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heme/themeOverride2.xml" ContentType="application/vnd.openxmlformats-officedocument.themeOverride+xml"/>
  <Override PartName="/ppt/notesSlides/notesSlide8.xml" ContentType="application/vnd.openxmlformats-officedocument.presentationml.notesSlide+xml"/>
  <Override PartName="/ppt/theme/themeOverride3.xml" ContentType="application/vnd.openxmlformats-officedocument.themeOverr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4.xml" ContentType="application/vnd.openxmlformats-officedocument.themeOverride+xml"/>
  <Override PartName="/ppt/notesSlides/notesSlide1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heme/themeOverride5.xml" ContentType="application/vnd.openxmlformats-officedocument.themeOverride+xml"/>
  <Override PartName="/ppt/notesSlides/notesSlide18.xml" ContentType="application/vnd.openxmlformats-officedocument.presentationml.notesSlide+xml"/>
  <Override PartName="/ppt/theme/themeOverride6.xml" ContentType="application/vnd.openxmlformats-officedocument.themeOverr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heme/themeOverride7.xml" ContentType="application/vnd.openxmlformats-officedocument.themeOverr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heme/themeOverride8.xml" ContentType="application/vnd.openxmlformats-officedocument.themeOverr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theme/themeOverride9.xml" ContentType="application/vnd.openxmlformats-officedocument.themeOverride+xml"/>
  <Override PartName="/ppt/notesSlides/notesSlide36.xml" ContentType="application/vnd.openxmlformats-officedocument.presentationml.notesSlide+xml"/>
  <Override PartName="/ppt/theme/themeOverride10.xml" ContentType="application/vnd.openxmlformats-officedocument.themeOverr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theme/themeOverride11.xml" ContentType="application/vnd.openxmlformats-officedocument.themeOverr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56" r:id="rId2"/>
  </p:sldMasterIdLst>
  <p:notesMasterIdLst>
    <p:notesMasterId r:id="rId44"/>
  </p:notesMasterIdLst>
  <p:sldIdLst>
    <p:sldId id="260" r:id="rId3"/>
    <p:sldId id="312" r:id="rId4"/>
    <p:sldId id="315" r:id="rId5"/>
    <p:sldId id="314" r:id="rId6"/>
    <p:sldId id="286" r:id="rId7"/>
    <p:sldId id="287" r:id="rId8"/>
    <p:sldId id="289" r:id="rId9"/>
    <p:sldId id="274" r:id="rId10"/>
    <p:sldId id="270" r:id="rId11"/>
    <p:sldId id="271" r:id="rId12"/>
    <p:sldId id="316" r:id="rId13"/>
    <p:sldId id="317" r:id="rId14"/>
    <p:sldId id="318" r:id="rId15"/>
    <p:sldId id="319" r:id="rId16"/>
    <p:sldId id="297" r:id="rId17"/>
    <p:sldId id="298" r:id="rId18"/>
    <p:sldId id="295" r:id="rId19"/>
    <p:sldId id="275" r:id="rId20"/>
    <p:sldId id="276" r:id="rId21"/>
    <p:sldId id="320" r:id="rId22"/>
    <p:sldId id="300" r:id="rId23"/>
    <p:sldId id="307" r:id="rId24"/>
    <p:sldId id="321" r:id="rId25"/>
    <p:sldId id="322" r:id="rId26"/>
    <p:sldId id="277" r:id="rId27"/>
    <p:sldId id="302" r:id="rId28"/>
    <p:sldId id="303" r:id="rId29"/>
    <p:sldId id="283" r:id="rId30"/>
    <p:sldId id="323" r:id="rId31"/>
    <p:sldId id="324" r:id="rId32"/>
    <p:sldId id="325" r:id="rId33"/>
    <p:sldId id="327" r:id="rId34"/>
    <p:sldId id="328" r:id="rId35"/>
    <p:sldId id="329" r:id="rId36"/>
    <p:sldId id="330" r:id="rId37"/>
    <p:sldId id="280" r:id="rId38"/>
    <p:sldId id="281" r:id="rId39"/>
    <p:sldId id="305" r:id="rId40"/>
    <p:sldId id="306" r:id="rId41"/>
    <p:sldId id="304" r:id="rId42"/>
    <p:sldId id="265" r:id="rId43"/>
  </p:sldIdLst>
  <p:sldSz cx="12192000" cy="6858000"/>
  <p:notesSz cx="6858000" cy="9144000"/>
  <p:custDataLst>
    <p:tags r:id="rId4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p15:clr>
            <a:srgbClr val="A4A3A4"/>
          </p15:clr>
        </p15:guide>
        <p15:guide id="2" orient="horz" pos="2160">
          <p15:clr>
            <a:srgbClr val="A4A3A4"/>
          </p15:clr>
        </p15:guide>
        <p15:guide id="3" orient="horz" pos="4156">
          <p15:clr>
            <a:srgbClr val="A4A3A4"/>
          </p15:clr>
        </p15:guide>
        <p15:guide id="4" orient="horz" pos="187">
          <p15:clr>
            <a:srgbClr val="A4A3A4"/>
          </p15:clr>
        </p15:guide>
        <p15:guide id="5" pos="7491">
          <p15:clr>
            <a:srgbClr val="A4A3A4"/>
          </p15:clr>
        </p15:guide>
        <p15:guide id="6" pos="16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刘云轩" initials="刘云轩"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4BDD4"/>
    <a:srgbClr val="87B0C7"/>
    <a:srgbClr val="90B9D1"/>
    <a:srgbClr val="F4925C"/>
    <a:srgbClr val="556C92"/>
    <a:srgbClr val="294B7D"/>
    <a:srgbClr val="D3D4D6"/>
    <a:srgbClr val="124C50"/>
    <a:srgbClr val="FFFFFF"/>
    <a:srgbClr val="DB705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368" autoAdjust="0"/>
    <p:restoredTop sz="94693"/>
  </p:normalViewPr>
  <p:slideViewPr>
    <p:cSldViewPr snapToGrid="0" snapToObjects="1">
      <p:cViewPr varScale="1">
        <p:scale>
          <a:sx n="107" d="100"/>
          <a:sy n="107" d="100"/>
        </p:scale>
        <p:origin x="786" y="96"/>
      </p:cViewPr>
      <p:guideLst>
        <p:guide pos="3840"/>
        <p:guide orient="horz" pos="2160"/>
        <p:guide orient="horz" pos="4156"/>
        <p:guide orient="horz" pos="187"/>
        <p:guide pos="7491"/>
        <p:guide pos="166"/>
      </p:guideLst>
    </p:cSldViewPr>
  </p:slideViewPr>
  <p:notesTextViewPr>
    <p:cViewPr>
      <p:scale>
        <a:sx n="1" d="1"/>
        <a:sy n="1" d="1"/>
      </p:scale>
      <p:origin x="0" y="0"/>
    </p:cViewPr>
  </p:notesTextViewPr>
  <p:sorterViewPr>
    <p:cViewPr>
      <p:scale>
        <a:sx n="90" d="100"/>
        <a:sy n="90" d="100"/>
      </p:scale>
      <p:origin x="0" y="-12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6.2163016043300601E-2"/>
          <c:w val="1"/>
          <c:h val="0.95692390766954305"/>
        </c:manualLayout>
      </c:layout>
      <c:doughnutChart>
        <c:varyColors val="1"/>
        <c:ser>
          <c:idx val="0"/>
          <c:order val="0"/>
          <c:tx>
            <c:strRef>
              <c:f>Sheet1!$B$1</c:f>
              <c:strCache>
                <c:ptCount val="1"/>
                <c:pt idx="0">
                  <c:v>Q1</c:v>
                </c:pt>
              </c:strCache>
            </c:strRef>
          </c:tx>
          <c:spPr>
            <a:ln w="19050">
              <a:noFill/>
            </a:ln>
            <a:effectLst>
              <a:innerShdw blurRad="63500" dist="50800" dir="13500000">
                <a:prstClr val="black">
                  <a:alpha val="50000"/>
                </a:prstClr>
              </a:innerShdw>
            </a:effectLst>
          </c:spPr>
          <c:dPt>
            <c:idx val="0"/>
            <c:bubble3D val="0"/>
            <c:spPr>
              <a:solidFill>
                <a:schemeClr val="bg1"/>
              </a:solidFill>
              <a:ln w="19050">
                <a:solidFill>
                  <a:srgbClr val="87B0C7"/>
                </a:solidFill>
              </a:ln>
              <a:effectLst>
                <a:innerShdw blurRad="63500" dist="50800" dir="13500000">
                  <a:prstClr val="black">
                    <a:alpha val="50000"/>
                  </a:prstClr>
                </a:innerShdw>
              </a:effectLst>
            </c:spPr>
            <c:extLst>
              <c:ext xmlns:c16="http://schemas.microsoft.com/office/drawing/2014/chart" uri="{C3380CC4-5D6E-409C-BE32-E72D297353CC}">
                <c16:uniqueId val="{00000001-CB32-46AF-838D-5E97305ABFF4}"/>
              </c:ext>
            </c:extLst>
          </c:dPt>
          <c:dPt>
            <c:idx val="1"/>
            <c:bubble3D val="0"/>
            <c:spPr>
              <a:noFill/>
              <a:ln w="19050">
                <a:noFill/>
              </a:ln>
              <a:effectLst>
                <a:innerShdw blurRad="63500" dist="50800" dir="13500000">
                  <a:prstClr val="black">
                    <a:alpha val="50000"/>
                  </a:prstClr>
                </a:innerShdw>
              </a:effectLst>
            </c:spPr>
            <c:extLst>
              <c:ext xmlns:c16="http://schemas.microsoft.com/office/drawing/2014/chart" uri="{C3380CC4-5D6E-409C-BE32-E72D297353CC}">
                <c16:uniqueId val="{00000003-CB32-46AF-838D-5E97305ABFF4}"/>
              </c:ext>
            </c:extLst>
          </c:dPt>
          <c:cat>
            <c:strRef>
              <c:f>Sheet1!$A$2:$A$3</c:f>
              <c:strCache>
                <c:ptCount val="2"/>
                <c:pt idx="0">
                  <c:v>A</c:v>
                </c:pt>
                <c:pt idx="1">
                  <c:v>非A</c:v>
                </c:pt>
              </c:strCache>
            </c:strRef>
          </c:cat>
          <c:val>
            <c:numRef>
              <c:f>Sheet1!$B$2:$B$3</c:f>
              <c:numCache>
                <c:formatCode>General</c:formatCode>
                <c:ptCount val="2"/>
                <c:pt idx="0">
                  <c:v>8</c:v>
                </c:pt>
                <c:pt idx="1">
                  <c:v>2</c:v>
                </c:pt>
              </c:numCache>
            </c:numRef>
          </c:val>
          <c:extLst>
            <c:ext xmlns:c16="http://schemas.microsoft.com/office/drawing/2014/chart" uri="{C3380CC4-5D6E-409C-BE32-E72D297353CC}">
              <c16:uniqueId val="{00000004-CB32-46AF-838D-5E97305ABFF4}"/>
            </c:ext>
          </c:extLst>
        </c:ser>
        <c:ser>
          <c:idx val="1"/>
          <c:order val="1"/>
          <c:tx>
            <c:strRef>
              <c:f>Sheet1!$C$1</c:f>
              <c:strCache>
                <c:ptCount val="1"/>
                <c:pt idx="0">
                  <c:v>Q2</c:v>
                </c:pt>
              </c:strCache>
            </c:strRef>
          </c:tx>
          <c:spPr>
            <a:ln w="19050">
              <a:noFill/>
            </a:ln>
          </c:spPr>
          <c:dPt>
            <c:idx val="0"/>
            <c:bubble3D val="0"/>
            <c:spPr>
              <a:noFill/>
              <a:ln w="19050">
                <a:noFill/>
              </a:ln>
              <a:effectLst/>
            </c:spPr>
            <c:extLst>
              <c:ext xmlns:c16="http://schemas.microsoft.com/office/drawing/2014/chart" uri="{C3380CC4-5D6E-409C-BE32-E72D297353CC}">
                <c16:uniqueId val="{00000006-CB32-46AF-838D-5E97305ABFF4}"/>
              </c:ext>
            </c:extLst>
          </c:dPt>
          <c:dPt>
            <c:idx val="1"/>
            <c:bubble3D val="0"/>
            <c:spPr>
              <a:noFill/>
              <a:ln w="19050">
                <a:noFill/>
              </a:ln>
              <a:effectLst/>
            </c:spPr>
            <c:extLst>
              <c:ext xmlns:c16="http://schemas.microsoft.com/office/drawing/2014/chart" uri="{C3380CC4-5D6E-409C-BE32-E72D297353CC}">
                <c16:uniqueId val="{00000008-CB32-46AF-838D-5E97305ABFF4}"/>
              </c:ext>
            </c:extLst>
          </c:dPt>
          <c:cat>
            <c:strRef>
              <c:f>Sheet1!$A$2:$A$3</c:f>
              <c:strCache>
                <c:ptCount val="2"/>
                <c:pt idx="0">
                  <c:v>A</c:v>
                </c:pt>
                <c:pt idx="1">
                  <c:v>非A</c:v>
                </c:pt>
              </c:strCache>
            </c:strRef>
          </c:cat>
          <c:val>
            <c:numRef>
              <c:f>Sheet1!$C$2:$C$3</c:f>
              <c:numCache>
                <c:formatCode>General</c:formatCode>
                <c:ptCount val="2"/>
                <c:pt idx="0">
                  <c:v>5</c:v>
                </c:pt>
                <c:pt idx="1">
                  <c:v>5</c:v>
                </c:pt>
              </c:numCache>
            </c:numRef>
          </c:val>
          <c:extLst>
            <c:ext xmlns:c16="http://schemas.microsoft.com/office/drawing/2014/chart" uri="{C3380CC4-5D6E-409C-BE32-E72D297353CC}">
              <c16:uniqueId val="{00000009-CB32-46AF-838D-5E97305ABFF4}"/>
            </c:ext>
          </c:extLst>
        </c:ser>
        <c:ser>
          <c:idx val="2"/>
          <c:order val="2"/>
          <c:tx>
            <c:strRef>
              <c:f>Sheet1!$D$1</c:f>
              <c:strCache>
                <c:ptCount val="1"/>
                <c:pt idx="0">
                  <c:v>Q3</c:v>
                </c:pt>
              </c:strCache>
            </c:strRef>
          </c:tx>
          <c:spPr>
            <a:ln w="19050">
              <a:noFill/>
            </a:ln>
            <a:effectLst>
              <a:innerShdw blurRad="63500" dist="50800" dir="13500000">
                <a:prstClr val="black">
                  <a:alpha val="50000"/>
                </a:prstClr>
              </a:innerShdw>
            </a:effectLst>
          </c:spPr>
          <c:dPt>
            <c:idx val="0"/>
            <c:bubble3D val="0"/>
            <c:spPr>
              <a:solidFill>
                <a:schemeClr val="bg1"/>
              </a:solidFill>
              <a:ln w="19050">
                <a:solidFill>
                  <a:srgbClr val="87B0C7"/>
                </a:solidFill>
              </a:ln>
              <a:effectLst>
                <a:innerShdw blurRad="63500" dist="50800" dir="13500000">
                  <a:prstClr val="black">
                    <a:alpha val="50000"/>
                  </a:prstClr>
                </a:innerShdw>
              </a:effectLst>
            </c:spPr>
            <c:extLst>
              <c:ext xmlns:c16="http://schemas.microsoft.com/office/drawing/2014/chart" uri="{C3380CC4-5D6E-409C-BE32-E72D297353CC}">
                <c16:uniqueId val="{0000000B-CB32-46AF-838D-5E97305ABFF4}"/>
              </c:ext>
            </c:extLst>
          </c:dPt>
          <c:dPt>
            <c:idx val="1"/>
            <c:bubble3D val="0"/>
            <c:spPr>
              <a:noFill/>
              <a:ln w="19050">
                <a:noFill/>
              </a:ln>
              <a:effectLst>
                <a:innerShdw blurRad="63500" dist="50800" dir="13500000">
                  <a:prstClr val="black">
                    <a:alpha val="50000"/>
                  </a:prstClr>
                </a:innerShdw>
              </a:effectLst>
            </c:spPr>
            <c:extLst>
              <c:ext xmlns:c16="http://schemas.microsoft.com/office/drawing/2014/chart" uri="{C3380CC4-5D6E-409C-BE32-E72D297353CC}">
                <c16:uniqueId val="{0000000D-CB32-46AF-838D-5E97305ABFF4}"/>
              </c:ext>
            </c:extLst>
          </c:dPt>
          <c:cat>
            <c:strRef>
              <c:f>Sheet1!$A$2:$A$3</c:f>
              <c:strCache>
                <c:ptCount val="2"/>
                <c:pt idx="0">
                  <c:v>A</c:v>
                </c:pt>
                <c:pt idx="1">
                  <c:v>非A</c:v>
                </c:pt>
              </c:strCache>
            </c:strRef>
          </c:cat>
          <c:val>
            <c:numRef>
              <c:f>Sheet1!$D$2:$D$3</c:f>
              <c:numCache>
                <c:formatCode>General</c:formatCode>
                <c:ptCount val="2"/>
                <c:pt idx="0">
                  <c:v>6</c:v>
                </c:pt>
                <c:pt idx="1">
                  <c:v>4</c:v>
                </c:pt>
              </c:numCache>
            </c:numRef>
          </c:val>
          <c:extLst>
            <c:ext xmlns:c16="http://schemas.microsoft.com/office/drawing/2014/chart" uri="{C3380CC4-5D6E-409C-BE32-E72D297353CC}">
              <c16:uniqueId val="{0000000E-CB32-46AF-838D-5E97305ABFF4}"/>
            </c:ext>
          </c:extLst>
        </c:ser>
        <c:dLbls>
          <c:showLegendKey val="0"/>
          <c:showVal val="0"/>
          <c:showCatName val="0"/>
          <c:showSerName val="0"/>
          <c:showPercent val="0"/>
          <c:showBubbleSize val="0"/>
          <c:showLeaderLines val="1"/>
        </c:dLbls>
        <c:firstSliceAng val="0"/>
        <c:holeSize val="62"/>
      </c:doughnutChart>
      <c:spPr>
        <a:noFill/>
        <a:ln>
          <a:noFill/>
        </a:ln>
        <a:effectLst/>
      </c:spPr>
    </c:plotArea>
    <c:plotVisOnly val="1"/>
    <c:dispBlanksAs val="gap"/>
    <c:showDLblsOverMax val="0"/>
  </c:chart>
  <c:spPr>
    <a:noFill/>
    <a:ln>
      <a:noFill/>
    </a:ln>
    <a:effectLst/>
  </c:spPr>
  <c:txPr>
    <a:bodyPr/>
    <a:lstStyle/>
    <a:p>
      <a:pPr>
        <a:defRPr lang="zh-CN">
          <a:ea typeface="+mn-ea"/>
          <a:cs typeface="+mn-ea"/>
        </a:defRPr>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Sheet1!$C$1</c:f>
              <c:strCache>
                <c:ptCount val="1"/>
                <c:pt idx="0">
                  <c:v>系列 2</c:v>
                </c:pt>
              </c:strCache>
            </c:strRef>
          </c:tx>
          <c:spPr>
            <a:solidFill>
              <a:schemeClr val="bg1"/>
            </a:solidFill>
            <a:ln>
              <a:noFill/>
            </a:ln>
            <a:effectLst>
              <a:outerShdw blurRad="50800" dist="38100" dir="18900000" algn="bl" rotWithShape="0">
                <a:prstClr val="black">
                  <a:alpha val="40000"/>
                </a:prstClr>
              </a:outerShdw>
            </a:effectLst>
          </c:spPr>
          <c:invertIfNegative val="0"/>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0-C161-4D2F-BD1E-818EEF5FCE92}"/>
            </c:ext>
          </c:extLst>
        </c:ser>
        <c:ser>
          <c:idx val="2"/>
          <c:order val="1"/>
          <c:tx>
            <c:strRef>
              <c:f>Sheet1!$D$1</c:f>
              <c:strCache>
                <c:ptCount val="1"/>
                <c:pt idx="0">
                  <c:v>系列 3</c:v>
                </c:pt>
              </c:strCache>
            </c:strRef>
          </c:tx>
          <c:spPr>
            <a:solidFill>
              <a:srgbClr val="87B0C7"/>
            </a:solidFill>
            <a:ln>
              <a:solidFill>
                <a:schemeClr val="bg1"/>
              </a:solidFill>
            </a:ln>
            <a:effectLst>
              <a:outerShdw blurRad="50800" dist="38100" algn="l" rotWithShape="0">
                <a:prstClr val="black">
                  <a:alpha val="40000"/>
                </a:prstClr>
              </a:outerShdw>
            </a:effectLst>
          </c:spPr>
          <c:invertIfNegative val="0"/>
          <c:cat>
            <c:strRef>
              <c:f>Sheet1!$A$2:$A$5</c:f>
              <c:strCache>
                <c:ptCount val="4"/>
                <c:pt idx="0">
                  <c:v>类别 1</c:v>
                </c:pt>
                <c:pt idx="1">
                  <c:v>类别 2</c:v>
                </c:pt>
                <c:pt idx="2">
                  <c:v>类别 3</c:v>
                </c:pt>
                <c:pt idx="3">
                  <c:v>类别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1-C161-4D2F-BD1E-818EEF5FCE92}"/>
            </c:ext>
          </c:extLst>
        </c:ser>
        <c:dLbls>
          <c:showLegendKey val="0"/>
          <c:showVal val="0"/>
          <c:showCatName val="0"/>
          <c:showSerName val="0"/>
          <c:showPercent val="0"/>
          <c:showBubbleSize val="0"/>
        </c:dLbls>
        <c:gapWidth val="102"/>
        <c:overlap val="-8"/>
        <c:axId val="407572080"/>
        <c:axId val="407572640"/>
      </c:barChart>
      <c:catAx>
        <c:axId val="4075720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195" b="0" i="0" u="none" strike="noStrike" kern="1200" baseline="0">
                <a:solidFill>
                  <a:schemeClr val="bg1"/>
                </a:solidFill>
                <a:latin typeface="+mn-lt"/>
                <a:ea typeface="+mn-ea"/>
                <a:cs typeface="+mn-ea"/>
              </a:defRPr>
            </a:pPr>
            <a:endParaRPr lang="zh-CN"/>
          </a:p>
        </c:txPr>
        <c:crossAx val="407572640"/>
        <c:crosses val="autoZero"/>
        <c:auto val="1"/>
        <c:lblAlgn val="ctr"/>
        <c:lblOffset val="100"/>
        <c:noMultiLvlLbl val="0"/>
      </c:catAx>
      <c:valAx>
        <c:axId val="407572640"/>
        <c:scaling>
          <c:orientation val="minMax"/>
        </c:scaling>
        <c:delete val="1"/>
        <c:axPos val="l"/>
        <c:numFmt formatCode="General" sourceLinked="1"/>
        <c:majorTickMark val="none"/>
        <c:minorTickMark val="none"/>
        <c:tickLblPos val="nextTo"/>
        <c:crossAx val="407572080"/>
        <c:crosses val="autoZero"/>
        <c:crossBetween val="between"/>
      </c:valAx>
      <c:spPr>
        <a:noFill/>
        <a:ln>
          <a:noFill/>
        </a:ln>
        <a:effectLst/>
      </c:spPr>
    </c:plotArea>
    <c:plotVisOnly val="1"/>
    <c:dispBlanksAs val="gap"/>
    <c:showDLblsOverMax val="0"/>
  </c:chart>
  <c:spPr>
    <a:noFill/>
    <a:ln>
      <a:noFill/>
    </a:ln>
    <a:effectLst/>
  </c:spPr>
  <c:txPr>
    <a:bodyPr/>
    <a:lstStyle/>
    <a:p>
      <a:pPr>
        <a:defRPr lang="zh-CN">
          <a:ea typeface="+mn-ea"/>
          <a:cs typeface="+mn-ea"/>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BBFB29-E845-43DA-9C66-FEAC51527806}"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7D3D76-8748-43E7-921F-3DC1B5B43AF7}"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7D3D76-8748-43E7-921F-3DC1B5B43AF7}"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7D3D76-8748-43E7-921F-3DC1B5B43AF7}"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7390C9-E209-452A-AF2C-23D0DB5DF8D6}"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7390C9-E209-452A-AF2C-23D0DB5DF8D6}"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7390C9-E209-452A-AF2C-23D0DB5DF8D6}"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7390C9-E209-452A-AF2C-23D0DB5DF8D6}"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15</a:t>
            </a:fld>
            <a:endParaRPr lang="zh-CN"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16</a:t>
            </a:fld>
            <a:endParaRPr lang="zh-CN" alt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p:sp>
      <p:sp>
        <p:nvSpPr>
          <p:cNvPr id="53251" name="Rectangle 3"/>
          <p:cNvSpPr>
            <a:spLocks noGrp="1" noChangeArrowheads="1"/>
          </p:cNvSpPr>
          <p:nvPr>
            <p:ph type="body" idx="1"/>
          </p:nvPr>
        </p:nvSpPr>
        <p:spPr/>
        <p:txBody>
          <a:bodyPr/>
          <a:lstStyle/>
          <a:p>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7D3D76-8748-43E7-921F-3DC1B5B43AF7}"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7D3D76-8748-43E7-921F-3DC1B5B43AF7}"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t>2</a:t>
            </a:fld>
            <a:endParaRPr lang="zh-CN" altLang="en-US" dirty="0">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7390C9-E209-452A-AF2C-23D0DB5DF8D6}"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t>21</a:t>
            </a:fld>
            <a:endParaRPr lang="zh-CN" altLang="en-US" dirty="0">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22</a:t>
            </a:fld>
            <a:endParaRPr lang="zh-CN" alt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7390C9-E209-452A-AF2C-23D0DB5DF8D6}"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7390C9-E209-452A-AF2C-23D0DB5DF8D6}"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7D3D76-8748-43E7-921F-3DC1B5B43AF7}"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t>26</a:t>
            </a:fld>
            <a:endParaRPr lang="zh-CN" altLang="en-US" dirty="0">
              <a:solidFill>
                <a:prstClr val="black"/>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t>27</a:t>
            </a:fld>
            <a:endParaRPr lang="zh-CN" altLang="en-US" dirty="0">
              <a:solidFill>
                <a:prstClr val="black"/>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7D3D76-8748-43E7-921F-3DC1B5B43AF7}" type="slidenum">
              <a:rPr lang="zh-CN" altLang="en-US" smtClean="0"/>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7390C9-E209-452A-AF2C-23D0DB5DF8D6}" type="slidenum">
              <a:rPr lang="zh-CN" altLang="en-US" smtClean="0"/>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7390C9-E209-452A-AF2C-23D0DB5DF8D6}" type="slidenum">
              <a:rPr lang="zh-CN" altLang="en-US" smtClean="0"/>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7390C9-E209-452A-AF2C-23D0DB5DF8D6}" type="slidenum">
              <a:rPr lang="zh-CN" altLang="en-US" smtClean="0"/>
              <a:t>30</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7390C9-E209-452A-AF2C-23D0DB5DF8D6}" type="slidenum">
              <a:rPr lang="zh-CN" altLang="en-US" smtClean="0"/>
              <a:t>31</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7390C9-E209-452A-AF2C-23D0DB5DF8D6}" type="slidenum">
              <a:rPr lang="zh-CN" altLang="en-US" smtClean="0"/>
              <a:t>32</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7390C9-E209-452A-AF2C-23D0DB5DF8D6}" type="slidenum">
              <a:rPr lang="zh-CN" altLang="en-US" smtClean="0"/>
              <a:t>33</a:t>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7390C9-E209-452A-AF2C-23D0DB5DF8D6}" type="slidenum">
              <a:rPr lang="zh-CN" altLang="en-US" smtClean="0"/>
              <a:t>34</a:t>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7390C9-E209-452A-AF2C-23D0DB5DF8D6}" type="slidenum">
              <a:rPr lang="zh-CN" altLang="en-US" smtClean="0"/>
              <a:t>35</a:t>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7D3D76-8748-43E7-921F-3DC1B5B43AF7}" type="slidenum">
              <a:rPr lang="zh-CN" altLang="en-US" smtClean="0"/>
              <a:t>36</a:t>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7D3D76-8748-43E7-921F-3DC1B5B43AF7}" type="slidenum">
              <a:rPr lang="zh-CN" altLang="en-US" smtClean="0"/>
              <a:t>37</a:t>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t>38</a:t>
            </a:fld>
            <a:endParaRPr lang="zh-CN" altLang="en-US" dirty="0">
              <a:solidFill>
                <a:prstClr val="black"/>
              </a:solidFil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t>39</a:t>
            </a:fld>
            <a:endParaRPr lang="zh-CN" altLang="en-US" dirty="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7390C9-E209-452A-AF2C-23D0DB5DF8D6}" type="slidenum">
              <a:rPr lang="zh-CN" altLang="en-US" smtClean="0"/>
              <a:t>4</a:t>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t>40</a:t>
            </a:fld>
            <a:endParaRPr lang="zh-CN" altLang="en-US" dirty="0">
              <a:solidFill>
                <a:prstClr val="black"/>
              </a:solidFil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7D3D76-8748-43E7-921F-3DC1B5B43AF7}" type="slidenum">
              <a:rPr lang="zh-CN" altLang="en-US" smtClean="0"/>
              <a:t>41</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t>5</a:t>
            </a:fld>
            <a:endParaRPr lang="en-US" altLang="zh-C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009EF4E-73A8-4E5D-BF7F-600FD0F8D062}" type="slidenum">
              <a:rPr lang="zh-CN" altLang="en-US" smtClean="0"/>
              <a:t>6</a:t>
            </a:fld>
            <a:endParaRPr lang="en-US" altLang="zh-C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009EF4E-73A8-4E5D-BF7F-600FD0F8D062}" type="slidenum">
              <a:rPr lang="zh-CN" altLang="en-US" smtClean="0"/>
              <a:t>7</a:t>
            </a:fld>
            <a:endParaRPr lang="en-US" altLang="zh-C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7D3D76-8748-43E7-921F-3DC1B5B43AF7}"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7D3D76-8748-43E7-921F-3DC1B5B43AF7}"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标题幻灯片">
    <p:bg>
      <p:bgPr>
        <a:solidFill>
          <a:schemeClr val="bg1"/>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2E042B1-D278-4E51-A271-6D683C342161}"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2E042B1-D278-4E51-A271-6D683C342161}"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2E042B1-D278-4E51-A271-6D683C342161}" type="slidenum">
              <a:rPr lang="zh-CN" altLang="en-US" smtClean="0"/>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2E042B1-D278-4E51-A271-6D683C342161}" type="slidenum">
              <a:rPr lang="zh-CN" altLang="en-US" smtClean="0"/>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2E042B1-D278-4E51-A271-6D683C342161}" type="slidenum">
              <a:rPr lang="zh-CN" altLang="en-US" smtClean="0"/>
              <a:t>‹#›</a:t>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2E042B1-D278-4E51-A271-6D683C342161}" type="slidenum">
              <a:rPr lang="zh-CN" altLang="en-US" smtClean="0"/>
              <a:t>‹#›</a:t>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2E042B1-D278-4E51-A271-6D683C342161}" type="slidenum">
              <a:rPr lang="zh-CN" altLang="en-US" smtClean="0"/>
              <a:t>‹#›</a:t>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2E042B1-D278-4E51-A271-6D683C342161}" type="slidenum">
              <a:rPr lang="zh-CN" altLang="en-US" smtClean="0"/>
              <a:t>‹#›</a:t>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2E042B1-D278-4E51-A271-6D683C342161}"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bg>
      <p:bgPr>
        <a:solidFill>
          <a:srgbClr val="94BDD4"/>
        </a:solidFill>
        <a:effectLst/>
      </p:bgPr>
    </p:bg>
    <p:spTree>
      <p:nvGrpSpPr>
        <p:cNvPr id="1" name=""/>
        <p:cNvGrpSpPr/>
        <p:nvPr/>
      </p:nvGrpSpPr>
      <p:grpSpPr>
        <a:xfrm>
          <a:off x="0" y="0"/>
          <a:ext cx="0" cy="0"/>
          <a:chOff x="0" y="0"/>
          <a:chExt cx="0" cy="0"/>
        </a:xfrm>
      </p:grpSpPr>
      <p:sp>
        <p:nvSpPr>
          <p:cNvPr id="11" name="灯片编号占位符 5"/>
          <p:cNvSpPr>
            <a:spLocks noGrp="1"/>
          </p:cNvSpPr>
          <p:nvPr>
            <p:ph type="sldNum" sz="quarter" idx="4"/>
          </p:nvPr>
        </p:nvSpPr>
        <p:spPr>
          <a:xfrm>
            <a:off x="9227288" y="6403457"/>
            <a:ext cx="2743200" cy="365125"/>
          </a:xfrm>
          <a:prstGeom prst="rect">
            <a:avLst/>
          </a:prstGeom>
        </p:spPr>
        <p:txBody>
          <a:bodyPr vert="horz" lIns="91440" tIns="45720" rIns="91440" bIns="45720" rtlCol="0" anchor="ctr"/>
          <a:lstStyle>
            <a:lvl1pPr algn="r">
              <a:defRPr sz="2400">
                <a:solidFill>
                  <a:schemeClr val="bg1"/>
                </a:solidFill>
              </a:defRPr>
            </a:lvl1pPr>
          </a:lstStyle>
          <a:p>
            <a:fld id="{D2E042B1-D278-4E51-A271-6D683C342161}" type="slidenum">
              <a:rPr lang="zh-CN" altLang="en-US" smtClean="0"/>
              <a:t>‹#›</a:t>
            </a:fld>
            <a:endParaRPr lang="zh-CN" altLang="en-US"/>
          </a:p>
        </p:txBody>
      </p:sp>
      <p:pic>
        <p:nvPicPr>
          <p:cNvPr id="4" name="图片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5826" y="237744"/>
            <a:ext cx="1057215" cy="1070125"/>
          </a:xfrm>
          <a:prstGeom prst="rect">
            <a:avLst/>
          </a:prstGeom>
        </p:spPr>
      </p:pic>
      <p:pic>
        <p:nvPicPr>
          <p:cNvPr id="9" name="图片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8622384">
            <a:off x="9921116" y="5458905"/>
            <a:ext cx="759682" cy="1042416"/>
          </a:xfrm>
          <a:prstGeom prst="rect">
            <a:avLst/>
          </a:prstGeom>
        </p:spPr>
      </p:pic>
      <p:pic>
        <p:nvPicPr>
          <p:cNvPr id="12" name="图片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2737665">
            <a:off x="7824786" y="6132210"/>
            <a:ext cx="542327" cy="744166"/>
          </a:xfrm>
          <a:prstGeom prst="rect">
            <a:avLst/>
          </a:prstGeom>
        </p:spPr>
      </p:pic>
      <p:pic>
        <p:nvPicPr>
          <p:cNvPr id="13" name="图片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2737665">
            <a:off x="10715665" y="6207383"/>
            <a:ext cx="542327" cy="744166"/>
          </a:xfrm>
          <a:prstGeom prst="rect">
            <a:avLst/>
          </a:prstGeom>
        </p:spPr>
      </p:pic>
      <p:pic>
        <p:nvPicPr>
          <p:cNvPr id="14" name="图片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793517">
            <a:off x="8814626" y="6132209"/>
            <a:ext cx="542327" cy="744166"/>
          </a:xfrm>
          <a:prstGeom prst="rect">
            <a:avLst/>
          </a:prstGeom>
        </p:spPr>
      </p:pic>
      <p:pic>
        <p:nvPicPr>
          <p:cNvPr id="15" name="图片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793517">
            <a:off x="11591786" y="5837943"/>
            <a:ext cx="542327" cy="744166"/>
          </a:xfrm>
          <a:prstGeom prst="rect">
            <a:avLst/>
          </a:prstGeom>
        </p:spPr>
      </p:pic>
      <p:pic>
        <p:nvPicPr>
          <p:cNvPr id="16" name="图片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793517">
            <a:off x="7122127" y="5891499"/>
            <a:ext cx="335560" cy="460446"/>
          </a:xfrm>
          <a:prstGeom prst="rect">
            <a:avLst/>
          </a:prstGeom>
        </p:spPr>
      </p:pic>
      <p:pic>
        <p:nvPicPr>
          <p:cNvPr id="17" name="图片 1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793517">
            <a:off x="7156562" y="6231769"/>
            <a:ext cx="335560" cy="460446"/>
          </a:xfrm>
          <a:prstGeom prst="rect">
            <a:avLst/>
          </a:prstGeom>
        </p:spPr>
      </p:pic>
      <p:pic>
        <p:nvPicPr>
          <p:cNvPr id="18" name="图片 1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793517">
            <a:off x="7667974" y="5990858"/>
            <a:ext cx="335560" cy="460446"/>
          </a:xfrm>
          <a:prstGeom prst="rect">
            <a:avLst/>
          </a:prstGeom>
        </p:spPr>
      </p:pic>
      <p:pic>
        <p:nvPicPr>
          <p:cNvPr id="19" name="图片 1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20555872">
            <a:off x="8444592" y="5944399"/>
            <a:ext cx="542327" cy="744166"/>
          </a:xfrm>
          <a:prstGeom prst="rect">
            <a:avLst/>
          </a:prstGeom>
        </p:spPr>
      </p:pic>
      <p:pic>
        <p:nvPicPr>
          <p:cNvPr id="20" name="图片 1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59839" y="5980113"/>
            <a:ext cx="920383" cy="931622"/>
          </a:xfrm>
          <a:prstGeom prst="rect">
            <a:avLst/>
          </a:prstGeom>
        </p:spPr>
      </p:pic>
      <p:pic>
        <p:nvPicPr>
          <p:cNvPr id="21" name="图片 2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3558" y="5621296"/>
            <a:ext cx="1057215" cy="1070125"/>
          </a:xfrm>
          <a:prstGeom prst="rect">
            <a:avLst/>
          </a:prstGeom>
        </p:spPr>
      </p:pic>
      <p:pic>
        <p:nvPicPr>
          <p:cNvPr id="22" name="图片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02490" y="6225610"/>
            <a:ext cx="920383" cy="931622"/>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sp>
        <p:nvSpPr>
          <p:cNvPr id="2" name="文本占位符 7"/>
          <p:cNvSpPr>
            <a:spLocks noGrp="1"/>
          </p:cNvSpPr>
          <p:nvPr>
            <p:ph type="body" sz="quarter" idx="10" hasCustomPrompt="1"/>
          </p:nvPr>
        </p:nvSpPr>
        <p:spPr>
          <a:xfrm>
            <a:off x="659004" y="258233"/>
            <a:ext cx="4868117" cy="529569"/>
          </a:xfrm>
          <a:prstGeom prst="rect">
            <a:avLst/>
          </a:prstGeom>
          <a:ln w="12700" cmpd="sng">
            <a:solidFill>
              <a:schemeClr val="tx1"/>
            </a:solidFill>
          </a:ln>
        </p:spPr>
        <p:txBody>
          <a:bodyPr vert="horz" anchor="ctr"/>
          <a:lstStyle>
            <a:lvl1pPr marL="0" indent="0" algn="l">
              <a:buNone/>
              <a:defRPr sz="2400" b="1"/>
            </a:lvl1pPr>
          </a:lstStyle>
          <a:p>
            <a:pPr lvl="0"/>
            <a:r>
              <a:rPr kumimoji="1" lang="en-US" altLang="zh-CN" dirty="0"/>
              <a:t>CLICK</a:t>
            </a:r>
            <a:r>
              <a:rPr kumimoji="1" lang="zh-CN" altLang="en-US" dirty="0"/>
              <a:t> </a:t>
            </a:r>
            <a:r>
              <a:rPr kumimoji="1" lang="en-US" altLang="zh-CN" dirty="0"/>
              <a:t>HERE</a:t>
            </a:r>
            <a:r>
              <a:rPr kumimoji="1" lang="zh-CN" altLang="en-US" dirty="0"/>
              <a:t> </a:t>
            </a:r>
            <a:r>
              <a:rPr kumimoji="1" lang="en-US" altLang="zh-CN" dirty="0"/>
              <a:t>TO</a:t>
            </a:r>
            <a:r>
              <a:rPr kumimoji="1" lang="zh-CN" altLang="en-US" dirty="0"/>
              <a:t> </a:t>
            </a:r>
            <a:r>
              <a:rPr kumimoji="1" lang="en-US" altLang="zh-CN" dirty="0"/>
              <a:t>ADD</a:t>
            </a:r>
            <a:r>
              <a:rPr kumimoji="1" lang="zh-CN" altLang="en-US" dirty="0"/>
              <a:t> </a:t>
            </a:r>
            <a:r>
              <a:rPr kumimoji="1" lang="en-US" altLang="zh-CN" dirty="0"/>
              <a:t>YOUR</a:t>
            </a:r>
            <a:r>
              <a:rPr kumimoji="1" lang="zh-CN" altLang="en-US" dirty="0"/>
              <a:t> </a:t>
            </a:r>
            <a:r>
              <a:rPr kumimoji="1" lang="en-US" altLang="zh-CN" dirty="0"/>
              <a:t>TITLE</a:t>
            </a:r>
            <a:endParaRPr kumimoji="1" lang="zh-CN" altLang="en-US" dirty="0"/>
          </a:p>
        </p:txBody>
      </p:sp>
      <p:sp>
        <p:nvSpPr>
          <p:cNvPr id="4" name="图片占位符 8"/>
          <p:cNvSpPr>
            <a:spLocks noGrp="1"/>
          </p:cNvSpPr>
          <p:nvPr>
            <p:ph type="pic" sz="quarter" idx="14" hasCustomPrompt="1"/>
          </p:nvPr>
        </p:nvSpPr>
        <p:spPr>
          <a:xfrm>
            <a:off x="376768" y="5989475"/>
            <a:ext cx="1960033" cy="533400"/>
          </a:xfrm>
          <a:prstGeom prst="rect">
            <a:avLst/>
          </a:prstGeom>
        </p:spPr>
        <p:txBody>
          <a:bodyPr vert="horz" anchor="ctr"/>
          <a:lstStyle>
            <a:lvl1pPr marL="0" indent="0" algn="ctr">
              <a:buNone/>
              <a:defRPr sz="1600" b="1"/>
            </a:lvl1pPr>
          </a:lstStyle>
          <a:p>
            <a:r>
              <a:rPr kumimoji="1" lang="en-US" altLang="zh-CN" sz="1600" b="1" dirty="0"/>
              <a:t>LOGO&amp;PIC</a:t>
            </a:r>
            <a:r>
              <a:rPr kumimoji="1" lang="zh-CN" altLang="en-US" sz="1600" b="1" dirty="0"/>
              <a:t> </a:t>
            </a:r>
            <a:r>
              <a:rPr kumimoji="1" lang="en-US" altLang="zh-CN" sz="1600" b="1" dirty="0"/>
              <a:t>HERE</a:t>
            </a:r>
            <a:endParaRPr kumimoji="1" lang="zh-CN" altLang="en-US" dirty="0"/>
          </a:p>
        </p:txBody>
      </p:sp>
      <p:sp>
        <p:nvSpPr>
          <p:cNvPr id="5" name="灯片编号占位符 5"/>
          <p:cNvSpPr>
            <a:spLocks noGrp="1"/>
          </p:cNvSpPr>
          <p:nvPr>
            <p:ph type="sldNum" sz="quarter" idx="4"/>
          </p:nvPr>
        </p:nvSpPr>
        <p:spPr>
          <a:xfrm>
            <a:off x="9291083" y="6403457"/>
            <a:ext cx="2743200" cy="365125"/>
          </a:xfrm>
          <a:prstGeom prst="rect">
            <a:avLst/>
          </a:prstGeom>
        </p:spPr>
        <p:txBody>
          <a:bodyPr vert="horz" lIns="91440" tIns="45720" rIns="91440" bIns="45720" rtlCol="0" anchor="ctr"/>
          <a:lstStyle>
            <a:lvl1pPr algn="r">
              <a:defRPr sz="2400">
                <a:solidFill>
                  <a:schemeClr val="bg1"/>
                </a:solidFill>
              </a:defRPr>
            </a:lvl1pPr>
          </a:lstStyle>
          <a:p>
            <a:fld id="{D2E042B1-D278-4E51-A271-6D683C342161}"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空白">
    <p:bg>
      <p:bgPr>
        <a:solidFill>
          <a:srgbClr val="87B0C7"/>
        </a:solidFill>
        <a:effectLst/>
      </p:bgPr>
    </p:bg>
    <p:spTree>
      <p:nvGrpSpPr>
        <p:cNvPr id="1" name=""/>
        <p:cNvGrpSpPr/>
        <p:nvPr/>
      </p:nvGrpSpPr>
      <p:grpSpPr>
        <a:xfrm>
          <a:off x="0" y="0"/>
          <a:ext cx="0" cy="0"/>
          <a:chOff x="0" y="0"/>
          <a:chExt cx="0" cy="0"/>
        </a:xfrm>
      </p:grpSpPr>
      <p:pic>
        <p:nvPicPr>
          <p:cNvPr id="28" name="图片 2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4267226">
            <a:off x="2451918" y="378687"/>
            <a:ext cx="582909" cy="799852"/>
          </a:xfrm>
          <a:prstGeom prst="rect">
            <a:avLst/>
          </a:prstGeom>
        </p:spPr>
      </p:pic>
      <p:sp>
        <p:nvSpPr>
          <p:cNvPr id="14" name="燕尾形 13"/>
          <p:cNvSpPr/>
          <p:nvPr userDrawn="1"/>
        </p:nvSpPr>
        <p:spPr>
          <a:xfrm>
            <a:off x="10775632" y="5692616"/>
            <a:ext cx="192021" cy="192021"/>
          </a:xfrm>
          <a:prstGeom prst="chevron">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pic>
        <p:nvPicPr>
          <p:cNvPr id="15" name="图片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92358" y="5921369"/>
            <a:ext cx="651742" cy="659701"/>
          </a:xfrm>
          <a:prstGeom prst="rect">
            <a:avLst/>
          </a:prstGeom>
        </p:spPr>
      </p:pic>
      <p:pic>
        <p:nvPicPr>
          <p:cNvPr id="16" name="图片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49776" y="5770583"/>
            <a:ext cx="923049" cy="934321"/>
          </a:xfrm>
          <a:prstGeom prst="rect">
            <a:avLst/>
          </a:prstGeom>
        </p:spPr>
      </p:pic>
      <p:pic>
        <p:nvPicPr>
          <p:cNvPr id="17" name="图片 1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407608" y="6290327"/>
            <a:ext cx="469567" cy="475301"/>
          </a:xfrm>
          <a:prstGeom prst="rect">
            <a:avLst/>
          </a:prstGeom>
        </p:spPr>
      </p:pic>
      <p:pic>
        <p:nvPicPr>
          <p:cNvPr id="18" name="图片 1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31690" y="5486400"/>
            <a:ext cx="745486" cy="754589"/>
          </a:xfrm>
          <a:prstGeom prst="rect">
            <a:avLst/>
          </a:prstGeom>
        </p:spPr>
      </p:pic>
      <p:pic>
        <p:nvPicPr>
          <p:cNvPr id="19" name="图片 1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7856502">
            <a:off x="9991028" y="6283764"/>
            <a:ext cx="375710" cy="515539"/>
          </a:xfrm>
          <a:prstGeom prst="rect">
            <a:avLst/>
          </a:prstGeom>
        </p:spPr>
      </p:pic>
      <p:pic>
        <p:nvPicPr>
          <p:cNvPr id="20" name="图片 1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9004921">
            <a:off x="11838878" y="5997659"/>
            <a:ext cx="375710" cy="515539"/>
          </a:xfrm>
          <a:prstGeom prst="rect">
            <a:avLst/>
          </a:prstGeom>
        </p:spPr>
      </p:pic>
      <p:pic>
        <p:nvPicPr>
          <p:cNvPr id="21" name="图片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561" y="590324"/>
            <a:ext cx="651742" cy="659701"/>
          </a:xfrm>
          <a:prstGeom prst="rect">
            <a:avLst/>
          </a:prstGeom>
        </p:spPr>
      </p:pic>
      <p:pic>
        <p:nvPicPr>
          <p:cNvPr id="22" name="图片 2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166" y="1338811"/>
            <a:ext cx="469567" cy="475301"/>
          </a:xfrm>
          <a:prstGeom prst="rect">
            <a:avLst/>
          </a:prstGeom>
        </p:spPr>
      </p:pic>
      <p:pic>
        <p:nvPicPr>
          <p:cNvPr id="23" name="图片 2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83821" y="-4957"/>
            <a:ext cx="923049" cy="934321"/>
          </a:xfrm>
          <a:prstGeom prst="rect">
            <a:avLst/>
          </a:prstGeom>
        </p:spPr>
      </p:pic>
      <p:pic>
        <p:nvPicPr>
          <p:cNvPr id="24" name="图片 2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913723" y="831356"/>
            <a:ext cx="469567" cy="475301"/>
          </a:xfrm>
          <a:prstGeom prst="rect">
            <a:avLst/>
          </a:prstGeom>
        </p:spPr>
      </p:pic>
      <p:pic>
        <p:nvPicPr>
          <p:cNvPr id="25" name="图片 2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77611" y="314418"/>
            <a:ext cx="745486" cy="754589"/>
          </a:xfrm>
          <a:prstGeom prst="rect">
            <a:avLst/>
          </a:prstGeom>
        </p:spPr>
      </p:pic>
      <p:pic>
        <p:nvPicPr>
          <p:cNvPr id="26" name="图片 2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6409616">
            <a:off x="748426" y="926026"/>
            <a:ext cx="375710" cy="515539"/>
          </a:xfrm>
          <a:prstGeom prst="rect">
            <a:avLst/>
          </a:prstGeom>
        </p:spPr>
      </p:pic>
      <p:pic>
        <p:nvPicPr>
          <p:cNvPr id="27" name="图片 2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6409616">
            <a:off x="471690" y="222294"/>
            <a:ext cx="375710" cy="51553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标题和内容">
    <p:bg>
      <p:bgPr>
        <a:solidFill>
          <a:srgbClr val="FCFCFC"/>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标题和内容">
    <p:bg>
      <p:bgPr>
        <a:solidFill>
          <a:srgbClr val="FCFCFC"/>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仅标题">
    <p:bg>
      <p:bgPr>
        <a:solidFill>
          <a:schemeClr val="bg1">
            <a:lumMod val="95000"/>
          </a:schemeClr>
        </a:solid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151805" y="427269"/>
            <a:ext cx="11896856" cy="466064"/>
          </a:xfrm>
          <a:prstGeom prst="rect">
            <a:avLst/>
          </a:prstGeom>
        </p:spPr>
        <p:txBody>
          <a:bodyPr>
            <a:noAutofit/>
          </a:bodyPr>
          <a:lstStyle>
            <a:lvl1pPr algn="ctr">
              <a:defRPr sz="1865" b="1" i="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dirty="0"/>
              <a:t>第一部分  点击此处输入您的标题</a:t>
            </a:r>
          </a:p>
        </p:txBody>
      </p:sp>
      <p:sp>
        <p:nvSpPr>
          <p:cNvPr id="3" name="日期占位符 2"/>
          <p:cNvSpPr>
            <a:spLocks noGrp="1"/>
          </p:cNvSpPr>
          <p:nvPr>
            <p:ph type="dt" sz="half" idx="10"/>
          </p:nvPr>
        </p:nvSpPr>
        <p:spPr>
          <a:xfrm>
            <a:off x="609600" y="6356351"/>
            <a:ext cx="2844800" cy="365125"/>
          </a:xfrm>
          <a:prstGeom prst="rect">
            <a:avLst/>
          </a:prstGeom>
        </p:spPr>
        <p:txBody>
          <a:bodyPr/>
          <a:lstStyle/>
          <a:p>
            <a:fld id="{32274D81-BE9C-4C9D-8371-8BC208C7A872}" type="datetimeFigureOut">
              <a:rPr lang="zh-CN" altLang="en-US" smtClean="0"/>
              <a:t>2021/1/5</a:t>
            </a:fld>
            <a:endParaRPr lang="zh-CN" altLang="en-US"/>
          </a:p>
        </p:txBody>
      </p:sp>
      <p:sp>
        <p:nvSpPr>
          <p:cNvPr id="4" name="页脚占位符 3"/>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737600" y="6356351"/>
            <a:ext cx="2844800" cy="365125"/>
          </a:xfrm>
          <a:prstGeom prst="rect">
            <a:avLst/>
          </a:prstGeom>
        </p:spPr>
        <p:txBody>
          <a:bodyPr/>
          <a:lstStyle/>
          <a:p>
            <a:fld id="{EED5F6FF-76A1-4CE1-A727-BAA53E4938F6}" type="slidenum">
              <a:rPr lang="zh-CN" altLang="en-US" smtClean="0"/>
              <a:t>‹#›</a:t>
            </a:fld>
            <a:endParaRPr lang="zh-CN" altLang="en-US"/>
          </a:p>
        </p:txBody>
      </p:sp>
      <p:grpSp>
        <p:nvGrpSpPr>
          <p:cNvPr id="8" name="组合 7"/>
          <p:cNvGrpSpPr/>
          <p:nvPr userDrawn="1"/>
        </p:nvGrpSpPr>
        <p:grpSpPr>
          <a:xfrm>
            <a:off x="11232571" y="6282448"/>
            <a:ext cx="958165" cy="384043"/>
            <a:chOff x="8424428" y="4716750"/>
            <a:chExt cx="718624" cy="288032"/>
          </a:xfrm>
          <a:solidFill>
            <a:srgbClr val="BFBFBF"/>
          </a:solidFill>
        </p:grpSpPr>
        <p:sp>
          <p:nvSpPr>
            <p:cNvPr id="9" name="圆角矩形 8"/>
            <p:cNvSpPr/>
            <p:nvPr userDrawn="1"/>
          </p:nvSpPr>
          <p:spPr>
            <a:xfrm>
              <a:off x="8424428" y="4716750"/>
              <a:ext cx="468052" cy="28803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0" name="矩形 9"/>
            <p:cNvSpPr/>
            <p:nvPr userDrawn="1"/>
          </p:nvSpPr>
          <p:spPr>
            <a:xfrm>
              <a:off x="8820472" y="4948014"/>
              <a:ext cx="322580" cy="5676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11" name="TextBox 10"/>
          <p:cNvSpPr txBox="1"/>
          <p:nvPr userDrawn="1"/>
        </p:nvSpPr>
        <p:spPr>
          <a:xfrm>
            <a:off x="11300686" y="6248767"/>
            <a:ext cx="471604" cy="420564"/>
          </a:xfrm>
          <a:prstGeom prst="rect">
            <a:avLst/>
          </a:prstGeom>
          <a:noFill/>
        </p:spPr>
        <p:txBody>
          <a:bodyPr wrap="none" rtlCol="0">
            <a:spAutoFit/>
          </a:bodyPr>
          <a:lstStyle/>
          <a:p>
            <a:fld id="{15E71900-10A2-4CC6-8A82-1659C4480C15}" type="slidenum">
              <a:rPr lang="zh-CN" altLang="en-US" sz="2135" smtClean="0">
                <a:solidFill>
                  <a:schemeClr val="tx1">
                    <a:lumMod val="65000"/>
                    <a:lumOff val="35000"/>
                  </a:schemeClr>
                </a:solidFill>
              </a:rPr>
              <a:t>‹#›</a:t>
            </a:fld>
            <a:endParaRPr lang="zh-CN" altLang="en-US" sz="2135" dirty="0">
              <a:solidFill>
                <a:schemeClr val="tx1">
                  <a:lumMod val="65000"/>
                  <a:lumOff val="35000"/>
                </a:schemeClr>
              </a:solidFill>
            </a:endParaRPr>
          </a:p>
        </p:txBody>
      </p:sp>
      <p:cxnSp>
        <p:nvCxnSpPr>
          <p:cNvPr id="21" name="直接连接符 20"/>
          <p:cNvCxnSpPr/>
          <p:nvPr userDrawn="1"/>
        </p:nvCxnSpPr>
        <p:spPr>
          <a:xfrm>
            <a:off x="623509" y="670091"/>
            <a:ext cx="4007512" cy="0"/>
          </a:xfrm>
          <a:prstGeom prst="line">
            <a:avLst/>
          </a:prstGeom>
          <a:ln w="12700">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userDrawn="1"/>
        </p:nvCxnSpPr>
        <p:spPr>
          <a:xfrm>
            <a:off x="7654305" y="670091"/>
            <a:ext cx="4007512" cy="0"/>
          </a:xfrm>
          <a:prstGeom prst="line">
            <a:avLst/>
          </a:prstGeom>
          <a:ln w="12700">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2E042B1-D278-4E51-A271-6D683C342161}"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2E042B1-D278-4E51-A271-6D683C342161}"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E042B1-D278-4E51-A271-6D683C342161}"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5" Type="http://schemas.openxmlformats.org/officeDocument/2006/relationships/image" Target="../media/image1.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hemeOverride" Target="../theme/themeOverride4.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chart" Target="../charts/char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hemeOverride" Target="../theme/themeOverride5.xml"/><Relationship Id="rId5" Type="http://schemas.openxmlformats.org/officeDocument/2006/relationships/image" Target="../media/image8.jpeg"/><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hemeOverride" Target="../theme/themeOverride6.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png"/><Relationship Id="rId7" Type="http://schemas.openxmlformats.org/officeDocument/2006/relationships/image" Target="../media/image15.jpe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png"/><Relationship Id="rId9" Type="http://schemas.openxmlformats.org/officeDocument/2006/relationships/image" Target="../media/image17.jpeg"/></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jpe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9.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hemeOverride" Target="../theme/themeOverride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hemeOverride" Target="../theme/themeOverride8.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themeOverride" Target="../theme/themeOverride9.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themeOverride" Target="../theme/themeOverride1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31.png"/><Relationship Id="rId4" Type="http://schemas.microsoft.com/office/2007/relationships/hdphoto" Target="../media/hdphoto1.wdp"/></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1.xml"/><Relationship Id="rId1" Type="http://schemas.openxmlformats.org/officeDocument/2006/relationships/themeOverride" Target="../theme/themeOverride11.xml"/><Relationship Id="rId5" Type="http://schemas.openxmlformats.org/officeDocument/2006/relationships/image" Target="../media/image1.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hemeOverride" Target="../theme/themeOverride3.xml"/><Relationship Id="rId4"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4BDD4"/>
        </a:solid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96773" y="560763"/>
            <a:ext cx="1140089" cy="1564400"/>
          </a:xfrm>
          <a:prstGeom prst="rect">
            <a:avLst/>
          </a:prstGeom>
        </p:spPr>
      </p:pic>
      <p:pic>
        <p:nvPicPr>
          <p:cNvPr id="42" name="图片 4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866" y="5305840"/>
            <a:ext cx="1140089" cy="1564400"/>
          </a:xfrm>
          <a:prstGeom prst="rect">
            <a:avLst/>
          </a:prstGeom>
        </p:spPr>
      </p:pic>
      <p:cxnSp>
        <p:nvCxnSpPr>
          <p:cNvPr id="16" name="直接连接符 15"/>
          <p:cNvCxnSpPr/>
          <p:nvPr/>
        </p:nvCxnSpPr>
        <p:spPr>
          <a:xfrm>
            <a:off x="4542158" y="3381478"/>
            <a:ext cx="647950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文本框 10"/>
          <p:cNvSpPr txBox="1"/>
          <p:nvPr/>
        </p:nvSpPr>
        <p:spPr bwMode="auto">
          <a:xfrm>
            <a:off x="9326769" y="99098"/>
            <a:ext cx="2954655" cy="923330"/>
          </a:xfrm>
          <a:prstGeom prst="rect">
            <a:avLst/>
          </a:prstGeom>
          <a:noFill/>
          <a:effectLst>
            <a:outerShdw blurRad="50800" dist="38100" dir="2700000" algn="tl" rotWithShape="0">
              <a:prstClr val="black">
                <a:alpha val="40000"/>
              </a:prstClr>
            </a:outerShdw>
          </a:effectLst>
        </p:spPr>
        <p:txBody>
          <a:bodyPr wrap="none" rtlCol="0">
            <a:spAutoFit/>
          </a:bodyPr>
          <a:lstStyle>
            <a:defPPr>
              <a:defRPr lang="zh-CN"/>
            </a:defPPr>
            <a:lvl1pPr>
              <a:defRPr sz="5400" b="1">
                <a:solidFill>
                  <a:schemeClr val="bg1"/>
                </a:solidFill>
                <a:cs typeface="+mn-ea"/>
              </a:defRPr>
            </a:lvl1pPr>
          </a:lstStyle>
          <a:p>
            <a:r>
              <a:rPr lang="zh-CN" altLang="en-US" dirty="0">
                <a:sym typeface="+mn-lt"/>
              </a:rPr>
              <a:t>ＬＯＧＯ</a:t>
            </a:r>
          </a:p>
        </p:txBody>
      </p:sp>
      <p:sp>
        <p:nvSpPr>
          <p:cNvPr id="10" name="文本框 9"/>
          <p:cNvSpPr txBox="1"/>
          <p:nvPr/>
        </p:nvSpPr>
        <p:spPr>
          <a:xfrm>
            <a:off x="12192000" y="9372600"/>
            <a:ext cx="877163" cy="369332"/>
          </a:xfrm>
          <a:prstGeom prst="rect">
            <a:avLst/>
          </a:prstGeom>
          <a:noFill/>
        </p:spPr>
        <p:txBody>
          <a:bodyPr wrap="none" rtlCol="0">
            <a:spAutoFit/>
          </a:bodyPr>
          <a:lstStyle/>
          <a:p>
            <a:r>
              <a:rPr lang="zh-CN" altLang="en-US" dirty="0"/>
              <a:t>延时符</a:t>
            </a:r>
          </a:p>
        </p:txBody>
      </p:sp>
      <p:pic>
        <p:nvPicPr>
          <p:cNvPr id="2" name="图片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3849" y="3594663"/>
            <a:ext cx="1752897" cy="1774303"/>
          </a:xfrm>
          <a:prstGeom prst="rect">
            <a:avLst/>
          </a:prstGeom>
        </p:spPr>
      </p:pic>
      <p:pic>
        <p:nvPicPr>
          <p:cNvPr id="21" name="图片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52274" y="3115860"/>
            <a:ext cx="873910" cy="884582"/>
          </a:xfrm>
          <a:prstGeom prst="rect">
            <a:avLst/>
          </a:prstGeom>
        </p:spPr>
      </p:pic>
      <p:pic>
        <p:nvPicPr>
          <p:cNvPr id="29" name="图片 2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2515" y="1006461"/>
            <a:ext cx="1752897" cy="1774303"/>
          </a:xfrm>
          <a:prstGeom prst="rect">
            <a:avLst/>
          </a:prstGeom>
        </p:spPr>
      </p:pic>
      <p:pic>
        <p:nvPicPr>
          <p:cNvPr id="31" name="图片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53407" y="691840"/>
            <a:ext cx="1752897" cy="1774303"/>
          </a:xfrm>
          <a:prstGeom prst="rect">
            <a:avLst/>
          </a:prstGeom>
        </p:spPr>
      </p:pic>
      <p:pic>
        <p:nvPicPr>
          <p:cNvPr id="32" name="图片 3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768150">
            <a:off x="582271" y="2841792"/>
            <a:ext cx="629473" cy="863746"/>
          </a:xfrm>
          <a:prstGeom prst="rect">
            <a:avLst/>
          </a:prstGeom>
        </p:spPr>
      </p:pic>
      <p:pic>
        <p:nvPicPr>
          <p:cNvPr id="33" name="图片 3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442191">
            <a:off x="1880666" y="901555"/>
            <a:ext cx="629473" cy="863746"/>
          </a:xfrm>
          <a:prstGeom prst="rect">
            <a:avLst/>
          </a:prstGeom>
        </p:spPr>
      </p:pic>
      <p:pic>
        <p:nvPicPr>
          <p:cNvPr id="34" name="图片 3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257810">
            <a:off x="11328806" y="1798861"/>
            <a:ext cx="629473" cy="863746"/>
          </a:xfrm>
          <a:prstGeom prst="rect">
            <a:avLst/>
          </a:prstGeom>
        </p:spPr>
      </p:pic>
      <p:pic>
        <p:nvPicPr>
          <p:cNvPr id="35" name="图片 3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768150">
            <a:off x="2135204" y="3952323"/>
            <a:ext cx="375710" cy="515539"/>
          </a:xfrm>
          <a:prstGeom prst="rect">
            <a:avLst/>
          </a:prstGeom>
        </p:spPr>
      </p:pic>
      <p:pic>
        <p:nvPicPr>
          <p:cNvPr id="36" name="图片 3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768150">
            <a:off x="1771999" y="2541530"/>
            <a:ext cx="375710" cy="515539"/>
          </a:xfrm>
          <a:prstGeom prst="rect">
            <a:avLst/>
          </a:prstGeom>
        </p:spPr>
      </p:pic>
      <p:pic>
        <p:nvPicPr>
          <p:cNvPr id="37" name="图片 3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768150">
            <a:off x="2858625" y="2855592"/>
            <a:ext cx="375710" cy="515539"/>
          </a:xfrm>
          <a:prstGeom prst="rect">
            <a:avLst/>
          </a:prstGeom>
        </p:spPr>
      </p:pic>
      <p:pic>
        <p:nvPicPr>
          <p:cNvPr id="38" name="图片 3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768150">
            <a:off x="3770457" y="3170576"/>
            <a:ext cx="375710" cy="515539"/>
          </a:xfrm>
          <a:prstGeom prst="rect">
            <a:avLst/>
          </a:prstGeom>
        </p:spPr>
      </p:pic>
      <p:pic>
        <p:nvPicPr>
          <p:cNvPr id="39" name="图片 3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768150">
            <a:off x="3508702" y="2514043"/>
            <a:ext cx="375710" cy="515539"/>
          </a:xfrm>
          <a:prstGeom prst="rect">
            <a:avLst/>
          </a:prstGeom>
        </p:spPr>
      </p:pic>
      <p:pic>
        <p:nvPicPr>
          <p:cNvPr id="40" name="图片 3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768150">
            <a:off x="1329094" y="5548777"/>
            <a:ext cx="629473" cy="863746"/>
          </a:xfrm>
          <a:prstGeom prst="rect">
            <a:avLst/>
          </a:prstGeom>
        </p:spPr>
      </p:pic>
      <p:pic>
        <p:nvPicPr>
          <p:cNvPr id="41" name="图片 4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51980" y="3416373"/>
            <a:ext cx="989387" cy="1001469"/>
          </a:xfrm>
          <a:prstGeom prst="rect">
            <a:avLst/>
          </a:prstGeom>
        </p:spPr>
      </p:pic>
      <p:pic>
        <p:nvPicPr>
          <p:cNvPr id="30" name="图片 2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263430" y="2629268"/>
            <a:ext cx="958326" cy="970029"/>
          </a:xfrm>
          <a:prstGeom prst="rect">
            <a:avLst/>
          </a:prstGeom>
        </p:spPr>
      </p:pic>
      <p:pic>
        <p:nvPicPr>
          <p:cNvPr id="43" name="图片 4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07216" y="5073205"/>
            <a:ext cx="873910" cy="884582"/>
          </a:xfrm>
          <a:prstGeom prst="rect">
            <a:avLst/>
          </a:prstGeom>
        </p:spPr>
      </p:pic>
      <p:pic>
        <p:nvPicPr>
          <p:cNvPr id="44" name="图片 4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768150">
            <a:off x="1941346" y="4627482"/>
            <a:ext cx="375710" cy="515539"/>
          </a:xfrm>
          <a:prstGeom prst="rect">
            <a:avLst/>
          </a:prstGeom>
        </p:spPr>
      </p:pic>
      <p:pic>
        <p:nvPicPr>
          <p:cNvPr id="45" name="图片 4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768150">
            <a:off x="2458384" y="4471378"/>
            <a:ext cx="629473" cy="863746"/>
          </a:xfrm>
          <a:prstGeom prst="rect">
            <a:avLst/>
          </a:prstGeom>
        </p:spPr>
      </p:pic>
      <p:sp>
        <p:nvSpPr>
          <p:cNvPr id="14" name="文本框 13"/>
          <p:cNvSpPr txBox="1"/>
          <p:nvPr/>
        </p:nvSpPr>
        <p:spPr>
          <a:xfrm>
            <a:off x="4167862" y="2279983"/>
            <a:ext cx="7109639" cy="923330"/>
          </a:xfrm>
          <a:prstGeom prst="rect">
            <a:avLst/>
          </a:prstGeom>
          <a:noFill/>
          <a:effectLst>
            <a:outerShdw blurRad="50800" dist="38100" dir="2700000" algn="tl" rotWithShape="0">
              <a:prstClr val="black">
                <a:alpha val="40000"/>
              </a:prstClr>
            </a:outerShdw>
          </a:effectLst>
        </p:spPr>
        <p:txBody>
          <a:bodyPr wrap="none" rtlCol="0">
            <a:spAutoFit/>
          </a:bodyPr>
          <a:lstStyle>
            <a:defPPr>
              <a:defRPr lang="zh-CN"/>
            </a:defPPr>
            <a:lvl1pPr>
              <a:defRPr sz="8000" b="1">
                <a:solidFill>
                  <a:schemeClr val="bg1"/>
                </a:solidFill>
                <a:cs typeface="+mn-ea"/>
              </a:defRPr>
            </a:lvl1pPr>
          </a:lstStyle>
          <a:p>
            <a:r>
              <a:rPr lang="zh-CN" altLang="en-US" sz="5400" dirty="0"/>
              <a:t>微立体清新风工作汇报</a:t>
            </a:r>
          </a:p>
        </p:txBody>
      </p:sp>
      <p:pic>
        <p:nvPicPr>
          <p:cNvPr id="27" name="图片 2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42841" y="2015459"/>
            <a:ext cx="873910" cy="884582"/>
          </a:xfrm>
          <a:prstGeom prst="rect">
            <a:avLst/>
          </a:prstGeom>
        </p:spPr>
      </p:pic>
      <p:sp>
        <p:nvSpPr>
          <p:cNvPr id="46" name="MH_Text_1"/>
          <p:cNvSpPr txBox="1"/>
          <p:nvPr/>
        </p:nvSpPr>
        <p:spPr>
          <a:xfrm>
            <a:off x="4514124" y="3594663"/>
            <a:ext cx="6417114" cy="774700"/>
          </a:xfrm>
          <a:prstGeom prst="rect">
            <a:avLst/>
          </a:prstGeom>
          <a:noFill/>
        </p:spPr>
        <p:txBody>
          <a:bodyPr>
            <a:noAutofit/>
          </a:bodyPr>
          <a:lstStyle/>
          <a:p>
            <a:pPr algn="ctr">
              <a:lnSpc>
                <a:spcPct val="150000"/>
              </a:lnSpc>
              <a:defRPr/>
            </a:pPr>
            <a:r>
              <a:rPr lang="zh-CN" altLang="en-US" b="0" dirty="0">
                <a:solidFill>
                  <a:schemeClr val="bg1"/>
                </a:solidFill>
                <a:latin typeface="+mn-ea"/>
                <a:cs typeface="+mn-ea"/>
              </a:rPr>
              <a:t>工作总结</a:t>
            </a:r>
            <a:r>
              <a:rPr lang="en-US" altLang="zh-CN" b="0" dirty="0">
                <a:solidFill>
                  <a:schemeClr val="bg1"/>
                </a:solidFill>
                <a:latin typeface="+mn-ea"/>
                <a:cs typeface="+mn-ea"/>
              </a:rPr>
              <a:t>/</a:t>
            </a:r>
            <a:r>
              <a:rPr lang="zh-CN" altLang="en-US" b="0" dirty="0">
                <a:solidFill>
                  <a:schemeClr val="bg1"/>
                </a:solidFill>
                <a:latin typeface="+mn-ea"/>
                <a:cs typeface="+mn-ea"/>
              </a:rPr>
              <a:t>销售汇报</a:t>
            </a:r>
            <a:r>
              <a:rPr lang="en-US" altLang="zh-CN" b="0" dirty="0">
                <a:solidFill>
                  <a:schemeClr val="bg1"/>
                </a:solidFill>
                <a:latin typeface="+mn-ea"/>
                <a:cs typeface="+mn-ea"/>
              </a:rPr>
              <a:t>/</a:t>
            </a:r>
            <a:r>
              <a:rPr lang="zh-CN" altLang="en-US" b="0" dirty="0">
                <a:solidFill>
                  <a:schemeClr val="bg1"/>
                </a:solidFill>
                <a:latin typeface="+mn-ea"/>
                <a:cs typeface="+mn-ea"/>
              </a:rPr>
              <a:t>工作计划</a:t>
            </a:r>
            <a:r>
              <a:rPr lang="en-US" altLang="zh-CN" b="0" dirty="0">
                <a:solidFill>
                  <a:schemeClr val="bg1"/>
                </a:solidFill>
                <a:latin typeface="+mn-ea"/>
                <a:cs typeface="+mn-ea"/>
              </a:rPr>
              <a:t>/</a:t>
            </a:r>
            <a:r>
              <a:rPr lang="zh-CN" altLang="en-US" b="0" dirty="0">
                <a:solidFill>
                  <a:schemeClr val="bg1"/>
                </a:solidFill>
                <a:latin typeface="+mn-ea"/>
                <a:cs typeface="+mn-ea"/>
              </a:rPr>
              <a:t>新年工作计划</a:t>
            </a:r>
            <a:r>
              <a:rPr lang="en-US" altLang="zh-CN" b="0" dirty="0">
                <a:solidFill>
                  <a:schemeClr val="bg1"/>
                </a:solidFill>
                <a:latin typeface="+mn-ea"/>
                <a:cs typeface="+mn-ea"/>
              </a:rPr>
              <a:t>/</a:t>
            </a:r>
            <a:r>
              <a:rPr lang="zh-CN" altLang="en-US" b="0" dirty="0">
                <a:solidFill>
                  <a:schemeClr val="bg1"/>
                </a:solidFill>
                <a:latin typeface="+mn-ea"/>
                <a:cs typeface="+mn-ea"/>
              </a:rPr>
              <a:t>阶段工作汇报</a:t>
            </a:r>
          </a:p>
        </p:txBody>
      </p:sp>
      <p:sp>
        <p:nvSpPr>
          <p:cNvPr id="47" name="TextBox 23"/>
          <p:cNvSpPr txBox="1"/>
          <p:nvPr/>
        </p:nvSpPr>
        <p:spPr>
          <a:xfrm>
            <a:off x="4890900" y="4187675"/>
            <a:ext cx="5663565" cy="645160"/>
          </a:xfrm>
          <a:prstGeom prst="rect">
            <a:avLst/>
          </a:prstGeom>
          <a:noFill/>
        </p:spPr>
        <p:txBody>
          <a:bodyPr wrap="none" rtlCol="0">
            <a:spAutoFit/>
          </a:bodyPr>
          <a:lstStyle/>
          <a:p>
            <a:pPr algn="ctr"/>
            <a:r>
              <a:rPr lang="en-US" altLang="zh-CN" dirty="0">
                <a:solidFill>
                  <a:schemeClr val="bg1"/>
                </a:solidFill>
              </a:rPr>
              <a:t>202x year-end summary work summarizes the boutique PPT</a:t>
            </a:r>
          </a:p>
          <a:p>
            <a:pPr algn="ctr"/>
            <a:r>
              <a:rPr lang="en-US" altLang="zh-CN" dirty="0">
                <a:solidFill>
                  <a:schemeClr val="bg1"/>
                </a:solidFill>
              </a:rPr>
              <a:t>About the summary text input or copy here</a:t>
            </a:r>
          </a:p>
        </p:txBody>
      </p:sp>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12" fill="hold" nodeType="with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500" fill="hold"/>
                                        <p:tgtEl>
                                          <p:spTgt spid="42"/>
                                        </p:tgtEl>
                                        <p:attrNameLst>
                                          <p:attrName>ppt_x</p:attrName>
                                        </p:attrNameLst>
                                      </p:cBhvr>
                                      <p:tavLst>
                                        <p:tav tm="0">
                                          <p:val>
                                            <p:strVal val="0-#ppt_w/2"/>
                                          </p:val>
                                        </p:tav>
                                        <p:tav tm="100000">
                                          <p:val>
                                            <p:strVal val="#ppt_x"/>
                                          </p:val>
                                        </p:tav>
                                      </p:tavLst>
                                    </p:anim>
                                    <p:anim calcmode="lin" valueType="num">
                                      <p:cBhvr additive="base">
                                        <p:cTn id="12" dur="500" fill="hold"/>
                                        <p:tgtEl>
                                          <p:spTgt spid="42"/>
                                        </p:tgtEl>
                                        <p:attrNameLst>
                                          <p:attrName>ppt_y</p:attrName>
                                        </p:attrNameLst>
                                      </p:cBhvr>
                                      <p:tavLst>
                                        <p:tav tm="0">
                                          <p:val>
                                            <p:strVal val="1+#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0-#ppt_w/2"/>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par>
                                <p:cTn id="17" presetID="2" presetClass="entr" presetSubtype="12"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0-#ppt_w/2"/>
                                          </p:val>
                                        </p:tav>
                                        <p:tav tm="100000">
                                          <p:val>
                                            <p:strVal val="#ppt_x"/>
                                          </p:val>
                                        </p:tav>
                                      </p:tavLst>
                                    </p:anim>
                                    <p:anim calcmode="lin" valueType="num">
                                      <p:cBhvr additive="base">
                                        <p:cTn id="20" dur="500" fill="hold"/>
                                        <p:tgtEl>
                                          <p:spTgt spid="21"/>
                                        </p:tgtEl>
                                        <p:attrNameLst>
                                          <p:attrName>ppt_y</p:attrName>
                                        </p:attrNameLst>
                                      </p:cBhvr>
                                      <p:tavLst>
                                        <p:tav tm="0">
                                          <p:val>
                                            <p:strVal val="1+#ppt_h/2"/>
                                          </p:val>
                                        </p:tav>
                                        <p:tav tm="100000">
                                          <p:val>
                                            <p:strVal val="#ppt_y"/>
                                          </p:val>
                                        </p:tav>
                                      </p:tavLst>
                                    </p:anim>
                                  </p:childTnLst>
                                </p:cTn>
                              </p:par>
                              <p:par>
                                <p:cTn id="21" presetID="2" presetClass="entr" presetSubtype="12" fill="hold" nodeType="withEffect">
                                  <p:stCondLst>
                                    <p:cond delay="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1+#ppt_h/2"/>
                                          </p:val>
                                        </p:tav>
                                        <p:tav tm="100000">
                                          <p:val>
                                            <p:strVal val="#ppt_y"/>
                                          </p:val>
                                        </p:tav>
                                      </p:tavLst>
                                    </p:anim>
                                  </p:childTnLst>
                                </p:cTn>
                              </p:par>
                              <p:par>
                                <p:cTn id="25" presetID="2" presetClass="entr" presetSubtype="12" fill="hold" nodeType="with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additive="base">
                                        <p:cTn id="27" dur="500" fill="hold"/>
                                        <p:tgtEl>
                                          <p:spTgt spid="31"/>
                                        </p:tgtEl>
                                        <p:attrNameLst>
                                          <p:attrName>ppt_x</p:attrName>
                                        </p:attrNameLst>
                                      </p:cBhvr>
                                      <p:tavLst>
                                        <p:tav tm="0">
                                          <p:val>
                                            <p:strVal val="0-#ppt_w/2"/>
                                          </p:val>
                                        </p:tav>
                                        <p:tav tm="100000">
                                          <p:val>
                                            <p:strVal val="#ppt_x"/>
                                          </p:val>
                                        </p:tav>
                                      </p:tavLst>
                                    </p:anim>
                                    <p:anim calcmode="lin" valueType="num">
                                      <p:cBhvr additive="base">
                                        <p:cTn id="28" dur="500" fill="hold"/>
                                        <p:tgtEl>
                                          <p:spTgt spid="31"/>
                                        </p:tgtEl>
                                        <p:attrNameLst>
                                          <p:attrName>ppt_y</p:attrName>
                                        </p:attrNameLst>
                                      </p:cBhvr>
                                      <p:tavLst>
                                        <p:tav tm="0">
                                          <p:val>
                                            <p:strVal val="1+#ppt_h/2"/>
                                          </p:val>
                                        </p:tav>
                                        <p:tav tm="100000">
                                          <p:val>
                                            <p:strVal val="#ppt_y"/>
                                          </p:val>
                                        </p:tav>
                                      </p:tavLst>
                                    </p:anim>
                                  </p:childTnLst>
                                </p:cTn>
                              </p:par>
                              <p:par>
                                <p:cTn id="29" presetID="2" presetClass="entr" presetSubtype="12" fill="hold" nodeType="withEffect">
                                  <p:stCondLst>
                                    <p:cond delay="0"/>
                                  </p:stCondLst>
                                  <p:childTnLst>
                                    <p:set>
                                      <p:cBhvr>
                                        <p:cTn id="30" dur="1" fill="hold">
                                          <p:stCondLst>
                                            <p:cond delay="0"/>
                                          </p:stCondLst>
                                        </p:cTn>
                                        <p:tgtEl>
                                          <p:spTgt spid="32"/>
                                        </p:tgtEl>
                                        <p:attrNameLst>
                                          <p:attrName>style.visibility</p:attrName>
                                        </p:attrNameLst>
                                      </p:cBhvr>
                                      <p:to>
                                        <p:strVal val="visible"/>
                                      </p:to>
                                    </p:set>
                                    <p:anim calcmode="lin" valueType="num">
                                      <p:cBhvr additive="base">
                                        <p:cTn id="31" dur="500" fill="hold"/>
                                        <p:tgtEl>
                                          <p:spTgt spid="32"/>
                                        </p:tgtEl>
                                        <p:attrNameLst>
                                          <p:attrName>ppt_x</p:attrName>
                                        </p:attrNameLst>
                                      </p:cBhvr>
                                      <p:tavLst>
                                        <p:tav tm="0">
                                          <p:val>
                                            <p:strVal val="0-#ppt_w/2"/>
                                          </p:val>
                                        </p:tav>
                                        <p:tav tm="100000">
                                          <p:val>
                                            <p:strVal val="#ppt_x"/>
                                          </p:val>
                                        </p:tav>
                                      </p:tavLst>
                                    </p:anim>
                                    <p:anim calcmode="lin" valueType="num">
                                      <p:cBhvr additive="base">
                                        <p:cTn id="32" dur="500" fill="hold"/>
                                        <p:tgtEl>
                                          <p:spTgt spid="32"/>
                                        </p:tgtEl>
                                        <p:attrNameLst>
                                          <p:attrName>ppt_y</p:attrName>
                                        </p:attrNameLst>
                                      </p:cBhvr>
                                      <p:tavLst>
                                        <p:tav tm="0">
                                          <p:val>
                                            <p:strVal val="1+#ppt_h/2"/>
                                          </p:val>
                                        </p:tav>
                                        <p:tav tm="100000">
                                          <p:val>
                                            <p:strVal val="#ppt_y"/>
                                          </p:val>
                                        </p:tav>
                                      </p:tavLst>
                                    </p:anim>
                                  </p:childTnLst>
                                </p:cTn>
                              </p:par>
                              <p:par>
                                <p:cTn id="33" presetID="2" presetClass="entr" presetSubtype="12" fill="hold" nodeType="with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additive="base">
                                        <p:cTn id="35" dur="500" fill="hold"/>
                                        <p:tgtEl>
                                          <p:spTgt spid="33"/>
                                        </p:tgtEl>
                                        <p:attrNameLst>
                                          <p:attrName>ppt_x</p:attrName>
                                        </p:attrNameLst>
                                      </p:cBhvr>
                                      <p:tavLst>
                                        <p:tav tm="0">
                                          <p:val>
                                            <p:strVal val="0-#ppt_w/2"/>
                                          </p:val>
                                        </p:tav>
                                        <p:tav tm="100000">
                                          <p:val>
                                            <p:strVal val="#ppt_x"/>
                                          </p:val>
                                        </p:tav>
                                      </p:tavLst>
                                    </p:anim>
                                    <p:anim calcmode="lin" valueType="num">
                                      <p:cBhvr additive="base">
                                        <p:cTn id="36" dur="500" fill="hold"/>
                                        <p:tgtEl>
                                          <p:spTgt spid="33"/>
                                        </p:tgtEl>
                                        <p:attrNameLst>
                                          <p:attrName>ppt_y</p:attrName>
                                        </p:attrNameLst>
                                      </p:cBhvr>
                                      <p:tavLst>
                                        <p:tav tm="0">
                                          <p:val>
                                            <p:strVal val="1+#ppt_h/2"/>
                                          </p:val>
                                        </p:tav>
                                        <p:tav tm="100000">
                                          <p:val>
                                            <p:strVal val="#ppt_y"/>
                                          </p:val>
                                        </p:tav>
                                      </p:tavLst>
                                    </p:anim>
                                  </p:childTnLst>
                                </p:cTn>
                              </p:par>
                              <p:par>
                                <p:cTn id="37" presetID="2" presetClass="entr" presetSubtype="12" fill="hold" nodeType="with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additive="base">
                                        <p:cTn id="39" dur="500" fill="hold"/>
                                        <p:tgtEl>
                                          <p:spTgt spid="35"/>
                                        </p:tgtEl>
                                        <p:attrNameLst>
                                          <p:attrName>ppt_x</p:attrName>
                                        </p:attrNameLst>
                                      </p:cBhvr>
                                      <p:tavLst>
                                        <p:tav tm="0">
                                          <p:val>
                                            <p:strVal val="0-#ppt_w/2"/>
                                          </p:val>
                                        </p:tav>
                                        <p:tav tm="100000">
                                          <p:val>
                                            <p:strVal val="#ppt_x"/>
                                          </p:val>
                                        </p:tav>
                                      </p:tavLst>
                                    </p:anim>
                                    <p:anim calcmode="lin" valueType="num">
                                      <p:cBhvr additive="base">
                                        <p:cTn id="40" dur="500" fill="hold"/>
                                        <p:tgtEl>
                                          <p:spTgt spid="35"/>
                                        </p:tgtEl>
                                        <p:attrNameLst>
                                          <p:attrName>ppt_y</p:attrName>
                                        </p:attrNameLst>
                                      </p:cBhvr>
                                      <p:tavLst>
                                        <p:tav tm="0">
                                          <p:val>
                                            <p:strVal val="1+#ppt_h/2"/>
                                          </p:val>
                                        </p:tav>
                                        <p:tav tm="100000">
                                          <p:val>
                                            <p:strVal val="#ppt_y"/>
                                          </p:val>
                                        </p:tav>
                                      </p:tavLst>
                                    </p:anim>
                                  </p:childTnLst>
                                </p:cTn>
                              </p:par>
                              <p:par>
                                <p:cTn id="41" presetID="2" presetClass="entr" presetSubtype="12" fill="hold" nodeType="withEffect">
                                  <p:stCondLst>
                                    <p:cond delay="0"/>
                                  </p:stCondLst>
                                  <p:childTnLst>
                                    <p:set>
                                      <p:cBhvr>
                                        <p:cTn id="42" dur="1" fill="hold">
                                          <p:stCondLst>
                                            <p:cond delay="0"/>
                                          </p:stCondLst>
                                        </p:cTn>
                                        <p:tgtEl>
                                          <p:spTgt spid="36"/>
                                        </p:tgtEl>
                                        <p:attrNameLst>
                                          <p:attrName>style.visibility</p:attrName>
                                        </p:attrNameLst>
                                      </p:cBhvr>
                                      <p:to>
                                        <p:strVal val="visible"/>
                                      </p:to>
                                    </p:set>
                                    <p:anim calcmode="lin" valueType="num">
                                      <p:cBhvr additive="base">
                                        <p:cTn id="43" dur="500" fill="hold"/>
                                        <p:tgtEl>
                                          <p:spTgt spid="36"/>
                                        </p:tgtEl>
                                        <p:attrNameLst>
                                          <p:attrName>ppt_x</p:attrName>
                                        </p:attrNameLst>
                                      </p:cBhvr>
                                      <p:tavLst>
                                        <p:tav tm="0">
                                          <p:val>
                                            <p:strVal val="0-#ppt_w/2"/>
                                          </p:val>
                                        </p:tav>
                                        <p:tav tm="100000">
                                          <p:val>
                                            <p:strVal val="#ppt_x"/>
                                          </p:val>
                                        </p:tav>
                                      </p:tavLst>
                                    </p:anim>
                                    <p:anim calcmode="lin" valueType="num">
                                      <p:cBhvr additive="base">
                                        <p:cTn id="44" dur="500" fill="hold"/>
                                        <p:tgtEl>
                                          <p:spTgt spid="36"/>
                                        </p:tgtEl>
                                        <p:attrNameLst>
                                          <p:attrName>ppt_y</p:attrName>
                                        </p:attrNameLst>
                                      </p:cBhvr>
                                      <p:tavLst>
                                        <p:tav tm="0">
                                          <p:val>
                                            <p:strVal val="1+#ppt_h/2"/>
                                          </p:val>
                                        </p:tav>
                                        <p:tav tm="100000">
                                          <p:val>
                                            <p:strVal val="#ppt_y"/>
                                          </p:val>
                                        </p:tav>
                                      </p:tavLst>
                                    </p:anim>
                                  </p:childTnLst>
                                </p:cTn>
                              </p:par>
                              <p:par>
                                <p:cTn id="45" presetID="2" presetClass="entr" presetSubtype="12" fill="hold"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500" fill="hold"/>
                                        <p:tgtEl>
                                          <p:spTgt spid="37"/>
                                        </p:tgtEl>
                                        <p:attrNameLst>
                                          <p:attrName>ppt_x</p:attrName>
                                        </p:attrNameLst>
                                      </p:cBhvr>
                                      <p:tavLst>
                                        <p:tav tm="0">
                                          <p:val>
                                            <p:strVal val="0-#ppt_w/2"/>
                                          </p:val>
                                        </p:tav>
                                        <p:tav tm="100000">
                                          <p:val>
                                            <p:strVal val="#ppt_x"/>
                                          </p:val>
                                        </p:tav>
                                      </p:tavLst>
                                    </p:anim>
                                    <p:anim calcmode="lin" valueType="num">
                                      <p:cBhvr additive="base">
                                        <p:cTn id="48" dur="500" fill="hold"/>
                                        <p:tgtEl>
                                          <p:spTgt spid="37"/>
                                        </p:tgtEl>
                                        <p:attrNameLst>
                                          <p:attrName>ppt_y</p:attrName>
                                        </p:attrNameLst>
                                      </p:cBhvr>
                                      <p:tavLst>
                                        <p:tav tm="0">
                                          <p:val>
                                            <p:strVal val="1+#ppt_h/2"/>
                                          </p:val>
                                        </p:tav>
                                        <p:tav tm="100000">
                                          <p:val>
                                            <p:strVal val="#ppt_y"/>
                                          </p:val>
                                        </p:tav>
                                      </p:tavLst>
                                    </p:anim>
                                  </p:childTnLst>
                                </p:cTn>
                              </p:par>
                              <p:par>
                                <p:cTn id="49" presetID="2" presetClass="entr" presetSubtype="12" fill="hold" nodeType="with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additive="base">
                                        <p:cTn id="51" dur="500" fill="hold"/>
                                        <p:tgtEl>
                                          <p:spTgt spid="38"/>
                                        </p:tgtEl>
                                        <p:attrNameLst>
                                          <p:attrName>ppt_x</p:attrName>
                                        </p:attrNameLst>
                                      </p:cBhvr>
                                      <p:tavLst>
                                        <p:tav tm="0">
                                          <p:val>
                                            <p:strVal val="0-#ppt_w/2"/>
                                          </p:val>
                                        </p:tav>
                                        <p:tav tm="100000">
                                          <p:val>
                                            <p:strVal val="#ppt_x"/>
                                          </p:val>
                                        </p:tav>
                                      </p:tavLst>
                                    </p:anim>
                                    <p:anim calcmode="lin" valueType="num">
                                      <p:cBhvr additive="base">
                                        <p:cTn id="52" dur="500" fill="hold"/>
                                        <p:tgtEl>
                                          <p:spTgt spid="38"/>
                                        </p:tgtEl>
                                        <p:attrNameLst>
                                          <p:attrName>ppt_y</p:attrName>
                                        </p:attrNameLst>
                                      </p:cBhvr>
                                      <p:tavLst>
                                        <p:tav tm="0">
                                          <p:val>
                                            <p:strVal val="1+#ppt_h/2"/>
                                          </p:val>
                                        </p:tav>
                                        <p:tav tm="100000">
                                          <p:val>
                                            <p:strVal val="#ppt_y"/>
                                          </p:val>
                                        </p:tav>
                                      </p:tavLst>
                                    </p:anim>
                                  </p:childTnLst>
                                </p:cTn>
                              </p:par>
                              <p:par>
                                <p:cTn id="53" presetID="2" presetClass="entr" presetSubtype="12" fill="hold" nodeType="withEffect">
                                  <p:stCondLst>
                                    <p:cond delay="0"/>
                                  </p:stCondLst>
                                  <p:childTnLst>
                                    <p:set>
                                      <p:cBhvr>
                                        <p:cTn id="54" dur="1" fill="hold">
                                          <p:stCondLst>
                                            <p:cond delay="0"/>
                                          </p:stCondLst>
                                        </p:cTn>
                                        <p:tgtEl>
                                          <p:spTgt spid="39"/>
                                        </p:tgtEl>
                                        <p:attrNameLst>
                                          <p:attrName>style.visibility</p:attrName>
                                        </p:attrNameLst>
                                      </p:cBhvr>
                                      <p:to>
                                        <p:strVal val="visible"/>
                                      </p:to>
                                    </p:set>
                                    <p:anim calcmode="lin" valueType="num">
                                      <p:cBhvr additive="base">
                                        <p:cTn id="55" dur="500" fill="hold"/>
                                        <p:tgtEl>
                                          <p:spTgt spid="39"/>
                                        </p:tgtEl>
                                        <p:attrNameLst>
                                          <p:attrName>ppt_x</p:attrName>
                                        </p:attrNameLst>
                                      </p:cBhvr>
                                      <p:tavLst>
                                        <p:tav tm="0">
                                          <p:val>
                                            <p:strVal val="0-#ppt_w/2"/>
                                          </p:val>
                                        </p:tav>
                                        <p:tav tm="100000">
                                          <p:val>
                                            <p:strVal val="#ppt_x"/>
                                          </p:val>
                                        </p:tav>
                                      </p:tavLst>
                                    </p:anim>
                                    <p:anim calcmode="lin" valueType="num">
                                      <p:cBhvr additive="base">
                                        <p:cTn id="56" dur="500" fill="hold"/>
                                        <p:tgtEl>
                                          <p:spTgt spid="39"/>
                                        </p:tgtEl>
                                        <p:attrNameLst>
                                          <p:attrName>ppt_y</p:attrName>
                                        </p:attrNameLst>
                                      </p:cBhvr>
                                      <p:tavLst>
                                        <p:tav tm="0">
                                          <p:val>
                                            <p:strVal val="1+#ppt_h/2"/>
                                          </p:val>
                                        </p:tav>
                                        <p:tav tm="100000">
                                          <p:val>
                                            <p:strVal val="#ppt_y"/>
                                          </p:val>
                                        </p:tav>
                                      </p:tavLst>
                                    </p:anim>
                                  </p:childTnLst>
                                </p:cTn>
                              </p:par>
                              <p:par>
                                <p:cTn id="57" presetID="2" presetClass="entr" presetSubtype="12" fill="hold" nodeType="with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additive="base">
                                        <p:cTn id="59" dur="500" fill="hold"/>
                                        <p:tgtEl>
                                          <p:spTgt spid="40"/>
                                        </p:tgtEl>
                                        <p:attrNameLst>
                                          <p:attrName>ppt_x</p:attrName>
                                        </p:attrNameLst>
                                      </p:cBhvr>
                                      <p:tavLst>
                                        <p:tav tm="0">
                                          <p:val>
                                            <p:strVal val="0-#ppt_w/2"/>
                                          </p:val>
                                        </p:tav>
                                        <p:tav tm="100000">
                                          <p:val>
                                            <p:strVal val="#ppt_x"/>
                                          </p:val>
                                        </p:tav>
                                      </p:tavLst>
                                    </p:anim>
                                    <p:anim calcmode="lin" valueType="num">
                                      <p:cBhvr additive="base">
                                        <p:cTn id="60" dur="500" fill="hold"/>
                                        <p:tgtEl>
                                          <p:spTgt spid="40"/>
                                        </p:tgtEl>
                                        <p:attrNameLst>
                                          <p:attrName>ppt_y</p:attrName>
                                        </p:attrNameLst>
                                      </p:cBhvr>
                                      <p:tavLst>
                                        <p:tav tm="0">
                                          <p:val>
                                            <p:strVal val="1+#ppt_h/2"/>
                                          </p:val>
                                        </p:tav>
                                        <p:tav tm="100000">
                                          <p:val>
                                            <p:strVal val="#ppt_y"/>
                                          </p:val>
                                        </p:tav>
                                      </p:tavLst>
                                    </p:anim>
                                  </p:childTnLst>
                                </p:cTn>
                              </p:par>
                              <p:par>
                                <p:cTn id="61" presetID="2" presetClass="entr" presetSubtype="12" fill="hold" nodeType="withEffect">
                                  <p:stCondLst>
                                    <p:cond delay="0"/>
                                  </p:stCondLst>
                                  <p:childTnLst>
                                    <p:set>
                                      <p:cBhvr>
                                        <p:cTn id="62" dur="1" fill="hold">
                                          <p:stCondLst>
                                            <p:cond delay="0"/>
                                          </p:stCondLst>
                                        </p:cTn>
                                        <p:tgtEl>
                                          <p:spTgt spid="41"/>
                                        </p:tgtEl>
                                        <p:attrNameLst>
                                          <p:attrName>style.visibility</p:attrName>
                                        </p:attrNameLst>
                                      </p:cBhvr>
                                      <p:to>
                                        <p:strVal val="visible"/>
                                      </p:to>
                                    </p:set>
                                    <p:anim calcmode="lin" valueType="num">
                                      <p:cBhvr additive="base">
                                        <p:cTn id="63" dur="500" fill="hold"/>
                                        <p:tgtEl>
                                          <p:spTgt spid="41"/>
                                        </p:tgtEl>
                                        <p:attrNameLst>
                                          <p:attrName>ppt_x</p:attrName>
                                        </p:attrNameLst>
                                      </p:cBhvr>
                                      <p:tavLst>
                                        <p:tav tm="0">
                                          <p:val>
                                            <p:strVal val="0-#ppt_w/2"/>
                                          </p:val>
                                        </p:tav>
                                        <p:tav tm="100000">
                                          <p:val>
                                            <p:strVal val="#ppt_x"/>
                                          </p:val>
                                        </p:tav>
                                      </p:tavLst>
                                    </p:anim>
                                    <p:anim calcmode="lin" valueType="num">
                                      <p:cBhvr additive="base">
                                        <p:cTn id="64" dur="500" fill="hold"/>
                                        <p:tgtEl>
                                          <p:spTgt spid="41"/>
                                        </p:tgtEl>
                                        <p:attrNameLst>
                                          <p:attrName>ppt_y</p:attrName>
                                        </p:attrNameLst>
                                      </p:cBhvr>
                                      <p:tavLst>
                                        <p:tav tm="0">
                                          <p:val>
                                            <p:strVal val="1+#ppt_h/2"/>
                                          </p:val>
                                        </p:tav>
                                        <p:tav tm="100000">
                                          <p:val>
                                            <p:strVal val="#ppt_y"/>
                                          </p:val>
                                        </p:tav>
                                      </p:tavLst>
                                    </p:anim>
                                  </p:childTnLst>
                                </p:cTn>
                              </p:par>
                              <p:par>
                                <p:cTn id="65" presetID="2" presetClass="entr" presetSubtype="12" fill="hold" nodeType="withEffect">
                                  <p:stCondLst>
                                    <p:cond delay="0"/>
                                  </p:stCondLst>
                                  <p:childTnLst>
                                    <p:set>
                                      <p:cBhvr>
                                        <p:cTn id="66" dur="1" fill="hold">
                                          <p:stCondLst>
                                            <p:cond delay="0"/>
                                          </p:stCondLst>
                                        </p:cTn>
                                        <p:tgtEl>
                                          <p:spTgt spid="43"/>
                                        </p:tgtEl>
                                        <p:attrNameLst>
                                          <p:attrName>style.visibility</p:attrName>
                                        </p:attrNameLst>
                                      </p:cBhvr>
                                      <p:to>
                                        <p:strVal val="visible"/>
                                      </p:to>
                                    </p:set>
                                    <p:anim calcmode="lin" valueType="num">
                                      <p:cBhvr additive="base">
                                        <p:cTn id="67" dur="500" fill="hold"/>
                                        <p:tgtEl>
                                          <p:spTgt spid="43"/>
                                        </p:tgtEl>
                                        <p:attrNameLst>
                                          <p:attrName>ppt_x</p:attrName>
                                        </p:attrNameLst>
                                      </p:cBhvr>
                                      <p:tavLst>
                                        <p:tav tm="0">
                                          <p:val>
                                            <p:strVal val="0-#ppt_w/2"/>
                                          </p:val>
                                        </p:tav>
                                        <p:tav tm="100000">
                                          <p:val>
                                            <p:strVal val="#ppt_x"/>
                                          </p:val>
                                        </p:tav>
                                      </p:tavLst>
                                    </p:anim>
                                    <p:anim calcmode="lin" valueType="num">
                                      <p:cBhvr additive="base">
                                        <p:cTn id="68" dur="500" fill="hold"/>
                                        <p:tgtEl>
                                          <p:spTgt spid="43"/>
                                        </p:tgtEl>
                                        <p:attrNameLst>
                                          <p:attrName>ppt_y</p:attrName>
                                        </p:attrNameLst>
                                      </p:cBhvr>
                                      <p:tavLst>
                                        <p:tav tm="0">
                                          <p:val>
                                            <p:strVal val="1+#ppt_h/2"/>
                                          </p:val>
                                        </p:tav>
                                        <p:tav tm="100000">
                                          <p:val>
                                            <p:strVal val="#ppt_y"/>
                                          </p:val>
                                        </p:tav>
                                      </p:tavLst>
                                    </p:anim>
                                  </p:childTnLst>
                                </p:cTn>
                              </p:par>
                              <p:par>
                                <p:cTn id="69" presetID="2" presetClass="entr" presetSubtype="12" fill="hold" nodeType="with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500" fill="hold"/>
                                        <p:tgtEl>
                                          <p:spTgt spid="44"/>
                                        </p:tgtEl>
                                        <p:attrNameLst>
                                          <p:attrName>ppt_x</p:attrName>
                                        </p:attrNameLst>
                                      </p:cBhvr>
                                      <p:tavLst>
                                        <p:tav tm="0">
                                          <p:val>
                                            <p:strVal val="0-#ppt_w/2"/>
                                          </p:val>
                                        </p:tav>
                                        <p:tav tm="100000">
                                          <p:val>
                                            <p:strVal val="#ppt_x"/>
                                          </p:val>
                                        </p:tav>
                                      </p:tavLst>
                                    </p:anim>
                                    <p:anim calcmode="lin" valueType="num">
                                      <p:cBhvr additive="base">
                                        <p:cTn id="72" dur="500" fill="hold"/>
                                        <p:tgtEl>
                                          <p:spTgt spid="44"/>
                                        </p:tgtEl>
                                        <p:attrNameLst>
                                          <p:attrName>ppt_y</p:attrName>
                                        </p:attrNameLst>
                                      </p:cBhvr>
                                      <p:tavLst>
                                        <p:tav tm="0">
                                          <p:val>
                                            <p:strVal val="1+#ppt_h/2"/>
                                          </p:val>
                                        </p:tav>
                                        <p:tav tm="100000">
                                          <p:val>
                                            <p:strVal val="#ppt_y"/>
                                          </p:val>
                                        </p:tav>
                                      </p:tavLst>
                                    </p:anim>
                                  </p:childTnLst>
                                </p:cTn>
                              </p:par>
                              <p:par>
                                <p:cTn id="73" presetID="2" presetClass="entr" presetSubtype="12" fill="hold" nodeType="withEffect">
                                  <p:stCondLst>
                                    <p:cond delay="0"/>
                                  </p:stCondLst>
                                  <p:childTnLst>
                                    <p:set>
                                      <p:cBhvr>
                                        <p:cTn id="74" dur="1" fill="hold">
                                          <p:stCondLst>
                                            <p:cond delay="0"/>
                                          </p:stCondLst>
                                        </p:cTn>
                                        <p:tgtEl>
                                          <p:spTgt spid="45"/>
                                        </p:tgtEl>
                                        <p:attrNameLst>
                                          <p:attrName>style.visibility</p:attrName>
                                        </p:attrNameLst>
                                      </p:cBhvr>
                                      <p:to>
                                        <p:strVal val="visible"/>
                                      </p:to>
                                    </p:set>
                                    <p:anim calcmode="lin" valueType="num">
                                      <p:cBhvr additive="base">
                                        <p:cTn id="75" dur="500" fill="hold"/>
                                        <p:tgtEl>
                                          <p:spTgt spid="45"/>
                                        </p:tgtEl>
                                        <p:attrNameLst>
                                          <p:attrName>ppt_x</p:attrName>
                                        </p:attrNameLst>
                                      </p:cBhvr>
                                      <p:tavLst>
                                        <p:tav tm="0">
                                          <p:val>
                                            <p:strVal val="0-#ppt_w/2"/>
                                          </p:val>
                                        </p:tav>
                                        <p:tav tm="100000">
                                          <p:val>
                                            <p:strVal val="#ppt_x"/>
                                          </p:val>
                                        </p:tav>
                                      </p:tavLst>
                                    </p:anim>
                                    <p:anim calcmode="lin" valueType="num">
                                      <p:cBhvr additive="base">
                                        <p:cTn id="76" dur="500" fill="hold"/>
                                        <p:tgtEl>
                                          <p:spTgt spid="45"/>
                                        </p:tgtEl>
                                        <p:attrNameLst>
                                          <p:attrName>ppt_y</p:attrName>
                                        </p:attrNameLst>
                                      </p:cBhvr>
                                      <p:tavLst>
                                        <p:tav tm="0">
                                          <p:val>
                                            <p:strVal val="1+#ppt_h/2"/>
                                          </p:val>
                                        </p:tav>
                                        <p:tav tm="100000">
                                          <p:val>
                                            <p:strVal val="#ppt_y"/>
                                          </p:val>
                                        </p:tav>
                                      </p:tavLst>
                                    </p:anim>
                                  </p:childTnLst>
                                </p:cTn>
                              </p:par>
                              <p:par>
                                <p:cTn id="77" presetID="2" presetClass="entr" presetSubtype="12" fill="hold" nodeType="with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additive="base">
                                        <p:cTn id="79" dur="500" fill="hold"/>
                                        <p:tgtEl>
                                          <p:spTgt spid="27"/>
                                        </p:tgtEl>
                                        <p:attrNameLst>
                                          <p:attrName>ppt_x</p:attrName>
                                        </p:attrNameLst>
                                      </p:cBhvr>
                                      <p:tavLst>
                                        <p:tav tm="0">
                                          <p:val>
                                            <p:strVal val="0-#ppt_w/2"/>
                                          </p:val>
                                        </p:tav>
                                        <p:tav tm="100000">
                                          <p:val>
                                            <p:strVal val="#ppt_x"/>
                                          </p:val>
                                        </p:tav>
                                      </p:tavLst>
                                    </p:anim>
                                    <p:anim calcmode="lin" valueType="num">
                                      <p:cBhvr additive="base">
                                        <p:cTn id="80" dur="500" fill="hold"/>
                                        <p:tgtEl>
                                          <p:spTgt spid="27"/>
                                        </p:tgtEl>
                                        <p:attrNameLst>
                                          <p:attrName>ppt_y</p:attrName>
                                        </p:attrNameLst>
                                      </p:cBhvr>
                                      <p:tavLst>
                                        <p:tav tm="0">
                                          <p:val>
                                            <p:strVal val="1+#ppt_h/2"/>
                                          </p:val>
                                        </p:tav>
                                        <p:tav tm="100000">
                                          <p:val>
                                            <p:strVal val="#ppt_y"/>
                                          </p:val>
                                        </p:tav>
                                      </p:tavLst>
                                    </p:anim>
                                  </p:childTnLst>
                                </p:cTn>
                              </p:par>
                              <p:par>
                                <p:cTn id="81" presetID="55" presetClass="entr" presetSubtype="0" fill="hold" grpId="0" nodeType="withEffect">
                                  <p:stCondLst>
                                    <p:cond delay="500"/>
                                  </p:stCondLst>
                                  <p:childTnLst>
                                    <p:set>
                                      <p:cBhvr>
                                        <p:cTn id="82" dur="1" fill="hold">
                                          <p:stCondLst>
                                            <p:cond delay="0"/>
                                          </p:stCondLst>
                                        </p:cTn>
                                        <p:tgtEl>
                                          <p:spTgt spid="23"/>
                                        </p:tgtEl>
                                        <p:attrNameLst>
                                          <p:attrName>style.visibility</p:attrName>
                                        </p:attrNameLst>
                                      </p:cBhvr>
                                      <p:to>
                                        <p:strVal val="visible"/>
                                      </p:to>
                                    </p:set>
                                    <p:anim calcmode="lin" valueType="num">
                                      <p:cBhvr>
                                        <p:cTn id="83" dur="1000" fill="hold"/>
                                        <p:tgtEl>
                                          <p:spTgt spid="23"/>
                                        </p:tgtEl>
                                        <p:attrNameLst>
                                          <p:attrName>ppt_w</p:attrName>
                                        </p:attrNameLst>
                                      </p:cBhvr>
                                      <p:tavLst>
                                        <p:tav tm="0">
                                          <p:val>
                                            <p:strVal val="#ppt_w*0.70"/>
                                          </p:val>
                                        </p:tav>
                                        <p:tav tm="100000">
                                          <p:val>
                                            <p:strVal val="#ppt_w"/>
                                          </p:val>
                                        </p:tav>
                                      </p:tavLst>
                                    </p:anim>
                                    <p:anim calcmode="lin" valueType="num">
                                      <p:cBhvr>
                                        <p:cTn id="84" dur="1000" fill="hold"/>
                                        <p:tgtEl>
                                          <p:spTgt spid="23"/>
                                        </p:tgtEl>
                                        <p:attrNameLst>
                                          <p:attrName>ppt_h</p:attrName>
                                        </p:attrNameLst>
                                      </p:cBhvr>
                                      <p:tavLst>
                                        <p:tav tm="0">
                                          <p:val>
                                            <p:strVal val="#ppt_h"/>
                                          </p:val>
                                        </p:tav>
                                        <p:tav tm="100000">
                                          <p:val>
                                            <p:strVal val="#ppt_h"/>
                                          </p:val>
                                        </p:tav>
                                      </p:tavLst>
                                    </p:anim>
                                    <p:animEffect transition="in" filter="fade">
                                      <p:cBhvr>
                                        <p:cTn id="85" dur="1000"/>
                                        <p:tgtEl>
                                          <p:spTgt spid="23"/>
                                        </p:tgtEl>
                                      </p:cBhvr>
                                    </p:animEffect>
                                  </p:childTnLst>
                                </p:cTn>
                              </p:par>
                              <p:par>
                                <p:cTn id="86" presetID="16" presetClass="entr" presetSubtype="21" fill="hold" nodeType="withEffect">
                                  <p:stCondLst>
                                    <p:cond delay="1000"/>
                                  </p:stCondLst>
                                  <p:childTnLst>
                                    <p:set>
                                      <p:cBhvr>
                                        <p:cTn id="87" dur="1" fill="hold">
                                          <p:stCondLst>
                                            <p:cond delay="0"/>
                                          </p:stCondLst>
                                        </p:cTn>
                                        <p:tgtEl>
                                          <p:spTgt spid="16"/>
                                        </p:tgtEl>
                                        <p:attrNameLst>
                                          <p:attrName>style.visibility</p:attrName>
                                        </p:attrNameLst>
                                      </p:cBhvr>
                                      <p:to>
                                        <p:strVal val="visible"/>
                                      </p:to>
                                    </p:set>
                                    <p:animEffect transition="in" filter="barn(inVertical)">
                                      <p:cBhvr>
                                        <p:cTn id="88" dur="500"/>
                                        <p:tgtEl>
                                          <p:spTgt spid="16"/>
                                        </p:tgtEl>
                                      </p:cBhvr>
                                    </p:animEffect>
                                  </p:childTnLst>
                                </p:cTn>
                              </p:par>
                            </p:childTnLst>
                          </p:cTn>
                        </p:par>
                        <p:par>
                          <p:cTn id="89" fill="hold">
                            <p:stCondLst>
                              <p:cond delay="500"/>
                            </p:stCondLst>
                            <p:childTnLst>
                              <p:par>
                                <p:cTn id="90" presetID="56" presetClass="entr" presetSubtype="0" fill="hold" grpId="0" nodeType="afterEffect">
                                  <p:stCondLst>
                                    <p:cond delay="0"/>
                                  </p:stCondLst>
                                  <p:iterate type="lt">
                                    <p:tmPct val="10000"/>
                                  </p:iterate>
                                  <p:childTnLst>
                                    <p:set>
                                      <p:cBhvr>
                                        <p:cTn id="91" dur="1" fill="hold">
                                          <p:stCondLst>
                                            <p:cond delay="0"/>
                                          </p:stCondLst>
                                        </p:cTn>
                                        <p:tgtEl>
                                          <p:spTgt spid="14"/>
                                        </p:tgtEl>
                                        <p:attrNameLst>
                                          <p:attrName>style.visibility</p:attrName>
                                        </p:attrNameLst>
                                      </p:cBhvr>
                                      <p:to>
                                        <p:strVal val="visible"/>
                                      </p:to>
                                    </p:set>
                                    <p:anim by="(-#ppt_w*2)" calcmode="lin" valueType="num">
                                      <p:cBhvr rctx="PPT">
                                        <p:cTn id="92" dur="500" autoRev="1" fill="hold">
                                          <p:stCondLst>
                                            <p:cond delay="0"/>
                                          </p:stCondLst>
                                        </p:cTn>
                                        <p:tgtEl>
                                          <p:spTgt spid="14"/>
                                        </p:tgtEl>
                                        <p:attrNameLst>
                                          <p:attrName>ppt_w</p:attrName>
                                        </p:attrNameLst>
                                      </p:cBhvr>
                                    </p:anim>
                                    <p:anim by="(#ppt_w*0.50)" calcmode="lin" valueType="num">
                                      <p:cBhvr>
                                        <p:cTn id="93" dur="500" decel="50000" autoRev="1" fill="hold">
                                          <p:stCondLst>
                                            <p:cond delay="0"/>
                                          </p:stCondLst>
                                        </p:cTn>
                                        <p:tgtEl>
                                          <p:spTgt spid="14"/>
                                        </p:tgtEl>
                                        <p:attrNameLst>
                                          <p:attrName>ppt_x</p:attrName>
                                        </p:attrNameLst>
                                      </p:cBhvr>
                                    </p:anim>
                                    <p:anim from="(-#ppt_h/2)" to="(#ppt_y)" calcmode="lin" valueType="num">
                                      <p:cBhvr>
                                        <p:cTn id="94" dur="1000" fill="hold">
                                          <p:stCondLst>
                                            <p:cond delay="0"/>
                                          </p:stCondLst>
                                        </p:cTn>
                                        <p:tgtEl>
                                          <p:spTgt spid="14"/>
                                        </p:tgtEl>
                                        <p:attrNameLst>
                                          <p:attrName>ppt_y</p:attrName>
                                        </p:attrNameLst>
                                      </p:cBhvr>
                                    </p:anim>
                                    <p:animRot by="21600000">
                                      <p:cBhvr>
                                        <p:cTn id="95" dur="1000" fill="hold">
                                          <p:stCondLst>
                                            <p:cond delay="0"/>
                                          </p:stCondLst>
                                        </p:cTn>
                                        <p:tgtEl>
                                          <p:spTgt spid="14"/>
                                        </p:tgtEl>
                                        <p:attrNameLst>
                                          <p:attrName>r</p:attrName>
                                        </p:attrNameLst>
                                      </p:cBhvr>
                                    </p:animRot>
                                  </p:childTnLst>
                                </p:cTn>
                              </p:par>
                            </p:childTnLst>
                          </p:cTn>
                        </p:par>
                        <p:par>
                          <p:cTn id="96" fill="hold">
                            <p:stCondLst>
                              <p:cond delay="3400"/>
                            </p:stCondLst>
                            <p:childTnLst>
                              <p:par>
                                <p:cTn id="97" presetID="22" presetClass="entr" presetSubtype="4" fill="hold" grpId="0"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wipe(down)">
                                      <p:cBhvr>
                                        <p:cTn id="99" dur="1000"/>
                                        <p:tgtEl>
                                          <p:spTgt spid="10"/>
                                        </p:tgtEl>
                                      </p:cBhvr>
                                    </p:animEffect>
                                  </p:childTnLst>
                                </p:cTn>
                              </p:par>
                            </p:childTnLst>
                          </p:cTn>
                        </p:par>
                        <p:par>
                          <p:cTn id="100" fill="hold">
                            <p:stCondLst>
                              <p:cond delay="4400"/>
                            </p:stCondLst>
                            <p:childTnLst>
                              <p:par>
                                <p:cTn id="101" presetID="12" presetClass="entr" presetSubtype="8" fill="hold" grpId="0" nodeType="afterEffect">
                                  <p:stCondLst>
                                    <p:cond delay="0"/>
                                  </p:stCondLst>
                                  <p:childTnLst>
                                    <p:set>
                                      <p:cBhvr>
                                        <p:cTn id="102" dur="1" fill="hold">
                                          <p:stCondLst>
                                            <p:cond delay="0"/>
                                          </p:stCondLst>
                                        </p:cTn>
                                        <p:tgtEl>
                                          <p:spTgt spid="46"/>
                                        </p:tgtEl>
                                        <p:attrNameLst>
                                          <p:attrName>style.visibility</p:attrName>
                                        </p:attrNameLst>
                                      </p:cBhvr>
                                      <p:to>
                                        <p:strVal val="visible"/>
                                      </p:to>
                                    </p:set>
                                    <p:anim calcmode="lin" valueType="num">
                                      <p:cBhvr additive="base">
                                        <p:cTn id="103" dur="500"/>
                                        <p:tgtEl>
                                          <p:spTgt spid="46"/>
                                        </p:tgtEl>
                                        <p:attrNameLst>
                                          <p:attrName>ppt_x</p:attrName>
                                        </p:attrNameLst>
                                      </p:cBhvr>
                                      <p:tavLst>
                                        <p:tav tm="0">
                                          <p:val>
                                            <p:strVal val="#ppt_x-#ppt_w*1.125000"/>
                                          </p:val>
                                        </p:tav>
                                        <p:tav tm="100000">
                                          <p:val>
                                            <p:strVal val="#ppt_x"/>
                                          </p:val>
                                        </p:tav>
                                      </p:tavLst>
                                    </p:anim>
                                    <p:animEffect transition="in" filter="wipe(right)">
                                      <p:cBhvr>
                                        <p:cTn id="104" dur="500"/>
                                        <p:tgtEl>
                                          <p:spTgt spid="46"/>
                                        </p:tgtEl>
                                      </p:cBhvr>
                                    </p:animEffect>
                                  </p:childTnLst>
                                </p:cTn>
                              </p:par>
                            </p:childTnLst>
                          </p:cTn>
                        </p:par>
                        <p:par>
                          <p:cTn id="105" fill="hold">
                            <p:stCondLst>
                              <p:cond delay="4900"/>
                            </p:stCondLst>
                            <p:childTnLst>
                              <p:par>
                                <p:cTn id="106" presetID="10" presetClass="entr" presetSubtype="0" fill="hold" grpId="0" nodeType="afterEffect">
                                  <p:stCondLst>
                                    <p:cond delay="0"/>
                                  </p:stCondLst>
                                  <p:childTnLst>
                                    <p:set>
                                      <p:cBhvr>
                                        <p:cTn id="107" dur="1" fill="hold">
                                          <p:stCondLst>
                                            <p:cond delay="0"/>
                                          </p:stCondLst>
                                        </p:cTn>
                                        <p:tgtEl>
                                          <p:spTgt spid="47"/>
                                        </p:tgtEl>
                                        <p:attrNameLst>
                                          <p:attrName>style.visibility</p:attrName>
                                        </p:attrNameLst>
                                      </p:cBhvr>
                                      <p:to>
                                        <p:strVal val="visible"/>
                                      </p:to>
                                    </p:set>
                                    <p:animEffect transition="in" filter="fade">
                                      <p:cBhvr>
                                        <p:cTn id="108" dur="500"/>
                                        <p:tgtEl>
                                          <p:spTgt spid="47"/>
                                        </p:tgtEl>
                                      </p:cBhvr>
                                    </p:animEffect>
                                  </p:childTnLst>
                                </p:cTn>
                              </p:par>
                            </p:childTnLst>
                          </p:cTn>
                        </p:par>
                        <p:par>
                          <p:cTn id="109" fill="hold">
                            <p:stCondLst>
                              <p:cond delay="5400"/>
                            </p:stCondLst>
                            <p:childTnLst>
                              <p:par>
                                <p:cTn id="110" presetID="53" presetClass="entr" presetSubtype="16" fill="hold" nodeType="afterEffect">
                                  <p:stCondLst>
                                    <p:cond delay="0"/>
                                  </p:stCondLst>
                                  <p:childTnLst>
                                    <p:set>
                                      <p:cBhvr>
                                        <p:cTn id="111" dur="1" fill="hold">
                                          <p:stCondLst>
                                            <p:cond delay="0"/>
                                          </p:stCondLst>
                                        </p:cTn>
                                        <p:tgtEl>
                                          <p:spTgt spid="34"/>
                                        </p:tgtEl>
                                        <p:attrNameLst>
                                          <p:attrName>style.visibility</p:attrName>
                                        </p:attrNameLst>
                                      </p:cBhvr>
                                      <p:to>
                                        <p:strVal val="visible"/>
                                      </p:to>
                                    </p:set>
                                    <p:anim calcmode="lin" valueType="num">
                                      <p:cBhvr>
                                        <p:cTn id="112" dur="500" fill="hold"/>
                                        <p:tgtEl>
                                          <p:spTgt spid="34"/>
                                        </p:tgtEl>
                                        <p:attrNameLst>
                                          <p:attrName>ppt_w</p:attrName>
                                        </p:attrNameLst>
                                      </p:cBhvr>
                                      <p:tavLst>
                                        <p:tav tm="0">
                                          <p:val>
                                            <p:fltVal val="0"/>
                                          </p:val>
                                        </p:tav>
                                        <p:tav tm="100000">
                                          <p:val>
                                            <p:strVal val="#ppt_w"/>
                                          </p:val>
                                        </p:tav>
                                      </p:tavLst>
                                    </p:anim>
                                    <p:anim calcmode="lin" valueType="num">
                                      <p:cBhvr>
                                        <p:cTn id="113" dur="500" fill="hold"/>
                                        <p:tgtEl>
                                          <p:spTgt spid="34"/>
                                        </p:tgtEl>
                                        <p:attrNameLst>
                                          <p:attrName>ppt_h</p:attrName>
                                        </p:attrNameLst>
                                      </p:cBhvr>
                                      <p:tavLst>
                                        <p:tav tm="0">
                                          <p:val>
                                            <p:fltVal val="0"/>
                                          </p:val>
                                        </p:tav>
                                        <p:tav tm="100000">
                                          <p:val>
                                            <p:strVal val="#ppt_h"/>
                                          </p:val>
                                        </p:tav>
                                      </p:tavLst>
                                    </p:anim>
                                    <p:animEffect transition="in" filter="fade">
                                      <p:cBhvr>
                                        <p:cTn id="114" dur="500"/>
                                        <p:tgtEl>
                                          <p:spTgt spid="34"/>
                                        </p:tgtEl>
                                      </p:cBhvr>
                                    </p:animEffect>
                                  </p:childTnLst>
                                </p:cTn>
                              </p:par>
                              <p:par>
                                <p:cTn id="115" presetID="53" presetClass="entr" presetSubtype="16" fill="hold" nodeType="withEffect">
                                  <p:stCondLst>
                                    <p:cond delay="0"/>
                                  </p:stCondLst>
                                  <p:childTnLst>
                                    <p:set>
                                      <p:cBhvr>
                                        <p:cTn id="116" dur="1" fill="hold">
                                          <p:stCondLst>
                                            <p:cond delay="0"/>
                                          </p:stCondLst>
                                        </p:cTn>
                                        <p:tgtEl>
                                          <p:spTgt spid="30"/>
                                        </p:tgtEl>
                                        <p:attrNameLst>
                                          <p:attrName>style.visibility</p:attrName>
                                        </p:attrNameLst>
                                      </p:cBhvr>
                                      <p:to>
                                        <p:strVal val="visible"/>
                                      </p:to>
                                    </p:set>
                                    <p:anim calcmode="lin" valueType="num">
                                      <p:cBhvr>
                                        <p:cTn id="117" dur="500" fill="hold"/>
                                        <p:tgtEl>
                                          <p:spTgt spid="30"/>
                                        </p:tgtEl>
                                        <p:attrNameLst>
                                          <p:attrName>ppt_w</p:attrName>
                                        </p:attrNameLst>
                                      </p:cBhvr>
                                      <p:tavLst>
                                        <p:tav tm="0">
                                          <p:val>
                                            <p:fltVal val="0"/>
                                          </p:val>
                                        </p:tav>
                                        <p:tav tm="100000">
                                          <p:val>
                                            <p:strVal val="#ppt_w"/>
                                          </p:val>
                                        </p:tav>
                                      </p:tavLst>
                                    </p:anim>
                                    <p:anim calcmode="lin" valueType="num">
                                      <p:cBhvr>
                                        <p:cTn id="118" dur="500" fill="hold"/>
                                        <p:tgtEl>
                                          <p:spTgt spid="30"/>
                                        </p:tgtEl>
                                        <p:attrNameLst>
                                          <p:attrName>ppt_h</p:attrName>
                                        </p:attrNameLst>
                                      </p:cBhvr>
                                      <p:tavLst>
                                        <p:tav tm="0">
                                          <p:val>
                                            <p:fltVal val="0"/>
                                          </p:val>
                                        </p:tav>
                                        <p:tav tm="100000">
                                          <p:val>
                                            <p:strVal val="#ppt_h"/>
                                          </p:val>
                                        </p:tav>
                                      </p:tavLst>
                                    </p:anim>
                                    <p:animEffect transition="in" filter="fade">
                                      <p:cBhvr>
                                        <p:cTn id="11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10" grpId="0"/>
      <p:bldP spid="14" grpId="0"/>
      <p:bldP spid="46" grpId="0"/>
      <p:bldP spid="4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288941" y="4591143"/>
            <a:ext cx="11628438" cy="1463040"/>
            <a:chOff x="650449" y="2627615"/>
            <a:chExt cx="10186187" cy="972152"/>
          </a:xfrm>
        </p:grpSpPr>
        <p:sp>
          <p:nvSpPr>
            <p:cNvPr id="9" name="矩形 8"/>
            <p:cNvSpPr/>
            <p:nvPr/>
          </p:nvSpPr>
          <p:spPr>
            <a:xfrm>
              <a:off x="1293463" y="2627615"/>
              <a:ext cx="8431731" cy="972152"/>
            </a:xfrm>
            <a:prstGeom prst="rect">
              <a:avLst/>
            </a:prstGeom>
            <a:noFill/>
            <a:ln>
              <a:noFill/>
            </a:ln>
            <a:effectLst>
              <a:outerShdw blurRad="558800" sx="102000" sy="102000" algn="ctr" rotWithShape="0">
                <a:prstClr val="black">
                  <a:alpha val="4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sp>
          <p:nvSpPr>
            <p:cNvPr id="6" name="矩形 5"/>
            <p:cNvSpPr/>
            <p:nvPr/>
          </p:nvSpPr>
          <p:spPr>
            <a:xfrm>
              <a:off x="650449" y="2627615"/>
              <a:ext cx="10186187" cy="972152"/>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endParaRPr>
            </a:p>
          </p:txBody>
        </p:sp>
      </p:grpSp>
      <p:sp>
        <p:nvSpPr>
          <p:cNvPr id="10" name="矩形 9"/>
          <p:cNvSpPr/>
          <p:nvPr/>
        </p:nvSpPr>
        <p:spPr>
          <a:xfrm>
            <a:off x="1335123" y="451832"/>
            <a:ext cx="3549113" cy="646331"/>
          </a:xfrm>
          <a:prstGeom prst="rect">
            <a:avLst/>
          </a:prstGeom>
        </p:spPr>
        <p:txBody>
          <a:bodyPr wrap="none">
            <a:spAutoFit/>
          </a:bodyPr>
          <a:lstStyle/>
          <a:p>
            <a:r>
              <a:rPr lang="en-US" altLang="zh-CN" sz="3600" b="1" dirty="0">
                <a:solidFill>
                  <a:schemeClr val="bg1"/>
                </a:solidFill>
                <a:latin typeface="+mn-ea"/>
                <a:cs typeface="+mn-ea"/>
              </a:rPr>
              <a:t>Part 1 </a:t>
            </a:r>
            <a:r>
              <a:rPr lang="zh-CN" altLang="en-US" sz="3600" b="1" dirty="0">
                <a:solidFill>
                  <a:schemeClr val="bg1"/>
                </a:solidFill>
                <a:latin typeface="+mn-ea"/>
                <a:cs typeface="+mn-ea"/>
              </a:rPr>
              <a:t>工作回顾</a:t>
            </a:r>
          </a:p>
        </p:txBody>
      </p:sp>
      <p:sp>
        <p:nvSpPr>
          <p:cNvPr id="8" name="矩形 7"/>
          <p:cNvSpPr/>
          <p:nvPr/>
        </p:nvSpPr>
        <p:spPr>
          <a:xfrm>
            <a:off x="1309706" y="5322663"/>
            <a:ext cx="7917582" cy="652486"/>
          </a:xfrm>
          <a:prstGeom prst="rect">
            <a:avLst/>
          </a:prstGeom>
        </p:spPr>
        <p:txBody>
          <a:bodyPr wrap="square">
            <a:spAutoFit/>
          </a:bodyPr>
          <a:lstStyle/>
          <a:p>
            <a:pPr>
              <a:lnSpc>
                <a:spcPct val="130000"/>
              </a:lnSpc>
            </a:pPr>
            <a:r>
              <a:rPr lang="zh-CN" altLang="en-US" sz="1400" dirty="0">
                <a:solidFill>
                  <a:schemeClr val="bg1"/>
                </a:solidFill>
                <a:latin typeface="+mn-ea"/>
                <a:cs typeface="+mn-ea"/>
              </a:rPr>
              <a:t>标题数字等都可以通过点击和重新输入进行更改，顶部“开始”面板中可以对字体、字号、颜色、行距等进行修改。建议正文</a:t>
            </a:r>
            <a:r>
              <a:rPr lang="en-US" altLang="zh-CN" sz="1400" dirty="0">
                <a:solidFill>
                  <a:schemeClr val="bg1"/>
                </a:solidFill>
                <a:latin typeface="+mn-ea"/>
                <a:cs typeface="+mn-ea"/>
              </a:rPr>
              <a:t>10-16</a:t>
            </a:r>
            <a:r>
              <a:rPr lang="zh-CN" altLang="en-US" sz="1400" dirty="0">
                <a:solidFill>
                  <a:schemeClr val="bg1"/>
                </a:solidFill>
                <a:latin typeface="+mn-ea"/>
                <a:cs typeface="+mn-ea"/>
              </a:rPr>
              <a:t>号字，</a:t>
            </a:r>
            <a:r>
              <a:rPr lang="en-US" altLang="zh-CN" sz="1400" dirty="0">
                <a:solidFill>
                  <a:schemeClr val="bg1"/>
                </a:solidFill>
                <a:latin typeface="+mn-ea"/>
                <a:cs typeface="+mn-ea"/>
              </a:rPr>
              <a:t>1.3</a:t>
            </a:r>
            <a:r>
              <a:rPr lang="zh-CN" altLang="en-US" sz="1400" dirty="0">
                <a:solidFill>
                  <a:schemeClr val="bg1"/>
                </a:solidFill>
                <a:latin typeface="+mn-ea"/>
                <a:cs typeface="+mn-ea"/>
              </a:rPr>
              <a:t>倍字间距。</a:t>
            </a:r>
          </a:p>
        </p:txBody>
      </p:sp>
      <p:sp>
        <p:nvSpPr>
          <p:cNvPr id="12" name="矩形 11"/>
          <p:cNvSpPr/>
          <p:nvPr/>
        </p:nvSpPr>
        <p:spPr>
          <a:xfrm>
            <a:off x="1335123" y="4726153"/>
            <a:ext cx="7493106" cy="592085"/>
          </a:xfrm>
          <a:prstGeom prst="rect">
            <a:avLst/>
          </a:prstGeom>
        </p:spPr>
        <p:txBody>
          <a:bodyPr wrap="square">
            <a:spAutoFit/>
          </a:bodyPr>
          <a:lstStyle/>
          <a:p>
            <a:pPr lvl="0">
              <a:lnSpc>
                <a:spcPct val="130000"/>
              </a:lnSpc>
            </a:pPr>
            <a:r>
              <a:rPr lang="zh-CN" altLang="en-US" sz="2800" b="1" dirty="0">
                <a:solidFill>
                  <a:schemeClr val="bg1"/>
                </a:solidFill>
                <a:cs typeface="+mn-ea"/>
              </a:rPr>
              <a:t>点击此处添加标题</a:t>
            </a:r>
            <a:endParaRPr lang="en-US" altLang="zh-CN" sz="2800" b="1" dirty="0">
              <a:solidFill>
                <a:schemeClr val="bg1"/>
              </a:solidFill>
              <a:cs typeface="+mn-ea"/>
            </a:endParaRPr>
          </a:p>
        </p:txBody>
      </p:sp>
      <p:graphicFrame>
        <p:nvGraphicFramePr>
          <p:cNvPr id="15" name="图表 14"/>
          <p:cNvGraphicFramePr/>
          <p:nvPr/>
        </p:nvGraphicFramePr>
        <p:xfrm>
          <a:off x="822762" y="828625"/>
          <a:ext cx="10560797" cy="3828771"/>
        </p:xfrm>
        <a:graphic>
          <a:graphicData uri="http://schemas.openxmlformats.org/drawingml/2006/chart">
            <c:chart xmlns:c="http://schemas.openxmlformats.org/drawingml/2006/chart" xmlns:r="http://schemas.openxmlformats.org/officeDocument/2006/relationships" r:id="rId4"/>
          </a:graphicData>
        </a:graphic>
      </p:graphicFrame>
      <p:sp>
        <p:nvSpPr>
          <p:cNvPr id="13" name="灯片编号占位符 12"/>
          <p:cNvSpPr>
            <a:spLocks noGrp="1"/>
          </p:cNvSpPr>
          <p:nvPr>
            <p:ph type="sldNum" sz="quarter" idx="4"/>
          </p:nvPr>
        </p:nvSpPr>
        <p:spPr/>
        <p:txBody>
          <a:bodyPr/>
          <a:lstStyle/>
          <a:p>
            <a:fld id="{D2E042B1-D278-4E51-A271-6D683C342161}" type="slidenum">
              <a:rPr lang="zh-CN" altLang="en-US" smtClean="0">
                <a:cs typeface="+mn-ea"/>
              </a:rPr>
              <a:t>10</a:t>
            </a:fld>
            <a:endParaRPr lang="zh-CN" altLang="en-US">
              <a:cs typeface="+mn-ea"/>
            </a:endParaRPr>
          </a:p>
        </p:txBody>
      </p:sp>
      <p:sp>
        <p:nvSpPr>
          <p:cNvPr id="16" name="文本框 15"/>
          <p:cNvSpPr txBox="1"/>
          <p:nvPr/>
        </p:nvSpPr>
        <p:spPr>
          <a:xfrm>
            <a:off x="12192000" y="9372600"/>
            <a:ext cx="877163" cy="369332"/>
          </a:xfrm>
          <a:prstGeom prst="rect">
            <a:avLst/>
          </a:prstGeom>
          <a:noFill/>
        </p:spPr>
        <p:txBody>
          <a:bodyPr wrap="none" rtlCol="0">
            <a:spAutoFit/>
          </a:bodyPr>
          <a:lstStyle/>
          <a:p>
            <a:r>
              <a:rPr lang="zh-CN" altLang="en-US" dirty="0"/>
              <a:t>延时符</a:t>
            </a:r>
          </a:p>
        </p:txBody>
      </p:sp>
      <p:pic>
        <p:nvPicPr>
          <p:cNvPr id="18" name="图片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221461" y="5364980"/>
            <a:ext cx="745486" cy="754589"/>
          </a:xfrm>
          <a:prstGeom prst="rect">
            <a:avLst/>
          </a:prstGeom>
        </p:spPr>
      </p:pic>
      <p:pic>
        <p:nvPicPr>
          <p:cNvPr id="19" name="图片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7856502">
            <a:off x="9991028" y="6283764"/>
            <a:ext cx="375710" cy="515539"/>
          </a:xfrm>
          <a:prstGeom prst="rect">
            <a:avLst/>
          </a:prstGeom>
        </p:spPr>
      </p:pic>
      <p:pic>
        <p:nvPicPr>
          <p:cNvPr id="20" name="图片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9004921">
            <a:off x="11838878" y="5997659"/>
            <a:ext cx="375710" cy="515539"/>
          </a:xfrm>
          <a:prstGeom prst="rect">
            <a:avLst/>
          </a:prstGeom>
        </p:spPr>
      </p:pic>
      <p:pic>
        <p:nvPicPr>
          <p:cNvPr id="25" name="图片 2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7856502">
            <a:off x="10143428" y="6436164"/>
            <a:ext cx="375710" cy="515539"/>
          </a:xfrm>
          <a:prstGeom prst="rect">
            <a:avLst/>
          </a:prstGeom>
        </p:spPr>
      </p:pic>
      <p:pic>
        <p:nvPicPr>
          <p:cNvPr id="27" name="图片 2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47753" y="6255428"/>
            <a:ext cx="745486" cy="754589"/>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000"/>
                            </p:stCondLst>
                            <p:childTnLst>
                              <p:par>
                                <p:cTn id="13" presetID="14" presetClass="entr" presetSubtype="10" fill="hold" grpId="0" nodeType="afterEffect">
                                  <p:stCondLst>
                                    <p:cond delay="0"/>
                                  </p:stCondLst>
                                  <p:iterate type="wd">
                                    <p:tmPct val="10000"/>
                                  </p:iterate>
                                  <p:childTnLst>
                                    <p:set>
                                      <p:cBhvr>
                                        <p:cTn id="14" dur="1" fill="hold">
                                          <p:stCondLst>
                                            <p:cond delay="0"/>
                                          </p:stCondLst>
                                        </p:cTn>
                                        <p:tgtEl>
                                          <p:spTgt spid="12"/>
                                        </p:tgtEl>
                                        <p:attrNameLst>
                                          <p:attrName>style.visibility</p:attrName>
                                        </p:attrNameLst>
                                      </p:cBhvr>
                                      <p:to>
                                        <p:strVal val="visible"/>
                                      </p:to>
                                    </p:set>
                                    <p:animEffect transition="in" filter="randombar(horizontal)">
                                      <p:cBhvr>
                                        <p:cTn id="15" dur="500"/>
                                        <p:tgtEl>
                                          <p:spTgt spid="12"/>
                                        </p:tgtEl>
                                      </p:cBhvr>
                                    </p:animEffect>
                                  </p:childTnLst>
                                </p:cTn>
                              </p:par>
                              <p:par>
                                <p:cTn id="16" presetID="14" presetClass="entr" presetSubtype="10" fill="hold" grpId="0" nodeType="withEffect">
                                  <p:stCondLst>
                                    <p:cond delay="0"/>
                                  </p:stCondLst>
                                  <p:iterate type="wd">
                                    <p:tmPct val="10000"/>
                                  </p:iterate>
                                  <p:childTnLst>
                                    <p:set>
                                      <p:cBhvr>
                                        <p:cTn id="17" dur="1" fill="hold">
                                          <p:stCondLst>
                                            <p:cond delay="0"/>
                                          </p:stCondLst>
                                        </p:cTn>
                                        <p:tgtEl>
                                          <p:spTgt spid="8"/>
                                        </p:tgtEl>
                                        <p:attrNameLst>
                                          <p:attrName>style.visibility</p:attrName>
                                        </p:attrNameLst>
                                      </p:cBhvr>
                                      <p:to>
                                        <p:strVal val="visible"/>
                                      </p:to>
                                    </p:set>
                                    <p:animEffect transition="in" filter="randombar(horizontal)">
                                      <p:cBhvr>
                                        <p:cTn id="18" dur="500"/>
                                        <p:tgtEl>
                                          <p:spTgt spid="8"/>
                                        </p:tgtEl>
                                      </p:cBhvr>
                                    </p:animEffect>
                                  </p:childTnLst>
                                </p:cTn>
                              </p:par>
                            </p:childTnLst>
                          </p:cTn>
                        </p:par>
                        <p:par>
                          <p:cTn id="19" fill="hold">
                            <p:stCondLst>
                              <p:cond delay="5000"/>
                            </p:stCondLst>
                            <p:childTnLst>
                              <p:par>
                                <p:cTn id="20" presetID="22" presetClass="entr" presetSubtype="4"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down)">
                                      <p:cBhvr>
                                        <p:cTn id="22"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Graphic spid="15" grpId="0">
        <p:bldAsOne/>
      </p:bldGraphic>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87B0C7"/>
        </a:solidFill>
        <a:effectLst/>
      </p:bgPr>
    </p:bg>
    <p:spTree>
      <p:nvGrpSpPr>
        <p:cNvPr id="1" name=""/>
        <p:cNvGrpSpPr/>
        <p:nvPr/>
      </p:nvGrpSpPr>
      <p:grpSpPr>
        <a:xfrm>
          <a:off x="0" y="0"/>
          <a:ext cx="0" cy="0"/>
          <a:chOff x="0" y="0"/>
          <a:chExt cx="0" cy="0"/>
        </a:xfrm>
      </p:grpSpPr>
      <p:sp>
        <p:nvSpPr>
          <p:cNvPr id="19" name="Freeform 10"/>
          <p:cNvSpPr/>
          <p:nvPr/>
        </p:nvSpPr>
        <p:spPr bwMode="auto">
          <a:xfrm>
            <a:off x="1629096" y="1297790"/>
            <a:ext cx="9459459" cy="4684887"/>
          </a:xfrm>
          <a:custGeom>
            <a:avLst/>
            <a:gdLst>
              <a:gd name="T0" fmla="*/ 660 w 668"/>
              <a:gd name="T1" fmla="*/ 0 h 331"/>
              <a:gd name="T2" fmla="*/ 8 w 668"/>
              <a:gd name="T3" fmla="*/ 0 h 331"/>
              <a:gd name="T4" fmla="*/ 0 w 668"/>
              <a:gd name="T5" fmla="*/ 9 h 331"/>
              <a:gd name="T6" fmla="*/ 0 w 668"/>
              <a:gd name="T7" fmla="*/ 323 h 331"/>
              <a:gd name="T8" fmla="*/ 8 w 668"/>
              <a:gd name="T9" fmla="*/ 331 h 331"/>
              <a:gd name="T10" fmla="*/ 660 w 668"/>
              <a:gd name="T11" fmla="*/ 331 h 331"/>
              <a:gd name="T12" fmla="*/ 668 w 668"/>
              <a:gd name="T13" fmla="*/ 323 h 331"/>
              <a:gd name="T14" fmla="*/ 668 w 668"/>
              <a:gd name="T15" fmla="*/ 9 h 331"/>
              <a:gd name="T16" fmla="*/ 660 w 668"/>
              <a:gd name="T17"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8" h="331">
                <a:moveTo>
                  <a:pt x="660" y="0"/>
                </a:moveTo>
                <a:lnTo>
                  <a:pt x="8" y="0"/>
                </a:lnTo>
                <a:cubicBezTo>
                  <a:pt x="4" y="0"/>
                  <a:pt x="0" y="4"/>
                  <a:pt x="0" y="9"/>
                </a:cubicBezTo>
                <a:lnTo>
                  <a:pt x="0" y="323"/>
                </a:lnTo>
                <a:cubicBezTo>
                  <a:pt x="0" y="327"/>
                  <a:pt x="4" y="331"/>
                  <a:pt x="8" y="331"/>
                </a:cubicBezTo>
                <a:lnTo>
                  <a:pt x="660" y="331"/>
                </a:lnTo>
                <a:cubicBezTo>
                  <a:pt x="665" y="331"/>
                  <a:pt x="668" y="327"/>
                  <a:pt x="668" y="323"/>
                </a:cubicBezTo>
                <a:lnTo>
                  <a:pt x="668" y="9"/>
                </a:lnTo>
                <a:cubicBezTo>
                  <a:pt x="668" y="4"/>
                  <a:pt x="665" y="0"/>
                  <a:pt x="660" y="0"/>
                </a:cubicBezTo>
              </a:path>
            </a:pathLst>
          </a:custGeom>
          <a:gradFill flip="none" rotWithShape="1">
            <a:gsLst>
              <a:gs pos="64000">
                <a:srgbClr val="FFFFFF"/>
              </a:gs>
              <a:gs pos="0">
                <a:srgbClr val="DEDFE1"/>
              </a:gs>
            </a:gsLst>
            <a:path path="circle">
              <a:fillToRect l="100000" b="100000"/>
            </a:path>
            <a:tileRect t="-100000" r="-100000"/>
          </a:gradFill>
          <a:ln w="12700">
            <a:noFill/>
            <a:prstDash val="solid"/>
            <a:rou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25400"/>
          </a:sp3d>
        </p:spPr>
        <p:txBody>
          <a:bodyPr vert="horz" wrap="square" lIns="121920" tIns="60960" rIns="121920" bIns="60960" numCol="1" anchor="t" anchorCtr="0" compatLnSpc="1"/>
          <a:lstStyle/>
          <a:p>
            <a:endParaRPr lang="zh-CN" altLang="en-US" sz="2400"/>
          </a:p>
        </p:txBody>
      </p:sp>
      <p:sp>
        <p:nvSpPr>
          <p:cNvPr id="20" name="Freeform 11"/>
          <p:cNvSpPr/>
          <p:nvPr/>
        </p:nvSpPr>
        <p:spPr bwMode="auto">
          <a:xfrm>
            <a:off x="10309707" y="5189668"/>
            <a:ext cx="778848" cy="793008"/>
          </a:xfrm>
          <a:custGeom>
            <a:avLst/>
            <a:gdLst>
              <a:gd name="T0" fmla="*/ 55 w 55"/>
              <a:gd name="T1" fmla="*/ 0 h 56"/>
              <a:gd name="T2" fmla="*/ 0 w 55"/>
              <a:gd name="T3" fmla="*/ 56 h 56"/>
              <a:gd name="T4" fmla="*/ 3 w 55"/>
              <a:gd name="T5" fmla="*/ 56 h 56"/>
              <a:gd name="T6" fmla="*/ 49 w 55"/>
              <a:gd name="T7" fmla="*/ 56 h 56"/>
              <a:gd name="T8" fmla="*/ 55 w 55"/>
              <a:gd name="T9" fmla="*/ 50 h 56"/>
              <a:gd name="T10" fmla="*/ 55 w 55"/>
              <a:gd name="T11" fmla="*/ 2 h 56"/>
              <a:gd name="T12" fmla="*/ 55 w 55"/>
              <a:gd name="T13" fmla="*/ 0 h 56"/>
            </a:gdLst>
            <a:ahLst/>
            <a:cxnLst>
              <a:cxn ang="0">
                <a:pos x="T0" y="T1"/>
              </a:cxn>
              <a:cxn ang="0">
                <a:pos x="T2" y="T3"/>
              </a:cxn>
              <a:cxn ang="0">
                <a:pos x="T4" y="T5"/>
              </a:cxn>
              <a:cxn ang="0">
                <a:pos x="T6" y="T7"/>
              </a:cxn>
              <a:cxn ang="0">
                <a:pos x="T8" y="T9"/>
              </a:cxn>
              <a:cxn ang="0">
                <a:pos x="T10" y="T11"/>
              </a:cxn>
              <a:cxn ang="0">
                <a:pos x="T12" y="T13"/>
              </a:cxn>
            </a:cxnLst>
            <a:rect l="0" t="0" r="r" b="b"/>
            <a:pathLst>
              <a:path w="55" h="56">
                <a:moveTo>
                  <a:pt x="55" y="0"/>
                </a:moveTo>
                <a:cubicBezTo>
                  <a:pt x="37" y="19"/>
                  <a:pt x="19" y="37"/>
                  <a:pt x="0" y="56"/>
                </a:cubicBezTo>
                <a:cubicBezTo>
                  <a:pt x="1" y="56"/>
                  <a:pt x="2" y="56"/>
                  <a:pt x="3" y="56"/>
                </a:cubicBezTo>
                <a:lnTo>
                  <a:pt x="49" y="56"/>
                </a:lnTo>
                <a:cubicBezTo>
                  <a:pt x="52" y="56"/>
                  <a:pt x="55" y="51"/>
                  <a:pt x="55" y="50"/>
                </a:cubicBezTo>
                <a:lnTo>
                  <a:pt x="55" y="2"/>
                </a:lnTo>
                <a:lnTo>
                  <a:pt x="55" y="0"/>
                </a:lnTo>
              </a:path>
            </a:pathLst>
          </a:custGeom>
          <a:solidFill>
            <a:srgbClr val="87B0C7"/>
          </a:solidFill>
          <a:ln w="0">
            <a:noFill/>
            <a:prstDash val="solid"/>
            <a:round/>
          </a:ln>
          <a:effectLst>
            <a:outerShdw blurRad="190500" dist="228600" dir="2700000" algn="ctr">
              <a:srgbClr val="000000">
                <a:alpha val="30000"/>
              </a:srgbClr>
            </a:outerShdw>
          </a:effectLst>
        </p:spPr>
        <p:txBody>
          <a:bodyPr vert="horz" wrap="square" lIns="121920" tIns="60960" rIns="121920" bIns="60960" numCol="1" anchor="t" anchorCtr="0" compatLnSpc="1"/>
          <a:lstStyle/>
          <a:p>
            <a:endParaRPr lang="zh-CN" altLang="en-US" sz="2400"/>
          </a:p>
        </p:txBody>
      </p:sp>
      <p:sp>
        <p:nvSpPr>
          <p:cNvPr id="22" name="燕尾形 21"/>
          <p:cNvSpPr/>
          <p:nvPr/>
        </p:nvSpPr>
        <p:spPr>
          <a:xfrm>
            <a:off x="10775632" y="5692616"/>
            <a:ext cx="192021" cy="192021"/>
          </a:xfrm>
          <a:prstGeom prst="chevron">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23" name="TextBox 22"/>
          <p:cNvSpPr txBox="1"/>
          <p:nvPr/>
        </p:nvSpPr>
        <p:spPr>
          <a:xfrm>
            <a:off x="2697920" y="981659"/>
            <a:ext cx="1503938" cy="2939266"/>
          </a:xfrm>
          <a:prstGeom prst="rect">
            <a:avLst/>
          </a:prstGeom>
          <a:noFill/>
        </p:spPr>
        <p:txBody>
          <a:bodyPr wrap="none" rtlCol="0">
            <a:spAutoFit/>
          </a:bodyPr>
          <a:lstStyle/>
          <a:p>
            <a:r>
              <a:rPr lang="en-US" altLang="zh-CN" sz="18500" b="1" dirty="0">
                <a:solidFill>
                  <a:srgbClr val="87B0C7"/>
                </a:solidFill>
                <a:latin typeface="Arial" panose="020B0604020202020204" pitchFamily="34" charset="0"/>
                <a:cs typeface="Arial" panose="020B0604020202020204" pitchFamily="34" charset="0"/>
              </a:rPr>
              <a:t>2</a:t>
            </a:r>
            <a:endParaRPr lang="zh-CN" altLang="en-US" sz="18500" b="1" dirty="0">
              <a:solidFill>
                <a:srgbClr val="87B0C7"/>
              </a:solidFill>
              <a:latin typeface="Arial" panose="020B0604020202020204" pitchFamily="34" charset="0"/>
              <a:cs typeface="Arial" panose="020B0604020202020204" pitchFamily="34" charset="0"/>
            </a:endParaRPr>
          </a:p>
        </p:txBody>
      </p:sp>
      <p:sp>
        <p:nvSpPr>
          <p:cNvPr id="39" name="TextBox 38"/>
          <p:cNvSpPr txBox="1"/>
          <p:nvPr/>
        </p:nvSpPr>
        <p:spPr>
          <a:xfrm>
            <a:off x="4367808" y="1560035"/>
            <a:ext cx="3464410" cy="748988"/>
          </a:xfrm>
          <a:prstGeom prst="rect">
            <a:avLst/>
          </a:prstGeom>
          <a:noFill/>
        </p:spPr>
        <p:txBody>
          <a:bodyPr wrap="none" rtlCol="0">
            <a:spAutoFit/>
          </a:bodyPr>
          <a:lstStyle/>
          <a:p>
            <a:r>
              <a:rPr lang="zh-CN" altLang="en-US" sz="4265" b="1" dirty="0">
                <a:solidFill>
                  <a:srgbClr val="87B0C7"/>
                </a:solidFill>
                <a:latin typeface="微软雅黑" panose="020B0503020204020204" pitchFamily="34" charset="-122"/>
                <a:ea typeface="微软雅黑" panose="020B0503020204020204" pitchFamily="34" charset="-122"/>
              </a:rPr>
              <a:t>工作完成情况</a:t>
            </a:r>
          </a:p>
        </p:txBody>
      </p:sp>
      <p:sp>
        <p:nvSpPr>
          <p:cNvPr id="40" name="TextBox 39"/>
          <p:cNvSpPr txBox="1"/>
          <p:nvPr/>
        </p:nvSpPr>
        <p:spPr>
          <a:xfrm>
            <a:off x="4392077" y="2339735"/>
            <a:ext cx="2233304" cy="379656"/>
          </a:xfrm>
          <a:prstGeom prst="rect">
            <a:avLst/>
          </a:prstGeom>
          <a:noFill/>
        </p:spPr>
        <p:txBody>
          <a:bodyPr wrap="none" rtlCol="0">
            <a:spAutoFit/>
          </a:bodyPr>
          <a:lstStyle/>
          <a:p>
            <a:pPr marL="609600" indent="-609600">
              <a:buFont typeface="Wingdings" panose="05000000000000000000" pitchFamily="2" charset="2"/>
              <a:buChar char="Ø"/>
            </a:pPr>
            <a:r>
              <a:rPr lang="zh-CN" altLang="en-US" sz="1865" dirty="0">
                <a:solidFill>
                  <a:srgbClr val="404040"/>
                </a:solidFill>
                <a:latin typeface="微软雅黑" panose="020B0503020204020204" pitchFamily="34" charset="-122"/>
                <a:ea typeface="微软雅黑" panose="020B0503020204020204" pitchFamily="34" charset="-122"/>
              </a:rPr>
              <a:t>与上年度对比</a:t>
            </a:r>
          </a:p>
        </p:txBody>
      </p:sp>
      <p:sp>
        <p:nvSpPr>
          <p:cNvPr id="41" name="TextBox 40"/>
          <p:cNvSpPr txBox="1"/>
          <p:nvPr/>
        </p:nvSpPr>
        <p:spPr>
          <a:xfrm>
            <a:off x="7080376" y="2339735"/>
            <a:ext cx="2233304" cy="379656"/>
          </a:xfrm>
          <a:prstGeom prst="rect">
            <a:avLst/>
          </a:prstGeom>
          <a:noFill/>
        </p:spPr>
        <p:txBody>
          <a:bodyPr wrap="none" rtlCol="0">
            <a:spAutoFit/>
          </a:bodyPr>
          <a:lstStyle/>
          <a:p>
            <a:pPr marL="609600" indent="-609600">
              <a:buFont typeface="Wingdings" panose="05000000000000000000" pitchFamily="2" charset="2"/>
              <a:buChar char="Ø"/>
            </a:pPr>
            <a:r>
              <a:rPr lang="zh-CN" altLang="en-US" sz="1865" dirty="0">
                <a:solidFill>
                  <a:srgbClr val="404040"/>
                </a:solidFill>
                <a:latin typeface="微软雅黑" panose="020B0503020204020204" pitchFamily="34" charset="-122"/>
                <a:ea typeface="微软雅黑" panose="020B0503020204020204" pitchFamily="34" charset="-122"/>
              </a:rPr>
              <a:t>二项重点工作</a:t>
            </a:r>
          </a:p>
        </p:txBody>
      </p:sp>
      <p:sp>
        <p:nvSpPr>
          <p:cNvPr id="12" name="TextBox 11"/>
          <p:cNvSpPr txBox="1"/>
          <p:nvPr/>
        </p:nvSpPr>
        <p:spPr>
          <a:xfrm>
            <a:off x="4392077" y="2826609"/>
            <a:ext cx="2233304" cy="379656"/>
          </a:xfrm>
          <a:prstGeom prst="rect">
            <a:avLst/>
          </a:prstGeom>
          <a:noFill/>
        </p:spPr>
        <p:txBody>
          <a:bodyPr wrap="none" rtlCol="0">
            <a:spAutoFit/>
          </a:bodyPr>
          <a:lstStyle/>
          <a:p>
            <a:pPr marL="609600" indent="-609600">
              <a:buFont typeface="Wingdings" panose="05000000000000000000" pitchFamily="2" charset="2"/>
              <a:buChar char="Ø"/>
            </a:pPr>
            <a:r>
              <a:rPr lang="zh-CN" altLang="en-US" sz="1865" dirty="0">
                <a:solidFill>
                  <a:srgbClr val="404040"/>
                </a:solidFill>
                <a:latin typeface="微软雅黑" panose="020B0503020204020204" pitchFamily="34" charset="-122"/>
                <a:ea typeface="微软雅黑" panose="020B0503020204020204" pitchFamily="34" charset="-122"/>
              </a:rPr>
              <a:t>四项重点工作</a:t>
            </a:r>
          </a:p>
        </p:txBody>
      </p:sp>
      <p:sp>
        <p:nvSpPr>
          <p:cNvPr id="13" name="TextBox 12"/>
          <p:cNvSpPr txBox="1"/>
          <p:nvPr/>
        </p:nvSpPr>
        <p:spPr>
          <a:xfrm>
            <a:off x="7080376" y="2826609"/>
            <a:ext cx="2233304" cy="379656"/>
          </a:xfrm>
          <a:prstGeom prst="rect">
            <a:avLst/>
          </a:prstGeom>
          <a:noFill/>
        </p:spPr>
        <p:txBody>
          <a:bodyPr wrap="none" rtlCol="0">
            <a:spAutoFit/>
          </a:bodyPr>
          <a:lstStyle/>
          <a:p>
            <a:pPr marL="609600" indent="-609600">
              <a:buFont typeface="Wingdings" panose="05000000000000000000" pitchFamily="2" charset="2"/>
              <a:buChar char="Ø"/>
            </a:pPr>
            <a:r>
              <a:rPr lang="zh-CN" altLang="en-US" sz="1865" dirty="0">
                <a:solidFill>
                  <a:srgbClr val="404040"/>
                </a:solidFill>
                <a:latin typeface="微软雅黑" panose="020B0503020204020204" pitchFamily="34" charset="-122"/>
                <a:ea typeface="微软雅黑" panose="020B0503020204020204" pitchFamily="34" charset="-122"/>
              </a:rPr>
              <a:t>工作中的提升</a:t>
            </a:r>
          </a:p>
        </p:txBody>
      </p:sp>
      <p:sp>
        <p:nvSpPr>
          <p:cNvPr id="14" name="TextBox 13"/>
          <p:cNvSpPr txBox="1"/>
          <p:nvPr/>
        </p:nvSpPr>
        <p:spPr>
          <a:xfrm>
            <a:off x="2013807" y="3524295"/>
            <a:ext cx="8395143" cy="1385379"/>
          </a:xfrm>
          <a:prstGeom prst="rect">
            <a:avLst/>
          </a:prstGeom>
          <a:noFill/>
        </p:spPr>
        <p:txBody>
          <a:bodyPr wrap="square" rtlCol="0">
            <a:spAutoFit/>
          </a:bodyPr>
          <a:lstStyle/>
          <a:p>
            <a:pPr>
              <a:lnSpc>
                <a:spcPct val="150000"/>
              </a:lnSpc>
            </a:pPr>
            <a:r>
              <a:rPr lang="zh-CN" altLang="en-US" sz="1865" dirty="0">
                <a:solidFill>
                  <a:schemeClr val="tx1">
                    <a:lumMod val="75000"/>
                    <a:lumOff val="25000"/>
                  </a:schemeClr>
                </a:solidFill>
                <a:latin typeface="微软雅黑" panose="020B0503020204020204" pitchFamily="34" charset="-122"/>
                <a:ea typeface="微软雅黑" panose="020B0503020204020204" pitchFamily="34" charset="-122"/>
              </a:rPr>
              <a:t>在此输入章节概述文本内容，文字尽量言简意赅的描述本章节的基本内容即可专业设计在此输入章节概述文本内容，文字尽量言简意赅的描述本章节的基本内容即可专业设计</a:t>
            </a:r>
            <a:r>
              <a:rPr lang="en-US" altLang="zh-CN" sz="1865" dirty="0">
                <a:solidFill>
                  <a:schemeClr val="tx1">
                    <a:lumMod val="75000"/>
                    <a:lumOff val="25000"/>
                  </a:schemeClr>
                </a:solidFill>
                <a:latin typeface="微软雅黑" panose="020B0503020204020204" pitchFamily="34" charset="-122"/>
                <a:ea typeface="微软雅黑" panose="020B0503020204020204" pitchFamily="34" charset="-122"/>
              </a:rPr>
              <a:t>~~~</a:t>
            </a:r>
            <a:endParaRPr lang="zh-CN" altLang="en-US" sz="1865"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5" name="文本框 14"/>
          <p:cNvSpPr txBox="1"/>
          <p:nvPr/>
        </p:nvSpPr>
        <p:spPr>
          <a:xfrm>
            <a:off x="12192000" y="9372600"/>
            <a:ext cx="877163" cy="369332"/>
          </a:xfrm>
          <a:prstGeom prst="rect">
            <a:avLst/>
          </a:prstGeom>
          <a:noFill/>
        </p:spPr>
        <p:txBody>
          <a:bodyPr wrap="none" rtlCol="0">
            <a:spAutoFit/>
          </a:bodyPr>
          <a:lstStyle/>
          <a:p>
            <a:r>
              <a:rPr lang="zh-CN" altLang="en-US" dirty="0"/>
              <a:t>延时符</a:t>
            </a:r>
          </a:p>
        </p:txBody>
      </p:sp>
    </p:spTree>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childTnLst>
                          </p:cTn>
                        </p:par>
                        <p:par>
                          <p:cTn id="16" fill="hold">
                            <p:stCondLst>
                              <p:cond delay="500"/>
                            </p:stCondLst>
                            <p:childTnLst>
                              <p:par>
                                <p:cTn id="17" presetID="53" presetClass="entr" presetSubtype="16"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p:cTn id="19" dur="500" fill="hold"/>
                                        <p:tgtEl>
                                          <p:spTgt spid="23"/>
                                        </p:tgtEl>
                                        <p:attrNameLst>
                                          <p:attrName>ppt_w</p:attrName>
                                        </p:attrNameLst>
                                      </p:cBhvr>
                                      <p:tavLst>
                                        <p:tav tm="0">
                                          <p:val>
                                            <p:fltVal val="0"/>
                                          </p:val>
                                        </p:tav>
                                        <p:tav tm="100000">
                                          <p:val>
                                            <p:strVal val="#ppt_w"/>
                                          </p:val>
                                        </p:tav>
                                      </p:tavLst>
                                    </p:anim>
                                    <p:anim calcmode="lin" valueType="num">
                                      <p:cBhvr>
                                        <p:cTn id="20" dur="500" fill="hold"/>
                                        <p:tgtEl>
                                          <p:spTgt spid="23"/>
                                        </p:tgtEl>
                                        <p:attrNameLst>
                                          <p:attrName>ppt_h</p:attrName>
                                        </p:attrNameLst>
                                      </p:cBhvr>
                                      <p:tavLst>
                                        <p:tav tm="0">
                                          <p:val>
                                            <p:fltVal val="0"/>
                                          </p:val>
                                        </p:tav>
                                        <p:tav tm="100000">
                                          <p:val>
                                            <p:strVal val="#ppt_h"/>
                                          </p:val>
                                        </p:tav>
                                      </p:tavLst>
                                    </p:anim>
                                    <p:animEffect transition="in" filter="fade">
                                      <p:cBhvr>
                                        <p:cTn id="21" dur="500"/>
                                        <p:tgtEl>
                                          <p:spTgt spid="23"/>
                                        </p:tgtEl>
                                      </p:cBhvr>
                                    </p:animEffect>
                                  </p:childTnLst>
                                </p:cTn>
                              </p:par>
                            </p:childTnLst>
                          </p:cTn>
                        </p:par>
                        <p:par>
                          <p:cTn id="22" fill="hold">
                            <p:stCondLst>
                              <p:cond delay="1000"/>
                            </p:stCondLst>
                            <p:childTnLst>
                              <p:par>
                                <p:cTn id="23" presetID="12" presetClass="entr" presetSubtype="4" fill="hold" grpId="0" nodeType="afterEffect">
                                  <p:stCondLst>
                                    <p:cond delay="0"/>
                                  </p:stCondLst>
                                  <p:iterate type="lt">
                                    <p:tmPct val="10000"/>
                                  </p:iterate>
                                  <p:childTnLst>
                                    <p:set>
                                      <p:cBhvr>
                                        <p:cTn id="24" dur="1" fill="hold">
                                          <p:stCondLst>
                                            <p:cond delay="0"/>
                                          </p:stCondLst>
                                        </p:cTn>
                                        <p:tgtEl>
                                          <p:spTgt spid="39"/>
                                        </p:tgtEl>
                                        <p:attrNameLst>
                                          <p:attrName>style.visibility</p:attrName>
                                        </p:attrNameLst>
                                      </p:cBhvr>
                                      <p:to>
                                        <p:strVal val="visible"/>
                                      </p:to>
                                    </p:set>
                                    <p:anim calcmode="lin" valueType="num">
                                      <p:cBhvr additive="base">
                                        <p:cTn id="25" dur="500"/>
                                        <p:tgtEl>
                                          <p:spTgt spid="39"/>
                                        </p:tgtEl>
                                        <p:attrNameLst>
                                          <p:attrName>ppt_y</p:attrName>
                                        </p:attrNameLst>
                                      </p:cBhvr>
                                      <p:tavLst>
                                        <p:tav tm="0">
                                          <p:val>
                                            <p:strVal val="#ppt_y+#ppt_h*1.125000"/>
                                          </p:val>
                                        </p:tav>
                                        <p:tav tm="100000">
                                          <p:val>
                                            <p:strVal val="#ppt_y"/>
                                          </p:val>
                                        </p:tav>
                                      </p:tavLst>
                                    </p:anim>
                                    <p:animEffect transition="in" filter="wipe(up)">
                                      <p:cBhvr>
                                        <p:cTn id="26" dur="500"/>
                                        <p:tgtEl>
                                          <p:spTgt spid="39"/>
                                        </p:tgtEl>
                                      </p:cBhvr>
                                    </p:animEffect>
                                  </p:childTnLst>
                                </p:cTn>
                              </p:par>
                            </p:childTnLst>
                          </p:cTn>
                        </p:par>
                        <p:par>
                          <p:cTn id="27" fill="hold">
                            <p:stCondLst>
                              <p:cond delay="1750"/>
                            </p:stCondLst>
                            <p:childTnLst>
                              <p:par>
                                <p:cTn id="28" presetID="10" presetClass="entr" presetSubtype="0"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fade">
                                      <p:cBhvr>
                                        <p:cTn id="30" dur="500"/>
                                        <p:tgtEl>
                                          <p:spTgt spid="40"/>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Effect transition="in" filter="fade">
                                      <p:cBhvr>
                                        <p:cTn id="33" dur="500"/>
                                        <p:tgtEl>
                                          <p:spTgt spid="41"/>
                                        </p:tgtEl>
                                      </p:cBhvr>
                                    </p:animEffect>
                                  </p:childTnLst>
                                </p:cTn>
                              </p:par>
                            </p:childTnLst>
                          </p:cTn>
                        </p:par>
                        <p:par>
                          <p:cTn id="34" fill="hold">
                            <p:stCondLst>
                              <p:cond delay="2250"/>
                            </p:stCondLst>
                            <p:childTnLst>
                              <p:par>
                                <p:cTn id="35" presetID="10"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500"/>
                                        <p:tgtEl>
                                          <p:spTgt spid="13"/>
                                        </p:tgtEl>
                                      </p:cBhvr>
                                    </p:animEffect>
                                  </p:childTnLst>
                                </p:cTn>
                              </p:par>
                            </p:childTnLst>
                          </p:cTn>
                        </p:par>
                        <p:par>
                          <p:cTn id="41" fill="hold">
                            <p:stCondLst>
                              <p:cond delay="2750"/>
                            </p:stCondLst>
                            <p:childTnLst>
                              <p:par>
                                <p:cTn id="42" presetID="22" presetClass="entr" presetSubtype="1"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wipe(up)">
                                      <p:cBhvr>
                                        <p:cTn id="44" dur="1000"/>
                                        <p:tgtEl>
                                          <p:spTgt spid="14"/>
                                        </p:tgtEl>
                                      </p:cBhvr>
                                    </p:animEffect>
                                  </p:childTnLst>
                                </p:cTn>
                              </p:par>
                            </p:childTnLst>
                          </p:cTn>
                        </p:par>
                        <p:par>
                          <p:cTn id="45" fill="hold">
                            <p:stCondLst>
                              <p:cond delay="3750"/>
                            </p:stCondLst>
                            <p:childTnLst>
                              <p:par>
                                <p:cTn id="46" presetID="22" presetClass="entr" presetSubtype="4"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wipe(down)">
                                      <p:cBhvr>
                                        <p:cTn id="48"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2" grpId="0" animBg="1"/>
      <p:bldP spid="23" grpId="0"/>
      <p:bldP spid="39" grpId="0"/>
      <p:bldP spid="40" grpId="0"/>
      <p:bldP spid="41" grpId="0"/>
      <p:bldP spid="12" grpId="0"/>
      <p:bldP spid="13" grpId="0"/>
      <p:bldP spid="14"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 name="Group 94"/>
          <p:cNvGrpSpPr/>
          <p:nvPr/>
        </p:nvGrpSpPr>
        <p:grpSpPr>
          <a:xfrm>
            <a:off x="2858295" y="1113797"/>
            <a:ext cx="5294313" cy="5295900"/>
            <a:chOff x="2954336" y="1206696"/>
            <a:chExt cx="5294312" cy="5295904"/>
          </a:xfrm>
        </p:grpSpPr>
        <p:sp>
          <p:nvSpPr>
            <p:cNvPr id="144" name="Freeform 33"/>
            <p:cNvSpPr>
              <a:spLocks noEditPoints="1"/>
            </p:cNvSpPr>
            <p:nvPr/>
          </p:nvSpPr>
          <p:spPr bwMode="auto">
            <a:xfrm>
              <a:off x="3398836" y="1651196"/>
              <a:ext cx="4849812" cy="4851404"/>
            </a:xfrm>
            <a:custGeom>
              <a:avLst/>
              <a:gdLst>
                <a:gd name="T0" fmla="*/ 706 w 994"/>
                <a:gd name="T1" fmla="*/ 832 h 994"/>
                <a:gd name="T2" fmla="*/ 706 w 994"/>
                <a:gd name="T3" fmla="*/ 831 h 994"/>
                <a:gd name="T4" fmla="*/ 656 w 994"/>
                <a:gd name="T5" fmla="*/ 812 h 994"/>
                <a:gd name="T6" fmla="*/ 655 w 994"/>
                <a:gd name="T7" fmla="*/ 812 h 994"/>
                <a:gd name="T8" fmla="*/ 653 w 994"/>
                <a:gd name="T9" fmla="*/ 812 h 994"/>
                <a:gd name="T10" fmla="*/ 652 w 994"/>
                <a:gd name="T11" fmla="*/ 812 h 994"/>
                <a:gd name="T12" fmla="*/ 651 w 994"/>
                <a:gd name="T13" fmla="*/ 812 h 994"/>
                <a:gd name="T14" fmla="*/ 958 w 994"/>
                <a:gd name="T15" fmla="*/ 826 h 994"/>
                <a:gd name="T16" fmla="*/ 958 w 994"/>
                <a:gd name="T17" fmla="*/ 827 h 994"/>
                <a:gd name="T18" fmla="*/ 958 w 994"/>
                <a:gd name="T19" fmla="*/ 828 h 994"/>
                <a:gd name="T20" fmla="*/ 958 w 994"/>
                <a:gd name="T21" fmla="*/ 829 h 994"/>
                <a:gd name="T22" fmla="*/ 958 w 994"/>
                <a:gd name="T23" fmla="*/ 829 h 994"/>
                <a:gd name="T24" fmla="*/ 958 w 994"/>
                <a:gd name="T25" fmla="*/ 830 h 994"/>
                <a:gd name="T26" fmla="*/ 958 w 994"/>
                <a:gd name="T27" fmla="*/ 831 h 994"/>
                <a:gd name="T28" fmla="*/ 832 w 994"/>
                <a:gd name="T29" fmla="*/ 958 h 994"/>
                <a:gd name="T30" fmla="*/ 831 w 994"/>
                <a:gd name="T31" fmla="*/ 958 h 994"/>
                <a:gd name="T32" fmla="*/ 830 w 994"/>
                <a:gd name="T33" fmla="*/ 958 h 994"/>
                <a:gd name="T34" fmla="*/ 937 w 994"/>
                <a:gd name="T35" fmla="*/ 762 h 994"/>
                <a:gd name="T36" fmla="*/ 497 w 994"/>
                <a:gd name="T37" fmla="*/ 654 h 994"/>
                <a:gd name="T38" fmla="*/ 497 w 994"/>
                <a:gd name="T39" fmla="*/ 653 h 994"/>
                <a:gd name="T40" fmla="*/ 497 w 994"/>
                <a:gd name="T41" fmla="*/ 652 h 994"/>
                <a:gd name="T42" fmla="*/ 433 w 994"/>
                <a:gd name="T43" fmla="*/ 628 h 994"/>
                <a:gd name="T44" fmla="*/ 431 w 994"/>
                <a:gd name="T45" fmla="*/ 628 h 994"/>
                <a:gd name="T46" fmla="*/ 430 w 994"/>
                <a:gd name="T47" fmla="*/ 628 h 994"/>
                <a:gd name="T48" fmla="*/ 428 w 994"/>
                <a:gd name="T49" fmla="*/ 628 h 994"/>
                <a:gd name="T50" fmla="*/ 426 w 994"/>
                <a:gd name="T51" fmla="*/ 628 h 994"/>
                <a:gd name="T52" fmla="*/ 812 w 994"/>
                <a:gd name="T53" fmla="*/ 650 h 994"/>
                <a:gd name="T54" fmla="*/ 812 w 994"/>
                <a:gd name="T55" fmla="*/ 651 h 994"/>
                <a:gd name="T56" fmla="*/ 812 w 994"/>
                <a:gd name="T57" fmla="*/ 652 h 994"/>
                <a:gd name="T58" fmla="*/ 812 w 994"/>
                <a:gd name="T59" fmla="*/ 653 h 994"/>
                <a:gd name="T60" fmla="*/ 812 w 994"/>
                <a:gd name="T61" fmla="*/ 654 h 994"/>
                <a:gd name="T62" fmla="*/ 812 w 994"/>
                <a:gd name="T63" fmla="*/ 655 h 994"/>
                <a:gd name="T64" fmla="*/ 831 w 994"/>
                <a:gd name="T65" fmla="*/ 706 h 994"/>
                <a:gd name="T66" fmla="*/ 832 w 994"/>
                <a:gd name="T67" fmla="*/ 706 h 994"/>
                <a:gd name="T68" fmla="*/ 234 w 994"/>
                <a:gd name="T69" fmla="*/ 431 h 994"/>
                <a:gd name="T70" fmla="*/ 234 w 994"/>
                <a:gd name="T71" fmla="*/ 430 h 994"/>
                <a:gd name="T72" fmla="*/ 234 w 994"/>
                <a:gd name="T73" fmla="*/ 429 h 994"/>
                <a:gd name="T74" fmla="*/ 157 w 994"/>
                <a:gd name="T75" fmla="*/ 402 h 994"/>
                <a:gd name="T76" fmla="*/ 156 w 994"/>
                <a:gd name="T77" fmla="*/ 402 h 994"/>
                <a:gd name="T78" fmla="*/ 154 w 994"/>
                <a:gd name="T79" fmla="*/ 402 h 994"/>
                <a:gd name="T80" fmla="*/ 153 w 994"/>
                <a:gd name="T81" fmla="*/ 402 h 994"/>
                <a:gd name="T82" fmla="*/ 628 w 994"/>
                <a:gd name="T83" fmla="*/ 426 h 994"/>
                <a:gd name="T84" fmla="*/ 628 w 994"/>
                <a:gd name="T85" fmla="*/ 427 h 994"/>
                <a:gd name="T86" fmla="*/ 628 w 994"/>
                <a:gd name="T87" fmla="*/ 429 h 994"/>
                <a:gd name="T88" fmla="*/ 628 w 994"/>
                <a:gd name="T89" fmla="*/ 430 h 994"/>
                <a:gd name="T90" fmla="*/ 628 w 994"/>
                <a:gd name="T91" fmla="*/ 431 h 994"/>
                <a:gd name="T92" fmla="*/ 628 w 994"/>
                <a:gd name="T93" fmla="*/ 433 h 994"/>
                <a:gd name="T94" fmla="*/ 621 w 994"/>
                <a:gd name="T95" fmla="*/ 500 h 994"/>
                <a:gd name="T96" fmla="*/ 649 w 994"/>
                <a:gd name="T97" fmla="*/ 497 h 994"/>
                <a:gd name="T98" fmla="*/ 651 w 994"/>
                <a:gd name="T99" fmla="*/ 497 h 994"/>
                <a:gd name="T100" fmla="*/ 652 w 994"/>
                <a:gd name="T101" fmla="*/ 497 h 994"/>
                <a:gd name="T102" fmla="*/ 653 w 994"/>
                <a:gd name="T103" fmla="*/ 497 h 994"/>
                <a:gd name="T104" fmla="*/ 654 w 994"/>
                <a:gd name="T105" fmla="*/ 497 h 994"/>
                <a:gd name="T106" fmla="*/ 347 w 994"/>
                <a:gd name="T107" fmla="*/ 0 h 994"/>
                <a:gd name="T108" fmla="*/ 402 w 994"/>
                <a:gd name="T109" fmla="*/ 154 h 994"/>
                <a:gd name="T110" fmla="*/ 402 w 994"/>
                <a:gd name="T111" fmla="*/ 155 h 994"/>
                <a:gd name="T112" fmla="*/ 402 w 994"/>
                <a:gd name="T113" fmla="*/ 156 h 994"/>
                <a:gd name="T114" fmla="*/ 429 w 994"/>
                <a:gd name="T115" fmla="*/ 234 h 994"/>
                <a:gd name="T116" fmla="*/ 431 w 994"/>
                <a:gd name="T117" fmla="*/ 234 h 9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94" h="994">
                  <a:moveTo>
                    <a:pt x="562" y="782"/>
                  </a:moveTo>
                  <a:cubicBezTo>
                    <a:pt x="591" y="822"/>
                    <a:pt x="638" y="848"/>
                    <a:pt x="690" y="848"/>
                  </a:cubicBezTo>
                  <a:cubicBezTo>
                    <a:pt x="696" y="848"/>
                    <a:pt x="701" y="847"/>
                    <a:pt x="707" y="847"/>
                  </a:cubicBezTo>
                  <a:cubicBezTo>
                    <a:pt x="706" y="842"/>
                    <a:pt x="706" y="837"/>
                    <a:pt x="706" y="832"/>
                  </a:cubicBezTo>
                  <a:cubicBezTo>
                    <a:pt x="706" y="832"/>
                    <a:pt x="706" y="832"/>
                    <a:pt x="706" y="832"/>
                  </a:cubicBezTo>
                  <a:cubicBezTo>
                    <a:pt x="706" y="832"/>
                    <a:pt x="706" y="832"/>
                    <a:pt x="706" y="832"/>
                  </a:cubicBezTo>
                  <a:cubicBezTo>
                    <a:pt x="706" y="832"/>
                    <a:pt x="706" y="832"/>
                    <a:pt x="706" y="832"/>
                  </a:cubicBezTo>
                  <a:cubicBezTo>
                    <a:pt x="706" y="832"/>
                    <a:pt x="706" y="832"/>
                    <a:pt x="706" y="832"/>
                  </a:cubicBezTo>
                  <a:cubicBezTo>
                    <a:pt x="706" y="832"/>
                    <a:pt x="706" y="832"/>
                    <a:pt x="706" y="832"/>
                  </a:cubicBezTo>
                  <a:cubicBezTo>
                    <a:pt x="706" y="832"/>
                    <a:pt x="706" y="832"/>
                    <a:pt x="706" y="832"/>
                  </a:cubicBezTo>
                  <a:cubicBezTo>
                    <a:pt x="706" y="832"/>
                    <a:pt x="706" y="832"/>
                    <a:pt x="706" y="832"/>
                  </a:cubicBezTo>
                  <a:cubicBezTo>
                    <a:pt x="706" y="832"/>
                    <a:pt x="706" y="832"/>
                    <a:pt x="706" y="832"/>
                  </a:cubicBezTo>
                  <a:cubicBezTo>
                    <a:pt x="706" y="832"/>
                    <a:pt x="706" y="832"/>
                    <a:pt x="706" y="832"/>
                  </a:cubicBezTo>
                  <a:cubicBezTo>
                    <a:pt x="706" y="832"/>
                    <a:pt x="706" y="832"/>
                    <a:pt x="706" y="831"/>
                  </a:cubicBezTo>
                  <a:cubicBezTo>
                    <a:pt x="706" y="831"/>
                    <a:pt x="706" y="831"/>
                    <a:pt x="706" y="831"/>
                  </a:cubicBezTo>
                  <a:cubicBezTo>
                    <a:pt x="706" y="831"/>
                    <a:pt x="706" y="831"/>
                    <a:pt x="706" y="831"/>
                  </a:cubicBezTo>
                  <a:cubicBezTo>
                    <a:pt x="706" y="831"/>
                    <a:pt x="706" y="831"/>
                    <a:pt x="706" y="831"/>
                  </a:cubicBezTo>
                  <a:cubicBezTo>
                    <a:pt x="706" y="831"/>
                    <a:pt x="706" y="831"/>
                    <a:pt x="706" y="831"/>
                  </a:cubicBezTo>
                  <a:cubicBezTo>
                    <a:pt x="706" y="831"/>
                    <a:pt x="706" y="831"/>
                    <a:pt x="706" y="831"/>
                  </a:cubicBezTo>
                  <a:cubicBezTo>
                    <a:pt x="706" y="831"/>
                    <a:pt x="706" y="831"/>
                    <a:pt x="706" y="831"/>
                  </a:cubicBezTo>
                  <a:cubicBezTo>
                    <a:pt x="706" y="831"/>
                    <a:pt x="706" y="831"/>
                    <a:pt x="706" y="831"/>
                  </a:cubicBezTo>
                  <a:cubicBezTo>
                    <a:pt x="706" y="821"/>
                    <a:pt x="707" y="811"/>
                    <a:pt x="709" y="802"/>
                  </a:cubicBezTo>
                  <a:cubicBezTo>
                    <a:pt x="693" y="808"/>
                    <a:pt x="675" y="812"/>
                    <a:pt x="656" y="812"/>
                  </a:cubicBezTo>
                  <a:cubicBezTo>
                    <a:pt x="656" y="812"/>
                    <a:pt x="656" y="812"/>
                    <a:pt x="656" y="812"/>
                  </a:cubicBezTo>
                  <a:cubicBezTo>
                    <a:pt x="656" y="812"/>
                    <a:pt x="656" y="812"/>
                    <a:pt x="656" y="812"/>
                  </a:cubicBezTo>
                  <a:cubicBezTo>
                    <a:pt x="656" y="812"/>
                    <a:pt x="656" y="812"/>
                    <a:pt x="656" y="812"/>
                  </a:cubicBezTo>
                  <a:cubicBezTo>
                    <a:pt x="656" y="812"/>
                    <a:pt x="656" y="812"/>
                    <a:pt x="656" y="812"/>
                  </a:cubicBezTo>
                  <a:cubicBezTo>
                    <a:pt x="656" y="812"/>
                    <a:pt x="656" y="812"/>
                    <a:pt x="656" y="812"/>
                  </a:cubicBezTo>
                  <a:cubicBezTo>
                    <a:pt x="656" y="812"/>
                    <a:pt x="656" y="812"/>
                    <a:pt x="656" y="812"/>
                  </a:cubicBezTo>
                  <a:cubicBezTo>
                    <a:pt x="655" y="812"/>
                    <a:pt x="655" y="812"/>
                    <a:pt x="655" y="812"/>
                  </a:cubicBezTo>
                  <a:cubicBezTo>
                    <a:pt x="655" y="812"/>
                    <a:pt x="655" y="812"/>
                    <a:pt x="655" y="812"/>
                  </a:cubicBezTo>
                  <a:cubicBezTo>
                    <a:pt x="655" y="812"/>
                    <a:pt x="655" y="812"/>
                    <a:pt x="655" y="812"/>
                  </a:cubicBezTo>
                  <a:cubicBezTo>
                    <a:pt x="655" y="812"/>
                    <a:pt x="655" y="812"/>
                    <a:pt x="655" y="812"/>
                  </a:cubicBezTo>
                  <a:cubicBezTo>
                    <a:pt x="655" y="812"/>
                    <a:pt x="655" y="812"/>
                    <a:pt x="655" y="812"/>
                  </a:cubicBezTo>
                  <a:cubicBezTo>
                    <a:pt x="655" y="812"/>
                    <a:pt x="655" y="812"/>
                    <a:pt x="655" y="812"/>
                  </a:cubicBezTo>
                  <a:cubicBezTo>
                    <a:pt x="655" y="812"/>
                    <a:pt x="655" y="812"/>
                    <a:pt x="655" y="812"/>
                  </a:cubicBezTo>
                  <a:cubicBezTo>
                    <a:pt x="654" y="812"/>
                    <a:pt x="654" y="812"/>
                    <a:pt x="654" y="812"/>
                  </a:cubicBezTo>
                  <a:cubicBezTo>
                    <a:pt x="654" y="812"/>
                    <a:pt x="654" y="812"/>
                    <a:pt x="654" y="812"/>
                  </a:cubicBezTo>
                  <a:cubicBezTo>
                    <a:pt x="654" y="812"/>
                    <a:pt x="654" y="812"/>
                    <a:pt x="654" y="812"/>
                  </a:cubicBezTo>
                  <a:cubicBezTo>
                    <a:pt x="654" y="812"/>
                    <a:pt x="654" y="812"/>
                    <a:pt x="654" y="812"/>
                  </a:cubicBezTo>
                  <a:cubicBezTo>
                    <a:pt x="654" y="812"/>
                    <a:pt x="654" y="812"/>
                    <a:pt x="654" y="812"/>
                  </a:cubicBezTo>
                  <a:cubicBezTo>
                    <a:pt x="654" y="812"/>
                    <a:pt x="654" y="812"/>
                    <a:pt x="654" y="812"/>
                  </a:cubicBezTo>
                  <a:cubicBezTo>
                    <a:pt x="654" y="812"/>
                    <a:pt x="654" y="812"/>
                    <a:pt x="654" y="812"/>
                  </a:cubicBezTo>
                  <a:cubicBezTo>
                    <a:pt x="654" y="812"/>
                    <a:pt x="654" y="812"/>
                    <a:pt x="654" y="812"/>
                  </a:cubicBezTo>
                  <a:cubicBezTo>
                    <a:pt x="653" y="812"/>
                    <a:pt x="653" y="812"/>
                    <a:pt x="653" y="812"/>
                  </a:cubicBezTo>
                  <a:cubicBezTo>
                    <a:pt x="653" y="812"/>
                    <a:pt x="653" y="812"/>
                    <a:pt x="653" y="812"/>
                  </a:cubicBezTo>
                  <a:cubicBezTo>
                    <a:pt x="653" y="812"/>
                    <a:pt x="653" y="812"/>
                    <a:pt x="653" y="812"/>
                  </a:cubicBezTo>
                  <a:cubicBezTo>
                    <a:pt x="653" y="812"/>
                    <a:pt x="653" y="812"/>
                    <a:pt x="653" y="812"/>
                  </a:cubicBezTo>
                  <a:cubicBezTo>
                    <a:pt x="653" y="812"/>
                    <a:pt x="653" y="812"/>
                    <a:pt x="653" y="812"/>
                  </a:cubicBezTo>
                  <a:cubicBezTo>
                    <a:pt x="653" y="812"/>
                    <a:pt x="653" y="812"/>
                    <a:pt x="653" y="812"/>
                  </a:cubicBezTo>
                  <a:cubicBezTo>
                    <a:pt x="653" y="812"/>
                    <a:pt x="653" y="812"/>
                    <a:pt x="653" y="812"/>
                  </a:cubicBezTo>
                  <a:cubicBezTo>
                    <a:pt x="653" y="812"/>
                    <a:pt x="652" y="812"/>
                    <a:pt x="652" y="812"/>
                  </a:cubicBezTo>
                  <a:cubicBezTo>
                    <a:pt x="652" y="812"/>
                    <a:pt x="652" y="812"/>
                    <a:pt x="652" y="812"/>
                  </a:cubicBezTo>
                  <a:cubicBezTo>
                    <a:pt x="652" y="812"/>
                    <a:pt x="652" y="812"/>
                    <a:pt x="652" y="812"/>
                  </a:cubicBezTo>
                  <a:cubicBezTo>
                    <a:pt x="652" y="812"/>
                    <a:pt x="652" y="812"/>
                    <a:pt x="652" y="812"/>
                  </a:cubicBezTo>
                  <a:cubicBezTo>
                    <a:pt x="652" y="812"/>
                    <a:pt x="652" y="812"/>
                    <a:pt x="652" y="812"/>
                  </a:cubicBezTo>
                  <a:cubicBezTo>
                    <a:pt x="652" y="812"/>
                    <a:pt x="652" y="812"/>
                    <a:pt x="652" y="812"/>
                  </a:cubicBezTo>
                  <a:cubicBezTo>
                    <a:pt x="652" y="812"/>
                    <a:pt x="652" y="812"/>
                    <a:pt x="652" y="812"/>
                  </a:cubicBezTo>
                  <a:cubicBezTo>
                    <a:pt x="652" y="812"/>
                    <a:pt x="652" y="812"/>
                    <a:pt x="652" y="812"/>
                  </a:cubicBezTo>
                  <a:cubicBezTo>
                    <a:pt x="652" y="812"/>
                    <a:pt x="651" y="812"/>
                    <a:pt x="651" y="812"/>
                  </a:cubicBezTo>
                  <a:cubicBezTo>
                    <a:pt x="651" y="812"/>
                    <a:pt x="651" y="812"/>
                    <a:pt x="651" y="812"/>
                  </a:cubicBezTo>
                  <a:cubicBezTo>
                    <a:pt x="651" y="812"/>
                    <a:pt x="651" y="812"/>
                    <a:pt x="651" y="812"/>
                  </a:cubicBezTo>
                  <a:cubicBezTo>
                    <a:pt x="651" y="812"/>
                    <a:pt x="651" y="812"/>
                    <a:pt x="651" y="812"/>
                  </a:cubicBezTo>
                  <a:cubicBezTo>
                    <a:pt x="651" y="812"/>
                    <a:pt x="651" y="812"/>
                    <a:pt x="651" y="812"/>
                  </a:cubicBezTo>
                  <a:cubicBezTo>
                    <a:pt x="651" y="812"/>
                    <a:pt x="651" y="812"/>
                    <a:pt x="651" y="812"/>
                  </a:cubicBezTo>
                  <a:cubicBezTo>
                    <a:pt x="651" y="812"/>
                    <a:pt x="651" y="812"/>
                    <a:pt x="650" y="812"/>
                  </a:cubicBezTo>
                  <a:cubicBezTo>
                    <a:pt x="650" y="812"/>
                    <a:pt x="650" y="812"/>
                    <a:pt x="650" y="812"/>
                  </a:cubicBezTo>
                  <a:cubicBezTo>
                    <a:pt x="650" y="812"/>
                    <a:pt x="650" y="812"/>
                    <a:pt x="650" y="812"/>
                  </a:cubicBezTo>
                  <a:cubicBezTo>
                    <a:pt x="650" y="812"/>
                    <a:pt x="650" y="812"/>
                    <a:pt x="650" y="812"/>
                  </a:cubicBezTo>
                  <a:cubicBezTo>
                    <a:pt x="617" y="811"/>
                    <a:pt x="587" y="800"/>
                    <a:pt x="562" y="782"/>
                  </a:cubicBezTo>
                  <a:moveTo>
                    <a:pt x="937" y="762"/>
                  </a:moveTo>
                  <a:cubicBezTo>
                    <a:pt x="949" y="781"/>
                    <a:pt x="957" y="802"/>
                    <a:pt x="958" y="826"/>
                  </a:cubicBezTo>
                  <a:cubicBezTo>
                    <a:pt x="958" y="826"/>
                    <a:pt x="958" y="826"/>
                    <a:pt x="958" y="826"/>
                  </a:cubicBezTo>
                  <a:cubicBezTo>
                    <a:pt x="958" y="826"/>
                    <a:pt x="958" y="826"/>
                    <a:pt x="958" y="826"/>
                  </a:cubicBezTo>
                  <a:cubicBezTo>
                    <a:pt x="958" y="826"/>
                    <a:pt x="958" y="826"/>
                    <a:pt x="958" y="826"/>
                  </a:cubicBezTo>
                  <a:cubicBezTo>
                    <a:pt x="958" y="826"/>
                    <a:pt x="958" y="826"/>
                    <a:pt x="958" y="826"/>
                  </a:cubicBezTo>
                  <a:cubicBezTo>
                    <a:pt x="958" y="826"/>
                    <a:pt x="958" y="826"/>
                    <a:pt x="958" y="826"/>
                  </a:cubicBezTo>
                  <a:cubicBezTo>
                    <a:pt x="958" y="826"/>
                    <a:pt x="958" y="826"/>
                    <a:pt x="958" y="826"/>
                  </a:cubicBezTo>
                  <a:cubicBezTo>
                    <a:pt x="958" y="826"/>
                    <a:pt x="958" y="826"/>
                    <a:pt x="958" y="826"/>
                  </a:cubicBezTo>
                  <a:cubicBezTo>
                    <a:pt x="958" y="827"/>
                    <a:pt x="958" y="827"/>
                    <a:pt x="958" y="827"/>
                  </a:cubicBezTo>
                  <a:cubicBezTo>
                    <a:pt x="958" y="827"/>
                    <a:pt x="958" y="827"/>
                    <a:pt x="958" y="827"/>
                  </a:cubicBezTo>
                  <a:cubicBezTo>
                    <a:pt x="958" y="827"/>
                    <a:pt x="958" y="827"/>
                    <a:pt x="958" y="827"/>
                  </a:cubicBezTo>
                  <a:cubicBezTo>
                    <a:pt x="958" y="827"/>
                    <a:pt x="958" y="827"/>
                    <a:pt x="958" y="827"/>
                  </a:cubicBezTo>
                  <a:cubicBezTo>
                    <a:pt x="958" y="827"/>
                    <a:pt x="958" y="827"/>
                    <a:pt x="958" y="827"/>
                  </a:cubicBezTo>
                  <a:cubicBezTo>
                    <a:pt x="958" y="827"/>
                    <a:pt x="958" y="827"/>
                    <a:pt x="958" y="827"/>
                  </a:cubicBezTo>
                  <a:cubicBezTo>
                    <a:pt x="958" y="827"/>
                    <a:pt x="958" y="827"/>
                    <a:pt x="958" y="827"/>
                  </a:cubicBezTo>
                  <a:cubicBezTo>
                    <a:pt x="958" y="827"/>
                    <a:pt x="958" y="827"/>
                    <a:pt x="958" y="827"/>
                  </a:cubicBezTo>
                  <a:cubicBezTo>
                    <a:pt x="958" y="827"/>
                    <a:pt x="958" y="827"/>
                    <a:pt x="958" y="827"/>
                  </a:cubicBezTo>
                  <a:cubicBezTo>
                    <a:pt x="958" y="827"/>
                    <a:pt x="958" y="828"/>
                    <a:pt x="958" y="828"/>
                  </a:cubicBezTo>
                  <a:cubicBezTo>
                    <a:pt x="958" y="828"/>
                    <a:pt x="958" y="828"/>
                    <a:pt x="958" y="828"/>
                  </a:cubicBezTo>
                  <a:cubicBezTo>
                    <a:pt x="958" y="828"/>
                    <a:pt x="958" y="828"/>
                    <a:pt x="958" y="828"/>
                  </a:cubicBezTo>
                  <a:cubicBezTo>
                    <a:pt x="958" y="828"/>
                    <a:pt x="958" y="828"/>
                    <a:pt x="958" y="828"/>
                  </a:cubicBezTo>
                  <a:cubicBezTo>
                    <a:pt x="958" y="828"/>
                    <a:pt x="958" y="828"/>
                    <a:pt x="958" y="828"/>
                  </a:cubicBezTo>
                  <a:cubicBezTo>
                    <a:pt x="958" y="828"/>
                    <a:pt x="958" y="828"/>
                    <a:pt x="958" y="828"/>
                  </a:cubicBezTo>
                  <a:cubicBezTo>
                    <a:pt x="958" y="828"/>
                    <a:pt x="958" y="828"/>
                    <a:pt x="958" y="828"/>
                  </a:cubicBezTo>
                  <a:cubicBezTo>
                    <a:pt x="958" y="828"/>
                    <a:pt x="958" y="828"/>
                    <a:pt x="958" y="828"/>
                  </a:cubicBezTo>
                  <a:cubicBezTo>
                    <a:pt x="958" y="828"/>
                    <a:pt x="958" y="828"/>
                    <a:pt x="958" y="828"/>
                  </a:cubicBezTo>
                  <a:cubicBezTo>
                    <a:pt x="958" y="828"/>
                    <a:pt x="958" y="828"/>
                    <a:pt x="958" y="828"/>
                  </a:cubicBezTo>
                  <a:cubicBezTo>
                    <a:pt x="958" y="829"/>
                    <a:pt x="958" y="829"/>
                    <a:pt x="958" y="829"/>
                  </a:cubicBezTo>
                  <a:cubicBezTo>
                    <a:pt x="958" y="829"/>
                    <a:pt x="958" y="829"/>
                    <a:pt x="958" y="829"/>
                  </a:cubicBezTo>
                  <a:cubicBezTo>
                    <a:pt x="958" y="829"/>
                    <a:pt x="958" y="829"/>
                    <a:pt x="958" y="829"/>
                  </a:cubicBezTo>
                  <a:cubicBezTo>
                    <a:pt x="958" y="829"/>
                    <a:pt x="958" y="829"/>
                    <a:pt x="958" y="829"/>
                  </a:cubicBezTo>
                  <a:cubicBezTo>
                    <a:pt x="958" y="829"/>
                    <a:pt x="958" y="829"/>
                    <a:pt x="958" y="829"/>
                  </a:cubicBezTo>
                  <a:cubicBezTo>
                    <a:pt x="958" y="829"/>
                    <a:pt x="958" y="829"/>
                    <a:pt x="958" y="829"/>
                  </a:cubicBezTo>
                  <a:cubicBezTo>
                    <a:pt x="958" y="829"/>
                    <a:pt x="958" y="829"/>
                    <a:pt x="958" y="829"/>
                  </a:cubicBezTo>
                  <a:cubicBezTo>
                    <a:pt x="958" y="829"/>
                    <a:pt x="958" y="829"/>
                    <a:pt x="958" y="829"/>
                  </a:cubicBezTo>
                  <a:cubicBezTo>
                    <a:pt x="958" y="829"/>
                    <a:pt x="958" y="829"/>
                    <a:pt x="958" y="829"/>
                  </a:cubicBezTo>
                  <a:cubicBezTo>
                    <a:pt x="958" y="829"/>
                    <a:pt x="958" y="829"/>
                    <a:pt x="958" y="829"/>
                  </a:cubicBezTo>
                  <a:cubicBezTo>
                    <a:pt x="958" y="830"/>
                    <a:pt x="958" y="830"/>
                    <a:pt x="958" y="830"/>
                  </a:cubicBezTo>
                  <a:cubicBezTo>
                    <a:pt x="958" y="830"/>
                    <a:pt x="958" y="830"/>
                    <a:pt x="958" y="830"/>
                  </a:cubicBezTo>
                  <a:cubicBezTo>
                    <a:pt x="958" y="830"/>
                    <a:pt x="958" y="830"/>
                    <a:pt x="958" y="830"/>
                  </a:cubicBezTo>
                  <a:cubicBezTo>
                    <a:pt x="958" y="830"/>
                    <a:pt x="958" y="830"/>
                    <a:pt x="958" y="830"/>
                  </a:cubicBezTo>
                  <a:cubicBezTo>
                    <a:pt x="958" y="830"/>
                    <a:pt x="958" y="830"/>
                    <a:pt x="958" y="830"/>
                  </a:cubicBezTo>
                  <a:cubicBezTo>
                    <a:pt x="958" y="830"/>
                    <a:pt x="958" y="830"/>
                    <a:pt x="958" y="830"/>
                  </a:cubicBezTo>
                  <a:cubicBezTo>
                    <a:pt x="958" y="830"/>
                    <a:pt x="958" y="830"/>
                    <a:pt x="958" y="830"/>
                  </a:cubicBezTo>
                  <a:cubicBezTo>
                    <a:pt x="958" y="830"/>
                    <a:pt x="958" y="830"/>
                    <a:pt x="958" y="830"/>
                  </a:cubicBezTo>
                  <a:cubicBezTo>
                    <a:pt x="958" y="830"/>
                    <a:pt x="958" y="830"/>
                    <a:pt x="958" y="830"/>
                  </a:cubicBezTo>
                  <a:cubicBezTo>
                    <a:pt x="958" y="830"/>
                    <a:pt x="958" y="830"/>
                    <a:pt x="958" y="830"/>
                  </a:cubicBezTo>
                  <a:cubicBezTo>
                    <a:pt x="958" y="831"/>
                    <a:pt x="958" y="831"/>
                    <a:pt x="958" y="831"/>
                  </a:cubicBezTo>
                  <a:cubicBezTo>
                    <a:pt x="958" y="831"/>
                    <a:pt x="958" y="831"/>
                    <a:pt x="958" y="831"/>
                  </a:cubicBezTo>
                  <a:cubicBezTo>
                    <a:pt x="958" y="831"/>
                    <a:pt x="958" y="831"/>
                    <a:pt x="958" y="831"/>
                  </a:cubicBezTo>
                  <a:cubicBezTo>
                    <a:pt x="958" y="831"/>
                    <a:pt x="958" y="831"/>
                    <a:pt x="958" y="831"/>
                  </a:cubicBezTo>
                  <a:cubicBezTo>
                    <a:pt x="958" y="831"/>
                    <a:pt x="958" y="831"/>
                    <a:pt x="958" y="831"/>
                  </a:cubicBezTo>
                  <a:cubicBezTo>
                    <a:pt x="958" y="831"/>
                    <a:pt x="958" y="831"/>
                    <a:pt x="958" y="831"/>
                  </a:cubicBezTo>
                  <a:cubicBezTo>
                    <a:pt x="958" y="831"/>
                    <a:pt x="958" y="831"/>
                    <a:pt x="958" y="831"/>
                  </a:cubicBezTo>
                  <a:cubicBezTo>
                    <a:pt x="958" y="831"/>
                    <a:pt x="958" y="831"/>
                    <a:pt x="958" y="831"/>
                  </a:cubicBezTo>
                  <a:cubicBezTo>
                    <a:pt x="958" y="831"/>
                    <a:pt x="958" y="831"/>
                    <a:pt x="958" y="831"/>
                  </a:cubicBezTo>
                  <a:cubicBezTo>
                    <a:pt x="958" y="831"/>
                    <a:pt x="958" y="831"/>
                    <a:pt x="958" y="831"/>
                  </a:cubicBezTo>
                  <a:cubicBezTo>
                    <a:pt x="958" y="832"/>
                    <a:pt x="958" y="832"/>
                    <a:pt x="958" y="832"/>
                  </a:cubicBezTo>
                  <a:cubicBezTo>
                    <a:pt x="958" y="832"/>
                    <a:pt x="958" y="832"/>
                    <a:pt x="958" y="832"/>
                  </a:cubicBezTo>
                  <a:cubicBezTo>
                    <a:pt x="958" y="832"/>
                    <a:pt x="958" y="832"/>
                    <a:pt x="958" y="832"/>
                  </a:cubicBezTo>
                  <a:cubicBezTo>
                    <a:pt x="958" y="832"/>
                    <a:pt x="958" y="832"/>
                    <a:pt x="958" y="832"/>
                  </a:cubicBezTo>
                  <a:cubicBezTo>
                    <a:pt x="958" y="901"/>
                    <a:pt x="902" y="958"/>
                    <a:pt x="832" y="958"/>
                  </a:cubicBezTo>
                  <a:cubicBezTo>
                    <a:pt x="832" y="958"/>
                    <a:pt x="832" y="958"/>
                    <a:pt x="832" y="958"/>
                  </a:cubicBezTo>
                  <a:cubicBezTo>
                    <a:pt x="832" y="958"/>
                    <a:pt x="832" y="958"/>
                    <a:pt x="832" y="958"/>
                  </a:cubicBezTo>
                  <a:cubicBezTo>
                    <a:pt x="832" y="958"/>
                    <a:pt x="832" y="958"/>
                    <a:pt x="832" y="958"/>
                  </a:cubicBezTo>
                  <a:cubicBezTo>
                    <a:pt x="832" y="958"/>
                    <a:pt x="832" y="958"/>
                    <a:pt x="832" y="958"/>
                  </a:cubicBezTo>
                  <a:cubicBezTo>
                    <a:pt x="832" y="958"/>
                    <a:pt x="831" y="958"/>
                    <a:pt x="831" y="958"/>
                  </a:cubicBezTo>
                  <a:cubicBezTo>
                    <a:pt x="831" y="958"/>
                    <a:pt x="831" y="958"/>
                    <a:pt x="831" y="958"/>
                  </a:cubicBezTo>
                  <a:cubicBezTo>
                    <a:pt x="831" y="958"/>
                    <a:pt x="831" y="958"/>
                    <a:pt x="831" y="958"/>
                  </a:cubicBezTo>
                  <a:cubicBezTo>
                    <a:pt x="831" y="958"/>
                    <a:pt x="831" y="958"/>
                    <a:pt x="831" y="958"/>
                  </a:cubicBezTo>
                  <a:cubicBezTo>
                    <a:pt x="831" y="958"/>
                    <a:pt x="831" y="958"/>
                    <a:pt x="831" y="958"/>
                  </a:cubicBezTo>
                  <a:cubicBezTo>
                    <a:pt x="831" y="958"/>
                    <a:pt x="831" y="958"/>
                    <a:pt x="831" y="958"/>
                  </a:cubicBezTo>
                  <a:cubicBezTo>
                    <a:pt x="831" y="958"/>
                    <a:pt x="831" y="958"/>
                    <a:pt x="831" y="958"/>
                  </a:cubicBezTo>
                  <a:cubicBezTo>
                    <a:pt x="831" y="958"/>
                    <a:pt x="831" y="958"/>
                    <a:pt x="831" y="958"/>
                  </a:cubicBezTo>
                  <a:cubicBezTo>
                    <a:pt x="831" y="958"/>
                    <a:pt x="831" y="958"/>
                    <a:pt x="831" y="958"/>
                  </a:cubicBezTo>
                  <a:cubicBezTo>
                    <a:pt x="831" y="958"/>
                    <a:pt x="831" y="958"/>
                    <a:pt x="831" y="958"/>
                  </a:cubicBezTo>
                  <a:cubicBezTo>
                    <a:pt x="831" y="958"/>
                    <a:pt x="830" y="958"/>
                    <a:pt x="830" y="958"/>
                  </a:cubicBezTo>
                  <a:cubicBezTo>
                    <a:pt x="830" y="958"/>
                    <a:pt x="830" y="958"/>
                    <a:pt x="830" y="958"/>
                  </a:cubicBezTo>
                  <a:cubicBezTo>
                    <a:pt x="830" y="958"/>
                    <a:pt x="830" y="958"/>
                    <a:pt x="830" y="958"/>
                  </a:cubicBezTo>
                  <a:cubicBezTo>
                    <a:pt x="830" y="958"/>
                    <a:pt x="830" y="958"/>
                    <a:pt x="830" y="958"/>
                  </a:cubicBezTo>
                  <a:cubicBezTo>
                    <a:pt x="830" y="958"/>
                    <a:pt x="830" y="958"/>
                    <a:pt x="830" y="958"/>
                  </a:cubicBezTo>
                  <a:cubicBezTo>
                    <a:pt x="830" y="958"/>
                    <a:pt x="830" y="958"/>
                    <a:pt x="830" y="958"/>
                  </a:cubicBezTo>
                  <a:cubicBezTo>
                    <a:pt x="830" y="958"/>
                    <a:pt x="830" y="958"/>
                    <a:pt x="830" y="958"/>
                  </a:cubicBezTo>
                  <a:cubicBezTo>
                    <a:pt x="830" y="958"/>
                    <a:pt x="830" y="958"/>
                    <a:pt x="830" y="958"/>
                  </a:cubicBezTo>
                  <a:cubicBezTo>
                    <a:pt x="830" y="958"/>
                    <a:pt x="830" y="958"/>
                    <a:pt x="830" y="958"/>
                  </a:cubicBezTo>
                  <a:cubicBezTo>
                    <a:pt x="830" y="958"/>
                    <a:pt x="830" y="958"/>
                    <a:pt x="829" y="958"/>
                  </a:cubicBezTo>
                  <a:cubicBezTo>
                    <a:pt x="829" y="958"/>
                    <a:pt x="829" y="958"/>
                    <a:pt x="829" y="958"/>
                  </a:cubicBezTo>
                  <a:cubicBezTo>
                    <a:pt x="805" y="957"/>
                    <a:pt x="782" y="950"/>
                    <a:pt x="763" y="937"/>
                  </a:cubicBezTo>
                  <a:cubicBezTo>
                    <a:pt x="785" y="971"/>
                    <a:pt x="824" y="994"/>
                    <a:pt x="868" y="994"/>
                  </a:cubicBezTo>
                  <a:cubicBezTo>
                    <a:pt x="937" y="994"/>
                    <a:pt x="994" y="937"/>
                    <a:pt x="994" y="868"/>
                  </a:cubicBezTo>
                  <a:cubicBezTo>
                    <a:pt x="994" y="824"/>
                    <a:pt x="971" y="785"/>
                    <a:pt x="937" y="762"/>
                  </a:cubicBezTo>
                  <a:moveTo>
                    <a:pt x="311" y="587"/>
                  </a:moveTo>
                  <a:cubicBezTo>
                    <a:pt x="347" y="634"/>
                    <a:pt x="404" y="664"/>
                    <a:pt x="467" y="664"/>
                  </a:cubicBezTo>
                  <a:cubicBezTo>
                    <a:pt x="477" y="664"/>
                    <a:pt x="487" y="663"/>
                    <a:pt x="497" y="662"/>
                  </a:cubicBezTo>
                  <a:cubicBezTo>
                    <a:pt x="497" y="659"/>
                    <a:pt x="497" y="657"/>
                    <a:pt x="497" y="654"/>
                  </a:cubicBezTo>
                  <a:cubicBezTo>
                    <a:pt x="497" y="654"/>
                    <a:pt x="497" y="654"/>
                    <a:pt x="497" y="654"/>
                  </a:cubicBezTo>
                  <a:cubicBezTo>
                    <a:pt x="497" y="654"/>
                    <a:pt x="497" y="654"/>
                    <a:pt x="497" y="654"/>
                  </a:cubicBezTo>
                  <a:cubicBezTo>
                    <a:pt x="497" y="654"/>
                    <a:pt x="497" y="654"/>
                    <a:pt x="497" y="654"/>
                  </a:cubicBezTo>
                  <a:cubicBezTo>
                    <a:pt x="497" y="654"/>
                    <a:pt x="497" y="654"/>
                    <a:pt x="497" y="654"/>
                  </a:cubicBezTo>
                  <a:cubicBezTo>
                    <a:pt x="497" y="654"/>
                    <a:pt x="497" y="654"/>
                    <a:pt x="497" y="654"/>
                  </a:cubicBezTo>
                  <a:cubicBezTo>
                    <a:pt x="497" y="654"/>
                    <a:pt x="497" y="654"/>
                    <a:pt x="497" y="654"/>
                  </a:cubicBezTo>
                  <a:cubicBezTo>
                    <a:pt x="497" y="654"/>
                    <a:pt x="497" y="654"/>
                    <a:pt x="497" y="654"/>
                  </a:cubicBezTo>
                  <a:cubicBezTo>
                    <a:pt x="497" y="654"/>
                    <a:pt x="497" y="654"/>
                    <a:pt x="497" y="654"/>
                  </a:cubicBezTo>
                  <a:cubicBezTo>
                    <a:pt x="497" y="654"/>
                    <a:pt x="497" y="654"/>
                    <a:pt x="497" y="653"/>
                  </a:cubicBezTo>
                  <a:cubicBezTo>
                    <a:pt x="497" y="653"/>
                    <a:pt x="497" y="653"/>
                    <a:pt x="497" y="653"/>
                  </a:cubicBezTo>
                  <a:cubicBezTo>
                    <a:pt x="497" y="653"/>
                    <a:pt x="497" y="653"/>
                    <a:pt x="497" y="653"/>
                  </a:cubicBezTo>
                  <a:cubicBezTo>
                    <a:pt x="497" y="653"/>
                    <a:pt x="497" y="653"/>
                    <a:pt x="497" y="653"/>
                  </a:cubicBezTo>
                  <a:cubicBezTo>
                    <a:pt x="497" y="653"/>
                    <a:pt x="497" y="653"/>
                    <a:pt x="497" y="653"/>
                  </a:cubicBezTo>
                  <a:cubicBezTo>
                    <a:pt x="497" y="653"/>
                    <a:pt x="497" y="653"/>
                    <a:pt x="497" y="653"/>
                  </a:cubicBezTo>
                  <a:cubicBezTo>
                    <a:pt x="497" y="653"/>
                    <a:pt x="497" y="653"/>
                    <a:pt x="497" y="653"/>
                  </a:cubicBezTo>
                  <a:cubicBezTo>
                    <a:pt x="497" y="653"/>
                    <a:pt x="497" y="653"/>
                    <a:pt x="497" y="653"/>
                  </a:cubicBezTo>
                  <a:cubicBezTo>
                    <a:pt x="497" y="653"/>
                    <a:pt x="497" y="653"/>
                    <a:pt x="497" y="652"/>
                  </a:cubicBezTo>
                  <a:cubicBezTo>
                    <a:pt x="497" y="652"/>
                    <a:pt x="497" y="652"/>
                    <a:pt x="497" y="652"/>
                  </a:cubicBezTo>
                  <a:cubicBezTo>
                    <a:pt x="497" y="652"/>
                    <a:pt x="497" y="652"/>
                    <a:pt x="497" y="652"/>
                  </a:cubicBezTo>
                  <a:cubicBezTo>
                    <a:pt x="497" y="652"/>
                    <a:pt x="497" y="652"/>
                    <a:pt x="497" y="652"/>
                  </a:cubicBezTo>
                  <a:cubicBezTo>
                    <a:pt x="497" y="652"/>
                    <a:pt x="497" y="652"/>
                    <a:pt x="497" y="652"/>
                  </a:cubicBezTo>
                  <a:cubicBezTo>
                    <a:pt x="497" y="652"/>
                    <a:pt x="497" y="652"/>
                    <a:pt x="497" y="652"/>
                  </a:cubicBezTo>
                  <a:cubicBezTo>
                    <a:pt x="497" y="652"/>
                    <a:pt x="497" y="652"/>
                    <a:pt x="497" y="652"/>
                  </a:cubicBezTo>
                  <a:cubicBezTo>
                    <a:pt x="497" y="639"/>
                    <a:pt x="499" y="627"/>
                    <a:pt x="502" y="615"/>
                  </a:cubicBezTo>
                  <a:cubicBezTo>
                    <a:pt x="481" y="623"/>
                    <a:pt x="458" y="628"/>
                    <a:pt x="434" y="628"/>
                  </a:cubicBezTo>
                  <a:cubicBezTo>
                    <a:pt x="434" y="628"/>
                    <a:pt x="434" y="628"/>
                    <a:pt x="434" y="628"/>
                  </a:cubicBezTo>
                  <a:cubicBezTo>
                    <a:pt x="434" y="628"/>
                    <a:pt x="434" y="628"/>
                    <a:pt x="433" y="628"/>
                  </a:cubicBezTo>
                  <a:cubicBezTo>
                    <a:pt x="433" y="628"/>
                    <a:pt x="433" y="628"/>
                    <a:pt x="433" y="628"/>
                  </a:cubicBezTo>
                  <a:cubicBezTo>
                    <a:pt x="433" y="628"/>
                    <a:pt x="433" y="628"/>
                    <a:pt x="433" y="628"/>
                  </a:cubicBezTo>
                  <a:cubicBezTo>
                    <a:pt x="433" y="628"/>
                    <a:pt x="433" y="628"/>
                    <a:pt x="433" y="628"/>
                  </a:cubicBezTo>
                  <a:cubicBezTo>
                    <a:pt x="433" y="628"/>
                    <a:pt x="433" y="628"/>
                    <a:pt x="433" y="628"/>
                  </a:cubicBezTo>
                  <a:cubicBezTo>
                    <a:pt x="433" y="628"/>
                    <a:pt x="433" y="628"/>
                    <a:pt x="433" y="628"/>
                  </a:cubicBezTo>
                  <a:cubicBezTo>
                    <a:pt x="433" y="628"/>
                    <a:pt x="433" y="628"/>
                    <a:pt x="433" y="628"/>
                  </a:cubicBezTo>
                  <a:cubicBezTo>
                    <a:pt x="433" y="628"/>
                    <a:pt x="432" y="628"/>
                    <a:pt x="432" y="628"/>
                  </a:cubicBezTo>
                  <a:cubicBezTo>
                    <a:pt x="432" y="628"/>
                    <a:pt x="432" y="628"/>
                    <a:pt x="432" y="628"/>
                  </a:cubicBezTo>
                  <a:cubicBezTo>
                    <a:pt x="432" y="628"/>
                    <a:pt x="432" y="628"/>
                    <a:pt x="432" y="628"/>
                  </a:cubicBezTo>
                  <a:cubicBezTo>
                    <a:pt x="432" y="628"/>
                    <a:pt x="432" y="628"/>
                    <a:pt x="432" y="628"/>
                  </a:cubicBezTo>
                  <a:cubicBezTo>
                    <a:pt x="432" y="628"/>
                    <a:pt x="432" y="628"/>
                    <a:pt x="432" y="628"/>
                  </a:cubicBezTo>
                  <a:cubicBezTo>
                    <a:pt x="432" y="628"/>
                    <a:pt x="432" y="628"/>
                    <a:pt x="432" y="628"/>
                  </a:cubicBezTo>
                  <a:cubicBezTo>
                    <a:pt x="432" y="628"/>
                    <a:pt x="431" y="628"/>
                    <a:pt x="431" y="628"/>
                  </a:cubicBezTo>
                  <a:cubicBezTo>
                    <a:pt x="431" y="628"/>
                    <a:pt x="431" y="628"/>
                    <a:pt x="431" y="628"/>
                  </a:cubicBezTo>
                  <a:cubicBezTo>
                    <a:pt x="431" y="628"/>
                    <a:pt x="431" y="628"/>
                    <a:pt x="431" y="628"/>
                  </a:cubicBezTo>
                  <a:cubicBezTo>
                    <a:pt x="431" y="628"/>
                    <a:pt x="431" y="628"/>
                    <a:pt x="431" y="628"/>
                  </a:cubicBezTo>
                  <a:cubicBezTo>
                    <a:pt x="431" y="628"/>
                    <a:pt x="431" y="628"/>
                    <a:pt x="431" y="628"/>
                  </a:cubicBezTo>
                  <a:cubicBezTo>
                    <a:pt x="431" y="628"/>
                    <a:pt x="431" y="628"/>
                    <a:pt x="430" y="628"/>
                  </a:cubicBezTo>
                  <a:cubicBezTo>
                    <a:pt x="430" y="628"/>
                    <a:pt x="430" y="628"/>
                    <a:pt x="430" y="628"/>
                  </a:cubicBezTo>
                  <a:cubicBezTo>
                    <a:pt x="430" y="628"/>
                    <a:pt x="430" y="628"/>
                    <a:pt x="430" y="628"/>
                  </a:cubicBezTo>
                  <a:cubicBezTo>
                    <a:pt x="430" y="628"/>
                    <a:pt x="430" y="628"/>
                    <a:pt x="430" y="628"/>
                  </a:cubicBezTo>
                  <a:cubicBezTo>
                    <a:pt x="430" y="628"/>
                    <a:pt x="430" y="628"/>
                    <a:pt x="430" y="628"/>
                  </a:cubicBezTo>
                  <a:cubicBezTo>
                    <a:pt x="430" y="628"/>
                    <a:pt x="430" y="628"/>
                    <a:pt x="430" y="628"/>
                  </a:cubicBezTo>
                  <a:cubicBezTo>
                    <a:pt x="430" y="628"/>
                    <a:pt x="430" y="628"/>
                    <a:pt x="429" y="628"/>
                  </a:cubicBezTo>
                  <a:cubicBezTo>
                    <a:pt x="429" y="628"/>
                    <a:pt x="429" y="628"/>
                    <a:pt x="429" y="628"/>
                  </a:cubicBezTo>
                  <a:cubicBezTo>
                    <a:pt x="429" y="628"/>
                    <a:pt x="429" y="628"/>
                    <a:pt x="429" y="628"/>
                  </a:cubicBezTo>
                  <a:cubicBezTo>
                    <a:pt x="429" y="628"/>
                    <a:pt x="429" y="628"/>
                    <a:pt x="429" y="628"/>
                  </a:cubicBezTo>
                  <a:cubicBezTo>
                    <a:pt x="429" y="628"/>
                    <a:pt x="429" y="628"/>
                    <a:pt x="429" y="628"/>
                  </a:cubicBezTo>
                  <a:cubicBezTo>
                    <a:pt x="429" y="628"/>
                    <a:pt x="429" y="628"/>
                    <a:pt x="429" y="628"/>
                  </a:cubicBezTo>
                  <a:cubicBezTo>
                    <a:pt x="429" y="628"/>
                    <a:pt x="429" y="628"/>
                    <a:pt x="429" y="628"/>
                  </a:cubicBezTo>
                  <a:cubicBezTo>
                    <a:pt x="429" y="628"/>
                    <a:pt x="429" y="628"/>
                    <a:pt x="428" y="628"/>
                  </a:cubicBezTo>
                  <a:cubicBezTo>
                    <a:pt x="428" y="628"/>
                    <a:pt x="428" y="628"/>
                    <a:pt x="428" y="628"/>
                  </a:cubicBezTo>
                  <a:cubicBezTo>
                    <a:pt x="428" y="628"/>
                    <a:pt x="428" y="628"/>
                    <a:pt x="428" y="628"/>
                  </a:cubicBezTo>
                  <a:cubicBezTo>
                    <a:pt x="428" y="628"/>
                    <a:pt x="428" y="628"/>
                    <a:pt x="428" y="628"/>
                  </a:cubicBezTo>
                  <a:cubicBezTo>
                    <a:pt x="428" y="628"/>
                    <a:pt x="428" y="628"/>
                    <a:pt x="428" y="628"/>
                  </a:cubicBezTo>
                  <a:cubicBezTo>
                    <a:pt x="428" y="628"/>
                    <a:pt x="428" y="628"/>
                    <a:pt x="428" y="628"/>
                  </a:cubicBezTo>
                  <a:cubicBezTo>
                    <a:pt x="428" y="628"/>
                    <a:pt x="428" y="628"/>
                    <a:pt x="427" y="628"/>
                  </a:cubicBezTo>
                  <a:cubicBezTo>
                    <a:pt x="427" y="628"/>
                    <a:pt x="427" y="628"/>
                    <a:pt x="427" y="628"/>
                  </a:cubicBezTo>
                  <a:cubicBezTo>
                    <a:pt x="427" y="628"/>
                    <a:pt x="427" y="628"/>
                    <a:pt x="427" y="628"/>
                  </a:cubicBezTo>
                  <a:cubicBezTo>
                    <a:pt x="427" y="628"/>
                    <a:pt x="427" y="628"/>
                    <a:pt x="427" y="628"/>
                  </a:cubicBezTo>
                  <a:cubicBezTo>
                    <a:pt x="427" y="628"/>
                    <a:pt x="426" y="628"/>
                    <a:pt x="426" y="628"/>
                  </a:cubicBezTo>
                  <a:cubicBezTo>
                    <a:pt x="426" y="628"/>
                    <a:pt x="426" y="628"/>
                    <a:pt x="426" y="628"/>
                  </a:cubicBezTo>
                  <a:cubicBezTo>
                    <a:pt x="426" y="628"/>
                    <a:pt x="426" y="628"/>
                    <a:pt x="426" y="628"/>
                  </a:cubicBezTo>
                  <a:cubicBezTo>
                    <a:pt x="426" y="628"/>
                    <a:pt x="426" y="628"/>
                    <a:pt x="426" y="628"/>
                  </a:cubicBezTo>
                  <a:cubicBezTo>
                    <a:pt x="383" y="627"/>
                    <a:pt x="343" y="612"/>
                    <a:pt x="311" y="587"/>
                  </a:cubicBezTo>
                  <a:moveTo>
                    <a:pt x="783" y="562"/>
                  </a:moveTo>
                  <a:cubicBezTo>
                    <a:pt x="800" y="587"/>
                    <a:pt x="811" y="617"/>
                    <a:pt x="812" y="649"/>
                  </a:cubicBezTo>
                  <a:cubicBezTo>
                    <a:pt x="812" y="649"/>
                    <a:pt x="812" y="649"/>
                    <a:pt x="812" y="649"/>
                  </a:cubicBezTo>
                  <a:cubicBezTo>
                    <a:pt x="812" y="649"/>
                    <a:pt x="812" y="650"/>
                    <a:pt x="812" y="650"/>
                  </a:cubicBezTo>
                  <a:cubicBezTo>
                    <a:pt x="812" y="650"/>
                    <a:pt x="812" y="650"/>
                    <a:pt x="812" y="650"/>
                  </a:cubicBezTo>
                  <a:cubicBezTo>
                    <a:pt x="812" y="650"/>
                    <a:pt x="812" y="650"/>
                    <a:pt x="812" y="650"/>
                  </a:cubicBezTo>
                  <a:cubicBezTo>
                    <a:pt x="812" y="650"/>
                    <a:pt x="812" y="650"/>
                    <a:pt x="812" y="650"/>
                  </a:cubicBezTo>
                  <a:cubicBezTo>
                    <a:pt x="812" y="650"/>
                    <a:pt x="812" y="650"/>
                    <a:pt x="812" y="650"/>
                  </a:cubicBezTo>
                  <a:cubicBezTo>
                    <a:pt x="812" y="650"/>
                    <a:pt x="812" y="650"/>
                    <a:pt x="812" y="650"/>
                  </a:cubicBezTo>
                  <a:cubicBezTo>
                    <a:pt x="812" y="650"/>
                    <a:pt x="812" y="650"/>
                    <a:pt x="812" y="651"/>
                  </a:cubicBezTo>
                  <a:cubicBezTo>
                    <a:pt x="812" y="651"/>
                    <a:pt x="812" y="651"/>
                    <a:pt x="812" y="651"/>
                  </a:cubicBezTo>
                  <a:cubicBezTo>
                    <a:pt x="812" y="651"/>
                    <a:pt x="812" y="651"/>
                    <a:pt x="812" y="651"/>
                  </a:cubicBezTo>
                  <a:cubicBezTo>
                    <a:pt x="812" y="651"/>
                    <a:pt x="812" y="651"/>
                    <a:pt x="812" y="651"/>
                  </a:cubicBezTo>
                  <a:cubicBezTo>
                    <a:pt x="812" y="651"/>
                    <a:pt x="812" y="651"/>
                    <a:pt x="812" y="651"/>
                  </a:cubicBezTo>
                  <a:cubicBezTo>
                    <a:pt x="812" y="651"/>
                    <a:pt x="812" y="651"/>
                    <a:pt x="812" y="651"/>
                  </a:cubicBezTo>
                  <a:cubicBezTo>
                    <a:pt x="812" y="651"/>
                    <a:pt x="812" y="651"/>
                    <a:pt x="812" y="651"/>
                  </a:cubicBezTo>
                  <a:cubicBezTo>
                    <a:pt x="812" y="651"/>
                    <a:pt x="812" y="651"/>
                    <a:pt x="812" y="651"/>
                  </a:cubicBezTo>
                  <a:cubicBezTo>
                    <a:pt x="812" y="651"/>
                    <a:pt x="812" y="651"/>
                    <a:pt x="812" y="652"/>
                  </a:cubicBezTo>
                  <a:cubicBezTo>
                    <a:pt x="812" y="652"/>
                    <a:pt x="812" y="652"/>
                    <a:pt x="812" y="652"/>
                  </a:cubicBezTo>
                  <a:cubicBezTo>
                    <a:pt x="812" y="652"/>
                    <a:pt x="812" y="652"/>
                    <a:pt x="812" y="652"/>
                  </a:cubicBezTo>
                  <a:cubicBezTo>
                    <a:pt x="812" y="652"/>
                    <a:pt x="812" y="652"/>
                    <a:pt x="812" y="652"/>
                  </a:cubicBezTo>
                  <a:cubicBezTo>
                    <a:pt x="812" y="652"/>
                    <a:pt x="812" y="652"/>
                    <a:pt x="812" y="652"/>
                  </a:cubicBezTo>
                  <a:cubicBezTo>
                    <a:pt x="812" y="652"/>
                    <a:pt x="812" y="652"/>
                    <a:pt x="812" y="652"/>
                  </a:cubicBezTo>
                  <a:cubicBezTo>
                    <a:pt x="812" y="652"/>
                    <a:pt x="812" y="652"/>
                    <a:pt x="812" y="652"/>
                  </a:cubicBezTo>
                  <a:cubicBezTo>
                    <a:pt x="812" y="652"/>
                    <a:pt x="812" y="652"/>
                    <a:pt x="812" y="652"/>
                  </a:cubicBezTo>
                  <a:cubicBezTo>
                    <a:pt x="812" y="652"/>
                    <a:pt x="812" y="652"/>
                    <a:pt x="812" y="653"/>
                  </a:cubicBezTo>
                  <a:cubicBezTo>
                    <a:pt x="812" y="653"/>
                    <a:pt x="812" y="653"/>
                    <a:pt x="812" y="653"/>
                  </a:cubicBezTo>
                  <a:cubicBezTo>
                    <a:pt x="812" y="653"/>
                    <a:pt x="812" y="653"/>
                    <a:pt x="812" y="653"/>
                  </a:cubicBezTo>
                  <a:cubicBezTo>
                    <a:pt x="812" y="653"/>
                    <a:pt x="812" y="653"/>
                    <a:pt x="812" y="653"/>
                  </a:cubicBezTo>
                  <a:cubicBezTo>
                    <a:pt x="812" y="653"/>
                    <a:pt x="812" y="653"/>
                    <a:pt x="812" y="653"/>
                  </a:cubicBezTo>
                  <a:cubicBezTo>
                    <a:pt x="812" y="653"/>
                    <a:pt x="812" y="653"/>
                    <a:pt x="812" y="653"/>
                  </a:cubicBezTo>
                  <a:cubicBezTo>
                    <a:pt x="812" y="653"/>
                    <a:pt x="812" y="653"/>
                    <a:pt x="812" y="653"/>
                  </a:cubicBezTo>
                  <a:cubicBezTo>
                    <a:pt x="812" y="653"/>
                    <a:pt x="812" y="653"/>
                    <a:pt x="812" y="653"/>
                  </a:cubicBezTo>
                  <a:cubicBezTo>
                    <a:pt x="812" y="653"/>
                    <a:pt x="812" y="653"/>
                    <a:pt x="812" y="654"/>
                  </a:cubicBezTo>
                  <a:cubicBezTo>
                    <a:pt x="812" y="654"/>
                    <a:pt x="812" y="654"/>
                    <a:pt x="812" y="654"/>
                  </a:cubicBezTo>
                  <a:cubicBezTo>
                    <a:pt x="812" y="654"/>
                    <a:pt x="812" y="654"/>
                    <a:pt x="812" y="654"/>
                  </a:cubicBezTo>
                  <a:cubicBezTo>
                    <a:pt x="812" y="654"/>
                    <a:pt x="812" y="654"/>
                    <a:pt x="812" y="654"/>
                  </a:cubicBezTo>
                  <a:cubicBezTo>
                    <a:pt x="812" y="654"/>
                    <a:pt x="812" y="654"/>
                    <a:pt x="812" y="654"/>
                  </a:cubicBezTo>
                  <a:cubicBezTo>
                    <a:pt x="812" y="654"/>
                    <a:pt x="812" y="654"/>
                    <a:pt x="812" y="654"/>
                  </a:cubicBezTo>
                  <a:cubicBezTo>
                    <a:pt x="812" y="654"/>
                    <a:pt x="812" y="654"/>
                    <a:pt x="812" y="654"/>
                  </a:cubicBezTo>
                  <a:cubicBezTo>
                    <a:pt x="812" y="654"/>
                    <a:pt x="812" y="654"/>
                    <a:pt x="812" y="654"/>
                  </a:cubicBezTo>
                  <a:cubicBezTo>
                    <a:pt x="812" y="654"/>
                    <a:pt x="812" y="654"/>
                    <a:pt x="812" y="654"/>
                  </a:cubicBezTo>
                  <a:cubicBezTo>
                    <a:pt x="812" y="654"/>
                    <a:pt x="812" y="654"/>
                    <a:pt x="812" y="654"/>
                  </a:cubicBezTo>
                  <a:cubicBezTo>
                    <a:pt x="812" y="655"/>
                    <a:pt x="812" y="655"/>
                    <a:pt x="812" y="655"/>
                  </a:cubicBezTo>
                  <a:cubicBezTo>
                    <a:pt x="812" y="655"/>
                    <a:pt x="812" y="655"/>
                    <a:pt x="812" y="655"/>
                  </a:cubicBezTo>
                  <a:cubicBezTo>
                    <a:pt x="812" y="655"/>
                    <a:pt x="812" y="655"/>
                    <a:pt x="812" y="655"/>
                  </a:cubicBezTo>
                  <a:cubicBezTo>
                    <a:pt x="812" y="655"/>
                    <a:pt x="812" y="655"/>
                    <a:pt x="812" y="655"/>
                  </a:cubicBezTo>
                  <a:cubicBezTo>
                    <a:pt x="812" y="655"/>
                    <a:pt x="812" y="655"/>
                    <a:pt x="812" y="655"/>
                  </a:cubicBezTo>
                  <a:cubicBezTo>
                    <a:pt x="812" y="655"/>
                    <a:pt x="812" y="655"/>
                    <a:pt x="812" y="655"/>
                  </a:cubicBezTo>
                  <a:cubicBezTo>
                    <a:pt x="812" y="655"/>
                    <a:pt x="812" y="655"/>
                    <a:pt x="812" y="655"/>
                  </a:cubicBezTo>
                  <a:cubicBezTo>
                    <a:pt x="812" y="655"/>
                    <a:pt x="812" y="655"/>
                    <a:pt x="812" y="655"/>
                  </a:cubicBezTo>
                  <a:cubicBezTo>
                    <a:pt x="812" y="655"/>
                    <a:pt x="812" y="656"/>
                    <a:pt x="812" y="656"/>
                  </a:cubicBezTo>
                  <a:cubicBezTo>
                    <a:pt x="812" y="656"/>
                    <a:pt x="812" y="656"/>
                    <a:pt x="812" y="656"/>
                  </a:cubicBezTo>
                  <a:cubicBezTo>
                    <a:pt x="812" y="656"/>
                    <a:pt x="812" y="656"/>
                    <a:pt x="812" y="656"/>
                  </a:cubicBezTo>
                  <a:cubicBezTo>
                    <a:pt x="812" y="656"/>
                    <a:pt x="812" y="656"/>
                    <a:pt x="812" y="656"/>
                  </a:cubicBezTo>
                  <a:cubicBezTo>
                    <a:pt x="812" y="675"/>
                    <a:pt x="809" y="692"/>
                    <a:pt x="802" y="709"/>
                  </a:cubicBezTo>
                  <a:cubicBezTo>
                    <a:pt x="812" y="707"/>
                    <a:pt x="821" y="706"/>
                    <a:pt x="831" y="706"/>
                  </a:cubicBezTo>
                  <a:cubicBezTo>
                    <a:pt x="831" y="706"/>
                    <a:pt x="831" y="706"/>
                    <a:pt x="831" y="706"/>
                  </a:cubicBezTo>
                  <a:cubicBezTo>
                    <a:pt x="831" y="706"/>
                    <a:pt x="831" y="706"/>
                    <a:pt x="831" y="706"/>
                  </a:cubicBezTo>
                  <a:cubicBezTo>
                    <a:pt x="831" y="706"/>
                    <a:pt x="831" y="706"/>
                    <a:pt x="831" y="706"/>
                  </a:cubicBezTo>
                  <a:cubicBezTo>
                    <a:pt x="831" y="706"/>
                    <a:pt x="831" y="706"/>
                    <a:pt x="831" y="706"/>
                  </a:cubicBezTo>
                  <a:cubicBezTo>
                    <a:pt x="832" y="706"/>
                    <a:pt x="832" y="706"/>
                    <a:pt x="832" y="706"/>
                  </a:cubicBezTo>
                  <a:cubicBezTo>
                    <a:pt x="832" y="706"/>
                    <a:pt x="832" y="706"/>
                    <a:pt x="832" y="706"/>
                  </a:cubicBezTo>
                  <a:cubicBezTo>
                    <a:pt x="832" y="706"/>
                    <a:pt x="832" y="706"/>
                    <a:pt x="832" y="706"/>
                  </a:cubicBezTo>
                  <a:cubicBezTo>
                    <a:pt x="832" y="706"/>
                    <a:pt x="832" y="706"/>
                    <a:pt x="832" y="706"/>
                  </a:cubicBezTo>
                  <a:cubicBezTo>
                    <a:pt x="832" y="706"/>
                    <a:pt x="832" y="706"/>
                    <a:pt x="832" y="706"/>
                  </a:cubicBezTo>
                  <a:cubicBezTo>
                    <a:pt x="832" y="706"/>
                    <a:pt x="832" y="706"/>
                    <a:pt x="832" y="706"/>
                  </a:cubicBezTo>
                  <a:cubicBezTo>
                    <a:pt x="832" y="706"/>
                    <a:pt x="832" y="706"/>
                    <a:pt x="832" y="706"/>
                  </a:cubicBezTo>
                  <a:cubicBezTo>
                    <a:pt x="832" y="706"/>
                    <a:pt x="832" y="706"/>
                    <a:pt x="832" y="706"/>
                  </a:cubicBezTo>
                  <a:cubicBezTo>
                    <a:pt x="837" y="706"/>
                    <a:pt x="842" y="706"/>
                    <a:pt x="847" y="706"/>
                  </a:cubicBezTo>
                  <a:cubicBezTo>
                    <a:pt x="848" y="701"/>
                    <a:pt x="848" y="696"/>
                    <a:pt x="848" y="690"/>
                  </a:cubicBezTo>
                  <a:cubicBezTo>
                    <a:pt x="848" y="637"/>
                    <a:pt x="822" y="591"/>
                    <a:pt x="783" y="562"/>
                  </a:cubicBezTo>
                  <a:moveTo>
                    <a:pt x="0" y="346"/>
                  </a:moveTo>
                  <a:cubicBezTo>
                    <a:pt x="46" y="402"/>
                    <a:pt x="114" y="437"/>
                    <a:pt x="191" y="437"/>
                  </a:cubicBezTo>
                  <a:cubicBezTo>
                    <a:pt x="206" y="437"/>
                    <a:pt x="220" y="436"/>
                    <a:pt x="234" y="434"/>
                  </a:cubicBezTo>
                  <a:cubicBezTo>
                    <a:pt x="234" y="433"/>
                    <a:pt x="234" y="432"/>
                    <a:pt x="234" y="431"/>
                  </a:cubicBezTo>
                  <a:cubicBezTo>
                    <a:pt x="234" y="431"/>
                    <a:pt x="234" y="431"/>
                    <a:pt x="234" y="431"/>
                  </a:cubicBezTo>
                  <a:cubicBezTo>
                    <a:pt x="234" y="431"/>
                    <a:pt x="234" y="431"/>
                    <a:pt x="234" y="431"/>
                  </a:cubicBezTo>
                  <a:cubicBezTo>
                    <a:pt x="234" y="431"/>
                    <a:pt x="234" y="431"/>
                    <a:pt x="234" y="431"/>
                  </a:cubicBezTo>
                  <a:cubicBezTo>
                    <a:pt x="234" y="431"/>
                    <a:pt x="234" y="431"/>
                    <a:pt x="234" y="431"/>
                  </a:cubicBezTo>
                  <a:cubicBezTo>
                    <a:pt x="234" y="431"/>
                    <a:pt x="234" y="431"/>
                    <a:pt x="234" y="431"/>
                  </a:cubicBezTo>
                  <a:cubicBezTo>
                    <a:pt x="234" y="431"/>
                    <a:pt x="234" y="431"/>
                    <a:pt x="234" y="431"/>
                  </a:cubicBezTo>
                  <a:cubicBezTo>
                    <a:pt x="234" y="431"/>
                    <a:pt x="234" y="431"/>
                    <a:pt x="234" y="430"/>
                  </a:cubicBezTo>
                  <a:cubicBezTo>
                    <a:pt x="234" y="430"/>
                    <a:pt x="234" y="430"/>
                    <a:pt x="234" y="430"/>
                  </a:cubicBezTo>
                  <a:cubicBezTo>
                    <a:pt x="234" y="430"/>
                    <a:pt x="234" y="430"/>
                    <a:pt x="234" y="430"/>
                  </a:cubicBezTo>
                  <a:cubicBezTo>
                    <a:pt x="234" y="430"/>
                    <a:pt x="234" y="430"/>
                    <a:pt x="234" y="430"/>
                  </a:cubicBezTo>
                  <a:cubicBezTo>
                    <a:pt x="234" y="430"/>
                    <a:pt x="234" y="430"/>
                    <a:pt x="234" y="430"/>
                  </a:cubicBezTo>
                  <a:cubicBezTo>
                    <a:pt x="234" y="430"/>
                    <a:pt x="234" y="430"/>
                    <a:pt x="234" y="430"/>
                  </a:cubicBezTo>
                  <a:cubicBezTo>
                    <a:pt x="234" y="430"/>
                    <a:pt x="234" y="430"/>
                    <a:pt x="234" y="429"/>
                  </a:cubicBezTo>
                  <a:cubicBezTo>
                    <a:pt x="234" y="429"/>
                    <a:pt x="234" y="429"/>
                    <a:pt x="234" y="429"/>
                  </a:cubicBezTo>
                  <a:cubicBezTo>
                    <a:pt x="234" y="429"/>
                    <a:pt x="234" y="429"/>
                    <a:pt x="234" y="429"/>
                  </a:cubicBezTo>
                  <a:cubicBezTo>
                    <a:pt x="234" y="429"/>
                    <a:pt x="234" y="429"/>
                    <a:pt x="234" y="429"/>
                  </a:cubicBezTo>
                  <a:cubicBezTo>
                    <a:pt x="234" y="429"/>
                    <a:pt x="234" y="429"/>
                    <a:pt x="234" y="429"/>
                  </a:cubicBezTo>
                  <a:cubicBezTo>
                    <a:pt x="234" y="429"/>
                    <a:pt x="234" y="429"/>
                    <a:pt x="234" y="429"/>
                  </a:cubicBezTo>
                  <a:cubicBezTo>
                    <a:pt x="234" y="429"/>
                    <a:pt x="234" y="429"/>
                    <a:pt x="234" y="429"/>
                  </a:cubicBezTo>
                  <a:cubicBezTo>
                    <a:pt x="234" y="429"/>
                    <a:pt x="234" y="428"/>
                    <a:pt x="234" y="428"/>
                  </a:cubicBezTo>
                  <a:cubicBezTo>
                    <a:pt x="234" y="428"/>
                    <a:pt x="234" y="428"/>
                    <a:pt x="234" y="428"/>
                  </a:cubicBezTo>
                  <a:cubicBezTo>
                    <a:pt x="234" y="428"/>
                    <a:pt x="234" y="428"/>
                    <a:pt x="234" y="428"/>
                  </a:cubicBezTo>
                  <a:cubicBezTo>
                    <a:pt x="234" y="428"/>
                    <a:pt x="234" y="428"/>
                    <a:pt x="234" y="428"/>
                  </a:cubicBezTo>
                  <a:cubicBezTo>
                    <a:pt x="234" y="428"/>
                    <a:pt x="234" y="428"/>
                    <a:pt x="234" y="428"/>
                  </a:cubicBezTo>
                  <a:cubicBezTo>
                    <a:pt x="234" y="428"/>
                    <a:pt x="234" y="428"/>
                    <a:pt x="234" y="428"/>
                  </a:cubicBezTo>
                  <a:cubicBezTo>
                    <a:pt x="235" y="414"/>
                    <a:pt x="236" y="400"/>
                    <a:pt x="239" y="387"/>
                  </a:cubicBezTo>
                  <a:cubicBezTo>
                    <a:pt x="214" y="396"/>
                    <a:pt x="186" y="401"/>
                    <a:pt x="157" y="402"/>
                  </a:cubicBezTo>
                  <a:cubicBezTo>
                    <a:pt x="157" y="402"/>
                    <a:pt x="157" y="402"/>
                    <a:pt x="157" y="402"/>
                  </a:cubicBezTo>
                  <a:cubicBezTo>
                    <a:pt x="157" y="402"/>
                    <a:pt x="157" y="402"/>
                    <a:pt x="157" y="402"/>
                  </a:cubicBezTo>
                  <a:cubicBezTo>
                    <a:pt x="157" y="402"/>
                    <a:pt x="157" y="402"/>
                    <a:pt x="157" y="402"/>
                  </a:cubicBezTo>
                  <a:cubicBezTo>
                    <a:pt x="157" y="402"/>
                    <a:pt x="157" y="402"/>
                    <a:pt x="157" y="402"/>
                  </a:cubicBezTo>
                  <a:cubicBezTo>
                    <a:pt x="157" y="402"/>
                    <a:pt x="157" y="402"/>
                    <a:pt x="157" y="402"/>
                  </a:cubicBezTo>
                  <a:cubicBezTo>
                    <a:pt x="157" y="402"/>
                    <a:pt x="156" y="402"/>
                    <a:pt x="156" y="402"/>
                  </a:cubicBezTo>
                  <a:cubicBezTo>
                    <a:pt x="156" y="402"/>
                    <a:pt x="156" y="402"/>
                    <a:pt x="156" y="402"/>
                  </a:cubicBezTo>
                  <a:cubicBezTo>
                    <a:pt x="156" y="402"/>
                    <a:pt x="156" y="402"/>
                    <a:pt x="156" y="402"/>
                  </a:cubicBezTo>
                  <a:cubicBezTo>
                    <a:pt x="156" y="402"/>
                    <a:pt x="156" y="402"/>
                    <a:pt x="156" y="402"/>
                  </a:cubicBezTo>
                  <a:cubicBezTo>
                    <a:pt x="156" y="402"/>
                    <a:pt x="156" y="402"/>
                    <a:pt x="156" y="402"/>
                  </a:cubicBezTo>
                  <a:cubicBezTo>
                    <a:pt x="156" y="402"/>
                    <a:pt x="156" y="402"/>
                    <a:pt x="156" y="402"/>
                  </a:cubicBezTo>
                  <a:cubicBezTo>
                    <a:pt x="156" y="402"/>
                    <a:pt x="156" y="402"/>
                    <a:pt x="156" y="402"/>
                  </a:cubicBezTo>
                  <a:cubicBezTo>
                    <a:pt x="156" y="402"/>
                    <a:pt x="155" y="402"/>
                    <a:pt x="155" y="402"/>
                  </a:cubicBezTo>
                  <a:cubicBezTo>
                    <a:pt x="155" y="402"/>
                    <a:pt x="155" y="402"/>
                    <a:pt x="155" y="402"/>
                  </a:cubicBezTo>
                  <a:cubicBezTo>
                    <a:pt x="155" y="402"/>
                    <a:pt x="155" y="402"/>
                    <a:pt x="155" y="402"/>
                  </a:cubicBezTo>
                  <a:cubicBezTo>
                    <a:pt x="155" y="402"/>
                    <a:pt x="155" y="402"/>
                    <a:pt x="155" y="402"/>
                  </a:cubicBezTo>
                  <a:cubicBezTo>
                    <a:pt x="155" y="402"/>
                    <a:pt x="155" y="402"/>
                    <a:pt x="155" y="402"/>
                  </a:cubicBezTo>
                  <a:cubicBezTo>
                    <a:pt x="155" y="402"/>
                    <a:pt x="155" y="402"/>
                    <a:pt x="155" y="402"/>
                  </a:cubicBezTo>
                  <a:cubicBezTo>
                    <a:pt x="154" y="402"/>
                    <a:pt x="154" y="402"/>
                    <a:pt x="154" y="402"/>
                  </a:cubicBezTo>
                  <a:cubicBezTo>
                    <a:pt x="154" y="402"/>
                    <a:pt x="154" y="402"/>
                    <a:pt x="154" y="402"/>
                  </a:cubicBezTo>
                  <a:cubicBezTo>
                    <a:pt x="154" y="402"/>
                    <a:pt x="154" y="402"/>
                    <a:pt x="154" y="402"/>
                  </a:cubicBezTo>
                  <a:cubicBezTo>
                    <a:pt x="154" y="402"/>
                    <a:pt x="154" y="402"/>
                    <a:pt x="154" y="402"/>
                  </a:cubicBezTo>
                  <a:cubicBezTo>
                    <a:pt x="154" y="402"/>
                    <a:pt x="154" y="402"/>
                    <a:pt x="154" y="402"/>
                  </a:cubicBezTo>
                  <a:cubicBezTo>
                    <a:pt x="154" y="402"/>
                    <a:pt x="154" y="402"/>
                    <a:pt x="154" y="402"/>
                  </a:cubicBezTo>
                  <a:cubicBezTo>
                    <a:pt x="153" y="402"/>
                    <a:pt x="153" y="402"/>
                    <a:pt x="153" y="402"/>
                  </a:cubicBezTo>
                  <a:cubicBezTo>
                    <a:pt x="153" y="402"/>
                    <a:pt x="153" y="402"/>
                    <a:pt x="153" y="402"/>
                  </a:cubicBezTo>
                  <a:cubicBezTo>
                    <a:pt x="153" y="402"/>
                    <a:pt x="153" y="402"/>
                    <a:pt x="153" y="402"/>
                  </a:cubicBezTo>
                  <a:cubicBezTo>
                    <a:pt x="153" y="402"/>
                    <a:pt x="153" y="402"/>
                    <a:pt x="153" y="402"/>
                  </a:cubicBezTo>
                  <a:cubicBezTo>
                    <a:pt x="152" y="402"/>
                    <a:pt x="152" y="402"/>
                    <a:pt x="152" y="402"/>
                  </a:cubicBezTo>
                  <a:cubicBezTo>
                    <a:pt x="152" y="402"/>
                    <a:pt x="152" y="402"/>
                    <a:pt x="152" y="402"/>
                  </a:cubicBezTo>
                  <a:cubicBezTo>
                    <a:pt x="95" y="401"/>
                    <a:pt x="42" y="380"/>
                    <a:pt x="0" y="346"/>
                  </a:cubicBezTo>
                  <a:moveTo>
                    <a:pt x="587" y="311"/>
                  </a:moveTo>
                  <a:cubicBezTo>
                    <a:pt x="612" y="343"/>
                    <a:pt x="627" y="382"/>
                    <a:pt x="628" y="425"/>
                  </a:cubicBezTo>
                  <a:cubicBezTo>
                    <a:pt x="628" y="425"/>
                    <a:pt x="628" y="425"/>
                    <a:pt x="628" y="425"/>
                  </a:cubicBezTo>
                  <a:cubicBezTo>
                    <a:pt x="628" y="425"/>
                    <a:pt x="628" y="425"/>
                    <a:pt x="628" y="425"/>
                  </a:cubicBezTo>
                  <a:cubicBezTo>
                    <a:pt x="628" y="425"/>
                    <a:pt x="628" y="425"/>
                    <a:pt x="628" y="426"/>
                  </a:cubicBezTo>
                  <a:cubicBezTo>
                    <a:pt x="628" y="426"/>
                    <a:pt x="628" y="426"/>
                    <a:pt x="628" y="426"/>
                  </a:cubicBezTo>
                  <a:cubicBezTo>
                    <a:pt x="628" y="426"/>
                    <a:pt x="628" y="426"/>
                    <a:pt x="628" y="426"/>
                  </a:cubicBezTo>
                  <a:cubicBezTo>
                    <a:pt x="628" y="426"/>
                    <a:pt x="628" y="426"/>
                    <a:pt x="628" y="427"/>
                  </a:cubicBezTo>
                  <a:cubicBezTo>
                    <a:pt x="628" y="427"/>
                    <a:pt x="628" y="427"/>
                    <a:pt x="628" y="427"/>
                  </a:cubicBezTo>
                  <a:cubicBezTo>
                    <a:pt x="628" y="427"/>
                    <a:pt x="628" y="427"/>
                    <a:pt x="628" y="427"/>
                  </a:cubicBezTo>
                  <a:cubicBezTo>
                    <a:pt x="628" y="427"/>
                    <a:pt x="628" y="427"/>
                    <a:pt x="628" y="427"/>
                  </a:cubicBezTo>
                  <a:cubicBezTo>
                    <a:pt x="628" y="427"/>
                    <a:pt x="628" y="427"/>
                    <a:pt x="628" y="427"/>
                  </a:cubicBezTo>
                  <a:cubicBezTo>
                    <a:pt x="628" y="427"/>
                    <a:pt x="628" y="427"/>
                    <a:pt x="628" y="427"/>
                  </a:cubicBezTo>
                  <a:cubicBezTo>
                    <a:pt x="628" y="427"/>
                    <a:pt x="628" y="427"/>
                    <a:pt x="628" y="427"/>
                  </a:cubicBezTo>
                  <a:cubicBezTo>
                    <a:pt x="628" y="427"/>
                    <a:pt x="628" y="427"/>
                    <a:pt x="628" y="427"/>
                  </a:cubicBezTo>
                  <a:cubicBezTo>
                    <a:pt x="628" y="427"/>
                    <a:pt x="628" y="428"/>
                    <a:pt x="628" y="428"/>
                  </a:cubicBezTo>
                  <a:cubicBezTo>
                    <a:pt x="628" y="428"/>
                    <a:pt x="628" y="428"/>
                    <a:pt x="628" y="428"/>
                  </a:cubicBezTo>
                  <a:cubicBezTo>
                    <a:pt x="628" y="428"/>
                    <a:pt x="628" y="428"/>
                    <a:pt x="628" y="428"/>
                  </a:cubicBezTo>
                  <a:cubicBezTo>
                    <a:pt x="628" y="428"/>
                    <a:pt x="628" y="428"/>
                    <a:pt x="628" y="428"/>
                  </a:cubicBezTo>
                  <a:cubicBezTo>
                    <a:pt x="628" y="428"/>
                    <a:pt x="628" y="428"/>
                    <a:pt x="628" y="428"/>
                  </a:cubicBezTo>
                  <a:cubicBezTo>
                    <a:pt x="628" y="428"/>
                    <a:pt x="628" y="428"/>
                    <a:pt x="628" y="428"/>
                  </a:cubicBezTo>
                  <a:cubicBezTo>
                    <a:pt x="628" y="428"/>
                    <a:pt x="628" y="429"/>
                    <a:pt x="628" y="429"/>
                  </a:cubicBezTo>
                  <a:cubicBezTo>
                    <a:pt x="628" y="429"/>
                    <a:pt x="628" y="429"/>
                    <a:pt x="628" y="429"/>
                  </a:cubicBezTo>
                  <a:cubicBezTo>
                    <a:pt x="628" y="429"/>
                    <a:pt x="628" y="429"/>
                    <a:pt x="628" y="429"/>
                  </a:cubicBezTo>
                  <a:cubicBezTo>
                    <a:pt x="628" y="429"/>
                    <a:pt x="628" y="429"/>
                    <a:pt x="628" y="429"/>
                  </a:cubicBezTo>
                  <a:cubicBezTo>
                    <a:pt x="628" y="429"/>
                    <a:pt x="628" y="429"/>
                    <a:pt x="628" y="429"/>
                  </a:cubicBezTo>
                  <a:cubicBezTo>
                    <a:pt x="628" y="429"/>
                    <a:pt x="628" y="429"/>
                    <a:pt x="628" y="429"/>
                  </a:cubicBezTo>
                  <a:cubicBezTo>
                    <a:pt x="628" y="429"/>
                    <a:pt x="628" y="429"/>
                    <a:pt x="628" y="429"/>
                  </a:cubicBezTo>
                  <a:cubicBezTo>
                    <a:pt x="628" y="430"/>
                    <a:pt x="628" y="430"/>
                    <a:pt x="628" y="430"/>
                  </a:cubicBezTo>
                  <a:cubicBezTo>
                    <a:pt x="628" y="430"/>
                    <a:pt x="628" y="430"/>
                    <a:pt x="628" y="430"/>
                  </a:cubicBezTo>
                  <a:cubicBezTo>
                    <a:pt x="628" y="430"/>
                    <a:pt x="628" y="430"/>
                    <a:pt x="628" y="430"/>
                  </a:cubicBezTo>
                  <a:cubicBezTo>
                    <a:pt x="628" y="430"/>
                    <a:pt x="628" y="430"/>
                    <a:pt x="628" y="430"/>
                  </a:cubicBezTo>
                  <a:cubicBezTo>
                    <a:pt x="628" y="430"/>
                    <a:pt x="628" y="430"/>
                    <a:pt x="628" y="430"/>
                  </a:cubicBezTo>
                  <a:cubicBezTo>
                    <a:pt x="628" y="430"/>
                    <a:pt x="628" y="430"/>
                    <a:pt x="628" y="430"/>
                  </a:cubicBezTo>
                  <a:cubicBezTo>
                    <a:pt x="628" y="431"/>
                    <a:pt x="628" y="431"/>
                    <a:pt x="628" y="431"/>
                  </a:cubicBezTo>
                  <a:cubicBezTo>
                    <a:pt x="628" y="431"/>
                    <a:pt x="628" y="431"/>
                    <a:pt x="628" y="431"/>
                  </a:cubicBezTo>
                  <a:cubicBezTo>
                    <a:pt x="628" y="431"/>
                    <a:pt x="628" y="431"/>
                    <a:pt x="628" y="431"/>
                  </a:cubicBezTo>
                  <a:cubicBezTo>
                    <a:pt x="628" y="431"/>
                    <a:pt x="628" y="431"/>
                    <a:pt x="628" y="431"/>
                  </a:cubicBezTo>
                  <a:cubicBezTo>
                    <a:pt x="628" y="431"/>
                    <a:pt x="628" y="431"/>
                    <a:pt x="628" y="431"/>
                  </a:cubicBezTo>
                  <a:cubicBezTo>
                    <a:pt x="628" y="431"/>
                    <a:pt x="628" y="431"/>
                    <a:pt x="628" y="431"/>
                  </a:cubicBezTo>
                  <a:cubicBezTo>
                    <a:pt x="628" y="431"/>
                    <a:pt x="628" y="431"/>
                    <a:pt x="628" y="431"/>
                  </a:cubicBezTo>
                  <a:cubicBezTo>
                    <a:pt x="628" y="431"/>
                    <a:pt x="628" y="431"/>
                    <a:pt x="628" y="431"/>
                  </a:cubicBezTo>
                  <a:cubicBezTo>
                    <a:pt x="628" y="432"/>
                    <a:pt x="628" y="432"/>
                    <a:pt x="628" y="432"/>
                  </a:cubicBezTo>
                  <a:cubicBezTo>
                    <a:pt x="628" y="432"/>
                    <a:pt x="628" y="432"/>
                    <a:pt x="628" y="432"/>
                  </a:cubicBezTo>
                  <a:cubicBezTo>
                    <a:pt x="628" y="432"/>
                    <a:pt x="628" y="432"/>
                    <a:pt x="628" y="432"/>
                  </a:cubicBezTo>
                  <a:cubicBezTo>
                    <a:pt x="628" y="432"/>
                    <a:pt x="628" y="432"/>
                    <a:pt x="628" y="432"/>
                  </a:cubicBezTo>
                  <a:cubicBezTo>
                    <a:pt x="628" y="432"/>
                    <a:pt x="628" y="432"/>
                    <a:pt x="628" y="432"/>
                  </a:cubicBezTo>
                  <a:cubicBezTo>
                    <a:pt x="628" y="432"/>
                    <a:pt x="628" y="432"/>
                    <a:pt x="628" y="432"/>
                  </a:cubicBezTo>
                  <a:cubicBezTo>
                    <a:pt x="628" y="432"/>
                    <a:pt x="628" y="433"/>
                    <a:pt x="628" y="433"/>
                  </a:cubicBezTo>
                  <a:cubicBezTo>
                    <a:pt x="628" y="433"/>
                    <a:pt x="628" y="433"/>
                    <a:pt x="628" y="433"/>
                  </a:cubicBezTo>
                  <a:cubicBezTo>
                    <a:pt x="628" y="433"/>
                    <a:pt x="628" y="433"/>
                    <a:pt x="628" y="433"/>
                  </a:cubicBezTo>
                  <a:cubicBezTo>
                    <a:pt x="628" y="433"/>
                    <a:pt x="628" y="433"/>
                    <a:pt x="628" y="433"/>
                  </a:cubicBezTo>
                  <a:cubicBezTo>
                    <a:pt x="628" y="433"/>
                    <a:pt x="628" y="433"/>
                    <a:pt x="628" y="433"/>
                  </a:cubicBezTo>
                  <a:cubicBezTo>
                    <a:pt x="628" y="433"/>
                    <a:pt x="628" y="433"/>
                    <a:pt x="628" y="433"/>
                  </a:cubicBezTo>
                  <a:cubicBezTo>
                    <a:pt x="628" y="433"/>
                    <a:pt x="628" y="433"/>
                    <a:pt x="628" y="433"/>
                  </a:cubicBezTo>
                  <a:cubicBezTo>
                    <a:pt x="628" y="457"/>
                    <a:pt x="624" y="480"/>
                    <a:pt x="615" y="502"/>
                  </a:cubicBezTo>
                  <a:cubicBezTo>
                    <a:pt x="617" y="501"/>
                    <a:pt x="619" y="501"/>
                    <a:pt x="621" y="500"/>
                  </a:cubicBezTo>
                  <a:cubicBezTo>
                    <a:pt x="621" y="500"/>
                    <a:pt x="621" y="500"/>
                    <a:pt x="621" y="500"/>
                  </a:cubicBezTo>
                  <a:cubicBezTo>
                    <a:pt x="621" y="500"/>
                    <a:pt x="621" y="500"/>
                    <a:pt x="621" y="500"/>
                  </a:cubicBezTo>
                  <a:cubicBezTo>
                    <a:pt x="621" y="500"/>
                    <a:pt x="621" y="500"/>
                    <a:pt x="621" y="500"/>
                  </a:cubicBezTo>
                  <a:cubicBezTo>
                    <a:pt x="621" y="500"/>
                    <a:pt x="621" y="500"/>
                    <a:pt x="621" y="500"/>
                  </a:cubicBezTo>
                  <a:cubicBezTo>
                    <a:pt x="621" y="500"/>
                    <a:pt x="622" y="500"/>
                    <a:pt x="622" y="500"/>
                  </a:cubicBezTo>
                  <a:cubicBezTo>
                    <a:pt x="622" y="500"/>
                    <a:pt x="622" y="500"/>
                    <a:pt x="622" y="500"/>
                  </a:cubicBezTo>
                  <a:cubicBezTo>
                    <a:pt x="630" y="498"/>
                    <a:pt x="638" y="497"/>
                    <a:pt x="646" y="497"/>
                  </a:cubicBezTo>
                  <a:cubicBezTo>
                    <a:pt x="646" y="497"/>
                    <a:pt x="646" y="497"/>
                    <a:pt x="646" y="497"/>
                  </a:cubicBezTo>
                  <a:cubicBezTo>
                    <a:pt x="646" y="497"/>
                    <a:pt x="646" y="497"/>
                    <a:pt x="646" y="497"/>
                  </a:cubicBezTo>
                  <a:cubicBezTo>
                    <a:pt x="646" y="497"/>
                    <a:pt x="646" y="497"/>
                    <a:pt x="646" y="497"/>
                  </a:cubicBezTo>
                  <a:cubicBezTo>
                    <a:pt x="647" y="497"/>
                    <a:pt x="648" y="497"/>
                    <a:pt x="649" y="497"/>
                  </a:cubicBezTo>
                  <a:cubicBezTo>
                    <a:pt x="649" y="497"/>
                    <a:pt x="649" y="497"/>
                    <a:pt x="649" y="497"/>
                  </a:cubicBezTo>
                  <a:cubicBezTo>
                    <a:pt x="649" y="497"/>
                    <a:pt x="650" y="497"/>
                    <a:pt x="650" y="497"/>
                  </a:cubicBezTo>
                  <a:cubicBezTo>
                    <a:pt x="650" y="497"/>
                    <a:pt x="650" y="497"/>
                    <a:pt x="650" y="497"/>
                  </a:cubicBezTo>
                  <a:cubicBezTo>
                    <a:pt x="650" y="497"/>
                    <a:pt x="650" y="497"/>
                    <a:pt x="650" y="497"/>
                  </a:cubicBezTo>
                  <a:cubicBezTo>
                    <a:pt x="650" y="497"/>
                    <a:pt x="650" y="497"/>
                    <a:pt x="650" y="497"/>
                  </a:cubicBezTo>
                  <a:cubicBezTo>
                    <a:pt x="650" y="497"/>
                    <a:pt x="650" y="497"/>
                    <a:pt x="650" y="497"/>
                  </a:cubicBezTo>
                  <a:cubicBezTo>
                    <a:pt x="650" y="497"/>
                    <a:pt x="650" y="497"/>
                    <a:pt x="650" y="497"/>
                  </a:cubicBezTo>
                  <a:cubicBezTo>
                    <a:pt x="650" y="497"/>
                    <a:pt x="650" y="497"/>
                    <a:pt x="650" y="497"/>
                  </a:cubicBezTo>
                  <a:cubicBezTo>
                    <a:pt x="650" y="497"/>
                    <a:pt x="650" y="497"/>
                    <a:pt x="650" y="497"/>
                  </a:cubicBezTo>
                  <a:cubicBezTo>
                    <a:pt x="650" y="497"/>
                    <a:pt x="651" y="497"/>
                    <a:pt x="651" y="497"/>
                  </a:cubicBezTo>
                  <a:cubicBezTo>
                    <a:pt x="651" y="497"/>
                    <a:pt x="651" y="497"/>
                    <a:pt x="651" y="497"/>
                  </a:cubicBezTo>
                  <a:cubicBezTo>
                    <a:pt x="651" y="497"/>
                    <a:pt x="651" y="497"/>
                    <a:pt x="651" y="497"/>
                  </a:cubicBezTo>
                  <a:cubicBezTo>
                    <a:pt x="651" y="497"/>
                    <a:pt x="651" y="497"/>
                    <a:pt x="651" y="497"/>
                  </a:cubicBezTo>
                  <a:cubicBezTo>
                    <a:pt x="651" y="497"/>
                    <a:pt x="651" y="497"/>
                    <a:pt x="651" y="497"/>
                  </a:cubicBezTo>
                  <a:cubicBezTo>
                    <a:pt x="651" y="497"/>
                    <a:pt x="651" y="497"/>
                    <a:pt x="651" y="497"/>
                  </a:cubicBezTo>
                  <a:cubicBezTo>
                    <a:pt x="651" y="497"/>
                    <a:pt x="651" y="497"/>
                    <a:pt x="651" y="497"/>
                  </a:cubicBezTo>
                  <a:cubicBezTo>
                    <a:pt x="651" y="497"/>
                    <a:pt x="651" y="497"/>
                    <a:pt x="651" y="497"/>
                  </a:cubicBezTo>
                  <a:cubicBezTo>
                    <a:pt x="651" y="497"/>
                    <a:pt x="652" y="497"/>
                    <a:pt x="652" y="497"/>
                  </a:cubicBezTo>
                  <a:cubicBezTo>
                    <a:pt x="652" y="497"/>
                    <a:pt x="652" y="497"/>
                    <a:pt x="652" y="497"/>
                  </a:cubicBezTo>
                  <a:cubicBezTo>
                    <a:pt x="652" y="497"/>
                    <a:pt x="652" y="497"/>
                    <a:pt x="652" y="497"/>
                  </a:cubicBezTo>
                  <a:cubicBezTo>
                    <a:pt x="652" y="497"/>
                    <a:pt x="652" y="497"/>
                    <a:pt x="652" y="497"/>
                  </a:cubicBezTo>
                  <a:cubicBezTo>
                    <a:pt x="652" y="497"/>
                    <a:pt x="652" y="497"/>
                    <a:pt x="652" y="497"/>
                  </a:cubicBezTo>
                  <a:cubicBezTo>
                    <a:pt x="652" y="497"/>
                    <a:pt x="652" y="497"/>
                    <a:pt x="652" y="497"/>
                  </a:cubicBezTo>
                  <a:cubicBezTo>
                    <a:pt x="652" y="497"/>
                    <a:pt x="652" y="497"/>
                    <a:pt x="652" y="497"/>
                  </a:cubicBezTo>
                  <a:cubicBezTo>
                    <a:pt x="652" y="497"/>
                    <a:pt x="652" y="497"/>
                    <a:pt x="653" y="497"/>
                  </a:cubicBezTo>
                  <a:cubicBezTo>
                    <a:pt x="653" y="497"/>
                    <a:pt x="653" y="497"/>
                    <a:pt x="653" y="497"/>
                  </a:cubicBezTo>
                  <a:cubicBezTo>
                    <a:pt x="653" y="497"/>
                    <a:pt x="653" y="497"/>
                    <a:pt x="653" y="497"/>
                  </a:cubicBezTo>
                  <a:cubicBezTo>
                    <a:pt x="653" y="497"/>
                    <a:pt x="653" y="497"/>
                    <a:pt x="653" y="497"/>
                  </a:cubicBezTo>
                  <a:cubicBezTo>
                    <a:pt x="653" y="497"/>
                    <a:pt x="653" y="497"/>
                    <a:pt x="653" y="497"/>
                  </a:cubicBezTo>
                  <a:cubicBezTo>
                    <a:pt x="653" y="497"/>
                    <a:pt x="653" y="497"/>
                    <a:pt x="653" y="497"/>
                  </a:cubicBezTo>
                  <a:cubicBezTo>
                    <a:pt x="653" y="497"/>
                    <a:pt x="653" y="497"/>
                    <a:pt x="653" y="497"/>
                  </a:cubicBezTo>
                  <a:cubicBezTo>
                    <a:pt x="653" y="497"/>
                    <a:pt x="653" y="497"/>
                    <a:pt x="653" y="497"/>
                  </a:cubicBezTo>
                  <a:cubicBezTo>
                    <a:pt x="653" y="497"/>
                    <a:pt x="653" y="497"/>
                    <a:pt x="654" y="497"/>
                  </a:cubicBezTo>
                  <a:cubicBezTo>
                    <a:pt x="654" y="497"/>
                    <a:pt x="654" y="497"/>
                    <a:pt x="654" y="497"/>
                  </a:cubicBezTo>
                  <a:cubicBezTo>
                    <a:pt x="654" y="497"/>
                    <a:pt x="654" y="497"/>
                    <a:pt x="654" y="497"/>
                  </a:cubicBezTo>
                  <a:cubicBezTo>
                    <a:pt x="654" y="497"/>
                    <a:pt x="654" y="497"/>
                    <a:pt x="654" y="497"/>
                  </a:cubicBezTo>
                  <a:cubicBezTo>
                    <a:pt x="654" y="497"/>
                    <a:pt x="654" y="497"/>
                    <a:pt x="654" y="497"/>
                  </a:cubicBezTo>
                  <a:cubicBezTo>
                    <a:pt x="654" y="497"/>
                    <a:pt x="654" y="497"/>
                    <a:pt x="654" y="497"/>
                  </a:cubicBezTo>
                  <a:cubicBezTo>
                    <a:pt x="654" y="497"/>
                    <a:pt x="654" y="497"/>
                    <a:pt x="654" y="497"/>
                  </a:cubicBezTo>
                  <a:cubicBezTo>
                    <a:pt x="654" y="497"/>
                    <a:pt x="654" y="497"/>
                    <a:pt x="654" y="497"/>
                  </a:cubicBezTo>
                  <a:cubicBezTo>
                    <a:pt x="654" y="497"/>
                    <a:pt x="654" y="497"/>
                    <a:pt x="655" y="497"/>
                  </a:cubicBezTo>
                  <a:cubicBezTo>
                    <a:pt x="655" y="497"/>
                    <a:pt x="655" y="497"/>
                    <a:pt x="655" y="497"/>
                  </a:cubicBezTo>
                  <a:cubicBezTo>
                    <a:pt x="657" y="497"/>
                    <a:pt x="660" y="497"/>
                    <a:pt x="662" y="497"/>
                  </a:cubicBezTo>
                  <a:cubicBezTo>
                    <a:pt x="663" y="487"/>
                    <a:pt x="664" y="477"/>
                    <a:pt x="664" y="467"/>
                  </a:cubicBezTo>
                  <a:cubicBezTo>
                    <a:pt x="664" y="403"/>
                    <a:pt x="634" y="347"/>
                    <a:pt x="587" y="311"/>
                  </a:cubicBezTo>
                  <a:moveTo>
                    <a:pt x="347" y="0"/>
                  </a:moveTo>
                  <a:cubicBezTo>
                    <a:pt x="381" y="42"/>
                    <a:pt x="401" y="94"/>
                    <a:pt x="402" y="152"/>
                  </a:cubicBezTo>
                  <a:cubicBezTo>
                    <a:pt x="402" y="152"/>
                    <a:pt x="402" y="152"/>
                    <a:pt x="402" y="152"/>
                  </a:cubicBezTo>
                  <a:cubicBezTo>
                    <a:pt x="402" y="152"/>
                    <a:pt x="402" y="152"/>
                    <a:pt x="402" y="152"/>
                  </a:cubicBezTo>
                  <a:cubicBezTo>
                    <a:pt x="402" y="152"/>
                    <a:pt x="402" y="152"/>
                    <a:pt x="402" y="152"/>
                  </a:cubicBezTo>
                  <a:cubicBezTo>
                    <a:pt x="402" y="152"/>
                    <a:pt x="402" y="152"/>
                    <a:pt x="402" y="153"/>
                  </a:cubicBezTo>
                  <a:cubicBezTo>
                    <a:pt x="402" y="153"/>
                    <a:pt x="402" y="153"/>
                    <a:pt x="402" y="153"/>
                  </a:cubicBezTo>
                  <a:cubicBezTo>
                    <a:pt x="402" y="153"/>
                    <a:pt x="402" y="153"/>
                    <a:pt x="402" y="153"/>
                  </a:cubicBezTo>
                  <a:cubicBezTo>
                    <a:pt x="402" y="153"/>
                    <a:pt x="402" y="153"/>
                    <a:pt x="402" y="153"/>
                  </a:cubicBezTo>
                  <a:cubicBezTo>
                    <a:pt x="402" y="153"/>
                    <a:pt x="402" y="153"/>
                    <a:pt x="402" y="154"/>
                  </a:cubicBezTo>
                  <a:cubicBezTo>
                    <a:pt x="402" y="154"/>
                    <a:pt x="402" y="154"/>
                    <a:pt x="402" y="154"/>
                  </a:cubicBezTo>
                  <a:cubicBezTo>
                    <a:pt x="402" y="154"/>
                    <a:pt x="402" y="154"/>
                    <a:pt x="402" y="154"/>
                  </a:cubicBezTo>
                  <a:cubicBezTo>
                    <a:pt x="402" y="154"/>
                    <a:pt x="402" y="154"/>
                    <a:pt x="402" y="154"/>
                  </a:cubicBezTo>
                  <a:cubicBezTo>
                    <a:pt x="402" y="154"/>
                    <a:pt x="402" y="154"/>
                    <a:pt x="402" y="154"/>
                  </a:cubicBezTo>
                  <a:cubicBezTo>
                    <a:pt x="402" y="154"/>
                    <a:pt x="402" y="154"/>
                    <a:pt x="402" y="154"/>
                  </a:cubicBezTo>
                  <a:cubicBezTo>
                    <a:pt x="402" y="154"/>
                    <a:pt x="402" y="154"/>
                    <a:pt x="402" y="155"/>
                  </a:cubicBezTo>
                  <a:cubicBezTo>
                    <a:pt x="402" y="155"/>
                    <a:pt x="402" y="155"/>
                    <a:pt x="402" y="155"/>
                  </a:cubicBezTo>
                  <a:cubicBezTo>
                    <a:pt x="402" y="155"/>
                    <a:pt x="402" y="155"/>
                    <a:pt x="402" y="155"/>
                  </a:cubicBezTo>
                  <a:cubicBezTo>
                    <a:pt x="402" y="155"/>
                    <a:pt x="402" y="155"/>
                    <a:pt x="402" y="155"/>
                  </a:cubicBezTo>
                  <a:cubicBezTo>
                    <a:pt x="402" y="155"/>
                    <a:pt x="402" y="155"/>
                    <a:pt x="402" y="155"/>
                  </a:cubicBezTo>
                  <a:cubicBezTo>
                    <a:pt x="402" y="155"/>
                    <a:pt x="402" y="155"/>
                    <a:pt x="402" y="155"/>
                  </a:cubicBezTo>
                  <a:cubicBezTo>
                    <a:pt x="402" y="155"/>
                    <a:pt x="402" y="155"/>
                    <a:pt x="402" y="155"/>
                  </a:cubicBezTo>
                  <a:cubicBezTo>
                    <a:pt x="402" y="155"/>
                    <a:pt x="402" y="155"/>
                    <a:pt x="402" y="155"/>
                  </a:cubicBezTo>
                  <a:cubicBezTo>
                    <a:pt x="402" y="155"/>
                    <a:pt x="402" y="156"/>
                    <a:pt x="402" y="156"/>
                  </a:cubicBezTo>
                  <a:cubicBezTo>
                    <a:pt x="402" y="156"/>
                    <a:pt x="402" y="156"/>
                    <a:pt x="402" y="156"/>
                  </a:cubicBezTo>
                  <a:cubicBezTo>
                    <a:pt x="402" y="156"/>
                    <a:pt x="402" y="156"/>
                    <a:pt x="402" y="156"/>
                  </a:cubicBezTo>
                  <a:cubicBezTo>
                    <a:pt x="402" y="156"/>
                    <a:pt x="402" y="156"/>
                    <a:pt x="402" y="156"/>
                  </a:cubicBezTo>
                  <a:cubicBezTo>
                    <a:pt x="402" y="156"/>
                    <a:pt x="402" y="156"/>
                    <a:pt x="402" y="156"/>
                  </a:cubicBezTo>
                  <a:cubicBezTo>
                    <a:pt x="402" y="156"/>
                    <a:pt x="402" y="156"/>
                    <a:pt x="402" y="156"/>
                  </a:cubicBezTo>
                  <a:cubicBezTo>
                    <a:pt x="402" y="156"/>
                    <a:pt x="402" y="157"/>
                    <a:pt x="402" y="157"/>
                  </a:cubicBezTo>
                  <a:cubicBezTo>
                    <a:pt x="402" y="157"/>
                    <a:pt x="402" y="157"/>
                    <a:pt x="402" y="157"/>
                  </a:cubicBezTo>
                  <a:cubicBezTo>
                    <a:pt x="402" y="157"/>
                    <a:pt x="402" y="157"/>
                    <a:pt x="402" y="157"/>
                  </a:cubicBezTo>
                  <a:cubicBezTo>
                    <a:pt x="402" y="157"/>
                    <a:pt x="402" y="157"/>
                    <a:pt x="402" y="157"/>
                  </a:cubicBezTo>
                  <a:cubicBezTo>
                    <a:pt x="402" y="157"/>
                    <a:pt x="402" y="157"/>
                    <a:pt x="402" y="157"/>
                  </a:cubicBezTo>
                  <a:cubicBezTo>
                    <a:pt x="402" y="157"/>
                    <a:pt x="402" y="157"/>
                    <a:pt x="402" y="157"/>
                  </a:cubicBezTo>
                  <a:cubicBezTo>
                    <a:pt x="402" y="186"/>
                    <a:pt x="397" y="213"/>
                    <a:pt x="387" y="239"/>
                  </a:cubicBezTo>
                  <a:cubicBezTo>
                    <a:pt x="401" y="236"/>
                    <a:pt x="415" y="234"/>
                    <a:pt x="429" y="234"/>
                  </a:cubicBezTo>
                  <a:cubicBezTo>
                    <a:pt x="429" y="234"/>
                    <a:pt x="429" y="234"/>
                    <a:pt x="429" y="234"/>
                  </a:cubicBezTo>
                  <a:cubicBezTo>
                    <a:pt x="429" y="234"/>
                    <a:pt x="429" y="234"/>
                    <a:pt x="430" y="234"/>
                  </a:cubicBezTo>
                  <a:cubicBezTo>
                    <a:pt x="430" y="234"/>
                    <a:pt x="430" y="234"/>
                    <a:pt x="430" y="234"/>
                  </a:cubicBezTo>
                  <a:cubicBezTo>
                    <a:pt x="430" y="234"/>
                    <a:pt x="430" y="234"/>
                    <a:pt x="430" y="234"/>
                  </a:cubicBezTo>
                  <a:cubicBezTo>
                    <a:pt x="430" y="234"/>
                    <a:pt x="430" y="234"/>
                    <a:pt x="430" y="234"/>
                  </a:cubicBezTo>
                  <a:cubicBezTo>
                    <a:pt x="430" y="234"/>
                    <a:pt x="430" y="234"/>
                    <a:pt x="430" y="234"/>
                  </a:cubicBezTo>
                  <a:cubicBezTo>
                    <a:pt x="430" y="234"/>
                    <a:pt x="430" y="234"/>
                    <a:pt x="430" y="234"/>
                  </a:cubicBezTo>
                  <a:cubicBezTo>
                    <a:pt x="430" y="234"/>
                    <a:pt x="430" y="234"/>
                    <a:pt x="430" y="234"/>
                  </a:cubicBezTo>
                  <a:cubicBezTo>
                    <a:pt x="431" y="234"/>
                    <a:pt x="431" y="234"/>
                    <a:pt x="431" y="234"/>
                  </a:cubicBezTo>
                  <a:cubicBezTo>
                    <a:pt x="431" y="234"/>
                    <a:pt x="431" y="234"/>
                    <a:pt x="431" y="234"/>
                  </a:cubicBezTo>
                  <a:cubicBezTo>
                    <a:pt x="431" y="234"/>
                    <a:pt x="431" y="234"/>
                    <a:pt x="431" y="234"/>
                  </a:cubicBezTo>
                  <a:cubicBezTo>
                    <a:pt x="431" y="234"/>
                    <a:pt x="431" y="234"/>
                    <a:pt x="431" y="234"/>
                  </a:cubicBezTo>
                  <a:cubicBezTo>
                    <a:pt x="431" y="234"/>
                    <a:pt x="431" y="234"/>
                    <a:pt x="431" y="234"/>
                  </a:cubicBezTo>
                  <a:cubicBezTo>
                    <a:pt x="431" y="234"/>
                    <a:pt x="431" y="234"/>
                    <a:pt x="431" y="234"/>
                  </a:cubicBezTo>
                  <a:cubicBezTo>
                    <a:pt x="432" y="234"/>
                    <a:pt x="433" y="234"/>
                    <a:pt x="434" y="234"/>
                  </a:cubicBezTo>
                  <a:cubicBezTo>
                    <a:pt x="436" y="220"/>
                    <a:pt x="438" y="206"/>
                    <a:pt x="438" y="191"/>
                  </a:cubicBezTo>
                  <a:cubicBezTo>
                    <a:pt x="438" y="114"/>
                    <a:pt x="402" y="45"/>
                    <a:pt x="347" y="0"/>
                  </a:cubicBezTo>
                </a:path>
              </a:pathLst>
            </a:custGeom>
            <a:solidFill>
              <a:srgbClr val="C5CDC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145" name="Oval 34"/>
            <p:cNvSpPr>
              <a:spLocks noChangeArrowheads="1"/>
            </p:cNvSpPr>
            <p:nvPr/>
          </p:nvSpPr>
          <p:spPr bwMode="auto">
            <a:xfrm>
              <a:off x="6843710" y="5096073"/>
              <a:ext cx="1228725" cy="1230314"/>
            </a:xfrm>
            <a:prstGeom prst="ellipse">
              <a:avLst/>
            </a:prstGeom>
            <a:solidFill>
              <a:schemeClr val="bg1"/>
            </a:solidFill>
            <a:ln w="9525">
              <a:solidFill>
                <a:schemeClr val="bg1">
                  <a:lumMod val="85000"/>
                </a:schemeClr>
              </a:solidFill>
              <a:round/>
            </a:ln>
          </p:spPr>
          <p:txBody>
            <a:bodyPr vert="horz" wrap="square" lIns="121920" tIns="60960" rIns="121920" bIns="60960" numCol="1" anchor="t" anchorCtr="0" compatLnSpc="1"/>
            <a:lstStyle/>
            <a:p>
              <a:endParaRPr lang="zh-CN" altLang="en-US" sz="2400">
                <a:solidFill>
                  <a:schemeClr val="bg1"/>
                </a:solidFill>
              </a:endParaRPr>
            </a:p>
          </p:txBody>
        </p:sp>
        <p:sp>
          <p:nvSpPr>
            <p:cNvPr id="146" name="Oval 35"/>
            <p:cNvSpPr>
              <a:spLocks noChangeArrowheads="1"/>
            </p:cNvSpPr>
            <p:nvPr/>
          </p:nvSpPr>
          <p:spPr bwMode="auto">
            <a:xfrm>
              <a:off x="6921499" y="5173862"/>
              <a:ext cx="1073151" cy="1074739"/>
            </a:xfrm>
            <a:prstGeom prst="ellipse">
              <a:avLst/>
            </a:prstGeom>
            <a:solidFill>
              <a:srgbClr val="E5E8E9"/>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147" name="Oval 36"/>
            <p:cNvSpPr>
              <a:spLocks noChangeArrowheads="1"/>
            </p:cNvSpPr>
            <p:nvPr/>
          </p:nvSpPr>
          <p:spPr bwMode="auto">
            <a:xfrm>
              <a:off x="6994524" y="5248474"/>
              <a:ext cx="927100" cy="922339"/>
            </a:xfrm>
            <a:prstGeom prst="ellipse">
              <a:avLst/>
            </a:prstGeom>
            <a:solidFill>
              <a:srgbClr val="87B0C7"/>
            </a:solidFill>
            <a:ln>
              <a:noFill/>
            </a:ln>
          </p:spPr>
          <p:txBody>
            <a:bodyPr vert="horz" wrap="square" lIns="121920" tIns="60960" rIns="121920" bIns="60960" numCol="1" anchor="t" anchorCtr="0" compatLnSpc="1"/>
            <a:lstStyle/>
            <a:p>
              <a:endParaRPr lang="zh-CN" altLang="en-US" sz="2400">
                <a:solidFill>
                  <a:schemeClr val="bg1"/>
                </a:solidFill>
              </a:endParaRPr>
            </a:p>
          </p:txBody>
        </p:sp>
        <p:sp>
          <p:nvSpPr>
            <p:cNvPr id="148" name="Oval 37"/>
            <p:cNvSpPr>
              <a:spLocks noChangeArrowheads="1"/>
            </p:cNvSpPr>
            <p:nvPr/>
          </p:nvSpPr>
          <p:spPr bwMode="auto">
            <a:xfrm>
              <a:off x="5822949" y="4076898"/>
              <a:ext cx="1536700" cy="1536701"/>
            </a:xfrm>
            <a:prstGeom prst="ellipse">
              <a:avLst/>
            </a:prstGeom>
            <a:solidFill>
              <a:schemeClr val="bg1"/>
            </a:solidFill>
            <a:ln w="9525">
              <a:solidFill>
                <a:schemeClr val="bg1">
                  <a:lumMod val="85000"/>
                </a:schemeClr>
              </a:solidFill>
              <a:round/>
            </a:ln>
          </p:spPr>
          <p:txBody>
            <a:bodyPr vert="horz" wrap="square" lIns="121920" tIns="60960" rIns="121920" bIns="60960" numCol="1" anchor="t" anchorCtr="0" compatLnSpc="1"/>
            <a:lstStyle/>
            <a:p>
              <a:endParaRPr lang="zh-CN" altLang="en-US" sz="2400">
                <a:solidFill>
                  <a:schemeClr val="bg1"/>
                </a:solidFill>
              </a:endParaRPr>
            </a:p>
          </p:txBody>
        </p:sp>
        <p:sp>
          <p:nvSpPr>
            <p:cNvPr id="149" name="Oval 38"/>
            <p:cNvSpPr>
              <a:spLocks noChangeArrowheads="1"/>
            </p:cNvSpPr>
            <p:nvPr/>
          </p:nvSpPr>
          <p:spPr bwMode="auto">
            <a:xfrm>
              <a:off x="5921374" y="4173736"/>
              <a:ext cx="1341439" cy="1343026"/>
            </a:xfrm>
            <a:prstGeom prst="ellipse">
              <a:avLst/>
            </a:prstGeom>
            <a:solidFill>
              <a:srgbClr val="E5E8E9"/>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150" name="Oval 39"/>
            <p:cNvSpPr>
              <a:spLocks noChangeArrowheads="1"/>
            </p:cNvSpPr>
            <p:nvPr/>
          </p:nvSpPr>
          <p:spPr bwMode="auto">
            <a:xfrm>
              <a:off x="6013449" y="4267399"/>
              <a:ext cx="1157288" cy="1150940"/>
            </a:xfrm>
            <a:prstGeom prst="ellipse">
              <a:avLst/>
            </a:prstGeom>
            <a:solidFill>
              <a:srgbClr val="87B0C7"/>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151" name="Oval 40"/>
            <p:cNvSpPr>
              <a:spLocks noChangeArrowheads="1"/>
            </p:cNvSpPr>
            <p:nvPr/>
          </p:nvSpPr>
          <p:spPr bwMode="auto">
            <a:xfrm>
              <a:off x="4540249" y="2792609"/>
              <a:ext cx="1922463" cy="1922464"/>
            </a:xfrm>
            <a:prstGeom prst="ellipse">
              <a:avLst/>
            </a:prstGeom>
            <a:solidFill>
              <a:schemeClr val="bg1"/>
            </a:solidFill>
            <a:ln w="9525">
              <a:solidFill>
                <a:schemeClr val="bg1">
                  <a:lumMod val="85000"/>
                </a:schemeClr>
              </a:solidFill>
              <a:round/>
            </a:ln>
          </p:spPr>
          <p:txBody>
            <a:bodyPr vert="horz" wrap="square" lIns="121920" tIns="60960" rIns="121920" bIns="60960" numCol="1" anchor="t" anchorCtr="0" compatLnSpc="1"/>
            <a:lstStyle/>
            <a:p>
              <a:endParaRPr lang="zh-CN" altLang="en-US" sz="2400">
                <a:solidFill>
                  <a:schemeClr val="bg1"/>
                </a:solidFill>
              </a:endParaRPr>
            </a:p>
          </p:txBody>
        </p:sp>
        <p:sp>
          <p:nvSpPr>
            <p:cNvPr id="152" name="Oval 41"/>
            <p:cNvSpPr>
              <a:spLocks noChangeArrowheads="1"/>
            </p:cNvSpPr>
            <p:nvPr/>
          </p:nvSpPr>
          <p:spPr bwMode="auto">
            <a:xfrm>
              <a:off x="4667249" y="2914848"/>
              <a:ext cx="1673225" cy="1679576"/>
            </a:xfrm>
            <a:prstGeom prst="ellipse">
              <a:avLst/>
            </a:prstGeom>
            <a:solidFill>
              <a:srgbClr val="E5E8E9"/>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153" name="Oval 42"/>
            <p:cNvSpPr>
              <a:spLocks noChangeArrowheads="1"/>
            </p:cNvSpPr>
            <p:nvPr/>
          </p:nvSpPr>
          <p:spPr bwMode="auto">
            <a:xfrm>
              <a:off x="4784724" y="3032323"/>
              <a:ext cx="1438275" cy="1444627"/>
            </a:xfrm>
            <a:prstGeom prst="ellipse">
              <a:avLst/>
            </a:prstGeom>
            <a:solidFill>
              <a:srgbClr val="87B0C7"/>
            </a:solidFill>
            <a:ln>
              <a:noFill/>
            </a:ln>
          </p:spPr>
          <p:txBody>
            <a:bodyPr vert="horz" wrap="square" lIns="121920" tIns="60960" rIns="121920" bIns="60960" numCol="1" anchor="t" anchorCtr="0" compatLnSpc="1"/>
            <a:lstStyle/>
            <a:p>
              <a:endParaRPr lang="zh-CN" altLang="en-US" sz="2400">
                <a:solidFill>
                  <a:schemeClr val="bg1"/>
                </a:solidFill>
              </a:endParaRPr>
            </a:p>
          </p:txBody>
        </p:sp>
        <p:sp>
          <p:nvSpPr>
            <p:cNvPr id="154" name="Oval 43"/>
            <p:cNvSpPr>
              <a:spLocks noChangeArrowheads="1"/>
            </p:cNvSpPr>
            <p:nvPr/>
          </p:nvSpPr>
          <p:spPr bwMode="auto">
            <a:xfrm>
              <a:off x="2954336" y="1206696"/>
              <a:ext cx="2405062" cy="2406653"/>
            </a:xfrm>
            <a:prstGeom prst="ellipse">
              <a:avLst/>
            </a:prstGeom>
            <a:solidFill>
              <a:schemeClr val="bg1"/>
            </a:solidFill>
            <a:ln w="9525">
              <a:solidFill>
                <a:schemeClr val="bg1">
                  <a:lumMod val="85000"/>
                </a:schemeClr>
              </a:solidFill>
              <a:round/>
            </a:ln>
          </p:spPr>
          <p:txBody>
            <a:bodyPr vert="horz" wrap="square" lIns="121920" tIns="60960" rIns="121920" bIns="60960" numCol="1" anchor="t" anchorCtr="0" compatLnSpc="1"/>
            <a:lstStyle/>
            <a:p>
              <a:endParaRPr lang="zh-CN" altLang="en-US" sz="2400">
                <a:solidFill>
                  <a:schemeClr val="bg1"/>
                </a:solidFill>
              </a:endParaRPr>
            </a:p>
          </p:txBody>
        </p:sp>
        <p:sp>
          <p:nvSpPr>
            <p:cNvPr id="155" name="Oval 44"/>
            <p:cNvSpPr>
              <a:spLocks noChangeArrowheads="1"/>
            </p:cNvSpPr>
            <p:nvPr/>
          </p:nvSpPr>
          <p:spPr bwMode="auto">
            <a:xfrm>
              <a:off x="3109911" y="1362271"/>
              <a:ext cx="2093913" cy="2093915"/>
            </a:xfrm>
            <a:prstGeom prst="ellipse">
              <a:avLst/>
            </a:prstGeom>
            <a:solidFill>
              <a:srgbClr val="E5E8E9"/>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156" name="Oval 45"/>
            <p:cNvSpPr>
              <a:spLocks noChangeArrowheads="1"/>
            </p:cNvSpPr>
            <p:nvPr/>
          </p:nvSpPr>
          <p:spPr bwMode="auto">
            <a:xfrm>
              <a:off x="3257550" y="1509908"/>
              <a:ext cx="1800225" cy="1800227"/>
            </a:xfrm>
            <a:prstGeom prst="ellipse">
              <a:avLst/>
            </a:prstGeom>
            <a:solidFill>
              <a:srgbClr val="87B0C7"/>
            </a:solidFill>
            <a:ln>
              <a:noFill/>
            </a:ln>
          </p:spPr>
          <p:txBody>
            <a:bodyPr vert="horz" wrap="square" lIns="121920" tIns="60960" rIns="121920" bIns="60960" numCol="1" anchor="t" anchorCtr="0" compatLnSpc="1"/>
            <a:lstStyle/>
            <a:p>
              <a:endParaRPr lang="zh-CN" altLang="en-US" sz="2400">
                <a:solidFill>
                  <a:schemeClr val="bg1"/>
                </a:solidFill>
              </a:endParaRPr>
            </a:p>
          </p:txBody>
        </p:sp>
        <p:sp>
          <p:nvSpPr>
            <p:cNvPr id="157" name="Freeform 46"/>
            <p:cNvSpPr>
              <a:spLocks noEditPoints="1"/>
            </p:cNvSpPr>
            <p:nvPr/>
          </p:nvSpPr>
          <p:spPr bwMode="auto">
            <a:xfrm>
              <a:off x="3257550" y="1509908"/>
              <a:ext cx="946150" cy="941389"/>
            </a:xfrm>
            <a:custGeom>
              <a:avLst/>
              <a:gdLst>
                <a:gd name="T0" fmla="*/ 0 w 194"/>
                <a:gd name="T1" fmla="*/ 193 h 193"/>
                <a:gd name="T2" fmla="*/ 0 w 194"/>
                <a:gd name="T3" fmla="*/ 193 h 193"/>
                <a:gd name="T4" fmla="*/ 0 w 194"/>
                <a:gd name="T5" fmla="*/ 192 h 193"/>
                <a:gd name="T6" fmla="*/ 0 w 194"/>
                <a:gd name="T7" fmla="*/ 192 h 193"/>
                <a:gd name="T8" fmla="*/ 0 w 194"/>
                <a:gd name="T9" fmla="*/ 192 h 193"/>
                <a:gd name="T10" fmla="*/ 0 w 194"/>
                <a:gd name="T11" fmla="*/ 192 h 193"/>
                <a:gd name="T12" fmla="*/ 0 w 194"/>
                <a:gd name="T13" fmla="*/ 191 h 193"/>
                <a:gd name="T14" fmla="*/ 0 w 194"/>
                <a:gd name="T15" fmla="*/ 191 h 193"/>
                <a:gd name="T16" fmla="*/ 0 w 194"/>
                <a:gd name="T17" fmla="*/ 191 h 193"/>
                <a:gd name="T18" fmla="*/ 0 w 194"/>
                <a:gd name="T19" fmla="*/ 190 h 193"/>
                <a:gd name="T20" fmla="*/ 0 w 194"/>
                <a:gd name="T21" fmla="*/ 190 h 193"/>
                <a:gd name="T22" fmla="*/ 0 w 194"/>
                <a:gd name="T23" fmla="*/ 190 h 193"/>
                <a:gd name="T24" fmla="*/ 0 w 194"/>
                <a:gd name="T25" fmla="*/ 189 h 193"/>
                <a:gd name="T26" fmla="*/ 0 w 194"/>
                <a:gd name="T27" fmla="*/ 189 h 193"/>
                <a:gd name="T28" fmla="*/ 0 w 194"/>
                <a:gd name="T29" fmla="*/ 189 h 193"/>
                <a:gd name="T30" fmla="*/ 0 w 194"/>
                <a:gd name="T31" fmla="*/ 189 h 193"/>
                <a:gd name="T32" fmla="*/ 0 w 194"/>
                <a:gd name="T33" fmla="*/ 188 h 193"/>
                <a:gd name="T34" fmla="*/ 0 w 194"/>
                <a:gd name="T35" fmla="*/ 188 h 193"/>
                <a:gd name="T36" fmla="*/ 0 w 194"/>
                <a:gd name="T37" fmla="*/ 188 h 193"/>
                <a:gd name="T38" fmla="*/ 0 w 194"/>
                <a:gd name="T39" fmla="*/ 187 h 193"/>
                <a:gd name="T40" fmla="*/ 0 w 194"/>
                <a:gd name="T41" fmla="*/ 187 h 193"/>
                <a:gd name="T42" fmla="*/ 0 w 194"/>
                <a:gd name="T43" fmla="*/ 187 h 193"/>
                <a:gd name="T44" fmla="*/ 0 w 194"/>
                <a:gd name="T45" fmla="*/ 186 h 193"/>
                <a:gd name="T46" fmla="*/ 0 w 194"/>
                <a:gd name="T47" fmla="*/ 186 h 193"/>
                <a:gd name="T48" fmla="*/ 0 w 194"/>
                <a:gd name="T49" fmla="*/ 186 h 193"/>
                <a:gd name="T50" fmla="*/ 0 w 194"/>
                <a:gd name="T51" fmla="*/ 186 h 193"/>
                <a:gd name="T52" fmla="*/ 0 w 194"/>
                <a:gd name="T53" fmla="*/ 185 h 193"/>
                <a:gd name="T54" fmla="*/ 0 w 194"/>
                <a:gd name="T55" fmla="*/ 185 h 193"/>
                <a:gd name="T56" fmla="*/ 0 w 194"/>
                <a:gd name="T57" fmla="*/ 184 h 193"/>
                <a:gd name="T58" fmla="*/ 194 w 194"/>
                <a:gd name="T59" fmla="*/ 0 h 193"/>
                <a:gd name="T60" fmla="*/ 193 w 194"/>
                <a:gd name="T61" fmla="*/ 0 h 193"/>
                <a:gd name="T62" fmla="*/ 193 w 194"/>
                <a:gd name="T63" fmla="*/ 0 h 193"/>
                <a:gd name="T64" fmla="*/ 192 w 194"/>
                <a:gd name="T65" fmla="*/ 0 h 193"/>
                <a:gd name="T66" fmla="*/ 192 w 194"/>
                <a:gd name="T67" fmla="*/ 0 h 193"/>
                <a:gd name="T68" fmla="*/ 192 w 194"/>
                <a:gd name="T69" fmla="*/ 0 h 193"/>
                <a:gd name="T70" fmla="*/ 191 w 194"/>
                <a:gd name="T71" fmla="*/ 0 h 193"/>
                <a:gd name="T72" fmla="*/ 191 w 194"/>
                <a:gd name="T73" fmla="*/ 0 h 193"/>
                <a:gd name="T74" fmla="*/ 191 w 194"/>
                <a:gd name="T75" fmla="*/ 0 h 193"/>
                <a:gd name="T76" fmla="*/ 190 w 194"/>
                <a:gd name="T77" fmla="*/ 0 h 193"/>
                <a:gd name="T78" fmla="*/ 190 w 194"/>
                <a:gd name="T79" fmla="*/ 0 h 193"/>
                <a:gd name="T80" fmla="*/ 190 w 194"/>
                <a:gd name="T81" fmla="*/ 0 h 193"/>
                <a:gd name="T82" fmla="*/ 189 w 194"/>
                <a:gd name="T83" fmla="*/ 0 h 193"/>
                <a:gd name="T84" fmla="*/ 189 w 194"/>
                <a:gd name="T85" fmla="*/ 0 h 193"/>
                <a:gd name="T86" fmla="*/ 189 w 194"/>
                <a:gd name="T87" fmla="*/ 0 h 193"/>
                <a:gd name="T88" fmla="*/ 189 w 194"/>
                <a:gd name="T89" fmla="*/ 0 h 193"/>
                <a:gd name="T90" fmla="*/ 188 w 194"/>
                <a:gd name="T91" fmla="*/ 0 h 193"/>
                <a:gd name="T92" fmla="*/ 188 w 194"/>
                <a:gd name="T93" fmla="*/ 0 h 193"/>
                <a:gd name="T94" fmla="*/ 188 w 194"/>
                <a:gd name="T95" fmla="*/ 0 h 193"/>
                <a:gd name="T96" fmla="*/ 187 w 194"/>
                <a:gd name="T97" fmla="*/ 0 h 193"/>
                <a:gd name="T98" fmla="*/ 187 w 194"/>
                <a:gd name="T99" fmla="*/ 0 h 193"/>
                <a:gd name="T100" fmla="*/ 187 w 194"/>
                <a:gd name="T101" fmla="*/ 0 h 193"/>
                <a:gd name="T102" fmla="*/ 186 w 194"/>
                <a:gd name="T103" fmla="*/ 0 h 193"/>
                <a:gd name="T104" fmla="*/ 186 w 194"/>
                <a:gd name="T105" fmla="*/ 0 h 193"/>
                <a:gd name="T106" fmla="*/ 186 w 194"/>
                <a:gd name="T107" fmla="*/ 0 h 193"/>
                <a:gd name="T108" fmla="*/ 185 w 194"/>
                <a:gd name="T109" fmla="*/ 0 h 193"/>
                <a:gd name="T110" fmla="*/ 185 w 194"/>
                <a:gd name="T111" fmla="*/ 0 h 193"/>
                <a:gd name="T112" fmla="*/ 0 w 194"/>
                <a:gd name="T113" fmla="*/ 184 h 193"/>
                <a:gd name="T114" fmla="*/ 185 w 194"/>
                <a:gd name="T115" fmla="*/ 0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94" h="193">
                  <a:moveTo>
                    <a:pt x="0" y="193"/>
                  </a:moveTo>
                  <a:cubicBezTo>
                    <a:pt x="0" y="193"/>
                    <a:pt x="0" y="193"/>
                    <a:pt x="0" y="193"/>
                  </a:cubicBezTo>
                  <a:cubicBezTo>
                    <a:pt x="0" y="193"/>
                    <a:pt x="0" y="193"/>
                    <a:pt x="0" y="193"/>
                  </a:cubicBezTo>
                  <a:moveTo>
                    <a:pt x="0" y="193"/>
                  </a:moveTo>
                  <a:cubicBezTo>
                    <a:pt x="0" y="193"/>
                    <a:pt x="0" y="193"/>
                    <a:pt x="0" y="193"/>
                  </a:cubicBezTo>
                  <a:cubicBezTo>
                    <a:pt x="0" y="193"/>
                    <a:pt x="0" y="193"/>
                    <a:pt x="0" y="193"/>
                  </a:cubicBezTo>
                  <a:moveTo>
                    <a:pt x="0" y="192"/>
                  </a:moveTo>
                  <a:cubicBezTo>
                    <a:pt x="0" y="192"/>
                    <a:pt x="0" y="193"/>
                    <a:pt x="0" y="193"/>
                  </a:cubicBezTo>
                  <a:cubicBezTo>
                    <a:pt x="0" y="193"/>
                    <a:pt x="0" y="192"/>
                    <a:pt x="0" y="192"/>
                  </a:cubicBezTo>
                  <a:moveTo>
                    <a:pt x="0" y="192"/>
                  </a:moveTo>
                  <a:cubicBezTo>
                    <a:pt x="0" y="192"/>
                    <a:pt x="0" y="192"/>
                    <a:pt x="0" y="192"/>
                  </a:cubicBezTo>
                  <a:cubicBezTo>
                    <a:pt x="0" y="192"/>
                    <a:pt x="0" y="192"/>
                    <a:pt x="0" y="192"/>
                  </a:cubicBezTo>
                  <a:moveTo>
                    <a:pt x="0" y="192"/>
                  </a:moveTo>
                  <a:cubicBezTo>
                    <a:pt x="0" y="192"/>
                    <a:pt x="0" y="192"/>
                    <a:pt x="0" y="192"/>
                  </a:cubicBezTo>
                  <a:cubicBezTo>
                    <a:pt x="0" y="192"/>
                    <a:pt x="0" y="192"/>
                    <a:pt x="0" y="192"/>
                  </a:cubicBezTo>
                  <a:moveTo>
                    <a:pt x="0" y="192"/>
                  </a:moveTo>
                  <a:cubicBezTo>
                    <a:pt x="0" y="192"/>
                    <a:pt x="0" y="192"/>
                    <a:pt x="0" y="192"/>
                  </a:cubicBezTo>
                  <a:cubicBezTo>
                    <a:pt x="0" y="192"/>
                    <a:pt x="0" y="192"/>
                    <a:pt x="0" y="192"/>
                  </a:cubicBezTo>
                  <a:moveTo>
                    <a:pt x="0" y="191"/>
                  </a:moveTo>
                  <a:cubicBezTo>
                    <a:pt x="0" y="191"/>
                    <a:pt x="0" y="191"/>
                    <a:pt x="0" y="191"/>
                  </a:cubicBezTo>
                  <a:cubicBezTo>
                    <a:pt x="0" y="191"/>
                    <a:pt x="0" y="191"/>
                    <a:pt x="0" y="191"/>
                  </a:cubicBezTo>
                  <a:moveTo>
                    <a:pt x="0" y="191"/>
                  </a:moveTo>
                  <a:cubicBezTo>
                    <a:pt x="0" y="191"/>
                    <a:pt x="0" y="191"/>
                    <a:pt x="0" y="191"/>
                  </a:cubicBezTo>
                  <a:cubicBezTo>
                    <a:pt x="0" y="191"/>
                    <a:pt x="0" y="191"/>
                    <a:pt x="0" y="191"/>
                  </a:cubicBezTo>
                  <a:moveTo>
                    <a:pt x="0" y="191"/>
                  </a:moveTo>
                  <a:cubicBezTo>
                    <a:pt x="0" y="191"/>
                    <a:pt x="0" y="191"/>
                    <a:pt x="0" y="191"/>
                  </a:cubicBezTo>
                  <a:cubicBezTo>
                    <a:pt x="0" y="191"/>
                    <a:pt x="0" y="191"/>
                    <a:pt x="0" y="191"/>
                  </a:cubicBezTo>
                  <a:moveTo>
                    <a:pt x="0" y="190"/>
                  </a:moveTo>
                  <a:cubicBezTo>
                    <a:pt x="0" y="190"/>
                    <a:pt x="0" y="190"/>
                    <a:pt x="0" y="190"/>
                  </a:cubicBezTo>
                  <a:cubicBezTo>
                    <a:pt x="0" y="190"/>
                    <a:pt x="0" y="190"/>
                    <a:pt x="0" y="190"/>
                  </a:cubicBezTo>
                  <a:moveTo>
                    <a:pt x="0" y="190"/>
                  </a:moveTo>
                  <a:cubicBezTo>
                    <a:pt x="0" y="190"/>
                    <a:pt x="0" y="190"/>
                    <a:pt x="0" y="190"/>
                  </a:cubicBezTo>
                  <a:cubicBezTo>
                    <a:pt x="0" y="190"/>
                    <a:pt x="0" y="190"/>
                    <a:pt x="0" y="190"/>
                  </a:cubicBezTo>
                  <a:moveTo>
                    <a:pt x="0" y="190"/>
                  </a:moveTo>
                  <a:cubicBezTo>
                    <a:pt x="0" y="190"/>
                    <a:pt x="0" y="190"/>
                    <a:pt x="0" y="190"/>
                  </a:cubicBezTo>
                  <a:cubicBezTo>
                    <a:pt x="0" y="190"/>
                    <a:pt x="0" y="190"/>
                    <a:pt x="0" y="190"/>
                  </a:cubicBezTo>
                  <a:moveTo>
                    <a:pt x="0" y="189"/>
                  </a:moveTo>
                  <a:cubicBezTo>
                    <a:pt x="0" y="189"/>
                    <a:pt x="0" y="190"/>
                    <a:pt x="0" y="190"/>
                  </a:cubicBezTo>
                  <a:cubicBezTo>
                    <a:pt x="0" y="190"/>
                    <a:pt x="0" y="189"/>
                    <a:pt x="0" y="189"/>
                  </a:cubicBezTo>
                  <a:moveTo>
                    <a:pt x="0" y="189"/>
                  </a:moveTo>
                  <a:cubicBezTo>
                    <a:pt x="0" y="189"/>
                    <a:pt x="0" y="189"/>
                    <a:pt x="0" y="189"/>
                  </a:cubicBezTo>
                  <a:cubicBezTo>
                    <a:pt x="0" y="189"/>
                    <a:pt x="0" y="189"/>
                    <a:pt x="0" y="189"/>
                  </a:cubicBezTo>
                  <a:moveTo>
                    <a:pt x="0" y="189"/>
                  </a:moveTo>
                  <a:cubicBezTo>
                    <a:pt x="0" y="189"/>
                    <a:pt x="0" y="189"/>
                    <a:pt x="0" y="189"/>
                  </a:cubicBezTo>
                  <a:cubicBezTo>
                    <a:pt x="0" y="189"/>
                    <a:pt x="0" y="189"/>
                    <a:pt x="0" y="189"/>
                  </a:cubicBezTo>
                  <a:moveTo>
                    <a:pt x="0" y="189"/>
                  </a:moveTo>
                  <a:cubicBezTo>
                    <a:pt x="0" y="189"/>
                    <a:pt x="0" y="189"/>
                    <a:pt x="0" y="189"/>
                  </a:cubicBezTo>
                  <a:cubicBezTo>
                    <a:pt x="0" y="189"/>
                    <a:pt x="0" y="189"/>
                    <a:pt x="0" y="189"/>
                  </a:cubicBezTo>
                  <a:moveTo>
                    <a:pt x="0" y="188"/>
                  </a:moveTo>
                  <a:cubicBezTo>
                    <a:pt x="0" y="188"/>
                    <a:pt x="0" y="188"/>
                    <a:pt x="0" y="188"/>
                  </a:cubicBezTo>
                  <a:cubicBezTo>
                    <a:pt x="0" y="188"/>
                    <a:pt x="0" y="188"/>
                    <a:pt x="0" y="188"/>
                  </a:cubicBezTo>
                  <a:moveTo>
                    <a:pt x="0" y="188"/>
                  </a:moveTo>
                  <a:cubicBezTo>
                    <a:pt x="0" y="188"/>
                    <a:pt x="0" y="188"/>
                    <a:pt x="0" y="188"/>
                  </a:cubicBezTo>
                  <a:cubicBezTo>
                    <a:pt x="0" y="188"/>
                    <a:pt x="0" y="188"/>
                    <a:pt x="0" y="188"/>
                  </a:cubicBezTo>
                  <a:moveTo>
                    <a:pt x="0" y="188"/>
                  </a:moveTo>
                  <a:cubicBezTo>
                    <a:pt x="0" y="188"/>
                    <a:pt x="0" y="188"/>
                    <a:pt x="0" y="188"/>
                  </a:cubicBezTo>
                  <a:cubicBezTo>
                    <a:pt x="0" y="188"/>
                    <a:pt x="0" y="188"/>
                    <a:pt x="0" y="188"/>
                  </a:cubicBezTo>
                  <a:moveTo>
                    <a:pt x="0" y="187"/>
                  </a:moveTo>
                  <a:cubicBezTo>
                    <a:pt x="0" y="187"/>
                    <a:pt x="0" y="187"/>
                    <a:pt x="0" y="188"/>
                  </a:cubicBezTo>
                  <a:cubicBezTo>
                    <a:pt x="0" y="187"/>
                    <a:pt x="0" y="187"/>
                    <a:pt x="0" y="187"/>
                  </a:cubicBezTo>
                  <a:moveTo>
                    <a:pt x="0" y="187"/>
                  </a:moveTo>
                  <a:cubicBezTo>
                    <a:pt x="0" y="187"/>
                    <a:pt x="0" y="187"/>
                    <a:pt x="0" y="187"/>
                  </a:cubicBezTo>
                  <a:cubicBezTo>
                    <a:pt x="0" y="187"/>
                    <a:pt x="0" y="187"/>
                    <a:pt x="0" y="187"/>
                  </a:cubicBezTo>
                  <a:moveTo>
                    <a:pt x="0" y="187"/>
                  </a:moveTo>
                  <a:cubicBezTo>
                    <a:pt x="0" y="187"/>
                    <a:pt x="0" y="187"/>
                    <a:pt x="0" y="187"/>
                  </a:cubicBezTo>
                  <a:cubicBezTo>
                    <a:pt x="0" y="187"/>
                    <a:pt x="0" y="187"/>
                    <a:pt x="0" y="187"/>
                  </a:cubicBezTo>
                  <a:moveTo>
                    <a:pt x="0" y="186"/>
                  </a:moveTo>
                  <a:cubicBezTo>
                    <a:pt x="0" y="186"/>
                    <a:pt x="0" y="187"/>
                    <a:pt x="0" y="187"/>
                  </a:cubicBezTo>
                  <a:cubicBezTo>
                    <a:pt x="0" y="187"/>
                    <a:pt x="0" y="187"/>
                    <a:pt x="0" y="186"/>
                  </a:cubicBezTo>
                  <a:moveTo>
                    <a:pt x="0" y="186"/>
                  </a:moveTo>
                  <a:cubicBezTo>
                    <a:pt x="0" y="186"/>
                    <a:pt x="0" y="186"/>
                    <a:pt x="0" y="186"/>
                  </a:cubicBezTo>
                  <a:cubicBezTo>
                    <a:pt x="0" y="186"/>
                    <a:pt x="0" y="186"/>
                    <a:pt x="0" y="186"/>
                  </a:cubicBezTo>
                  <a:moveTo>
                    <a:pt x="0" y="186"/>
                  </a:moveTo>
                  <a:cubicBezTo>
                    <a:pt x="0" y="186"/>
                    <a:pt x="0" y="186"/>
                    <a:pt x="0" y="186"/>
                  </a:cubicBezTo>
                  <a:cubicBezTo>
                    <a:pt x="0" y="186"/>
                    <a:pt x="0" y="186"/>
                    <a:pt x="0" y="186"/>
                  </a:cubicBezTo>
                  <a:moveTo>
                    <a:pt x="0" y="186"/>
                  </a:moveTo>
                  <a:cubicBezTo>
                    <a:pt x="0" y="186"/>
                    <a:pt x="0" y="186"/>
                    <a:pt x="0" y="186"/>
                  </a:cubicBezTo>
                  <a:cubicBezTo>
                    <a:pt x="0" y="186"/>
                    <a:pt x="0" y="186"/>
                    <a:pt x="0" y="186"/>
                  </a:cubicBezTo>
                  <a:moveTo>
                    <a:pt x="0" y="185"/>
                  </a:moveTo>
                  <a:cubicBezTo>
                    <a:pt x="0" y="185"/>
                    <a:pt x="0" y="185"/>
                    <a:pt x="0" y="185"/>
                  </a:cubicBezTo>
                  <a:cubicBezTo>
                    <a:pt x="0" y="185"/>
                    <a:pt x="0" y="185"/>
                    <a:pt x="0" y="185"/>
                  </a:cubicBezTo>
                  <a:moveTo>
                    <a:pt x="0" y="185"/>
                  </a:moveTo>
                  <a:cubicBezTo>
                    <a:pt x="0" y="185"/>
                    <a:pt x="0" y="185"/>
                    <a:pt x="0" y="185"/>
                  </a:cubicBezTo>
                  <a:cubicBezTo>
                    <a:pt x="0" y="185"/>
                    <a:pt x="0" y="185"/>
                    <a:pt x="0" y="185"/>
                  </a:cubicBezTo>
                  <a:moveTo>
                    <a:pt x="0" y="184"/>
                  </a:moveTo>
                  <a:cubicBezTo>
                    <a:pt x="0" y="184"/>
                    <a:pt x="0" y="184"/>
                    <a:pt x="0" y="185"/>
                  </a:cubicBezTo>
                  <a:cubicBezTo>
                    <a:pt x="0" y="184"/>
                    <a:pt x="0" y="184"/>
                    <a:pt x="0" y="184"/>
                  </a:cubicBezTo>
                  <a:moveTo>
                    <a:pt x="194" y="0"/>
                  </a:moveTo>
                  <a:cubicBezTo>
                    <a:pt x="194" y="0"/>
                    <a:pt x="194" y="0"/>
                    <a:pt x="194" y="0"/>
                  </a:cubicBezTo>
                  <a:cubicBezTo>
                    <a:pt x="194" y="0"/>
                    <a:pt x="194" y="0"/>
                    <a:pt x="194" y="0"/>
                  </a:cubicBezTo>
                  <a:moveTo>
                    <a:pt x="193" y="0"/>
                  </a:moveTo>
                  <a:cubicBezTo>
                    <a:pt x="193" y="0"/>
                    <a:pt x="193" y="0"/>
                    <a:pt x="193" y="0"/>
                  </a:cubicBezTo>
                  <a:cubicBezTo>
                    <a:pt x="193" y="0"/>
                    <a:pt x="193" y="0"/>
                    <a:pt x="193" y="0"/>
                  </a:cubicBezTo>
                  <a:moveTo>
                    <a:pt x="193" y="0"/>
                  </a:moveTo>
                  <a:cubicBezTo>
                    <a:pt x="193" y="0"/>
                    <a:pt x="193" y="0"/>
                    <a:pt x="193" y="0"/>
                  </a:cubicBezTo>
                  <a:cubicBezTo>
                    <a:pt x="193" y="0"/>
                    <a:pt x="193" y="0"/>
                    <a:pt x="193" y="0"/>
                  </a:cubicBezTo>
                  <a:moveTo>
                    <a:pt x="192" y="0"/>
                  </a:moveTo>
                  <a:cubicBezTo>
                    <a:pt x="192" y="0"/>
                    <a:pt x="192" y="0"/>
                    <a:pt x="193" y="0"/>
                  </a:cubicBezTo>
                  <a:cubicBezTo>
                    <a:pt x="193" y="0"/>
                    <a:pt x="192" y="0"/>
                    <a:pt x="192" y="0"/>
                  </a:cubicBezTo>
                  <a:moveTo>
                    <a:pt x="192" y="0"/>
                  </a:moveTo>
                  <a:cubicBezTo>
                    <a:pt x="192" y="0"/>
                    <a:pt x="192" y="0"/>
                    <a:pt x="192" y="0"/>
                  </a:cubicBezTo>
                  <a:cubicBezTo>
                    <a:pt x="192" y="0"/>
                    <a:pt x="192" y="0"/>
                    <a:pt x="192" y="0"/>
                  </a:cubicBezTo>
                  <a:moveTo>
                    <a:pt x="192" y="0"/>
                  </a:moveTo>
                  <a:cubicBezTo>
                    <a:pt x="192" y="0"/>
                    <a:pt x="192" y="0"/>
                    <a:pt x="192" y="0"/>
                  </a:cubicBezTo>
                  <a:cubicBezTo>
                    <a:pt x="192" y="0"/>
                    <a:pt x="192" y="0"/>
                    <a:pt x="192" y="0"/>
                  </a:cubicBezTo>
                  <a:moveTo>
                    <a:pt x="191" y="0"/>
                  </a:moveTo>
                  <a:cubicBezTo>
                    <a:pt x="191" y="0"/>
                    <a:pt x="191" y="0"/>
                    <a:pt x="191" y="0"/>
                  </a:cubicBezTo>
                  <a:cubicBezTo>
                    <a:pt x="191" y="0"/>
                    <a:pt x="191" y="0"/>
                    <a:pt x="191" y="0"/>
                  </a:cubicBezTo>
                  <a:moveTo>
                    <a:pt x="191" y="0"/>
                  </a:moveTo>
                  <a:cubicBezTo>
                    <a:pt x="191" y="0"/>
                    <a:pt x="191" y="0"/>
                    <a:pt x="191" y="0"/>
                  </a:cubicBezTo>
                  <a:cubicBezTo>
                    <a:pt x="191" y="0"/>
                    <a:pt x="191" y="0"/>
                    <a:pt x="191" y="0"/>
                  </a:cubicBezTo>
                  <a:moveTo>
                    <a:pt x="191" y="0"/>
                  </a:moveTo>
                  <a:cubicBezTo>
                    <a:pt x="191" y="0"/>
                    <a:pt x="191" y="0"/>
                    <a:pt x="191" y="0"/>
                  </a:cubicBezTo>
                  <a:cubicBezTo>
                    <a:pt x="191" y="0"/>
                    <a:pt x="191" y="0"/>
                    <a:pt x="191" y="0"/>
                  </a:cubicBezTo>
                  <a:moveTo>
                    <a:pt x="190" y="0"/>
                  </a:moveTo>
                  <a:cubicBezTo>
                    <a:pt x="190" y="0"/>
                    <a:pt x="190" y="0"/>
                    <a:pt x="191" y="0"/>
                  </a:cubicBezTo>
                  <a:cubicBezTo>
                    <a:pt x="190" y="0"/>
                    <a:pt x="190" y="0"/>
                    <a:pt x="190" y="0"/>
                  </a:cubicBezTo>
                  <a:moveTo>
                    <a:pt x="190" y="0"/>
                  </a:moveTo>
                  <a:cubicBezTo>
                    <a:pt x="190" y="0"/>
                    <a:pt x="190" y="0"/>
                    <a:pt x="190" y="0"/>
                  </a:cubicBezTo>
                  <a:cubicBezTo>
                    <a:pt x="190" y="0"/>
                    <a:pt x="190" y="0"/>
                    <a:pt x="190" y="0"/>
                  </a:cubicBezTo>
                  <a:moveTo>
                    <a:pt x="190" y="0"/>
                  </a:moveTo>
                  <a:cubicBezTo>
                    <a:pt x="190" y="0"/>
                    <a:pt x="190" y="0"/>
                    <a:pt x="190" y="0"/>
                  </a:cubicBezTo>
                  <a:cubicBezTo>
                    <a:pt x="190" y="0"/>
                    <a:pt x="190" y="0"/>
                    <a:pt x="190" y="0"/>
                  </a:cubicBezTo>
                  <a:moveTo>
                    <a:pt x="189" y="0"/>
                  </a:moveTo>
                  <a:cubicBezTo>
                    <a:pt x="190" y="0"/>
                    <a:pt x="190" y="0"/>
                    <a:pt x="190" y="0"/>
                  </a:cubicBezTo>
                  <a:cubicBezTo>
                    <a:pt x="190" y="0"/>
                    <a:pt x="190" y="0"/>
                    <a:pt x="189" y="0"/>
                  </a:cubicBezTo>
                  <a:moveTo>
                    <a:pt x="189" y="0"/>
                  </a:moveTo>
                  <a:cubicBezTo>
                    <a:pt x="189" y="0"/>
                    <a:pt x="189" y="0"/>
                    <a:pt x="189" y="0"/>
                  </a:cubicBezTo>
                  <a:cubicBezTo>
                    <a:pt x="189" y="0"/>
                    <a:pt x="189" y="0"/>
                    <a:pt x="189" y="0"/>
                  </a:cubicBezTo>
                  <a:moveTo>
                    <a:pt x="189" y="0"/>
                  </a:moveTo>
                  <a:cubicBezTo>
                    <a:pt x="189" y="0"/>
                    <a:pt x="189" y="0"/>
                    <a:pt x="189" y="0"/>
                  </a:cubicBezTo>
                  <a:cubicBezTo>
                    <a:pt x="189" y="0"/>
                    <a:pt x="189" y="0"/>
                    <a:pt x="189" y="0"/>
                  </a:cubicBezTo>
                  <a:moveTo>
                    <a:pt x="189" y="0"/>
                  </a:moveTo>
                  <a:cubicBezTo>
                    <a:pt x="189" y="0"/>
                    <a:pt x="189" y="0"/>
                    <a:pt x="189" y="0"/>
                  </a:cubicBezTo>
                  <a:cubicBezTo>
                    <a:pt x="189" y="0"/>
                    <a:pt x="189" y="0"/>
                    <a:pt x="189" y="0"/>
                  </a:cubicBezTo>
                  <a:moveTo>
                    <a:pt x="188" y="0"/>
                  </a:moveTo>
                  <a:cubicBezTo>
                    <a:pt x="188" y="0"/>
                    <a:pt x="188" y="0"/>
                    <a:pt x="188" y="0"/>
                  </a:cubicBezTo>
                  <a:cubicBezTo>
                    <a:pt x="188" y="0"/>
                    <a:pt x="188" y="0"/>
                    <a:pt x="188" y="0"/>
                  </a:cubicBezTo>
                  <a:moveTo>
                    <a:pt x="188" y="0"/>
                  </a:moveTo>
                  <a:cubicBezTo>
                    <a:pt x="188" y="0"/>
                    <a:pt x="188" y="0"/>
                    <a:pt x="188" y="0"/>
                  </a:cubicBezTo>
                  <a:cubicBezTo>
                    <a:pt x="188" y="0"/>
                    <a:pt x="188" y="0"/>
                    <a:pt x="188" y="0"/>
                  </a:cubicBezTo>
                  <a:moveTo>
                    <a:pt x="188" y="0"/>
                  </a:moveTo>
                  <a:cubicBezTo>
                    <a:pt x="188" y="0"/>
                    <a:pt x="188" y="0"/>
                    <a:pt x="188" y="0"/>
                  </a:cubicBezTo>
                  <a:cubicBezTo>
                    <a:pt x="188" y="0"/>
                    <a:pt x="188" y="0"/>
                    <a:pt x="188" y="0"/>
                  </a:cubicBezTo>
                  <a:moveTo>
                    <a:pt x="187" y="0"/>
                  </a:moveTo>
                  <a:cubicBezTo>
                    <a:pt x="187" y="0"/>
                    <a:pt x="187" y="0"/>
                    <a:pt x="188" y="0"/>
                  </a:cubicBezTo>
                  <a:cubicBezTo>
                    <a:pt x="187" y="0"/>
                    <a:pt x="187" y="0"/>
                    <a:pt x="187" y="0"/>
                  </a:cubicBezTo>
                  <a:moveTo>
                    <a:pt x="187" y="0"/>
                  </a:moveTo>
                  <a:cubicBezTo>
                    <a:pt x="187" y="0"/>
                    <a:pt x="187" y="0"/>
                    <a:pt x="187" y="0"/>
                  </a:cubicBezTo>
                  <a:cubicBezTo>
                    <a:pt x="187" y="0"/>
                    <a:pt x="187" y="0"/>
                    <a:pt x="187" y="0"/>
                  </a:cubicBezTo>
                  <a:moveTo>
                    <a:pt x="187" y="0"/>
                  </a:moveTo>
                  <a:cubicBezTo>
                    <a:pt x="187" y="0"/>
                    <a:pt x="187" y="0"/>
                    <a:pt x="187" y="0"/>
                  </a:cubicBezTo>
                  <a:cubicBezTo>
                    <a:pt x="187" y="0"/>
                    <a:pt x="187" y="0"/>
                    <a:pt x="187" y="0"/>
                  </a:cubicBezTo>
                  <a:moveTo>
                    <a:pt x="186" y="0"/>
                  </a:moveTo>
                  <a:cubicBezTo>
                    <a:pt x="187" y="0"/>
                    <a:pt x="187" y="0"/>
                    <a:pt x="187" y="0"/>
                  </a:cubicBezTo>
                  <a:cubicBezTo>
                    <a:pt x="187" y="0"/>
                    <a:pt x="187" y="0"/>
                    <a:pt x="186" y="0"/>
                  </a:cubicBezTo>
                  <a:moveTo>
                    <a:pt x="186" y="0"/>
                  </a:moveTo>
                  <a:cubicBezTo>
                    <a:pt x="186" y="0"/>
                    <a:pt x="186" y="0"/>
                    <a:pt x="186" y="0"/>
                  </a:cubicBezTo>
                  <a:cubicBezTo>
                    <a:pt x="186" y="0"/>
                    <a:pt x="186" y="0"/>
                    <a:pt x="186" y="0"/>
                  </a:cubicBezTo>
                  <a:moveTo>
                    <a:pt x="186" y="0"/>
                  </a:moveTo>
                  <a:cubicBezTo>
                    <a:pt x="186" y="0"/>
                    <a:pt x="186" y="0"/>
                    <a:pt x="186" y="0"/>
                  </a:cubicBezTo>
                  <a:cubicBezTo>
                    <a:pt x="186" y="0"/>
                    <a:pt x="186" y="0"/>
                    <a:pt x="186" y="0"/>
                  </a:cubicBezTo>
                  <a:moveTo>
                    <a:pt x="185" y="0"/>
                  </a:moveTo>
                  <a:cubicBezTo>
                    <a:pt x="185" y="0"/>
                    <a:pt x="186" y="0"/>
                    <a:pt x="186" y="0"/>
                  </a:cubicBezTo>
                  <a:cubicBezTo>
                    <a:pt x="186" y="0"/>
                    <a:pt x="185" y="0"/>
                    <a:pt x="185" y="0"/>
                  </a:cubicBezTo>
                  <a:moveTo>
                    <a:pt x="185" y="0"/>
                  </a:moveTo>
                  <a:cubicBezTo>
                    <a:pt x="185" y="0"/>
                    <a:pt x="185" y="0"/>
                    <a:pt x="185" y="0"/>
                  </a:cubicBezTo>
                  <a:cubicBezTo>
                    <a:pt x="185" y="0"/>
                    <a:pt x="185" y="0"/>
                    <a:pt x="185" y="0"/>
                  </a:cubicBezTo>
                  <a:moveTo>
                    <a:pt x="185" y="0"/>
                  </a:moveTo>
                  <a:cubicBezTo>
                    <a:pt x="83" y="0"/>
                    <a:pt x="0" y="82"/>
                    <a:pt x="0" y="184"/>
                  </a:cubicBezTo>
                  <a:cubicBezTo>
                    <a:pt x="0" y="184"/>
                    <a:pt x="0" y="184"/>
                    <a:pt x="0" y="184"/>
                  </a:cubicBezTo>
                  <a:cubicBezTo>
                    <a:pt x="0" y="82"/>
                    <a:pt x="83" y="0"/>
                    <a:pt x="185" y="0"/>
                  </a:cubicBezTo>
                  <a:cubicBezTo>
                    <a:pt x="185" y="0"/>
                    <a:pt x="185" y="0"/>
                    <a:pt x="185" y="0"/>
                  </a:cubicBezTo>
                  <a:cubicBezTo>
                    <a:pt x="185" y="0"/>
                    <a:pt x="185" y="0"/>
                    <a:pt x="185" y="0"/>
                  </a:cubicBezTo>
                </a:path>
              </a:pathLst>
            </a:custGeom>
            <a:solidFill>
              <a:srgbClr val="B0BBBB"/>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158" name="Freeform 47"/>
            <p:cNvSpPr/>
            <p:nvPr/>
          </p:nvSpPr>
          <p:spPr bwMode="auto">
            <a:xfrm>
              <a:off x="3257550" y="1509908"/>
              <a:ext cx="1628774" cy="1624015"/>
            </a:xfrm>
            <a:custGeom>
              <a:avLst/>
              <a:gdLst>
                <a:gd name="T0" fmla="*/ 0 w 334"/>
                <a:gd name="T1" fmla="*/ 184 h 333"/>
                <a:gd name="T2" fmla="*/ 0 w 334"/>
                <a:gd name="T3" fmla="*/ 185 h 333"/>
                <a:gd name="T4" fmla="*/ 0 w 334"/>
                <a:gd name="T5" fmla="*/ 185 h 333"/>
                <a:gd name="T6" fmla="*/ 0 w 334"/>
                <a:gd name="T7" fmla="*/ 185 h 333"/>
                <a:gd name="T8" fmla="*/ 0 w 334"/>
                <a:gd name="T9" fmla="*/ 186 h 333"/>
                <a:gd name="T10" fmla="*/ 0 w 334"/>
                <a:gd name="T11" fmla="*/ 186 h 333"/>
                <a:gd name="T12" fmla="*/ 0 w 334"/>
                <a:gd name="T13" fmla="*/ 186 h 333"/>
                <a:gd name="T14" fmla="*/ 0 w 334"/>
                <a:gd name="T15" fmla="*/ 187 h 333"/>
                <a:gd name="T16" fmla="*/ 0 w 334"/>
                <a:gd name="T17" fmla="*/ 187 h 333"/>
                <a:gd name="T18" fmla="*/ 0 w 334"/>
                <a:gd name="T19" fmla="*/ 187 h 333"/>
                <a:gd name="T20" fmla="*/ 0 w 334"/>
                <a:gd name="T21" fmla="*/ 188 h 333"/>
                <a:gd name="T22" fmla="*/ 0 w 334"/>
                <a:gd name="T23" fmla="*/ 188 h 333"/>
                <a:gd name="T24" fmla="*/ 0 w 334"/>
                <a:gd name="T25" fmla="*/ 188 h 333"/>
                <a:gd name="T26" fmla="*/ 0 w 334"/>
                <a:gd name="T27" fmla="*/ 188 h 333"/>
                <a:gd name="T28" fmla="*/ 0 w 334"/>
                <a:gd name="T29" fmla="*/ 189 h 333"/>
                <a:gd name="T30" fmla="*/ 0 w 334"/>
                <a:gd name="T31" fmla="*/ 189 h 333"/>
                <a:gd name="T32" fmla="*/ 0 w 334"/>
                <a:gd name="T33" fmla="*/ 189 h 333"/>
                <a:gd name="T34" fmla="*/ 0 w 334"/>
                <a:gd name="T35" fmla="*/ 190 h 333"/>
                <a:gd name="T36" fmla="*/ 0 w 334"/>
                <a:gd name="T37" fmla="*/ 190 h 333"/>
                <a:gd name="T38" fmla="*/ 0 w 334"/>
                <a:gd name="T39" fmla="*/ 190 h 333"/>
                <a:gd name="T40" fmla="*/ 0 w 334"/>
                <a:gd name="T41" fmla="*/ 190 h 333"/>
                <a:gd name="T42" fmla="*/ 0 w 334"/>
                <a:gd name="T43" fmla="*/ 191 h 333"/>
                <a:gd name="T44" fmla="*/ 0 w 334"/>
                <a:gd name="T45" fmla="*/ 191 h 333"/>
                <a:gd name="T46" fmla="*/ 0 w 334"/>
                <a:gd name="T47" fmla="*/ 191 h 333"/>
                <a:gd name="T48" fmla="*/ 0 w 334"/>
                <a:gd name="T49" fmla="*/ 192 h 333"/>
                <a:gd name="T50" fmla="*/ 0 w 334"/>
                <a:gd name="T51" fmla="*/ 192 h 333"/>
                <a:gd name="T52" fmla="*/ 0 w 334"/>
                <a:gd name="T53" fmla="*/ 192 h 333"/>
                <a:gd name="T54" fmla="*/ 0 w 334"/>
                <a:gd name="T55" fmla="*/ 193 h 333"/>
                <a:gd name="T56" fmla="*/ 0 w 334"/>
                <a:gd name="T57" fmla="*/ 193 h 333"/>
                <a:gd name="T58" fmla="*/ 0 w 334"/>
                <a:gd name="T59" fmla="*/ 193 h 333"/>
                <a:gd name="T60" fmla="*/ 40 w 334"/>
                <a:gd name="T61" fmla="*/ 224 h 333"/>
                <a:gd name="T62" fmla="*/ 334 w 334"/>
                <a:gd name="T63" fmla="*/ 75 h 333"/>
                <a:gd name="T64" fmla="*/ 194 w 334"/>
                <a:gd name="T65" fmla="*/ 0 h 333"/>
                <a:gd name="T66" fmla="*/ 193 w 334"/>
                <a:gd name="T67" fmla="*/ 0 h 333"/>
                <a:gd name="T68" fmla="*/ 193 w 334"/>
                <a:gd name="T69" fmla="*/ 0 h 333"/>
                <a:gd name="T70" fmla="*/ 192 w 334"/>
                <a:gd name="T71" fmla="*/ 0 h 333"/>
                <a:gd name="T72" fmla="*/ 192 w 334"/>
                <a:gd name="T73" fmla="*/ 0 h 333"/>
                <a:gd name="T74" fmla="*/ 192 w 334"/>
                <a:gd name="T75" fmla="*/ 0 h 333"/>
                <a:gd name="T76" fmla="*/ 191 w 334"/>
                <a:gd name="T77" fmla="*/ 0 h 333"/>
                <a:gd name="T78" fmla="*/ 191 w 334"/>
                <a:gd name="T79" fmla="*/ 0 h 333"/>
                <a:gd name="T80" fmla="*/ 191 w 334"/>
                <a:gd name="T81" fmla="*/ 0 h 333"/>
                <a:gd name="T82" fmla="*/ 190 w 334"/>
                <a:gd name="T83" fmla="*/ 0 h 333"/>
                <a:gd name="T84" fmla="*/ 190 w 334"/>
                <a:gd name="T85" fmla="*/ 0 h 333"/>
                <a:gd name="T86" fmla="*/ 190 w 334"/>
                <a:gd name="T87" fmla="*/ 0 h 333"/>
                <a:gd name="T88" fmla="*/ 189 w 334"/>
                <a:gd name="T89" fmla="*/ 0 h 333"/>
                <a:gd name="T90" fmla="*/ 189 w 334"/>
                <a:gd name="T91" fmla="*/ 0 h 333"/>
                <a:gd name="T92" fmla="*/ 189 w 334"/>
                <a:gd name="T93" fmla="*/ 0 h 333"/>
                <a:gd name="T94" fmla="*/ 189 w 334"/>
                <a:gd name="T95" fmla="*/ 0 h 333"/>
                <a:gd name="T96" fmla="*/ 188 w 334"/>
                <a:gd name="T97" fmla="*/ 0 h 333"/>
                <a:gd name="T98" fmla="*/ 188 w 334"/>
                <a:gd name="T99" fmla="*/ 0 h 333"/>
                <a:gd name="T100" fmla="*/ 188 w 334"/>
                <a:gd name="T101" fmla="*/ 0 h 333"/>
                <a:gd name="T102" fmla="*/ 187 w 334"/>
                <a:gd name="T103" fmla="*/ 0 h 333"/>
                <a:gd name="T104" fmla="*/ 187 w 334"/>
                <a:gd name="T105" fmla="*/ 0 h 333"/>
                <a:gd name="T106" fmla="*/ 187 w 334"/>
                <a:gd name="T107" fmla="*/ 0 h 333"/>
                <a:gd name="T108" fmla="*/ 186 w 334"/>
                <a:gd name="T109" fmla="*/ 0 h 333"/>
                <a:gd name="T110" fmla="*/ 186 w 334"/>
                <a:gd name="T111" fmla="*/ 0 h 333"/>
                <a:gd name="T112" fmla="*/ 186 w 334"/>
                <a:gd name="T113" fmla="*/ 0 h 333"/>
                <a:gd name="T114" fmla="*/ 185 w 334"/>
                <a:gd name="T115" fmla="*/ 0 h 333"/>
                <a:gd name="T116" fmla="*/ 185 w 334"/>
                <a:gd name="T117" fmla="*/ 0 h 333"/>
                <a:gd name="T118" fmla="*/ 185 w 334"/>
                <a:gd name="T119" fmla="*/ 0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34" h="333">
                  <a:moveTo>
                    <a:pt x="185" y="0"/>
                  </a:moveTo>
                  <a:cubicBezTo>
                    <a:pt x="83" y="0"/>
                    <a:pt x="0" y="82"/>
                    <a:pt x="0" y="184"/>
                  </a:cubicBezTo>
                  <a:cubicBezTo>
                    <a:pt x="0" y="184"/>
                    <a:pt x="0" y="184"/>
                    <a:pt x="0" y="184"/>
                  </a:cubicBezTo>
                  <a:cubicBezTo>
                    <a:pt x="0" y="184"/>
                    <a:pt x="0" y="184"/>
                    <a:pt x="0" y="185"/>
                  </a:cubicBezTo>
                  <a:cubicBezTo>
                    <a:pt x="0" y="185"/>
                    <a:pt x="0" y="185"/>
                    <a:pt x="0" y="185"/>
                  </a:cubicBezTo>
                  <a:cubicBezTo>
                    <a:pt x="0" y="185"/>
                    <a:pt x="0" y="185"/>
                    <a:pt x="0" y="185"/>
                  </a:cubicBezTo>
                  <a:cubicBezTo>
                    <a:pt x="0" y="185"/>
                    <a:pt x="0" y="185"/>
                    <a:pt x="0" y="185"/>
                  </a:cubicBezTo>
                  <a:cubicBezTo>
                    <a:pt x="0" y="185"/>
                    <a:pt x="0" y="185"/>
                    <a:pt x="0" y="185"/>
                  </a:cubicBezTo>
                  <a:cubicBezTo>
                    <a:pt x="0" y="185"/>
                    <a:pt x="0" y="185"/>
                    <a:pt x="0" y="186"/>
                  </a:cubicBezTo>
                  <a:cubicBezTo>
                    <a:pt x="0" y="186"/>
                    <a:pt x="0" y="186"/>
                    <a:pt x="0" y="186"/>
                  </a:cubicBezTo>
                  <a:cubicBezTo>
                    <a:pt x="0" y="186"/>
                    <a:pt x="0" y="186"/>
                    <a:pt x="0" y="186"/>
                  </a:cubicBezTo>
                  <a:cubicBezTo>
                    <a:pt x="0" y="186"/>
                    <a:pt x="0" y="186"/>
                    <a:pt x="0" y="186"/>
                  </a:cubicBezTo>
                  <a:cubicBezTo>
                    <a:pt x="0" y="186"/>
                    <a:pt x="0" y="186"/>
                    <a:pt x="0" y="186"/>
                  </a:cubicBezTo>
                  <a:cubicBezTo>
                    <a:pt x="0" y="186"/>
                    <a:pt x="0" y="186"/>
                    <a:pt x="0" y="186"/>
                  </a:cubicBezTo>
                  <a:cubicBezTo>
                    <a:pt x="0" y="186"/>
                    <a:pt x="0" y="186"/>
                    <a:pt x="0" y="186"/>
                  </a:cubicBezTo>
                  <a:cubicBezTo>
                    <a:pt x="0" y="187"/>
                    <a:pt x="0" y="187"/>
                    <a:pt x="0" y="187"/>
                  </a:cubicBezTo>
                  <a:cubicBezTo>
                    <a:pt x="0" y="187"/>
                    <a:pt x="0" y="187"/>
                    <a:pt x="0" y="187"/>
                  </a:cubicBezTo>
                  <a:cubicBezTo>
                    <a:pt x="0" y="187"/>
                    <a:pt x="0" y="187"/>
                    <a:pt x="0" y="187"/>
                  </a:cubicBezTo>
                  <a:cubicBezTo>
                    <a:pt x="0" y="187"/>
                    <a:pt x="0" y="187"/>
                    <a:pt x="0" y="187"/>
                  </a:cubicBezTo>
                  <a:cubicBezTo>
                    <a:pt x="0" y="187"/>
                    <a:pt x="0" y="187"/>
                    <a:pt x="0" y="187"/>
                  </a:cubicBezTo>
                  <a:cubicBezTo>
                    <a:pt x="0" y="187"/>
                    <a:pt x="0" y="187"/>
                    <a:pt x="0" y="187"/>
                  </a:cubicBezTo>
                  <a:cubicBezTo>
                    <a:pt x="0" y="187"/>
                    <a:pt x="0" y="187"/>
                    <a:pt x="0" y="188"/>
                  </a:cubicBezTo>
                  <a:cubicBezTo>
                    <a:pt x="0" y="188"/>
                    <a:pt x="0" y="188"/>
                    <a:pt x="0" y="188"/>
                  </a:cubicBezTo>
                  <a:cubicBezTo>
                    <a:pt x="0" y="188"/>
                    <a:pt x="0" y="188"/>
                    <a:pt x="0" y="188"/>
                  </a:cubicBezTo>
                  <a:cubicBezTo>
                    <a:pt x="0" y="188"/>
                    <a:pt x="0" y="188"/>
                    <a:pt x="0" y="188"/>
                  </a:cubicBezTo>
                  <a:cubicBezTo>
                    <a:pt x="0" y="188"/>
                    <a:pt x="0" y="188"/>
                    <a:pt x="0" y="188"/>
                  </a:cubicBezTo>
                  <a:cubicBezTo>
                    <a:pt x="0" y="188"/>
                    <a:pt x="0" y="188"/>
                    <a:pt x="0" y="188"/>
                  </a:cubicBezTo>
                  <a:cubicBezTo>
                    <a:pt x="0" y="188"/>
                    <a:pt x="0" y="188"/>
                    <a:pt x="0" y="188"/>
                  </a:cubicBezTo>
                  <a:cubicBezTo>
                    <a:pt x="0" y="188"/>
                    <a:pt x="0" y="188"/>
                    <a:pt x="0" y="189"/>
                  </a:cubicBezTo>
                  <a:cubicBezTo>
                    <a:pt x="0" y="189"/>
                    <a:pt x="0" y="189"/>
                    <a:pt x="0" y="189"/>
                  </a:cubicBezTo>
                  <a:cubicBezTo>
                    <a:pt x="0" y="189"/>
                    <a:pt x="0" y="189"/>
                    <a:pt x="0" y="189"/>
                  </a:cubicBezTo>
                  <a:cubicBezTo>
                    <a:pt x="0" y="189"/>
                    <a:pt x="0" y="189"/>
                    <a:pt x="0" y="189"/>
                  </a:cubicBezTo>
                  <a:cubicBezTo>
                    <a:pt x="0" y="189"/>
                    <a:pt x="0" y="189"/>
                    <a:pt x="0" y="189"/>
                  </a:cubicBezTo>
                  <a:cubicBezTo>
                    <a:pt x="0" y="189"/>
                    <a:pt x="0" y="189"/>
                    <a:pt x="0" y="189"/>
                  </a:cubicBezTo>
                  <a:cubicBezTo>
                    <a:pt x="0" y="189"/>
                    <a:pt x="0" y="189"/>
                    <a:pt x="0" y="189"/>
                  </a:cubicBezTo>
                  <a:cubicBezTo>
                    <a:pt x="0" y="189"/>
                    <a:pt x="0" y="190"/>
                    <a:pt x="0" y="190"/>
                  </a:cubicBezTo>
                  <a:cubicBezTo>
                    <a:pt x="0" y="190"/>
                    <a:pt x="0" y="190"/>
                    <a:pt x="0" y="190"/>
                  </a:cubicBezTo>
                  <a:cubicBezTo>
                    <a:pt x="0" y="190"/>
                    <a:pt x="0" y="190"/>
                    <a:pt x="0" y="190"/>
                  </a:cubicBezTo>
                  <a:cubicBezTo>
                    <a:pt x="0" y="190"/>
                    <a:pt x="0" y="190"/>
                    <a:pt x="0" y="190"/>
                  </a:cubicBezTo>
                  <a:cubicBezTo>
                    <a:pt x="0" y="190"/>
                    <a:pt x="0" y="190"/>
                    <a:pt x="0" y="190"/>
                  </a:cubicBezTo>
                  <a:cubicBezTo>
                    <a:pt x="0" y="190"/>
                    <a:pt x="0" y="190"/>
                    <a:pt x="0" y="190"/>
                  </a:cubicBezTo>
                  <a:cubicBezTo>
                    <a:pt x="0" y="190"/>
                    <a:pt x="0" y="190"/>
                    <a:pt x="0" y="190"/>
                  </a:cubicBezTo>
                  <a:cubicBezTo>
                    <a:pt x="0" y="191"/>
                    <a:pt x="0" y="191"/>
                    <a:pt x="0" y="191"/>
                  </a:cubicBezTo>
                  <a:cubicBezTo>
                    <a:pt x="0" y="191"/>
                    <a:pt x="0" y="191"/>
                    <a:pt x="0" y="191"/>
                  </a:cubicBezTo>
                  <a:cubicBezTo>
                    <a:pt x="0" y="191"/>
                    <a:pt x="0" y="191"/>
                    <a:pt x="0" y="191"/>
                  </a:cubicBezTo>
                  <a:cubicBezTo>
                    <a:pt x="0" y="191"/>
                    <a:pt x="0" y="191"/>
                    <a:pt x="0" y="191"/>
                  </a:cubicBezTo>
                  <a:cubicBezTo>
                    <a:pt x="0" y="191"/>
                    <a:pt x="0" y="191"/>
                    <a:pt x="0" y="191"/>
                  </a:cubicBezTo>
                  <a:cubicBezTo>
                    <a:pt x="0" y="191"/>
                    <a:pt x="0" y="191"/>
                    <a:pt x="0" y="191"/>
                  </a:cubicBezTo>
                  <a:cubicBezTo>
                    <a:pt x="0" y="191"/>
                    <a:pt x="0" y="191"/>
                    <a:pt x="0" y="192"/>
                  </a:cubicBezTo>
                  <a:cubicBezTo>
                    <a:pt x="0" y="192"/>
                    <a:pt x="0" y="192"/>
                    <a:pt x="0" y="192"/>
                  </a:cubicBezTo>
                  <a:cubicBezTo>
                    <a:pt x="0" y="192"/>
                    <a:pt x="0" y="192"/>
                    <a:pt x="0" y="192"/>
                  </a:cubicBezTo>
                  <a:cubicBezTo>
                    <a:pt x="0" y="192"/>
                    <a:pt x="0" y="192"/>
                    <a:pt x="0" y="192"/>
                  </a:cubicBezTo>
                  <a:cubicBezTo>
                    <a:pt x="0" y="192"/>
                    <a:pt x="0" y="192"/>
                    <a:pt x="0" y="192"/>
                  </a:cubicBezTo>
                  <a:cubicBezTo>
                    <a:pt x="0" y="192"/>
                    <a:pt x="0" y="192"/>
                    <a:pt x="0" y="192"/>
                  </a:cubicBezTo>
                  <a:cubicBezTo>
                    <a:pt x="0" y="192"/>
                    <a:pt x="0" y="192"/>
                    <a:pt x="0" y="192"/>
                  </a:cubicBezTo>
                  <a:cubicBezTo>
                    <a:pt x="0" y="192"/>
                    <a:pt x="0" y="193"/>
                    <a:pt x="0" y="193"/>
                  </a:cubicBezTo>
                  <a:cubicBezTo>
                    <a:pt x="0" y="193"/>
                    <a:pt x="0" y="193"/>
                    <a:pt x="0" y="193"/>
                  </a:cubicBezTo>
                  <a:cubicBezTo>
                    <a:pt x="0" y="193"/>
                    <a:pt x="0" y="193"/>
                    <a:pt x="0" y="193"/>
                  </a:cubicBezTo>
                  <a:cubicBezTo>
                    <a:pt x="0" y="193"/>
                    <a:pt x="0" y="193"/>
                    <a:pt x="0" y="193"/>
                  </a:cubicBezTo>
                  <a:cubicBezTo>
                    <a:pt x="0" y="193"/>
                    <a:pt x="0" y="193"/>
                    <a:pt x="0" y="193"/>
                  </a:cubicBezTo>
                  <a:cubicBezTo>
                    <a:pt x="3" y="251"/>
                    <a:pt x="32" y="301"/>
                    <a:pt x="76" y="333"/>
                  </a:cubicBezTo>
                  <a:cubicBezTo>
                    <a:pt x="53" y="303"/>
                    <a:pt x="40" y="265"/>
                    <a:pt x="40" y="224"/>
                  </a:cubicBezTo>
                  <a:cubicBezTo>
                    <a:pt x="40" y="122"/>
                    <a:pt x="123" y="40"/>
                    <a:pt x="225" y="40"/>
                  </a:cubicBezTo>
                  <a:cubicBezTo>
                    <a:pt x="265" y="40"/>
                    <a:pt x="303" y="53"/>
                    <a:pt x="334" y="75"/>
                  </a:cubicBezTo>
                  <a:cubicBezTo>
                    <a:pt x="302" y="32"/>
                    <a:pt x="251" y="3"/>
                    <a:pt x="194" y="0"/>
                  </a:cubicBezTo>
                  <a:cubicBezTo>
                    <a:pt x="194" y="0"/>
                    <a:pt x="194" y="0"/>
                    <a:pt x="194" y="0"/>
                  </a:cubicBezTo>
                  <a:cubicBezTo>
                    <a:pt x="194" y="0"/>
                    <a:pt x="193" y="0"/>
                    <a:pt x="193" y="0"/>
                  </a:cubicBezTo>
                  <a:cubicBezTo>
                    <a:pt x="193" y="0"/>
                    <a:pt x="193" y="0"/>
                    <a:pt x="193" y="0"/>
                  </a:cubicBezTo>
                  <a:cubicBezTo>
                    <a:pt x="193" y="0"/>
                    <a:pt x="193" y="0"/>
                    <a:pt x="193" y="0"/>
                  </a:cubicBezTo>
                  <a:cubicBezTo>
                    <a:pt x="193" y="0"/>
                    <a:pt x="193" y="0"/>
                    <a:pt x="193" y="0"/>
                  </a:cubicBezTo>
                  <a:cubicBezTo>
                    <a:pt x="193" y="0"/>
                    <a:pt x="193" y="0"/>
                    <a:pt x="193" y="0"/>
                  </a:cubicBezTo>
                  <a:cubicBezTo>
                    <a:pt x="192" y="0"/>
                    <a:pt x="192" y="0"/>
                    <a:pt x="192" y="0"/>
                  </a:cubicBezTo>
                  <a:cubicBezTo>
                    <a:pt x="192" y="0"/>
                    <a:pt x="192" y="0"/>
                    <a:pt x="192" y="0"/>
                  </a:cubicBezTo>
                  <a:cubicBezTo>
                    <a:pt x="192" y="0"/>
                    <a:pt x="192" y="0"/>
                    <a:pt x="192" y="0"/>
                  </a:cubicBezTo>
                  <a:cubicBezTo>
                    <a:pt x="192" y="0"/>
                    <a:pt x="192" y="0"/>
                    <a:pt x="192" y="0"/>
                  </a:cubicBezTo>
                  <a:cubicBezTo>
                    <a:pt x="192" y="0"/>
                    <a:pt x="192" y="0"/>
                    <a:pt x="192" y="0"/>
                  </a:cubicBezTo>
                  <a:cubicBezTo>
                    <a:pt x="192" y="0"/>
                    <a:pt x="191" y="0"/>
                    <a:pt x="191" y="0"/>
                  </a:cubicBezTo>
                  <a:cubicBezTo>
                    <a:pt x="191" y="0"/>
                    <a:pt x="191" y="0"/>
                    <a:pt x="191" y="0"/>
                  </a:cubicBezTo>
                  <a:cubicBezTo>
                    <a:pt x="191" y="0"/>
                    <a:pt x="191" y="0"/>
                    <a:pt x="191" y="0"/>
                  </a:cubicBezTo>
                  <a:cubicBezTo>
                    <a:pt x="191" y="0"/>
                    <a:pt x="191" y="0"/>
                    <a:pt x="191" y="0"/>
                  </a:cubicBezTo>
                  <a:cubicBezTo>
                    <a:pt x="191" y="0"/>
                    <a:pt x="191" y="0"/>
                    <a:pt x="191" y="0"/>
                  </a:cubicBezTo>
                  <a:cubicBezTo>
                    <a:pt x="191" y="0"/>
                    <a:pt x="191" y="0"/>
                    <a:pt x="191" y="0"/>
                  </a:cubicBezTo>
                  <a:cubicBezTo>
                    <a:pt x="191" y="0"/>
                    <a:pt x="191" y="0"/>
                    <a:pt x="191" y="0"/>
                  </a:cubicBezTo>
                  <a:cubicBezTo>
                    <a:pt x="190" y="0"/>
                    <a:pt x="190" y="0"/>
                    <a:pt x="190" y="0"/>
                  </a:cubicBezTo>
                  <a:cubicBezTo>
                    <a:pt x="190" y="0"/>
                    <a:pt x="190" y="0"/>
                    <a:pt x="190" y="0"/>
                  </a:cubicBezTo>
                  <a:cubicBezTo>
                    <a:pt x="190" y="0"/>
                    <a:pt x="190" y="0"/>
                    <a:pt x="190" y="0"/>
                  </a:cubicBezTo>
                  <a:cubicBezTo>
                    <a:pt x="190" y="0"/>
                    <a:pt x="190" y="0"/>
                    <a:pt x="190" y="0"/>
                  </a:cubicBezTo>
                  <a:cubicBezTo>
                    <a:pt x="190" y="0"/>
                    <a:pt x="190" y="0"/>
                    <a:pt x="190" y="0"/>
                  </a:cubicBezTo>
                  <a:cubicBezTo>
                    <a:pt x="190" y="0"/>
                    <a:pt x="190" y="0"/>
                    <a:pt x="190" y="0"/>
                  </a:cubicBezTo>
                  <a:cubicBezTo>
                    <a:pt x="190" y="0"/>
                    <a:pt x="190" y="0"/>
                    <a:pt x="189" y="0"/>
                  </a:cubicBezTo>
                  <a:cubicBezTo>
                    <a:pt x="189" y="0"/>
                    <a:pt x="189" y="0"/>
                    <a:pt x="189" y="0"/>
                  </a:cubicBezTo>
                  <a:cubicBezTo>
                    <a:pt x="189" y="0"/>
                    <a:pt x="189" y="0"/>
                    <a:pt x="189" y="0"/>
                  </a:cubicBezTo>
                  <a:cubicBezTo>
                    <a:pt x="189" y="0"/>
                    <a:pt x="189" y="0"/>
                    <a:pt x="189" y="0"/>
                  </a:cubicBezTo>
                  <a:cubicBezTo>
                    <a:pt x="189" y="0"/>
                    <a:pt x="189" y="0"/>
                    <a:pt x="189" y="0"/>
                  </a:cubicBezTo>
                  <a:cubicBezTo>
                    <a:pt x="189" y="0"/>
                    <a:pt x="189" y="0"/>
                    <a:pt x="189" y="0"/>
                  </a:cubicBezTo>
                  <a:cubicBezTo>
                    <a:pt x="189" y="0"/>
                    <a:pt x="189" y="0"/>
                    <a:pt x="189" y="0"/>
                  </a:cubicBezTo>
                  <a:cubicBezTo>
                    <a:pt x="189" y="0"/>
                    <a:pt x="188" y="0"/>
                    <a:pt x="188" y="0"/>
                  </a:cubicBezTo>
                  <a:cubicBezTo>
                    <a:pt x="188" y="0"/>
                    <a:pt x="188" y="0"/>
                    <a:pt x="188" y="0"/>
                  </a:cubicBezTo>
                  <a:cubicBezTo>
                    <a:pt x="188" y="0"/>
                    <a:pt x="188" y="0"/>
                    <a:pt x="188" y="0"/>
                  </a:cubicBezTo>
                  <a:cubicBezTo>
                    <a:pt x="188" y="0"/>
                    <a:pt x="188" y="0"/>
                    <a:pt x="188" y="0"/>
                  </a:cubicBezTo>
                  <a:cubicBezTo>
                    <a:pt x="188" y="0"/>
                    <a:pt x="188" y="0"/>
                    <a:pt x="188" y="0"/>
                  </a:cubicBezTo>
                  <a:cubicBezTo>
                    <a:pt x="188" y="0"/>
                    <a:pt x="188" y="0"/>
                    <a:pt x="188" y="0"/>
                  </a:cubicBezTo>
                  <a:cubicBezTo>
                    <a:pt x="188" y="0"/>
                    <a:pt x="188" y="0"/>
                    <a:pt x="188" y="0"/>
                  </a:cubicBezTo>
                  <a:cubicBezTo>
                    <a:pt x="187" y="0"/>
                    <a:pt x="187" y="0"/>
                    <a:pt x="187" y="0"/>
                  </a:cubicBezTo>
                  <a:cubicBezTo>
                    <a:pt x="187" y="0"/>
                    <a:pt x="187" y="0"/>
                    <a:pt x="187" y="0"/>
                  </a:cubicBezTo>
                  <a:cubicBezTo>
                    <a:pt x="187" y="0"/>
                    <a:pt x="187" y="0"/>
                    <a:pt x="187" y="0"/>
                  </a:cubicBezTo>
                  <a:cubicBezTo>
                    <a:pt x="187" y="0"/>
                    <a:pt x="187" y="0"/>
                    <a:pt x="187" y="0"/>
                  </a:cubicBezTo>
                  <a:cubicBezTo>
                    <a:pt x="187" y="0"/>
                    <a:pt x="187" y="0"/>
                    <a:pt x="187" y="0"/>
                  </a:cubicBezTo>
                  <a:cubicBezTo>
                    <a:pt x="187" y="0"/>
                    <a:pt x="187" y="0"/>
                    <a:pt x="187" y="0"/>
                  </a:cubicBezTo>
                  <a:cubicBezTo>
                    <a:pt x="187" y="0"/>
                    <a:pt x="187" y="0"/>
                    <a:pt x="186" y="0"/>
                  </a:cubicBezTo>
                  <a:cubicBezTo>
                    <a:pt x="186" y="0"/>
                    <a:pt x="186" y="0"/>
                    <a:pt x="186" y="0"/>
                  </a:cubicBezTo>
                  <a:cubicBezTo>
                    <a:pt x="186" y="0"/>
                    <a:pt x="186" y="0"/>
                    <a:pt x="186" y="0"/>
                  </a:cubicBezTo>
                  <a:cubicBezTo>
                    <a:pt x="186" y="0"/>
                    <a:pt x="186" y="0"/>
                    <a:pt x="186" y="0"/>
                  </a:cubicBezTo>
                  <a:cubicBezTo>
                    <a:pt x="186" y="0"/>
                    <a:pt x="186" y="0"/>
                    <a:pt x="186" y="0"/>
                  </a:cubicBezTo>
                  <a:cubicBezTo>
                    <a:pt x="186" y="0"/>
                    <a:pt x="186" y="0"/>
                    <a:pt x="186" y="0"/>
                  </a:cubicBezTo>
                  <a:cubicBezTo>
                    <a:pt x="186" y="0"/>
                    <a:pt x="185" y="0"/>
                    <a:pt x="185" y="0"/>
                  </a:cubicBezTo>
                  <a:cubicBezTo>
                    <a:pt x="185" y="0"/>
                    <a:pt x="185" y="0"/>
                    <a:pt x="185" y="0"/>
                  </a:cubicBezTo>
                  <a:cubicBezTo>
                    <a:pt x="185" y="0"/>
                    <a:pt x="185" y="0"/>
                    <a:pt x="185" y="0"/>
                  </a:cubicBezTo>
                  <a:cubicBezTo>
                    <a:pt x="185" y="0"/>
                    <a:pt x="185" y="0"/>
                    <a:pt x="185" y="0"/>
                  </a:cubicBezTo>
                  <a:cubicBezTo>
                    <a:pt x="185" y="0"/>
                    <a:pt x="185" y="0"/>
                    <a:pt x="185" y="0"/>
                  </a:cubicBezTo>
                </a:path>
              </a:pathLst>
            </a:custGeom>
            <a:solidFill>
              <a:schemeClr val="tx1">
                <a:lumMod val="50000"/>
                <a:lumOff val="50000"/>
              </a:schemeClr>
            </a:solidFill>
            <a:ln>
              <a:noFill/>
            </a:ln>
          </p:spPr>
          <p:txBody>
            <a:bodyPr vert="horz" wrap="square" lIns="121920" tIns="60960" rIns="121920" bIns="60960" numCol="1" anchor="t" anchorCtr="0" compatLnSpc="1"/>
            <a:lstStyle/>
            <a:p>
              <a:endParaRPr lang="zh-CN" altLang="en-US" sz="2400">
                <a:solidFill>
                  <a:schemeClr val="bg1"/>
                </a:solidFill>
              </a:endParaRPr>
            </a:p>
          </p:txBody>
        </p:sp>
        <p:sp>
          <p:nvSpPr>
            <p:cNvPr id="159" name="Freeform 48"/>
            <p:cNvSpPr>
              <a:spLocks noEditPoints="1"/>
            </p:cNvSpPr>
            <p:nvPr/>
          </p:nvSpPr>
          <p:spPr bwMode="auto">
            <a:xfrm>
              <a:off x="6013449" y="4267399"/>
              <a:ext cx="609600" cy="614363"/>
            </a:xfrm>
            <a:custGeom>
              <a:avLst/>
              <a:gdLst>
                <a:gd name="T0" fmla="*/ 1 w 125"/>
                <a:gd name="T1" fmla="*/ 126 h 126"/>
                <a:gd name="T2" fmla="*/ 1 w 125"/>
                <a:gd name="T3" fmla="*/ 125 h 126"/>
                <a:gd name="T4" fmla="*/ 0 w 125"/>
                <a:gd name="T5" fmla="*/ 125 h 126"/>
                <a:gd name="T6" fmla="*/ 0 w 125"/>
                <a:gd name="T7" fmla="*/ 124 h 126"/>
                <a:gd name="T8" fmla="*/ 0 w 125"/>
                <a:gd name="T9" fmla="*/ 124 h 126"/>
                <a:gd name="T10" fmla="*/ 0 w 125"/>
                <a:gd name="T11" fmla="*/ 124 h 126"/>
                <a:gd name="T12" fmla="*/ 0 w 125"/>
                <a:gd name="T13" fmla="*/ 123 h 126"/>
                <a:gd name="T14" fmla="*/ 0 w 125"/>
                <a:gd name="T15" fmla="*/ 123 h 126"/>
                <a:gd name="T16" fmla="*/ 0 w 125"/>
                <a:gd name="T17" fmla="*/ 123 h 126"/>
                <a:gd name="T18" fmla="*/ 0 w 125"/>
                <a:gd name="T19" fmla="*/ 122 h 126"/>
                <a:gd name="T20" fmla="*/ 0 w 125"/>
                <a:gd name="T21" fmla="*/ 122 h 126"/>
                <a:gd name="T22" fmla="*/ 0 w 125"/>
                <a:gd name="T23" fmla="*/ 122 h 126"/>
                <a:gd name="T24" fmla="*/ 0 w 125"/>
                <a:gd name="T25" fmla="*/ 122 h 126"/>
                <a:gd name="T26" fmla="*/ 0 w 125"/>
                <a:gd name="T27" fmla="*/ 121 h 126"/>
                <a:gd name="T28" fmla="*/ 0 w 125"/>
                <a:gd name="T29" fmla="*/ 121 h 126"/>
                <a:gd name="T30" fmla="*/ 0 w 125"/>
                <a:gd name="T31" fmla="*/ 121 h 126"/>
                <a:gd name="T32" fmla="*/ 0 w 125"/>
                <a:gd name="T33" fmla="*/ 121 h 126"/>
                <a:gd name="T34" fmla="*/ 0 w 125"/>
                <a:gd name="T35" fmla="*/ 120 h 126"/>
                <a:gd name="T36" fmla="*/ 0 w 125"/>
                <a:gd name="T37" fmla="*/ 120 h 126"/>
                <a:gd name="T38" fmla="*/ 0 w 125"/>
                <a:gd name="T39" fmla="*/ 120 h 126"/>
                <a:gd name="T40" fmla="*/ 0 w 125"/>
                <a:gd name="T41" fmla="*/ 120 h 126"/>
                <a:gd name="T42" fmla="*/ 0 w 125"/>
                <a:gd name="T43" fmla="*/ 119 h 126"/>
                <a:gd name="T44" fmla="*/ 0 w 125"/>
                <a:gd name="T45" fmla="*/ 119 h 126"/>
                <a:gd name="T46" fmla="*/ 0 w 125"/>
                <a:gd name="T47" fmla="*/ 119 h 126"/>
                <a:gd name="T48" fmla="*/ 0 w 125"/>
                <a:gd name="T49" fmla="*/ 119 h 126"/>
                <a:gd name="T50" fmla="*/ 0 w 125"/>
                <a:gd name="T51" fmla="*/ 118 h 126"/>
                <a:gd name="T52" fmla="*/ 125 w 125"/>
                <a:gd name="T53" fmla="*/ 0 h 126"/>
                <a:gd name="T54" fmla="*/ 125 w 125"/>
                <a:gd name="T55" fmla="*/ 0 h 126"/>
                <a:gd name="T56" fmla="*/ 124 w 125"/>
                <a:gd name="T57" fmla="*/ 0 h 126"/>
                <a:gd name="T58" fmla="*/ 124 w 125"/>
                <a:gd name="T59" fmla="*/ 0 h 126"/>
                <a:gd name="T60" fmla="*/ 123 w 125"/>
                <a:gd name="T61" fmla="*/ 0 h 126"/>
                <a:gd name="T62" fmla="*/ 123 w 125"/>
                <a:gd name="T63" fmla="*/ 0 h 126"/>
                <a:gd name="T64" fmla="*/ 123 w 125"/>
                <a:gd name="T65" fmla="*/ 0 h 126"/>
                <a:gd name="T66" fmla="*/ 122 w 125"/>
                <a:gd name="T67" fmla="*/ 0 h 126"/>
                <a:gd name="T68" fmla="*/ 122 w 125"/>
                <a:gd name="T69" fmla="*/ 0 h 126"/>
                <a:gd name="T70" fmla="*/ 122 w 125"/>
                <a:gd name="T71" fmla="*/ 0 h 126"/>
                <a:gd name="T72" fmla="*/ 122 w 125"/>
                <a:gd name="T73" fmla="*/ 0 h 126"/>
                <a:gd name="T74" fmla="*/ 121 w 125"/>
                <a:gd name="T75" fmla="*/ 0 h 126"/>
                <a:gd name="T76" fmla="*/ 121 w 125"/>
                <a:gd name="T77" fmla="*/ 0 h 126"/>
                <a:gd name="T78" fmla="*/ 121 w 125"/>
                <a:gd name="T79" fmla="*/ 0 h 126"/>
                <a:gd name="T80" fmla="*/ 121 w 125"/>
                <a:gd name="T81" fmla="*/ 0 h 126"/>
                <a:gd name="T82" fmla="*/ 120 w 125"/>
                <a:gd name="T83" fmla="*/ 0 h 126"/>
                <a:gd name="T84" fmla="*/ 120 w 125"/>
                <a:gd name="T85" fmla="*/ 0 h 126"/>
                <a:gd name="T86" fmla="*/ 120 w 125"/>
                <a:gd name="T87" fmla="*/ 0 h 126"/>
                <a:gd name="T88" fmla="*/ 120 w 125"/>
                <a:gd name="T89" fmla="*/ 0 h 126"/>
                <a:gd name="T90" fmla="*/ 120 w 125"/>
                <a:gd name="T91" fmla="*/ 0 h 126"/>
                <a:gd name="T92" fmla="*/ 119 w 125"/>
                <a:gd name="T93" fmla="*/ 0 h 126"/>
                <a:gd name="T94" fmla="*/ 119 w 125"/>
                <a:gd name="T95" fmla="*/ 0 h 126"/>
                <a:gd name="T96" fmla="*/ 119 w 125"/>
                <a:gd name="T9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5" h="126">
                  <a:moveTo>
                    <a:pt x="1" y="126"/>
                  </a:moveTo>
                  <a:cubicBezTo>
                    <a:pt x="1" y="126"/>
                    <a:pt x="1" y="126"/>
                    <a:pt x="1" y="126"/>
                  </a:cubicBezTo>
                  <a:cubicBezTo>
                    <a:pt x="1" y="126"/>
                    <a:pt x="1" y="126"/>
                    <a:pt x="1" y="126"/>
                  </a:cubicBezTo>
                  <a:moveTo>
                    <a:pt x="1" y="125"/>
                  </a:moveTo>
                  <a:cubicBezTo>
                    <a:pt x="1" y="125"/>
                    <a:pt x="1" y="125"/>
                    <a:pt x="1" y="125"/>
                  </a:cubicBezTo>
                  <a:cubicBezTo>
                    <a:pt x="1" y="125"/>
                    <a:pt x="1" y="125"/>
                    <a:pt x="1" y="125"/>
                  </a:cubicBezTo>
                  <a:moveTo>
                    <a:pt x="0" y="125"/>
                  </a:moveTo>
                  <a:cubicBezTo>
                    <a:pt x="0" y="125"/>
                    <a:pt x="0" y="125"/>
                    <a:pt x="0" y="125"/>
                  </a:cubicBezTo>
                  <a:cubicBezTo>
                    <a:pt x="0" y="125"/>
                    <a:pt x="0" y="125"/>
                    <a:pt x="0" y="125"/>
                  </a:cubicBezTo>
                  <a:moveTo>
                    <a:pt x="0" y="124"/>
                  </a:moveTo>
                  <a:cubicBezTo>
                    <a:pt x="0" y="124"/>
                    <a:pt x="0" y="124"/>
                    <a:pt x="0" y="124"/>
                  </a:cubicBezTo>
                  <a:cubicBezTo>
                    <a:pt x="0" y="124"/>
                    <a:pt x="0" y="124"/>
                    <a:pt x="0" y="124"/>
                  </a:cubicBezTo>
                  <a:moveTo>
                    <a:pt x="0" y="124"/>
                  </a:moveTo>
                  <a:cubicBezTo>
                    <a:pt x="0" y="124"/>
                    <a:pt x="0" y="124"/>
                    <a:pt x="0" y="124"/>
                  </a:cubicBezTo>
                  <a:cubicBezTo>
                    <a:pt x="0" y="124"/>
                    <a:pt x="0" y="124"/>
                    <a:pt x="0" y="124"/>
                  </a:cubicBezTo>
                  <a:moveTo>
                    <a:pt x="0" y="124"/>
                  </a:moveTo>
                  <a:cubicBezTo>
                    <a:pt x="0" y="124"/>
                    <a:pt x="0" y="124"/>
                    <a:pt x="0" y="124"/>
                  </a:cubicBezTo>
                  <a:cubicBezTo>
                    <a:pt x="0" y="124"/>
                    <a:pt x="0" y="124"/>
                    <a:pt x="0" y="124"/>
                  </a:cubicBezTo>
                  <a:moveTo>
                    <a:pt x="0" y="123"/>
                  </a:moveTo>
                  <a:cubicBezTo>
                    <a:pt x="0" y="123"/>
                    <a:pt x="0" y="123"/>
                    <a:pt x="0" y="123"/>
                  </a:cubicBezTo>
                  <a:cubicBezTo>
                    <a:pt x="0" y="123"/>
                    <a:pt x="0" y="123"/>
                    <a:pt x="0" y="123"/>
                  </a:cubicBezTo>
                  <a:moveTo>
                    <a:pt x="0" y="123"/>
                  </a:moveTo>
                  <a:cubicBezTo>
                    <a:pt x="0" y="123"/>
                    <a:pt x="0" y="123"/>
                    <a:pt x="0" y="123"/>
                  </a:cubicBezTo>
                  <a:cubicBezTo>
                    <a:pt x="0" y="123"/>
                    <a:pt x="0" y="123"/>
                    <a:pt x="0" y="123"/>
                  </a:cubicBezTo>
                  <a:moveTo>
                    <a:pt x="0" y="123"/>
                  </a:moveTo>
                  <a:cubicBezTo>
                    <a:pt x="0" y="123"/>
                    <a:pt x="0" y="123"/>
                    <a:pt x="0" y="123"/>
                  </a:cubicBezTo>
                  <a:cubicBezTo>
                    <a:pt x="0" y="123"/>
                    <a:pt x="0" y="123"/>
                    <a:pt x="0" y="123"/>
                  </a:cubicBezTo>
                  <a:moveTo>
                    <a:pt x="0" y="122"/>
                  </a:moveTo>
                  <a:cubicBezTo>
                    <a:pt x="0" y="122"/>
                    <a:pt x="0" y="122"/>
                    <a:pt x="0" y="123"/>
                  </a:cubicBezTo>
                  <a:cubicBezTo>
                    <a:pt x="0" y="122"/>
                    <a:pt x="0" y="122"/>
                    <a:pt x="0" y="122"/>
                  </a:cubicBezTo>
                  <a:moveTo>
                    <a:pt x="0" y="122"/>
                  </a:moveTo>
                  <a:cubicBezTo>
                    <a:pt x="0" y="122"/>
                    <a:pt x="0" y="122"/>
                    <a:pt x="0" y="122"/>
                  </a:cubicBezTo>
                  <a:cubicBezTo>
                    <a:pt x="0" y="122"/>
                    <a:pt x="0" y="122"/>
                    <a:pt x="0" y="122"/>
                  </a:cubicBezTo>
                  <a:moveTo>
                    <a:pt x="0" y="122"/>
                  </a:moveTo>
                  <a:cubicBezTo>
                    <a:pt x="0" y="122"/>
                    <a:pt x="0" y="122"/>
                    <a:pt x="0" y="122"/>
                  </a:cubicBezTo>
                  <a:cubicBezTo>
                    <a:pt x="0" y="122"/>
                    <a:pt x="0" y="122"/>
                    <a:pt x="0" y="122"/>
                  </a:cubicBezTo>
                  <a:moveTo>
                    <a:pt x="0" y="122"/>
                  </a:moveTo>
                  <a:cubicBezTo>
                    <a:pt x="0" y="122"/>
                    <a:pt x="0" y="122"/>
                    <a:pt x="0" y="122"/>
                  </a:cubicBezTo>
                  <a:cubicBezTo>
                    <a:pt x="0" y="122"/>
                    <a:pt x="0" y="122"/>
                    <a:pt x="0" y="122"/>
                  </a:cubicBezTo>
                  <a:moveTo>
                    <a:pt x="0" y="121"/>
                  </a:moveTo>
                  <a:cubicBezTo>
                    <a:pt x="0" y="121"/>
                    <a:pt x="0" y="121"/>
                    <a:pt x="0" y="121"/>
                  </a:cubicBezTo>
                  <a:cubicBezTo>
                    <a:pt x="0" y="121"/>
                    <a:pt x="0" y="121"/>
                    <a:pt x="0" y="121"/>
                  </a:cubicBezTo>
                  <a:moveTo>
                    <a:pt x="0" y="121"/>
                  </a:moveTo>
                  <a:cubicBezTo>
                    <a:pt x="0" y="121"/>
                    <a:pt x="0" y="121"/>
                    <a:pt x="0" y="121"/>
                  </a:cubicBezTo>
                  <a:cubicBezTo>
                    <a:pt x="0" y="121"/>
                    <a:pt x="0" y="121"/>
                    <a:pt x="0" y="121"/>
                  </a:cubicBezTo>
                  <a:moveTo>
                    <a:pt x="0" y="121"/>
                  </a:moveTo>
                  <a:cubicBezTo>
                    <a:pt x="0" y="121"/>
                    <a:pt x="0" y="121"/>
                    <a:pt x="0" y="121"/>
                  </a:cubicBezTo>
                  <a:cubicBezTo>
                    <a:pt x="0" y="121"/>
                    <a:pt x="0" y="121"/>
                    <a:pt x="0" y="121"/>
                  </a:cubicBezTo>
                  <a:moveTo>
                    <a:pt x="0" y="121"/>
                  </a:moveTo>
                  <a:cubicBezTo>
                    <a:pt x="0" y="121"/>
                    <a:pt x="0" y="121"/>
                    <a:pt x="0" y="121"/>
                  </a:cubicBezTo>
                  <a:cubicBezTo>
                    <a:pt x="0" y="121"/>
                    <a:pt x="0" y="121"/>
                    <a:pt x="0" y="121"/>
                  </a:cubicBezTo>
                  <a:moveTo>
                    <a:pt x="0" y="120"/>
                  </a:moveTo>
                  <a:cubicBezTo>
                    <a:pt x="0" y="120"/>
                    <a:pt x="0" y="120"/>
                    <a:pt x="0" y="120"/>
                  </a:cubicBezTo>
                  <a:cubicBezTo>
                    <a:pt x="0" y="120"/>
                    <a:pt x="0" y="120"/>
                    <a:pt x="0" y="120"/>
                  </a:cubicBezTo>
                  <a:moveTo>
                    <a:pt x="0" y="120"/>
                  </a:moveTo>
                  <a:cubicBezTo>
                    <a:pt x="0" y="120"/>
                    <a:pt x="0" y="120"/>
                    <a:pt x="0" y="120"/>
                  </a:cubicBezTo>
                  <a:cubicBezTo>
                    <a:pt x="0" y="120"/>
                    <a:pt x="0" y="120"/>
                    <a:pt x="0" y="120"/>
                  </a:cubicBezTo>
                  <a:moveTo>
                    <a:pt x="0" y="120"/>
                  </a:moveTo>
                  <a:cubicBezTo>
                    <a:pt x="0" y="120"/>
                    <a:pt x="0" y="120"/>
                    <a:pt x="0" y="120"/>
                  </a:cubicBezTo>
                  <a:cubicBezTo>
                    <a:pt x="0" y="120"/>
                    <a:pt x="0" y="120"/>
                    <a:pt x="0" y="120"/>
                  </a:cubicBezTo>
                  <a:moveTo>
                    <a:pt x="0" y="120"/>
                  </a:moveTo>
                  <a:cubicBezTo>
                    <a:pt x="0" y="120"/>
                    <a:pt x="0" y="120"/>
                    <a:pt x="0" y="120"/>
                  </a:cubicBezTo>
                  <a:cubicBezTo>
                    <a:pt x="0" y="120"/>
                    <a:pt x="0" y="120"/>
                    <a:pt x="0" y="120"/>
                  </a:cubicBezTo>
                  <a:moveTo>
                    <a:pt x="0" y="119"/>
                  </a:moveTo>
                  <a:cubicBezTo>
                    <a:pt x="0" y="119"/>
                    <a:pt x="0" y="119"/>
                    <a:pt x="0" y="119"/>
                  </a:cubicBezTo>
                  <a:cubicBezTo>
                    <a:pt x="0" y="119"/>
                    <a:pt x="0" y="119"/>
                    <a:pt x="0" y="119"/>
                  </a:cubicBezTo>
                  <a:moveTo>
                    <a:pt x="0" y="119"/>
                  </a:moveTo>
                  <a:cubicBezTo>
                    <a:pt x="0" y="119"/>
                    <a:pt x="0" y="119"/>
                    <a:pt x="0" y="119"/>
                  </a:cubicBezTo>
                  <a:cubicBezTo>
                    <a:pt x="0" y="119"/>
                    <a:pt x="0" y="119"/>
                    <a:pt x="0" y="119"/>
                  </a:cubicBezTo>
                  <a:moveTo>
                    <a:pt x="0" y="119"/>
                  </a:moveTo>
                  <a:cubicBezTo>
                    <a:pt x="0" y="119"/>
                    <a:pt x="0" y="119"/>
                    <a:pt x="0" y="119"/>
                  </a:cubicBezTo>
                  <a:cubicBezTo>
                    <a:pt x="0" y="119"/>
                    <a:pt x="0" y="119"/>
                    <a:pt x="0" y="119"/>
                  </a:cubicBezTo>
                  <a:moveTo>
                    <a:pt x="0" y="119"/>
                  </a:moveTo>
                  <a:cubicBezTo>
                    <a:pt x="0" y="119"/>
                    <a:pt x="0" y="119"/>
                    <a:pt x="0" y="119"/>
                  </a:cubicBezTo>
                  <a:cubicBezTo>
                    <a:pt x="0" y="119"/>
                    <a:pt x="0" y="119"/>
                    <a:pt x="0" y="119"/>
                  </a:cubicBezTo>
                  <a:moveTo>
                    <a:pt x="0" y="118"/>
                  </a:moveTo>
                  <a:cubicBezTo>
                    <a:pt x="0" y="118"/>
                    <a:pt x="0" y="118"/>
                    <a:pt x="0" y="119"/>
                  </a:cubicBezTo>
                  <a:cubicBezTo>
                    <a:pt x="0" y="118"/>
                    <a:pt x="0" y="118"/>
                    <a:pt x="0" y="118"/>
                  </a:cubicBezTo>
                  <a:moveTo>
                    <a:pt x="125" y="0"/>
                  </a:moveTo>
                  <a:cubicBezTo>
                    <a:pt x="125" y="0"/>
                    <a:pt x="125" y="0"/>
                    <a:pt x="125" y="0"/>
                  </a:cubicBezTo>
                  <a:cubicBezTo>
                    <a:pt x="125" y="0"/>
                    <a:pt x="125" y="0"/>
                    <a:pt x="125" y="0"/>
                  </a:cubicBezTo>
                  <a:moveTo>
                    <a:pt x="125" y="0"/>
                  </a:moveTo>
                  <a:cubicBezTo>
                    <a:pt x="125" y="0"/>
                    <a:pt x="125" y="0"/>
                    <a:pt x="125" y="0"/>
                  </a:cubicBezTo>
                  <a:cubicBezTo>
                    <a:pt x="125" y="0"/>
                    <a:pt x="125" y="0"/>
                    <a:pt x="125" y="0"/>
                  </a:cubicBezTo>
                  <a:moveTo>
                    <a:pt x="124" y="0"/>
                  </a:moveTo>
                  <a:cubicBezTo>
                    <a:pt x="124" y="0"/>
                    <a:pt x="124" y="0"/>
                    <a:pt x="124" y="0"/>
                  </a:cubicBezTo>
                  <a:cubicBezTo>
                    <a:pt x="124" y="0"/>
                    <a:pt x="124" y="0"/>
                    <a:pt x="124" y="0"/>
                  </a:cubicBezTo>
                  <a:moveTo>
                    <a:pt x="124" y="0"/>
                  </a:moveTo>
                  <a:cubicBezTo>
                    <a:pt x="124" y="0"/>
                    <a:pt x="124" y="0"/>
                    <a:pt x="124" y="0"/>
                  </a:cubicBezTo>
                  <a:cubicBezTo>
                    <a:pt x="124" y="0"/>
                    <a:pt x="124" y="0"/>
                    <a:pt x="124" y="0"/>
                  </a:cubicBezTo>
                  <a:moveTo>
                    <a:pt x="123" y="0"/>
                  </a:moveTo>
                  <a:cubicBezTo>
                    <a:pt x="123" y="0"/>
                    <a:pt x="123" y="0"/>
                    <a:pt x="123" y="0"/>
                  </a:cubicBezTo>
                  <a:cubicBezTo>
                    <a:pt x="123" y="0"/>
                    <a:pt x="123" y="0"/>
                    <a:pt x="123" y="0"/>
                  </a:cubicBezTo>
                  <a:moveTo>
                    <a:pt x="123" y="0"/>
                  </a:moveTo>
                  <a:cubicBezTo>
                    <a:pt x="123" y="0"/>
                    <a:pt x="123" y="0"/>
                    <a:pt x="123" y="0"/>
                  </a:cubicBezTo>
                  <a:cubicBezTo>
                    <a:pt x="123" y="0"/>
                    <a:pt x="123" y="0"/>
                    <a:pt x="123" y="0"/>
                  </a:cubicBezTo>
                  <a:moveTo>
                    <a:pt x="123" y="0"/>
                  </a:moveTo>
                  <a:cubicBezTo>
                    <a:pt x="123" y="0"/>
                    <a:pt x="123" y="0"/>
                    <a:pt x="123" y="0"/>
                  </a:cubicBezTo>
                  <a:cubicBezTo>
                    <a:pt x="123" y="0"/>
                    <a:pt x="123" y="0"/>
                    <a:pt x="123" y="0"/>
                  </a:cubicBezTo>
                  <a:moveTo>
                    <a:pt x="122" y="0"/>
                  </a:moveTo>
                  <a:cubicBezTo>
                    <a:pt x="122" y="0"/>
                    <a:pt x="122" y="0"/>
                    <a:pt x="122" y="0"/>
                  </a:cubicBezTo>
                  <a:cubicBezTo>
                    <a:pt x="122" y="0"/>
                    <a:pt x="122" y="0"/>
                    <a:pt x="122" y="0"/>
                  </a:cubicBezTo>
                  <a:moveTo>
                    <a:pt x="122" y="0"/>
                  </a:moveTo>
                  <a:cubicBezTo>
                    <a:pt x="122" y="0"/>
                    <a:pt x="122" y="0"/>
                    <a:pt x="122" y="0"/>
                  </a:cubicBezTo>
                  <a:cubicBezTo>
                    <a:pt x="122" y="0"/>
                    <a:pt x="122" y="0"/>
                    <a:pt x="122" y="0"/>
                  </a:cubicBezTo>
                  <a:moveTo>
                    <a:pt x="122" y="0"/>
                  </a:moveTo>
                  <a:cubicBezTo>
                    <a:pt x="122" y="0"/>
                    <a:pt x="122" y="0"/>
                    <a:pt x="122" y="0"/>
                  </a:cubicBezTo>
                  <a:cubicBezTo>
                    <a:pt x="122" y="0"/>
                    <a:pt x="122" y="0"/>
                    <a:pt x="122" y="0"/>
                  </a:cubicBezTo>
                  <a:moveTo>
                    <a:pt x="122" y="0"/>
                  </a:moveTo>
                  <a:cubicBezTo>
                    <a:pt x="122" y="0"/>
                    <a:pt x="122" y="0"/>
                    <a:pt x="122" y="0"/>
                  </a:cubicBezTo>
                  <a:cubicBezTo>
                    <a:pt x="122" y="0"/>
                    <a:pt x="122" y="0"/>
                    <a:pt x="122" y="0"/>
                  </a:cubicBezTo>
                  <a:moveTo>
                    <a:pt x="121" y="0"/>
                  </a:moveTo>
                  <a:cubicBezTo>
                    <a:pt x="121" y="0"/>
                    <a:pt x="121" y="0"/>
                    <a:pt x="121" y="0"/>
                  </a:cubicBezTo>
                  <a:cubicBezTo>
                    <a:pt x="121" y="0"/>
                    <a:pt x="121" y="0"/>
                    <a:pt x="121" y="0"/>
                  </a:cubicBezTo>
                  <a:moveTo>
                    <a:pt x="121" y="0"/>
                  </a:moveTo>
                  <a:cubicBezTo>
                    <a:pt x="121" y="0"/>
                    <a:pt x="121" y="0"/>
                    <a:pt x="121" y="0"/>
                  </a:cubicBezTo>
                  <a:cubicBezTo>
                    <a:pt x="121" y="0"/>
                    <a:pt x="121" y="0"/>
                    <a:pt x="121" y="0"/>
                  </a:cubicBezTo>
                  <a:moveTo>
                    <a:pt x="121" y="0"/>
                  </a:moveTo>
                  <a:cubicBezTo>
                    <a:pt x="121" y="0"/>
                    <a:pt x="121" y="0"/>
                    <a:pt x="121" y="0"/>
                  </a:cubicBezTo>
                  <a:cubicBezTo>
                    <a:pt x="121" y="0"/>
                    <a:pt x="121" y="0"/>
                    <a:pt x="121" y="0"/>
                  </a:cubicBezTo>
                  <a:moveTo>
                    <a:pt x="121" y="0"/>
                  </a:moveTo>
                  <a:cubicBezTo>
                    <a:pt x="121" y="0"/>
                    <a:pt x="121" y="0"/>
                    <a:pt x="121" y="0"/>
                  </a:cubicBezTo>
                  <a:cubicBezTo>
                    <a:pt x="121" y="0"/>
                    <a:pt x="121" y="0"/>
                    <a:pt x="121" y="0"/>
                  </a:cubicBezTo>
                  <a:moveTo>
                    <a:pt x="120" y="0"/>
                  </a:moveTo>
                  <a:cubicBezTo>
                    <a:pt x="120" y="0"/>
                    <a:pt x="120" y="0"/>
                    <a:pt x="120" y="0"/>
                  </a:cubicBezTo>
                  <a:cubicBezTo>
                    <a:pt x="120" y="0"/>
                    <a:pt x="120" y="0"/>
                    <a:pt x="120" y="0"/>
                  </a:cubicBezTo>
                  <a:moveTo>
                    <a:pt x="120" y="0"/>
                  </a:moveTo>
                  <a:cubicBezTo>
                    <a:pt x="120" y="0"/>
                    <a:pt x="120" y="0"/>
                    <a:pt x="120" y="0"/>
                  </a:cubicBezTo>
                  <a:cubicBezTo>
                    <a:pt x="120" y="0"/>
                    <a:pt x="120" y="0"/>
                    <a:pt x="120" y="0"/>
                  </a:cubicBezTo>
                  <a:moveTo>
                    <a:pt x="120" y="0"/>
                  </a:moveTo>
                  <a:cubicBezTo>
                    <a:pt x="120" y="0"/>
                    <a:pt x="120" y="0"/>
                    <a:pt x="120" y="0"/>
                  </a:cubicBezTo>
                  <a:cubicBezTo>
                    <a:pt x="120" y="0"/>
                    <a:pt x="120" y="0"/>
                    <a:pt x="120" y="0"/>
                  </a:cubicBezTo>
                  <a:moveTo>
                    <a:pt x="120" y="0"/>
                  </a:moveTo>
                  <a:cubicBezTo>
                    <a:pt x="120" y="0"/>
                    <a:pt x="120" y="0"/>
                    <a:pt x="120" y="0"/>
                  </a:cubicBezTo>
                  <a:cubicBezTo>
                    <a:pt x="120" y="0"/>
                    <a:pt x="120" y="0"/>
                    <a:pt x="120" y="0"/>
                  </a:cubicBezTo>
                  <a:moveTo>
                    <a:pt x="120" y="0"/>
                  </a:moveTo>
                  <a:cubicBezTo>
                    <a:pt x="120" y="0"/>
                    <a:pt x="120" y="0"/>
                    <a:pt x="120" y="0"/>
                  </a:cubicBezTo>
                  <a:cubicBezTo>
                    <a:pt x="120" y="0"/>
                    <a:pt x="120" y="0"/>
                    <a:pt x="120" y="0"/>
                  </a:cubicBezTo>
                  <a:moveTo>
                    <a:pt x="119" y="0"/>
                  </a:moveTo>
                  <a:cubicBezTo>
                    <a:pt x="119" y="0"/>
                    <a:pt x="119" y="0"/>
                    <a:pt x="119" y="0"/>
                  </a:cubicBezTo>
                  <a:cubicBezTo>
                    <a:pt x="119" y="0"/>
                    <a:pt x="119" y="0"/>
                    <a:pt x="119" y="0"/>
                  </a:cubicBezTo>
                  <a:moveTo>
                    <a:pt x="119" y="0"/>
                  </a:moveTo>
                  <a:cubicBezTo>
                    <a:pt x="119" y="0"/>
                    <a:pt x="119" y="0"/>
                    <a:pt x="119" y="0"/>
                  </a:cubicBezTo>
                  <a:cubicBezTo>
                    <a:pt x="119" y="0"/>
                    <a:pt x="119" y="0"/>
                    <a:pt x="119" y="0"/>
                  </a:cubicBezTo>
                  <a:moveTo>
                    <a:pt x="119" y="0"/>
                  </a:moveTo>
                  <a:cubicBezTo>
                    <a:pt x="119" y="0"/>
                    <a:pt x="119" y="0"/>
                    <a:pt x="119" y="0"/>
                  </a:cubicBezTo>
                  <a:cubicBezTo>
                    <a:pt x="119" y="0"/>
                    <a:pt x="119" y="0"/>
                    <a:pt x="119" y="0"/>
                  </a:cubicBezTo>
                </a:path>
              </a:pathLst>
            </a:custGeom>
            <a:solidFill>
              <a:srgbClr val="B0BBBB"/>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160" name="Freeform 49"/>
            <p:cNvSpPr/>
            <p:nvPr/>
          </p:nvSpPr>
          <p:spPr bwMode="auto">
            <a:xfrm>
              <a:off x="6013449" y="4267399"/>
              <a:ext cx="1054100" cy="1054101"/>
            </a:xfrm>
            <a:custGeom>
              <a:avLst/>
              <a:gdLst>
                <a:gd name="T0" fmla="*/ 96 w 216"/>
                <a:gd name="T1" fmla="*/ 2 h 216"/>
                <a:gd name="T2" fmla="*/ 2 w 216"/>
                <a:gd name="T3" fmla="*/ 96 h 216"/>
                <a:gd name="T4" fmla="*/ 0 w 216"/>
                <a:gd name="T5" fmla="*/ 118 h 216"/>
                <a:gd name="T6" fmla="*/ 0 w 216"/>
                <a:gd name="T7" fmla="*/ 119 h 216"/>
                <a:gd name="T8" fmla="*/ 0 w 216"/>
                <a:gd name="T9" fmla="*/ 119 h 216"/>
                <a:gd name="T10" fmla="*/ 0 w 216"/>
                <a:gd name="T11" fmla="*/ 119 h 216"/>
                <a:gd name="T12" fmla="*/ 0 w 216"/>
                <a:gd name="T13" fmla="*/ 119 h 216"/>
                <a:gd name="T14" fmla="*/ 0 w 216"/>
                <a:gd name="T15" fmla="*/ 119 h 216"/>
                <a:gd name="T16" fmla="*/ 0 w 216"/>
                <a:gd name="T17" fmla="*/ 120 h 216"/>
                <a:gd name="T18" fmla="*/ 0 w 216"/>
                <a:gd name="T19" fmla="*/ 120 h 216"/>
                <a:gd name="T20" fmla="*/ 0 w 216"/>
                <a:gd name="T21" fmla="*/ 120 h 216"/>
                <a:gd name="T22" fmla="*/ 0 w 216"/>
                <a:gd name="T23" fmla="*/ 120 h 216"/>
                <a:gd name="T24" fmla="*/ 0 w 216"/>
                <a:gd name="T25" fmla="*/ 121 h 216"/>
                <a:gd name="T26" fmla="*/ 0 w 216"/>
                <a:gd name="T27" fmla="*/ 121 h 216"/>
                <a:gd name="T28" fmla="*/ 0 w 216"/>
                <a:gd name="T29" fmla="*/ 121 h 216"/>
                <a:gd name="T30" fmla="*/ 0 w 216"/>
                <a:gd name="T31" fmla="*/ 121 h 216"/>
                <a:gd name="T32" fmla="*/ 0 w 216"/>
                <a:gd name="T33" fmla="*/ 122 h 216"/>
                <a:gd name="T34" fmla="*/ 0 w 216"/>
                <a:gd name="T35" fmla="*/ 122 h 216"/>
                <a:gd name="T36" fmla="*/ 0 w 216"/>
                <a:gd name="T37" fmla="*/ 122 h 216"/>
                <a:gd name="T38" fmla="*/ 0 w 216"/>
                <a:gd name="T39" fmla="*/ 123 h 216"/>
                <a:gd name="T40" fmla="*/ 0 w 216"/>
                <a:gd name="T41" fmla="*/ 123 h 216"/>
                <a:gd name="T42" fmla="*/ 0 w 216"/>
                <a:gd name="T43" fmla="*/ 123 h 216"/>
                <a:gd name="T44" fmla="*/ 0 w 216"/>
                <a:gd name="T45" fmla="*/ 123 h 216"/>
                <a:gd name="T46" fmla="*/ 0 w 216"/>
                <a:gd name="T47" fmla="*/ 124 h 216"/>
                <a:gd name="T48" fmla="*/ 0 w 216"/>
                <a:gd name="T49" fmla="*/ 124 h 216"/>
                <a:gd name="T50" fmla="*/ 0 w 216"/>
                <a:gd name="T51" fmla="*/ 124 h 216"/>
                <a:gd name="T52" fmla="*/ 0 w 216"/>
                <a:gd name="T53" fmla="*/ 125 h 216"/>
                <a:gd name="T54" fmla="*/ 1 w 216"/>
                <a:gd name="T55" fmla="*/ 125 h 216"/>
                <a:gd name="T56" fmla="*/ 1 w 216"/>
                <a:gd name="T57" fmla="*/ 126 h 216"/>
                <a:gd name="T58" fmla="*/ 31 w 216"/>
                <a:gd name="T59" fmla="*/ 149 h 216"/>
                <a:gd name="T60" fmla="*/ 216 w 216"/>
                <a:gd name="T61" fmla="*/ 51 h 216"/>
                <a:gd name="T62" fmla="*/ 125 w 216"/>
                <a:gd name="T63" fmla="*/ 0 h 216"/>
                <a:gd name="T64" fmla="*/ 125 w 216"/>
                <a:gd name="T65" fmla="*/ 0 h 216"/>
                <a:gd name="T66" fmla="*/ 124 w 216"/>
                <a:gd name="T67" fmla="*/ 0 h 216"/>
                <a:gd name="T68" fmla="*/ 124 w 216"/>
                <a:gd name="T69" fmla="*/ 0 h 216"/>
                <a:gd name="T70" fmla="*/ 123 w 216"/>
                <a:gd name="T71" fmla="*/ 0 h 216"/>
                <a:gd name="T72" fmla="*/ 123 w 216"/>
                <a:gd name="T73" fmla="*/ 0 h 216"/>
                <a:gd name="T74" fmla="*/ 123 w 216"/>
                <a:gd name="T75" fmla="*/ 0 h 216"/>
                <a:gd name="T76" fmla="*/ 122 w 216"/>
                <a:gd name="T77" fmla="*/ 0 h 216"/>
                <a:gd name="T78" fmla="*/ 122 w 216"/>
                <a:gd name="T79" fmla="*/ 0 h 216"/>
                <a:gd name="T80" fmla="*/ 122 w 216"/>
                <a:gd name="T81" fmla="*/ 0 h 216"/>
                <a:gd name="T82" fmla="*/ 122 w 216"/>
                <a:gd name="T83" fmla="*/ 0 h 216"/>
                <a:gd name="T84" fmla="*/ 121 w 216"/>
                <a:gd name="T85" fmla="*/ 0 h 216"/>
                <a:gd name="T86" fmla="*/ 121 w 216"/>
                <a:gd name="T87" fmla="*/ 0 h 216"/>
                <a:gd name="T88" fmla="*/ 121 w 216"/>
                <a:gd name="T89" fmla="*/ 0 h 216"/>
                <a:gd name="T90" fmla="*/ 121 w 216"/>
                <a:gd name="T91" fmla="*/ 0 h 216"/>
                <a:gd name="T92" fmla="*/ 120 w 216"/>
                <a:gd name="T93" fmla="*/ 0 h 216"/>
                <a:gd name="T94" fmla="*/ 120 w 216"/>
                <a:gd name="T95" fmla="*/ 0 h 216"/>
                <a:gd name="T96" fmla="*/ 120 w 216"/>
                <a:gd name="T97" fmla="*/ 0 h 216"/>
                <a:gd name="T98" fmla="*/ 120 w 216"/>
                <a:gd name="T99" fmla="*/ 0 h 216"/>
                <a:gd name="T100" fmla="*/ 120 w 216"/>
                <a:gd name="T101" fmla="*/ 0 h 216"/>
                <a:gd name="T102" fmla="*/ 119 w 216"/>
                <a:gd name="T103" fmla="*/ 0 h 216"/>
                <a:gd name="T104" fmla="*/ 119 w 216"/>
                <a:gd name="T105" fmla="*/ 0 h 216"/>
                <a:gd name="T106" fmla="*/ 119 w 216"/>
                <a:gd name="T107" fmla="*/ 0 h 216"/>
                <a:gd name="T108" fmla="*/ 119 w 216"/>
                <a:gd name="T109"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16" h="216">
                  <a:moveTo>
                    <a:pt x="119" y="0"/>
                  </a:moveTo>
                  <a:cubicBezTo>
                    <a:pt x="111" y="0"/>
                    <a:pt x="103" y="1"/>
                    <a:pt x="96" y="2"/>
                  </a:cubicBezTo>
                  <a:cubicBezTo>
                    <a:pt x="96" y="2"/>
                    <a:pt x="96" y="2"/>
                    <a:pt x="96" y="2"/>
                  </a:cubicBezTo>
                  <a:cubicBezTo>
                    <a:pt x="49" y="11"/>
                    <a:pt x="12" y="48"/>
                    <a:pt x="2" y="96"/>
                  </a:cubicBezTo>
                  <a:cubicBezTo>
                    <a:pt x="2" y="96"/>
                    <a:pt x="2" y="96"/>
                    <a:pt x="2" y="96"/>
                  </a:cubicBezTo>
                  <a:cubicBezTo>
                    <a:pt x="1" y="103"/>
                    <a:pt x="0" y="111"/>
                    <a:pt x="0" y="118"/>
                  </a:cubicBezTo>
                  <a:cubicBezTo>
                    <a:pt x="0" y="118"/>
                    <a:pt x="0" y="118"/>
                    <a:pt x="0" y="118"/>
                  </a:cubicBezTo>
                  <a:cubicBezTo>
                    <a:pt x="0" y="118"/>
                    <a:pt x="0" y="118"/>
                    <a:pt x="0" y="119"/>
                  </a:cubicBezTo>
                  <a:cubicBezTo>
                    <a:pt x="0" y="119"/>
                    <a:pt x="0" y="119"/>
                    <a:pt x="0" y="119"/>
                  </a:cubicBezTo>
                  <a:cubicBezTo>
                    <a:pt x="0" y="119"/>
                    <a:pt x="0" y="119"/>
                    <a:pt x="0" y="119"/>
                  </a:cubicBezTo>
                  <a:cubicBezTo>
                    <a:pt x="0" y="119"/>
                    <a:pt x="0" y="119"/>
                    <a:pt x="0" y="119"/>
                  </a:cubicBezTo>
                  <a:cubicBezTo>
                    <a:pt x="0" y="119"/>
                    <a:pt x="0" y="119"/>
                    <a:pt x="0" y="119"/>
                  </a:cubicBezTo>
                  <a:cubicBezTo>
                    <a:pt x="0" y="119"/>
                    <a:pt x="0" y="119"/>
                    <a:pt x="0" y="119"/>
                  </a:cubicBezTo>
                  <a:cubicBezTo>
                    <a:pt x="0" y="119"/>
                    <a:pt x="0" y="119"/>
                    <a:pt x="0" y="119"/>
                  </a:cubicBezTo>
                  <a:cubicBezTo>
                    <a:pt x="0" y="119"/>
                    <a:pt x="0" y="119"/>
                    <a:pt x="0" y="119"/>
                  </a:cubicBezTo>
                  <a:cubicBezTo>
                    <a:pt x="0" y="119"/>
                    <a:pt x="0" y="119"/>
                    <a:pt x="0" y="119"/>
                  </a:cubicBezTo>
                  <a:cubicBezTo>
                    <a:pt x="0" y="120"/>
                    <a:pt x="0" y="120"/>
                    <a:pt x="0" y="120"/>
                  </a:cubicBezTo>
                  <a:cubicBezTo>
                    <a:pt x="0" y="120"/>
                    <a:pt x="0" y="120"/>
                    <a:pt x="0" y="120"/>
                  </a:cubicBezTo>
                  <a:cubicBezTo>
                    <a:pt x="0" y="120"/>
                    <a:pt x="0" y="120"/>
                    <a:pt x="0" y="120"/>
                  </a:cubicBezTo>
                  <a:cubicBezTo>
                    <a:pt x="0" y="120"/>
                    <a:pt x="0" y="120"/>
                    <a:pt x="0" y="120"/>
                  </a:cubicBezTo>
                  <a:cubicBezTo>
                    <a:pt x="0" y="120"/>
                    <a:pt x="0" y="120"/>
                    <a:pt x="0" y="120"/>
                  </a:cubicBezTo>
                  <a:cubicBezTo>
                    <a:pt x="0" y="120"/>
                    <a:pt x="0" y="120"/>
                    <a:pt x="0" y="120"/>
                  </a:cubicBezTo>
                  <a:cubicBezTo>
                    <a:pt x="0" y="120"/>
                    <a:pt x="0" y="120"/>
                    <a:pt x="0" y="120"/>
                  </a:cubicBezTo>
                  <a:cubicBezTo>
                    <a:pt x="0" y="120"/>
                    <a:pt x="0" y="120"/>
                    <a:pt x="0" y="120"/>
                  </a:cubicBezTo>
                  <a:cubicBezTo>
                    <a:pt x="0" y="120"/>
                    <a:pt x="0" y="121"/>
                    <a:pt x="0" y="121"/>
                  </a:cubicBezTo>
                  <a:cubicBezTo>
                    <a:pt x="0" y="121"/>
                    <a:pt x="0" y="121"/>
                    <a:pt x="0" y="121"/>
                  </a:cubicBezTo>
                  <a:cubicBezTo>
                    <a:pt x="0" y="121"/>
                    <a:pt x="0" y="121"/>
                    <a:pt x="0" y="121"/>
                  </a:cubicBezTo>
                  <a:cubicBezTo>
                    <a:pt x="0" y="121"/>
                    <a:pt x="0" y="121"/>
                    <a:pt x="0" y="121"/>
                  </a:cubicBezTo>
                  <a:cubicBezTo>
                    <a:pt x="0" y="121"/>
                    <a:pt x="0" y="121"/>
                    <a:pt x="0" y="121"/>
                  </a:cubicBezTo>
                  <a:cubicBezTo>
                    <a:pt x="0" y="121"/>
                    <a:pt x="0" y="121"/>
                    <a:pt x="0" y="121"/>
                  </a:cubicBezTo>
                  <a:cubicBezTo>
                    <a:pt x="0" y="121"/>
                    <a:pt x="0" y="121"/>
                    <a:pt x="0" y="121"/>
                  </a:cubicBezTo>
                  <a:cubicBezTo>
                    <a:pt x="0" y="121"/>
                    <a:pt x="0" y="121"/>
                    <a:pt x="0" y="121"/>
                  </a:cubicBezTo>
                  <a:cubicBezTo>
                    <a:pt x="0" y="121"/>
                    <a:pt x="0" y="121"/>
                    <a:pt x="0" y="122"/>
                  </a:cubicBezTo>
                  <a:cubicBezTo>
                    <a:pt x="0" y="122"/>
                    <a:pt x="0" y="122"/>
                    <a:pt x="0" y="122"/>
                  </a:cubicBezTo>
                  <a:cubicBezTo>
                    <a:pt x="0" y="122"/>
                    <a:pt x="0" y="122"/>
                    <a:pt x="0" y="122"/>
                  </a:cubicBezTo>
                  <a:cubicBezTo>
                    <a:pt x="0" y="122"/>
                    <a:pt x="0" y="122"/>
                    <a:pt x="0" y="122"/>
                  </a:cubicBezTo>
                  <a:cubicBezTo>
                    <a:pt x="0" y="122"/>
                    <a:pt x="0" y="122"/>
                    <a:pt x="0" y="122"/>
                  </a:cubicBezTo>
                  <a:cubicBezTo>
                    <a:pt x="0" y="122"/>
                    <a:pt x="0" y="122"/>
                    <a:pt x="0" y="122"/>
                  </a:cubicBezTo>
                  <a:cubicBezTo>
                    <a:pt x="0" y="122"/>
                    <a:pt x="0" y="122"/>
                    <a:pt x="0" y="122"/>
                  </a:cubicBezTo>
                  <a:cubicBezTo>
                    <a:pt x="0" y="122"/>
                    <a:pt x="0" y="122"/>
                    <a:pt x="0" y="123"/>
                  </a:cubicBezTo>
                  <a:cubicBezTo>
                    <a:pt x="0" y="123"/>
                    <a:pt x="0" y="123"/>
                    <a:pt x="0" y="123"/>
                  </a:cubicBezTo>
                  <a:cubicBezTo>
                    <a:pt x="0" y="123"/>
                    <a:pt x="0" y="123"/>
                    <a:pt x="0" y="123"/>
                  </a:cubicBezTo>
                  <a:cubicBezTo>
                    <a:pt x="0" y="123"/>
                    <a:pt x="0" y="123"/>
                    <a:pt x="0" y="123"/>
                  </a:cubicBezTo>
                  <a:cubicBezTo>
                    <a:pt x="0" y="123"/>
                    <a:pt x="0" y="123"/>
                    <a:pt x="0" y="123"/>
                  </a:cubicBezTo>
                  <a:cubicBezTo>
                    <a:pt x="0" y="123"/>
                    <a:pt x="0" y="123"/>
                    <a:pt x="0" y="123"/>
                  </a:cubicBezTo>
                  <a:cubicBezTo>
                    <a:pt x="0" y="123"/>
                    <a:pt x="0" y="123"/>
                    <a:pt x="0" y="123"/>
                  </a:cubicBezTo>
                  <a:cubicBezTo>
                    <a:pt x="0" y="124"/>
                    <a:pt x="0" y="124"/>
                    <a:pt x="0" y="124"/>
                  </a:cubicBezTo>
                  <a:cubicBezTo>
                    <a:pt x="0" y="124"/>
                    <a:pt x="0" y="124"/>
                    <a:pt x="0" y="124"/>
                  </a:cubicBezTo>
                  <a:cubicBezTo>
                    <a:pt x="0" y="124"/>
                    <a:pt x="0" y="124"/>
                    <a:pt x="0" y="124"/>
                  </a:cubicBezTo>
                  <a:cubicBezTo>
                    <a:pt x="0" y="124"/>
                    <a:pt x="0" y="124"/>
                    <a:pt x="0" y="124"/>
                  </a:cubicBezTo>
                  <a:cubicBezTo>
                    <a:pt x="0" y="124"/>
                    <a:pt x="0" y="124"/>
                    <a:pt x="0" y="124"/>
                  </a:cubicBezTo>
                  <a:cubicBezTo>
                    <a:pt x="0" y="124"/>
                    <a:pt x="0" y="124"/>
                    <a:pt x="0" y="124"/>
                  </a:cubicBezTo>
                  <a:cubicBezTo>
                    <a:pt x="0" y="124"/>
                    <a:pt x="0" y="125"/>
                    <a:pt x="0" y="125"/>
                  </a:cubicBezTo>
                  <a:cubicBezTo>
                    <a:pt x="0" y="125"/>
                    <a:pt x="0" y="125"/>
                    <a:pt x="0" y="125"/>
                  </a:cubicBezTo>
                  <a:cubicBezTo>
                    <a:pt x="1" y="125"/>
                    <a:pt x="1" y="125"/>
                    <a:pt x="1" y="125"/>
                  </a:cubicBezTo>
                  <a:cubicBezTo>
                    <a:pt x="1" y="125"/>
                    <a:pt x="1" y="125"/>
                    <a:pt x="1" y="125"/>
                  </a:cubicBezTo>
                  <a:cubicBezTo>
                    <a:pt x="1" y="125"/>
                    <a:pt x="1" y="125"/>
                    <a:pt x="1" y="126"/>
                  </a:cubicBezTo>
                  <a:cubicBezTo>
                    <a:pt x="1" y="126"/>
                    <a:pt x="1" y="126"/>
                    <a:pt x="1" y="126"/>
                  </a:cubicBezTo>
                  <a:cubicBezTo>
                    <a:pt x="3" y="163"/>
                    <a:pt x="23" y="196"/>
                    <a:pt x="52" y="216"/>
                  </a:cubicBezTo>
                  <a:cubicBezTo>
                    <a:pt x="39" y="197"/>
                    <a:pt x="31" y="174"/>
                    <a:pt x="31" y="149"/>
                  </a:cubicBezTo>
                  <a:cubicBezTo>
                    <a:pt x="31" y="84"/>
                    <a:pt x="84" y="31"/>
                    <a:pt x="149" y="31"/>
                  </a:cubicBezTo>
                  <a:cubicBezTo>
                    <a:pt x="174" y="31"/>
                    <a:pt x="197" y="38"/>
                    <a:pt x="216" y="51"/>
                  </a:cubicBezTo>
                  <a:cubicBezTo>
                    <a:pt x="196" y="22"/>
                    <a:pt x="163" y="2"/>
                    <a:pt x="125" y="0"/>
                  </a:cubicBezTo>
                  <a:cubicBezTo>
                    <a:pt x="125" y="0"/>
                    <a:pt x="125" y="0"/>
                    <a:pt x="125" y="0"/>
                  </a:cubicBezTo>
                  <a:cubicBezTo>
                    <a:pt x="125" y="0"/>
                    <a:pt x="125" y="0"/>
                    <a:pt x="125" y="0"/>
                  </a:cubicBezTo>
                  <a:cubicBezTo>
                    <a:pt x="125" y="0"/>
                    <a:pt x="125" y="0"/>
                    <a:pt x="125" y="0"/>
                  </a:cubicBezTo>
                  <a:cubicBezTo>
                    <a:pt x="124" y="0"/>
                    <a:pt x="124" y="0"/>
                    <a:pt x="124" y="0"/>
                  </a:cubicBezTo>
                  <a:cubicBezTo>
                    <a:pt x="124" y="0"/>
                    <a:pt x="124" y="0"/>
                    <a:pt x="124" y="0"/>
                  </a:cubicBezTo>
                  <a:cubicBezTo>
                    <a:pt x="124" y="0"/>
                    <a:pt x="124" y="0"/>
                    <a:pt x="124" y="0"/>
                  </a:cubicBezTo>
                  <a:cubicBezTo>
                    <a:pt x="124" y="0"/>
                    <a:pt x="124" y="0"/>
                    <a:pt x="124" y="0"/>
                  </a:cubicBezTo>
                  <a:cubicBezTo>
                    <a:pt x="124" y="0"/>
                    <a:pt x="123" y="0"/>
                    <a:pt x="123" y="0"/>
                  </a:cubicBezTo>
                  <a:cubicBezTo>
                    <a:pt x="123" y="0"/>
                    <a:pt x="123" y="0"/>
                    <a:pt x="123" y="0"/>
                  </a:cubicBezTo>
                  <a:cubicBezTo>
                    <a:pt x="123" y="0"/>
                    <a:pt x="123" y="0"/>
                    <a:pt x="123" y="0"/>
                  </a:cubicBezTo>
                  <a:cubicBezTo>
                    <a:pt x="123" y="0"/>
                    <a:pt x="123" y="0"/>
                    <a:pt x="123" y="0"/>
                  </a:cubicBezTo>
                  <a:cubicBezTo>
                    <a:pt x="123" y="0"/>
                    <a:pt x="123" y="0"/>
                    <a:pt x="123" y="0"/>
                  </a:cubicBezTo>
                  <a:cubicBezTo>
                    <a:pt x="123" y="0"/>
                    <a:pt x="123" y="0"/>
                    <a:pt x="123" y="0"/>
                  </a:cubicBezTo>
                  <a:cubicBezTo>
                    <a:pt x="123" y="0"/>
                    <a:pt x="122" y="0"/>
                    <a:pt x="122" y="0"/>
                  </a:cubicBezTo>
                  <a:cubicBezTo>
                    <a:pt x="122" y="0"/>
                    <a:pt x="122" y="0"/>
                    <a:pt x="122" y="0"/>
                  </a:cubicBezTo>
                  <a:cubicBezTo>
                    <a:pt x="122" y="0"/>
                    <a:pt x="122" y="0"/>
                    <a:pt x="122" y="0"/>
                  </a:cubicBezTo>
                  <a:cubicBezTo>
                    <a:pt x="122" y="0"/>
                    <a:pt x="122" y="0"/>
                    <a:pt x="122" y="0"/>
                  </a:cubicBezTo>
                  <a:cubicBezTo>
                    <a:pt x="122" y="0"/>
                    <a:pt x="122" y="0"/>
                    <a:pt x="122" y="0"/>
                  </a:cubicBezTo>
                  <a:cubicBezTo>
                    <a:pt x="122" y="0"/>
                    <a:pt x="122" y="0"/>
                    <a:pt x="122" y="0"/>
                  </a:cubicBezTo>
                  <a:cubicBezTo>
                    <a:pt x="122" y="0"/>
                    <a:pt x="122" y="0"/>
                    <a:pt x="122" y="0"/>
                  </a:cubicBezTo>
                  <a:cubicBezTo>
                    <a:pt x="122" y="0"/>
                    <a:pt x="122" y="0"/>
                    <a:pt x="122" y="0"/>
                  </a:cubicBezTo>
                  <a:cubicBezTo>
                    <a:pt x="122" y="0"/>
                    <a:pt x="121" y="0"/>
                    <a:pt x="121" y="0"/>
                  </a:cubicBezTo>
                  <a:cubicBezTo>
                    <a:pt x="121" y="0"/>
                    <a:pt x="121" y="0"/>
                    <a:pt x="121" y="0"/>
                  </a:cubicBezTo>
                  <a:cubicBezTo>
                    <a:pt x="121" y="0"/>
                    <a:pt x="121" y="0"/>
                    <a:pt x="121" y="0"/>
                  </a:cubicBezTo>
                  <a:cubicBezTo>
                    <a:pt x="121" y="0"/>
                    <a:pt x="121" y="0"/>
                    <a:pt x="121" y="0"/>
                  </a:cubicBezTo>
                  <a:cubicBezTo>
                    <a:pt x="121" y="0"/>
                    <a:pt x="121" y="0"/>
                    <a:pt x="121" y="0"/>
                  </a:cubicBezTo>
                  <a:cubicBezTo>
                    <a:pt x="121" y="0"/>
                    <a:pt x="121" y="0"/>
                    <a:pt x="121" y="0"/>
                  </a:cubicBezTo>
                  <a:cubicBezTo>
                    <a:pt x="121" y="0"/>
                    <a:pt x="121" y="0"/>
                    <a:pt x="121" y="0"/>
                  </a:cubicBezTo>
                  <a:cubicBezTo>
                    <a:pt x="121" y="0"/>
                    <a:pt x="121" y="0"/>
                    <a:pt x="121" y="0"/>
                  </a:cubicBezTo>
                  <a:cubicBezTo>
                    <a:pt x="121" y="0"/>
                    <a:pt x="121" y="0"/>
                    <a:pt x="120" y="0"/>
                  </a:cubicBezTo>
                  <a:cubicBezTo>
                    <a:pt x="120" y="0"/>
                    <a:pt x="120" y="0"/>
                    <a:pt x="120" y="0"/>
                  </a:cubicBezTo>
                  <a:cubicBezTo>
                    <a:pt x="120" y="0"/>
                    <a:pt x="120" y="0"/>
                    <a:pt x="120" y="0"/>
                  </a:cubicBezTo>
                  <a:cubicBezTo>
                    <a:pt x="120" y="0"/>
                    <a:pt x="120" y="0"/>
                    <a:pt x="120" y="0"/>
                  </a:cubicBezTo>
                  <a:cubicBezTo>
                    <a:pt x="120" y="0"/>
                    <a:pt x="120" y="0"/>
                    <a:pt x="120" y="0"/>
                  </a:cubicBezTo>
                  <a:cubicBezTo>
                    <a:pt x="120" y="0"/>
                    <a:pt x="120" y="0"/>
                    <a:pt x="120" y="0"/>
                  </a:cubicBezTo>
                  <a:cubicBezTo>
                    <a:pt x="120" y="0"/>
                    <a:pt x="120" y="0"/>
                    <a:pt x="120" y="0"/>
                  </a:cubicBezTo>
                  <a:cubicBezTo>
                    <a:pt x="120" y="0"/>
                    <a:pt x="120" y="0"/>
                    <a:pt x="120" y="0"/>
                  </a:cubicBezTo>
                  <a:cubicBezTo>
                    <a:pt x="120" y="0"/>
                    <a:pt x="120" y="0"/>
                    <a:pt x="120" y="0"/>
                  </a:cubicBezTo>
                  <a:cubicBezTo>
                    <a:pt x="120" y="0"/>
                    <a:pt x="120" y="0"/>
                    <a:pt x="120" y="0"/>
                  </a:cubicBezTo>
                  <a:cubicBezTo>
                    <a:pt x="119" y="0"/>
                    <a:pt x="119" y="0"/>
                    <a:pt x="119" y="0"/>
                  </a:cubicBezTo>
                  <a:cubicBezTo>
                    <a:pt x="119" y="0"/>
                    <a:pt x="119" y="0"/>
                    <a:pt x="119" y="0"/>
                  </a:cubicBezTo>
                  <a:cubicBezTo>
                    <a:pt x="119" y="0"/>
                    <a:pt x="119" y="0"/>
                    <a:pt x="119" y="0"/>
                  </a:cubicBezTo>
                  <a:cubicBezTo>
                    <a:pt x="119" y="0"/>
                    <a:pt x="119" y="0"/>
                    <a:pt x="119" y="0"/>
                  </a:cubicBezTo>
                  <a:cubicBezTo>
                    <a:pt x="119" y="0"/>
                    <a:pt x="119" y="0"/>
                    <a:pt x="119" y="0"/>
                  </a:cubicBezTo>
                  <a:cubicBezTo>
                    <a:pt x="119" y="0"/>
                    <a:pt x="119" y="0"/>
                    <a:pt x="119" y="0"/>
                  </a:cubicBezTo>
                  <a:cubicBezTo>
                    <a:pt x="119" y="0"/>
                    <a:pt x="119" y="0"/>
                    <a:pt x="119" y="0"/>
                  </a:cubicBezTo>
                  <a:cubicBezTo>
                    <a:pt x="119" y="0"/>
                    <a:pt x="119" y="0"/>
                    <a:pt x="119" y="0"/>
                  </a:cubicBezTo>
                </a:path>
              </a:pathLst>
            </a:custGeom>
            <a:solidFill>
              <a:schemeClr val="tx1">
                <a:lumMod val="50000"/>
                <a:lumOff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161" name="Freeform 50"/>
            <p:cNvSpPr>
              <a:spLocks noEditPoints="1"/>
            </p:cNvSpPr>
            <p:nvPr/>
          </p:nvSpPr>
          <p:spPr bwMode="auto">
            <a:xfrm>
              <a:off x="6994524" y="5248474"/>
              <a:ext cx="482600" cy="482600"/>
            </a:xfrm>
            <a:custGeom>
              <a:avLst/>
              <a:gdLst>
                <a:gd name="T0" fmla="*/ 1 w 99"/>
                <a:gd name="T1" fmla="*/ 99 h 99"/>
                <a:gd name="T2" fmla="*/ 0 w 99"/>
                <a:gd name="T3" fmla="*/ 98 h 99"/>
                <a:gd name="T4" fmla="*/ 0 w 99"/>
                <a:gd name="T5" fmla="*/ 98 h 99"/>
                <a:gd name="T6" fmla="*/ 0 w 99"/>
                <a:gd name="T7" fmla="*/ 97 h 99"/>
                <a:gd name="T8" fmla="*/ 0 w 99"/>
                <a:gd name="T9" fmla="*/ 97 h 99"/>
                <a:gd name="T10" fmla="*/ 0 w 99"/>
                <a:gd name="T11" fmla="*/ 97 h 99"/>
                <a:gd name="T12" fmla="*/ 0 w 99"/>
                <a:gd name="T13" fmla="*/ 97 h 99"/>
                <a:gd name="T14" fmla="*/ 0 w 99"/>
                <a:gd name="T15" fmla="*/ 97 h 99"/>
                <a:gd name="T16" fmla="*/ 0 w 99"/>
                <a:gd name="T17" fmla="*/ 96 h 99"/>
                <a:gd name="T18" fmla="*/ 0 w 99"/>
                <a:gd name="T19" fmla="*/ 96 h 99"/>
                <a:gd name="T20" fmla="*/ 0 w 99"/>
                <a:gd name="T21" fmla="*/ 96 h 99"/>
                <a:gd name="T22" fmla="*/ 0 w 99"/>
                <a:gd name="T23" fmla="*/ 96 h 99"/>
                <a:gd name="T24" fmla="*/ 0 w 99"/>
                <a:gd name="T25" fmla="*/ 96 h 99"/>
                <a:gd name="T26" fmla="*/ 0 w 99"/>
                <a:gd name="T27" fmla="*/ 95 h 99"/>
                <a:gd name="T28" fmla="*/ 0 w 99"/>
                <a:gd name="T29" fmla="*/ 95 h 99"/>
                <a:gd name="T30" fmla="*/ 0 w 99"/>
                <a:gd name="T31" fmla="*/ 95 h 99"/>
                <a:gd name="T32" fmla="*/ 0 w 99"/>
                <a:gd name="T33" fmla="*/ 95 h 99"/>
                <a:gd name="T34" fmla="*/ 0 w 99"/>
                <a:gd name="T35" fmla="*/ 95 h 99"/>
                <a:gd name="T36" fmla="*/ 0 w 99"/>
                <a:gd name="T37" fmla="*/ 94 h 99"/>
                <a:gd name="T38" fmla="*/ 0 w 99"/>
                <a:gd name="T39" fmla="*/ 94 h 99"/>
                <a:gd name="T40" fmla="*/ 0 w 99"/>
                <a:gd name="T41" fmla="*/ 94 h 99"/>
                <a:gd name="T42" fmla="*/ 0 w 99"/>
                <a:gd name="T43" fmla="*/ 94 h 99"/>
                <a:gd name="T44" fmla="*/ 0 w 99"/>
                <a:gd name="T45" fmla="*/ 94 h 99"/>
                <a:gd name="T46" fmla="*/ 0 w 99"/>
                <a:gd name="T47" fmla="*/ 94 h 99"/>
                <a:gd name="T48" fmla="*/ 0 w 99"/>
                <a:gd name="T49" fmla="*/ 94 h 99"/>
                <a:gd name="T50" fmla="*/ 0 w 99"/>
                <a:gd name="T51" fmla="*/ 93 h 99"/>
                <a:gd name="T52" fmla="*/ 99 w 99"/>
                <a:gd name="T53" fmla="*/ 0 h 99"/>
                <a:gd name="T54" fmla="*/ 98 w 99"/>
                <a:gd name="T55" fmla="*/ 0 h 99"/>
                <a:gd name="T56" fmla="*/ 98 w 99"/>
                <a:gd name="T57" fmla="*/ 0 h 99"/>
                <a:gd name="T58" fmla="*/ 98 w 99"/>
                <a:gd name="T59" fmla="*/ 0 h 99"/>
                <a:gd name="T60" fmla="*/ 98 w 99"/>
                <a:gd name="T61" fmla="*/ 0 h 99"/>
                <a:gd name="T62" fmla="*/ 97 w 99"/>
                <a:gd name="T63" fmla="*/ 0 h 99"/>
                <a:gd name="T64" fmla="*/ 97 w 99"/>
                <a:gd name="T65" fmla="*/ 0 h 99"/>
                <a:gd name="T66" fmla="*/ 97 w 99"/>
                <a:gd name="T67" fmla="*/ 0 h 99"/>
                <a:gd name="T68" fmla="*/ 97 w 99"/>
                <a:gd name="T69" fmla="*/ 0 h 99"/>
                <a:gd name="T70" fmla="*/ 97 w 99"/>
                <a:gd name="T71" fmla="*/ 0 h 99"/>
                <a:gd name="T72" fmla="*/ 96 w 99"/>
                <a:gd name="T73" fmla="*/ 0 h 99"/>
                <a:gd name="T74" fmla="*/ 94 w 99"/>
                <a:gd name="T75" fmla="*/ 0 h 99"/>
                <a:gd name="T76" fmla="*/ 96 w 99"/>
                <a:gd name="T77" fmla="*/ 0 h 99"/>
                <a:gd name="T78" fmla="*/ 94 w 99"/>
                <a:gd name="T79" fmla="*/ 0 h 99"/>
                <a:gd name="T80" fmla="*/ 94 w 99"/>
                <a:gd name="T81" fmla="*/ 0 h 99"/>
                <a:gd name="T82" fmla="*/ 96 w 99"/>
                <a:gd name="T83" fmla="*/ 0 h 99"/>
                <a:gd name="T84" fmla="*/ 94 w 99"/>
                <a:gd name="T85" fmla="*/ 0 h 99"/>
                <a:gd name="T86" fmla="*/ 96 w 99"/>
                <a:gd name="T87" fmla="*/ 0 h 99"/>
                <a:gd name="T88" fmla="*/ 94 w 99"/>
                <a:gd name="T89" fmla="*/ 0 h 99"/>
                <a:gd name="T90" fmla="*/ 96 w 99"/>
                <a:gd name="T91" fmla="*/ 0 h 99"/>
                <a:gd name="T92" fmla="*/ 94 w 99"/>
                <a:gd name="T93" fmla="*/ 0 h 99"/>
                <a:gd name="T94" fmla="*/ 95 w 99"/>
                <a:gd name="T95" fmla="*/ 0 h 99"/>
                <a:gd name="T96" fmla="*/ 95 w 99"/>
                <a:gd name="T97" fmla="*/ 0 h 99"/>
                <a:gd name="T98" fmla="*/ 95 w 99"/>
                <a:gd name="T99" fmla="*/ 0 h 99"/>
                <a:gd name="T100" fmla="*/ 95 w 99"/>
                <a:gd name="T101" fmla="*/ 0 h 99"/>
                <a:gd name="T102" fmla="*/ 95 w 99"/>
                <a:gd name="T103" fmla="*/ 0 h 99"/>
                <a:gd name="T104" fmla="*/ 95 w 99"/>
                <a:gd name="T105"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9" h="99">
                  <a:moveTo>
                    <a:pt x="1" y="99"/>
                  </a:moveTo>
                  <a:cubicBezTo>
                    <a:pt x="1" y="99"/>
                    <a:pt x="1" y="99"/>
                    <a:pt x="1" y="99"/>
                  </a:cubicBezTo>
                  <a:cubicBezTo>
                    <a:pt x="1" y="99"/>
                    <a:pt x="1" y="99"/>
                    <a:pt x="1" y="99"/>
                  </a:cubicBezTo>
                  <a:moveTo>
                    <a:pt x="0" y="98"/>
                  </a:moveTo>
                  <a:cubicBezTo>
                    <a:pt x="0" y="98"/>
                    <a:pt x="0" y="98"/>
                    <a:pt x="0" y="98"/>
                  </a:cubicBezTo>
                  <a:cubicBezTo>
                    <a:pt x="0" y="98"/>
                    <a:pt x="0" y="98"/>
                    <a:pt x="0" y="98"/>
                  </a:cubicBezTo>
                  <a:moveTo>
                    <a:pt x="0" y="98"/>
                  </a:moveTo>
                  <a:cubicBezTo>
                    <a:pt x="0" y="98"/>
                    <a:pt x="0" y="98"/>
                    <a:pt x="0" y="98"/>
                  </a:cubicBezTo>
                  <a:cubicBezTo>
                    <a:pt x="0" y="98"/>
                    <a:pt x="0" y="98"/>
                    <a:pt x="0" y="98"/>
                  </a:cubicBezTo>
                  <a:moveTo>
                    <a:pt x="0" y="97"/>
                  </a:moveTo>
                  <a:cubicBezTo>
                    <a:pt x="0" y="97"/>
                    <a:pt x="0" y="97"/>
                    <a:pt x="0" y="97"/>
                  </a:cubicBezTo>
                  <a:cubicBezTo>
                    <a:pt x="0" y="97"/>
                    <a:pt x="0" y="97"/>
                    <a:pt x="0" y="97"/>
                  </a:cubicBezTo>
                  <a:moveTo>
                    <a:pt x="0" y="97"/>
                  </a:moveTo>
                  <a:cubicBezTo>
                    <a:pt x="0" y="97"/>
                    <a:pt x="0" y="97"/>
                    <a:pt x="0" y="97"/>
                  </a:cubicBezTo>
                  <a:cubicBezTo>
                    <a:pt x="0" y="97"/>
                    <a:pt x="0" y="97"/>
                    <a:pt x="0" y="97"/>
                  </a:cubicBezTo>
                  <a:moveTo>
                    <a:pt x="0" y="97"/>
                  </a:moveTo>
                  <a:cubicBezTo>
                    <a:pt x="0" y="97"/>
                    <a:pt x="0" y="97"/>
                    <a:pt x="0" y="97"/>
                  </a:cubicBezTo>
                  <a:cubicBezTo>
                    <a:pt x="0" y="97"/>
                    <a:pt x="0" y="97"/>
                    <a:pt x="0" y="97"/>
                  </a:cubicBezTo>
                  <a:moveTo>
                    <a:pt x="0" y="97"/>
                  </a:moveTo>
                  <a:cubicBezTo>
                    <a:pt x="0" y="97"/>
                    <a:pt x="0" y="97"/>
                    <a:pt x="0" y="97"/>
                  </a:cubicBezTo>
                  <a:cubicBezTo>
                    <a:pt x="0" y="97"/>
                    <a:pt x="0" y="97"/>
                    <a:pt x="0" y="97"/>
                  </a:cubicBezTo>
                  <a:moveTo>
                    <a:pt x="0" y="97"/>
                  </a:moveTo>
                  <a:cubicBezTo>
                    <a:pt x="0" y="97"/>
                    <a:pt x="0" y="97"/>
                    <a:pt x="0" y="97"/>
                  </a:cubicBezTo>
                  <a:cubicBezTo>
                    <a:pt x="0" y="97"/>
                    <a:pt x="0" y="97"/>
                    <a:pt x="0" y="97"/>
                  </a:cubicBezTo>
                  <a:moveTo>
                    <a:pt x="0" y="96"/>
                  </a:moveTo>
                  <a:cubicBezTo>
                    <a:pt x="0" y="96"/>
                    <a:pt x="0" y="96"/>
                    <a:pt x="0" y="96"/>
                  </a:cubicBezTo>
                  <a:cubicBezTo>
                    <a:pt x="0" y="96"/>
                    <a:pt x="0" y="96"/>
                    <a:pt x="0" y="96"/>
                  </a:cubicBezTo>
                  <a:moveTo>
                    <a:pt x="0" y="96"/>
                  </a:moveTo>
                  <a:cubicBezTo>
                    <a:pt x="0" y="96"/>
                    <a:pt x="0" y="96"/>
                    <a:pt x="0" y="96"/>
                  </a:cubicBezTo>
                  <a:cubicBezTo>
                    <a:pt x="0" y="96"/>
                    <a:pt x="0" y="96"/>
                    <a:pt x="0" y="96"/>
                  </a:cubicBezTo>
                  <a:moveTo>
                    <a:pt x="0" y="96"/>
                  </a:moveTo>
                  <a:cubicBezTo>
                    <a:pt x="0" y="96"/>
                    <a:pt x="0" y="96"/>
                    <a:pt x="0" y="96"/>
                  </a:cubicBezTo>
                  <a:cubicBezTo>
                    <a:pt x="0" y="96"/>
                    <a:pt x="0" y="96"/>
                    <a:pt x="0" y="96"/>
                  </a:cubicBezTo>
                  <a:moveTo>
                    <a:pt x="0" y="96"/>
                  </a:moveTo>
                  <a:cubicBezTo>
                    <a:pt x="0" y="96"/>
                    <a:pt x="0" y="96"/>
                    <a:pt x="0" y="96"/>
                  </a:cubicBezTo>
                  <a:cubicBezTo>
                    <a:pt x="0" y="96"/>
                    <a:pt x="0" y="96"/>
                    <a:pt x="0" y="96"/>
                  </a:cubicBezTo>
                  <a:moveTo>
                    <a:pt x="0" y="96"/>
                  </a:moveTo>
                  <a:cubicBezTo>
                    <a:pt x="0" y="96"/>
                    <a:pt x="0" y="96"/>
                    <a:pt x="0" y="96"/>
                  </a:cubicBezTo>
                  <a:cubicBezTo>
                    <a:pt x="0" y="96"/>
                    <a:pt x="0" y="96"/>
                    <a:pt x="0" y="96"/>
                  </a:cubicBezTo>
                  <a:moveTo>
                    <a:pt x="0" y="95"/>
                  </a:moveTo>
                  <a:cubicBezTo>
                    <a:pt x="0" y="95"/>
                    <a:pt x="0" y="95"/>
                    <a:pt x="0" y="95"/>
                  </a:cubicBezTo>
                  <a:cubicBezTo>
                    <a:pt x="0" y="95"/>
                    <a:pt x="0" y="95"/>
                    <a:pt x="0" y="95"/>
                  </a:cubicBezTo>
                  <a:moveTo>
                    <a:pt x="0" y="95"/>
                  </a:moveTo>
                  <a:cubicBezTo>
                    <a:pt x="0" y="95"/>
                    <a:pt x="0" y="95"/>
                    <a:pt x="0" y="95"/>
                  </a:cubicBezTo>
                  <a:cubicBezTo>
                    <a:pt x="0" y="95"/>
                    <a:pt x="0" y="95"/>
                    <a:pt x="0" y="95"/>
                  </a:cubicBezTo>
                  <a:moveTo>
                    <a:pt x="0" y="95"/>
                  </a:moveTo>
                  <a:cubicBezTo>
                    <a:pt x="0" y="95"/>
                    <a:pt x="0" y="95"/>
                    <a:pt x="0" y="95"/>
                  </a:cubicBezTo>
                  <a:cubicBezTo>
                    <a:pt x="0" y="95"/>
                    <a:pt x="0" y="95"/>
                    <a:pt x="0" y="95"/>
                  </a:cubicBezTo>
                  <a:moveTo>
                    <a:pt x="0" y="95"/>
                  </a:moveTo>
                  <a:cubicBezTo>
                    <a:pt x="0" y="95"/>
                    <a:pt x="0" y="95"/>
                    <a:pt x="0" y="95"/>
                  </a:cubicBezTo>
                  <a:cubicBezTo>
                    <a:pt x="0" y="95"/>
                    <a:pt x="0" y="95"/>
                    <a:pt x="0" y="95"/>
                  </a:cubicBezTo>
                  <a:moveTo>
                    <a:pt x="0" y="95"/>
                  </a:moveTo>
                  <a:cubicBezTo>
                    <a:pt x="0" y="95"/>
                    <a:pt x="0" y="95"/>
                    <a:pt x="0" y="95"/>
                  </a:cubicBezTo>
                  <a:cubicBezTo>
                    <a:pt x="0" y="95"/>
                    <a:pt x="0" y="95"/>
                    <a:pt x="0" y="95"/>
                  </a:cubicBezTo>
                  <a:cubicBezTo>
                    <a:pt x="0" y="95"/>
                    <a:pt x="0" y="95"/>
                    <a:pt x="0" y="95"/>
                  </a:cubicBezTo>
                  <a:moveTo>
                    <a:pt x="0" y="94"/>
                  </a:moveTo>
                  <a:cubicBezTo>
                    <a:pt x="0" y="94"/>
                    <a:pt x="0" y="94"/>
                    <a:pt x="0" y="94"/>
                  </a:cubicBezTo>
                  <a:cubicBezTo>
                    <a:pt x="0" y="94"/>
                    <a:pt x="0" y="94"/>
                    <a:pt x="0" y="94"/>
                  </a:cubicBezTo>
                  <a:moveTo>
                    <a:pt x="0" y="94"/>
                  </a:moveTo>
                  <a:cubicBezTo>
                    <a:pt x="0" y="94"/>
                    <a:pt x="0" y="94"/>
                    <a:pt x="0" y="94"/>
                  </a:cubicBezTo>
                  <a:cubicBezTo>
                    <a:pt x="0" y="94"/>
                    <a:pt x="0" y="94"/>
                    <a:pt x="0" y="94"/>
                  </a:cubicBezTo>
                  <a:moveTo>
                    <a:pt x="0" y="94"/>
                  </a:moveTo>
                  <a:cubicBezTo>
                    <a:pt x="0" y="94"/>
                    <a:pt x="0" y="94"/>
                    <a:pt x="0" y="94"/>
                  </a:cubicBezTo>
                  <a:cubicBezTo>
                    <a:pt x="0" y="94"/>
                    <a:pt x="0" y="94"/>
                    <a:pt x="0" y="94"/>
                  </a:cubicBezTo>
                  <a:moveTo>
                    <a:pt x="0" y="94"/>
                  </a:moveTo>
                  <a:cubicBezTo>
                    <a:pt x="0" y="94"/>
                    <a:pt x="0" y="94"/>
                    <a:pt x="0" y="94"/>
                  </a:cubicBezTo>
                  <a:cubicBezTo>
                    <a:pt x="0" y="94"/>
                    <a:pt x="0" y="94"/>
                    <a:pt x="0" y="94"/>
                  </a:cubicBezTo>
                  <a:moveTo>
                    <a:pt x="0" y="94"/>
                  </a:moveTo>
                  <a:cubicBezTo>
                    <a:pt x="0" y="94"/>
                    <a:pt x="0" y="94"/>
                    <a:pt x="0" y="94"/>
                  </a:cubicBezTo>
                  <a:cubicBezTo>
                    <a:pt x="0" y="94"/>
                    <a:pt x="0" y="94"/>
                    <a:pt x="0" y="94"/>
                  </a:cubicBezTo>
                  <a:moveTo>
                    <a:pt x="0" y="94"/>
                  </a:moveTo>
                  <a:cubicBezTo>
                    <a:pt x="0" y="94"/>
                    <a:pt x="0" y="94"/>
                    <a:pt x="0" y="94"/>
                  </a:cubicBezTo>
                  <a:cubicBezTo>
                    <a:pt x="0" y="94"/>
                    <a:pt x="0" y="94"/>
                    <a:pt x="0" y="94"/>
                  </a:cubicBezTo>
                  <a:moveTo>
                    <a:pt x="0" y="94"/>
                  </a:moveTo>
                  <a:cubicBezTo>
                    <a:pt x="0" y="94"/>
                    <a:pt x="0" y="94"/>
                    <a:pt x="0" y="94"/>
                  </a:cubicBezTo>
                  <a:cubicBezTo>
                    <a:pt x="0" y="94"/>
                    <a:pt x="0" y="94"/>
                    <a:pt x="0" y="94"/>
                  </a:cubicBezTo>
                  <a:moveTo>
                    <a:pt x="0" y="93"/>
                  </a:moveTo>
                  <a:cubicBezTo>
                    <a:pt x="0" y="93"/>
                    <a:pt x="0" y="93"/>
                    <a:pt x="0" y="93"/>
                  </a:cubicBezTo>
                  <a:cubicBezTo>
                    <a:pt x="0" y="93"/>
                    <a:pt x="0" y="93"/>
                    <a:pt x="0" y="93"/>
                  </a:cubicBezTo>
                  <a:moveTo>
                    <a:pt x="99" y="0"/>
                  </a:moveTo>
                  <a:cubicBezTo>
                    <a:pt x="99" y="0"/>
                    <a:pt x="99" y="0"/>
                    <a:pt x="99" y="0"/>
                  </a:cubicBezTo>
                  <a:cubicBezTo>
                    <a:pt x="99" y="0"/>
                    <a:pt x="99" y="0"/>
                    <a:pt x="99" y="0"/>
                  </a:cubicBezTo>
                  <a:moveTo>
                    <a:pt x="98" y="0"/>
                  </a:moveTo>
                  <a:cubicBezTo>
                    <a:pt x="98" y="0"/>
                    <a:pt x="98" y="0"/>
                    <a:pt x="98" y="0"/>
                  </a:cubicBezTo>
                  <a:cubicBezTo>
                    <a:pt x="98" y="0"/>
                    <a:pt x="98" y="0"/>
                    <a:pt x="98" y="0"/>
                  </a:cubicBezTo>
                  <a:moveTo>
                    <a:pt x="98" y="0"/>
                  </a:moveTo>
                  <a:cubicBezTo>
                    <a:pt x="98" y="0"/>
                    <a:pt x="98" y="0"/>
                    <a:pt x="98" y="0"/>
                  </a:cubicBezTo>
                  <a:cubicBezTo>
                    <a:pt x="98" y="0"/>
                    <a:pt x="98" y="0"/>
                    <a:pt x="98" y="0"/>
                  </a:cubicBezTo>
                  <a:moveTo>
                    <a:pt x="98" y="0"/>
                  </a:moveTo>
                  <a:cubicBezTo>
                    <a:pt x="98" y="0"/>
                    <a:pt x="98" y="0"/>
                    <a:pt x="98" y="0"/>
                  </a:cubicBezTo>
                  <a:cubicBezTo>
                    <a:pt x="98" y="0"/>
                    <a:pt x="98" y="0"/>
                    <a:pt x="98" y="0"/>
                  </a:cubicBezTo>
                  <a:moveTo>
                    <a:pt x="97" y="0"/>
                  </a:moveTo>
                  <a:cubicBezTo>
                    <a:pt x="97" y="0"/>
                    <a:pt x="98" y="0"/>
                    <a:pt x="98" y="0"/>
                  </a:cubicBezTo>
                  <a:cubicBezTo>
                    <a:pt x="98" y="0"/>
                    <a:pt x="97" y="0"/>
                    <a:pt x="97" y="0"/>
                  </a:cubicBezTo>
                  <a:moveTo>
                    <a:pt x="97" y="0"/>
                  </a:moveTo>
                  <a:cubicBezTo>
                    <a:pt x="97" y="0"/>
                    <a:pt x="97" y="0"/>
                    <a:pt x="97" y="0"/>
                  </a:cubicBezTo>
                  <a:cubicBezTo>
                    <a:pt x="97" y="0"/>
                    <a:pt x="97" y="0"/>
                    <a:pt x="97" y="0"/>
                  </a:cubicBezTo>
                  <a:moveTo>
                    <a:pt x="97" y="0"/>
                  </a:moveTo>
                  <a:cubicBezTo>
                    <a:pt x="97" y="0"/>
                    <a:pt x="97" y="0"/>
                    <a:pt x="97" y="0"/>
                  </a:cubicBezTo>
                  <a:cubicBezTo>
                    <a:pt x="97" y="0"/>
                    <a:pt x="97" y="0"/>
                    <a:pt x="97" y="0"/>
                  </a:cubicBezTo>
                  <a:moveTo>
                    <a:pt x="97" y="0"/>
                  </a:moveTo>
                  <a:cubicBezTo>
                    <a:pt x="97" y="0"/>
                    <a:pt x="97" y="0"/>
                    <a:pt x="97" y="0"/>
                  </a:cubicBezTo>
                  <a:cubicBezTo>
                    <a:pt x="97" y="0"/>
                    <a:pt x="97" y="0"/>
                    <a:pt x="97" y="0"/>
                  </a:cubicBezTo>
                  <a:moveTo>
                    <a:pt x="97" y="0"/>
                  </a:moveTo>
                  <a:cubicBezTo>
                    <a:pt x="97" y="0"/>
                    <a:pt x="97" y="0"/>
                    <a:pt x="97" y="0"/>
                  </a:cubicBezTo>
                  <a:cubicBezTo>
                    <a:pt x="97" y="0"/>
                    <a:pt x="97" y="0"/>
                    <a:pt x="97" y="0"/>
                  </a:cubicBezTo>
                  <a:moveTo>
                    <a:pt x="97" y="0"/>
                  </a:moveTo>
                  <a:cubicBezTo>
                    <a:pt x="97" y="0"/>
                    <a:pt x="97" y="0"/>
                    <a:pt x="97" y="0"/>
                  </a:cubicBezTo>
                  <a:cubicBezTo>
                    <a:pt x="97" y="0"/>
                    <a:pt x="97" y="0"/>
                    <a:pt x="97" y="0"/>
                  </a:cubicBezTo>
                  <a:moveTo>
                    <a:pt x="96" y="0"/>
                  </a:moveTo>
                  <a:cubicBezTo>
                    <a:pt x="96" y="0"/>
                    <a:pt x="96" y="0"/>
                    <a:pt x="96" y="0"/>
                  </a:cubicBezTo>
                  <a:cubicBezTo>
                    <a:pt x="96" y="0"/>
                    <a:pt x="96" y="0"/>
                    <a:pt x="96" y="0"/>
                  </a:cubicBezTo>
                  <a:moveTo>
                    <a:pt x="94" y="0"/>
                  </a:moveTo>
                  <a:cubicBezTo>
                    <a:pt x="94" y="0"/>
                    <a:pt x="94" y="0"/>
                    <a:pt x="94" y="0"/>
                  </a:cubicBezTo>
                  <a:cubicBezTo>
                    <a:pt x="94" y="0"/>
                    <a:pt x="94" y="0"/>
                    <a:pt x="94" y="0"/>
                  </a:cubicBezTo>
                  <a:moveTo>
                    <a:pt x="96" y="0"/>
                  </a:moveTo>
                  <a:cubicBezTo>
                    <a:pt x="96" y="0"/>
                    <a:pt x="96" y="0"/>
                    <a:pt x="96" y="0"/>
                  </a:cubicBezTo>
                  <a:cubicBezTo>
                    <a:pt x="96" y="0"/>
                    <a:pt x="96" y="0"/>
                    <a:pt x="96" y="0"/>
                  </a:cubicBezTo>
                  <a:moveTo>
                    <a:pt x="94" y="0"/>
                  </a:moveTo>
                  <a:cubicBezTo>
                    <a:pt x="94" y="0"/>
                    <a:pt x="94" y="0"/>
                    <a:pt x="94" y="0"/>
                  </a:cubicBezTo>
                  <a:cubicBezTo>
                    <a:pt x="94" y="0"/>
                    <a:pt x="94" y="0"/>
                    <a:pt x="94" y="0"/>
                  </a:cubicBezTo>
                  <a:moveTo>
                    <a:pt x="94" y="0"/>
                  </a:moveTo>
                  <a:cubicBezTo>
                    <a:pt x="94" y="0"/>
                    <a:pt x="94" y="0"/>
                    <a:pt x="94" y="0"/>
                  </a:cubicBezTo>
                  <a:cubicBezTo>
                    <a:pt x="94" y="0"/>
                    <a:pt x="94" y="0"/>
                    <a:pt x="94" y="0"/>
                  </a:cubicBezTo>
                  <a:moveTo>
                    <a:pt x="96" y="0"/>
                  </a:moveTo>
                  <a:cubicBezTo>
                    <a:pt x="96" y="0"/>
                    <a:pt x="96" y="0"/>
                    <a:pt x="96" y="0"/>
                  </a:cubicBezTo>
                  <a:cubicBezTo>
                    <a:pt x="96" y="0"/>
                    <a:pt x="96" y="0"/>
                    <a:pt x="96" y="0"/>
                  </a:cubicBezTo>
                  <a:moveTo>
                    <a:pt x="94" y="0"/>
                  </a:moveTo>
                  <a:cubicBezTo>
                    <a:pt x="94" y="0"/>
                    <a:pt x="94" y="0"/>
                    <a:pt x="94" y="0"/>
                  </a:cubicBezTo>
                  <a:cubicBezTo>
                    <a:pt x="94" y="0"/>
                    <a:pt x="94" y="0"/>
                    <a:pt x="94" y="0"/>
                  </a:cubicBezTo>
                  <a:moveTo>
                    <a:pt x="96" y="0"/>
                  </a:moveTo>
                  <a:cubicBezTo>
                    <a:pt x="96" y="0"/>
                    <a:pt x="96" y="0"/>
                    <a:pt x="96" y="0"/>
                  </a:cubicBezTo>
                  <a:cubicBezTo>
                    <a:pt x="96" y="0"/>
                    <a:pt x="96" y="0"/>
                    <a:pt x="96" y="0"/>
                  </a:cubicBezTo>
                  <a:moveTo>
                    <a:pt x="94" y="0"/>
                  </a:moveTo>
                  <a:cubicBezTo>
                    <a:pt x="94" y="0"/>
                    <a:pt x="94" y="0"/>
                    <a:pt x="94" y="0"/>
                  </a:cubicBezTo>
                  <a:cubicBezTo>
                    <a:pt x="94" y="0"/>
                    <a:pt x="94" y="0"/>
                    <a:pt x="94" y="0"/>
                  </a:cubicBezTo>
                  <a:moveTo>
                    <a:pt x="96" y="0"/>
                  </a:moveTo>
                  <a:cubicBezTo>
                    <a:pt x="96" y="0"/>
                    <a:pt x="96" y="0"/>
                    <a:pt x="96" y="0"/>
                  </a:cubicBezTo>
                  <a:cubicBezTo>
                    <a:pt x="96" y="0"/>
                    <a:pt x="96" y="0"/>
                    <a:pt x="96" y="0"/>
                  </a:cubicBezTo>
                  <a:moveTo>
                    <a:pt x="95" y="0"/>
                  </a:moveTo>
                  <a:cubicBezTo>
                    <a:pt x="94" y="0"/>
                    <a:pt x="94" y="0"/>
                    <a:pt x="94" y="0"/>
                  </a:cubicBezTo>
                  <a:cubicBezTo>
                    <a:pt x="94" y="0"/>
                    <a:pt x="94" y="0"/>
                    <a:pt x="95" y="0"/>
                  </a:cubicBezTo>
                  <a:moveTo>
                    <a:pt x="95" y="0"/>
                  </a:moveTo>
                  <a:cubicBezTo>
                    <a:pt x="95" y="0"/>
                    <a:pt x="95" y="0"/>
                    <a:pt x="95" y="0"/>
                  </a:cubicBezTo>
                  <a:cubicBezTo>
                    <a:pt x="95" y="0"/>
                    <a:pt x="95" y="0"/>
                    <a:pt x="95" y="0"/>
                  </a:cubicBezTo>
                  <a:moveTo>
                    <a:pt x="95" y="0"/>
                  </a:moveTo>
                  <a:cubicBezTo>
                    <a:pt x="95" y="0"/>
                    <a:pt x="95" y="0"/>
                    <a:pt x="95" y="0"/>
                  </a:cubicBezTo>
                  <a:cubicBezTo>
                    <a:pt x="95" y="0"/>
                    <a:pt x="95" y="0"/>
                    <a:pt x="95" y="0"/>
                  </a:cubicBezTo>
                  <a:moveTo>
                    <a:pt x="95" y="0"/>
                  </a:moveTo>
                  <a:cubicBezTo>
                    <a:pt x="95" y="0"/>
                    <a:pt x="95" y="0"/>
                    <a:pt x="95" y="0"/>
                  </a:cubicBezTo>
                  <a:cubicBezTo>
                    <a:pt x="95" y="0"/>
                    <a:pt x="95" y="0"/>
                    <a:pt x="95" y="0"/>
                  </a:cubicBezTo>
                  <a:moveTo>
                    <a:pt x="95" y="0"/>
                  </a:moveTo>
                  <a:cubicBezTo>
                    <a:pt x="95" y="0"/>
                    <a:pt x="95" y="0"/>
                    <a:pt x="95" y="0"/>
                  </a:cubicBezTo>
                  <a:cubicBezTo>
                    <a:pt x="95" y="0"/>
                    <a:pt x="95" y="0"/>
                    <a:pt x="95" y="0"/>
                  </a:cubicBezTo>
                  <a:moveTo>
                    <a:pt x="95" y="0"/>
                  </a:moveTo>
                  <a:cubicBezTo>
                    <a:pt x="95" y="0"/>
                    <a:pt x="95" y="0"/>
                    <a:pt x="95" y="0"/>
                  </a:cubicBezTo>
                  <a:cubicBezTo>
                    <a:pt x="95" y="0"/>
                    <a:pt x="95" y="0"/>
                    <a:pt x="95" y="0"/>
                  </a:cubicBezTo>
                  <a:cubicBezTo>
                    <a:pt x="95" y="0"/>
                    <a:pt x="95" y="0"/>
                    <a:pt x="95" y="0"/>
                  </a:cubicBezTo>
                  <a:cubicBezTo>
                    <a:pt x="95" y="0"/>
                    <a:pt x="95" y="0"/>
                    <a:pt x="95" y="0"/>
                  </a:cubicBezTo>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162" name="Freeform 51"/>
            <p:cNvSpPr/>
            <p:nvPr/>
          </p:nvSpPr>
          <p:spPr bwMode="auto">
            <a:xfrm>
              <a:off x="6994524" y="5248474"/>
              <a:ext cx="849313" cy="847726"/>
            </a:xfrm>
            <a:custGeom>
              <a:avLst/>
              <a:gdLst>
                <a:gd name="T0" fmla="*/ 95 w 174"/>
                <a:gd name="T1" fmla="*/ 0 h 174"/>
                <a:gd name="T2" fmla="*/ 95 w 174"/>
                <a:gd name="T3" fmla="*/ 0 h 174"/>
                <a:gd name="T4" fmla="*/ 95 w 174"/>
                <a:gd name="T5" fmla="*/ 0 h 174"/>
                <a:gd name="T6" fmla="*/ 94 w 174"/>
                <a:gd name="T7" fmla="*/ 0 h 174"/>
                <a:gd name="T8" fmla="*/ 94 w 174"/>
                <a:gd name="T9" fmla="*/ 0 h 174"/>
                <a:gd name="T10" fmla="*/ 94 w 174"/>
                <a:gd name="T11" fmla="*/ 0 h 174"/>
                <a:gd name="T12" fmla="*/ 94 w 174"/>
                <a:gd name="T13" fmla="*/ 0 h 174"/>
                <a:gd name="T14" fmla="*/ 94 w 174"/>
                <a:gd name="T15" fmla="*/ 0 h 174"/>
                <a:gd name="T16" fmla="*/ 94 w 174"/>
                <a:gd name="T17" fmla="*/ 0 h 174"/>
                <a:gd name="T18" fmla="*/ 79 w 174"/>
                <a:gd name="T19" fmla="*/ 2 h 174"/>
                <a:gd name="T20" fmla="*/ 20 w 174"/>
                <a:gd name="T21" fmla="*/ 37 h 174"/>
                <a:gd name="T22" fmla="*/ 2 w 174"/>
                <a:gd name="T23" fmla="*/ 78 h 174"/>
                <a:gd name="T24" fmla="*/ 0 w 174"/>
                <a:gd name="T25" fmla="*/ 93 h 174"/>
                <a:gd name="T26" fmla="*/ 0 w 174"/>
                <a:gd name="T27" fmla="*/ 94 h 174"/>
                <a:gd name="T28" fmla="*/ 0 w 174"/>
                <a:gd name="T29" fmla="*/ 94 h 174"/>
                <a:gd name="T30" fmla="*/ 0 w 174"/>
                <a:gd name="T31" fmla="*/ 94 h 174"/>
                <a:gd name="T32" fmla="*/ 0 w 174"/>
                <a:gd name="T33" fmla="*/ 94 h 174"/>
                <a:gd name="T34" fmla="*/ 0 w 174"/>
                <a:gd name="T35" fmla="*/ 94 h 174"/>
                <a:gd name="T36" fmla="*/ 0 w 174"/>
                <a:gd name="T37" fmla="*/ 94 h 174"/>
                <a:gd name="T38" fmla="*/ 0 w 174"/>
                <a:gd name="T39" fmla="*/ 94 h 174"/>
                <a:gd name="T40" fmla="*/ 0 w 174"/>
                <a:gd name="T41" fmla="*/ 95 h 174"/>
                <a:gd name="T42" fmla="*/ 0 w 174"/>
                <a:gd name="T43" fmla="*/ 95 h 174"/>
                <a:gd name="T44" fmla="*/ 0 w 174"/>
                <a:gd name="T45" fmla="*/ 95 h 174"/>
                <a:gd name="T46" fmla="*/ 0 w 174"/>
                <a:gd name="T47" fmla="*/ 95 h 174"/>
                <a:gd name="T48" fmla="*/ 0 w 174"/>
                <a:gd name="T49" fmla="*/ 95 h 174"/>
                <a:gd name="T50" fmla="*/ 0 w 174"/>
                <a:gd name="T51" fmla="*/ 96 h 174"/>
                <a:gd name="T52" fmla="*/ 0 w 174"/>
                <a:gd name="T53" fmla="*/ 96 h 174"/>
                <a:gd name="T54" fmla="*/ 0 w 174"/>
                <a:gd name="T55" fmla="*/ 96 h 174"/>
                <a:gd name="T56" fmla="*/ 0 w 174"/>
                <a:gd name="T57" fmla="*/ 96 h 174"/>
                <a:gd name="T58" fmla="*/ 0 w 174"/>
                <a:gd name="T59" fmla="*/ 96 h 174"/>
                <a:gd name="T60" fmla="*/ 0 w 174"/>
                <a:gd name="T61" fmla="*/ 97 h 174"/>
                <a:gd name="T62" fmla="*/ 0 w 174"/>
                <a:gd name="T63" fmla="*/ 97 h 174"/>
                <a:gd name="T64" fmla="*/ 0 w 174"/>
                <a:gd name="T65" fmla="*/ 97 h 174"/>
                <a:gd name="T66" fmla="*/ 0 w 174"/>
                <a:gd name="T67" fmla="*/ 97 h 174"/>
                <a:gd name="T68" fmla="*/ 0 w 174"/>
                <a:gd name="T69" fmla="*/ 97 h 174"/>
                <a:gd name="T70" fmla="*/ 0 w 174"/>
                <a:gd name="T71" fmla="*/ 98 h 174"/>
                <a:gd name="T72" fmla="*/ 0 w 174"/>
                <a:gd name="T73" fmla="*/ 98 h 174"/>
                <a:gd name="T74" fmla="*/ 1 w 174"/>
                <a:gd name="T75" fmla="*/ 99 h 174"/>
                <a:gd name="T76" fmla="*/ 27 w 174"/>
                <a:gd name="T77" fmla="*/ 121 h 174"/>
                <a:gd name="T78" fmla="*/ 174 w 174"/>
                <a:gd name="T79" fmla="*/ 42 h 174"/>
                <a:gd name="T80" fmla="*/ 99 w 174"/>
                <a:gd name="T81" fmla="*/ 0 h 174"/>
                <a:gd name="T82" fmla="*/ 98 w 174"/>
                <a:gd name="T83" fmla="*/ 0 h 174"/>
                <a:gd name="T84" fmla="*/ 98 w 174"/>
                <a:gd name="T85" fmla="*/ 0 h 174"/>
                <a:gd name="T86" fmla="*/ 98 w 174"/>
                <a:gd name="T87" fmla="*/ 0 h 174"/>
                <a:gd name="T88" fmla="*/ 97 w 174"/>
                <a:gd name="T89" fmla="*/ 0 h 174"/>
                <a:gd name="T90" fmla="*/ 97 w 174"/>
                <a:gd name="T91" fmla="*/ 0 h 174"/>
                <a:gd name="T92" fmla="*/ 97 w 174"/>
                <a:gd name="T93" fmla="*/ 0 h 174"/>
                <a:gd name="T94" fmla="*/ 97 w 174"/>
                <a:gd name="T95" fmla="*/ 0 h 174"/>
                <a:gd name="T96" fmla="*/ 97 w 174"/>
                <a:gd name="T97" fmla="*/ 0 h 174"/>
                <a:gd name="T98" fmla="*/ 97 w 174"/>
                <a:gd name="T99" fmla="*/ 0 h 174"/>
                <a:gd name="T100" fmla="*/ 96 w 174"/>
                <a:gd name="T101" fmla="*/ 0 h 174"/>
                <a:gd name="T102" fmla="*/ 96 w 174"/>
                <a:gd name="T103" fmla="*/ 0 h 174"/>
                <a:gd name="T104" fmla="*/ 96 w 174"/>
                <a:gd name="T105" fmla="*/ 0 h 174"/>
                <a:gd name="T106" fmla="*/ 96 w 174"/>
                <a:gd name="T107" fmla="*/ 0 h 174"/>
                <a:gd name="T108" fmla="*/ 96 w 174"/>
                <a:gd name="T109" fmla="*/ 0 h 174"/>
                <a:gd name="T110" fmla="*/ 95 w 174"/>
                <a:gd name="T111" fmla="*/ 0 h 174"/>
                <a:gd name="T112" fmla="*/ 95 w 174"/>
                <a:gd name="T113" fmla="*/ 0 h 174"/>
                <a:gd name="T114" fmla="*/ 95 w 174"/>
                <a:gd name="T115"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4" h="174">
                  <a:moveTo>
                    <a:pt x="95" y="0"/>
                  </a:moveTo>
                  <a:cubicBezTo>
                    <a:pt x="95" y="0"/>
                    <a:pt x="95" y="0"/>
                    <a:pt x="95" y="0"/>
                  </a:cubicBezTo>
                  <a:cubicBezTo>
                    <a:pt x="95" y="0"/>
                    <a:pt x="95" y="0"/>
                    <a:pt x="95" y="0"/>
                  </a:cubicBezTo>
                  <a:cubicBezTo>
                    <a:pt x="95" y="0"/>
                    <a:pt x="95" y="0"/>
                    <a:pt x="95" y="0"/>
                  </a:cubicBezTo>
                  <a:cubicBezTo>
                    <a:pt x="95" y="0"/>
                    <a:pt x="95" y="0"/>
                    <a:pt x="95" y="0"/>
                  </a:cubicBezTo>
                  <a:cubicBezTo>
                    <a:pt x="95" y="0"/>
                    <a:pt x="95" y="0"/>
                    <a:pt x="95" y="0"/>
                  </a:cubicBezTo>
                  <a:cubicBezTo>
                    <a:pt x="95" y="0"/>
                    <a:pt x="95" y="0"/>
                    <a:pt x="95" y="0"/>
                  </a:cubicBezTo>
                  <a:cubicBezTo>
                    <a:pt x="94" y="0"/>
                    <a:pt x="94" y="0"/>
                    <a:pt x="94" y="0"/>
                  </a:cubicBezTo>
                  <a:cubicBezTo>
                    <a:pt x="94" y="0"/>
                    <a:pt x="94" y="0"/>
                    <a:pt x="94" y="0"/>
                  </a:cubicBezTo>
                  <a:cubicBezTo>
                    <a:pt x="94" y="0"/>
                    <a:pt x="94" y="0"/>
                    <a:pt x="94" y="0"/>
                  </a:cubicBezTo>
                  <a:cubicBezTo>
                    <a:pt x="94" y="0"/>
                    <a:pt x="94" y="0"/>
                    <a:pt x="94" y="0"/>
                  </a:cubicBezTo>
                  <a:cubicBezTo>
                    <a:pt x="94" y="0"/>
                    <a:pt x="94" y="0"/>
                    <a:pt x="94" y="0"/>
                  </a:cubicBezTo>
                  <a:cubicBezTo>
                    <a:pt x="94" y="0"/>
                    <a:pt x="94" y="0"/>
                    <a:pt x="94" y="0"/>
                  </a:cubicBezTo>
                  <a:cubicBezTo>
                    <a:pt x="94" y="0"/>
                    <a:pt x="94" y="0"/>
                    <a:pt x="94" y="0"/>
                  </a:cubicBezTo>
                  <a:cubicBezTo>
                    <a:pt x="94" y="0"/>
                    <a:pt x="94" y="0"/>
                    <a:pt x="94" y="0"/>
                  </a:cubicBezTo>
                  <a:cubicBezTo>
                    <a:pt x="94" y="0"/>
                    <a:pt x="94" y="0"/>
                    <a:pt x="94" y="0"/>
                  </a:cubicBezTo>
                  <a:cubicBezTo>
                    <a:pt x="94" y="0"/>
                    <a:pt x="94" y="0"/>
                    <a:pt x="94" y="0"/>
                  </a:cubicBezTo>
                  <a:cubicBezTo>
                    <a:pt x="94" y="0"/>
                    <a:pt x="94" y="0"/>
                    <a:pt x="94" y="0"/>
                  </a:cubicBezTo>
                  <a:cubicBezTo>
                    <a:pt x="89" y="0"/>
                    <a:pt x="84" y="1"/>
                    <a:pt x="79" y="2"/>
                  </a:cubicBezTo>
                  <a:cubicBezTo>
                    <a:pt x="79" y="2"/>
                    <a:pt x="79" y="2"/>
                    <a:pt x="79" y="2"/>
                  </a:cubicBezTo>
                  <a:cubicBezTo>
                    <a:pt x="63" y="4"/>
                    <a:pt x="49" y="11"/>
                    <a:pt x="37" y="20"/>
                  </a:cubicBezTo>
                  <a:cubicBezTo>
                    <a:pt x="32" y="26"/>
                    <a:pt x="26" y="32"/>
                    <a:pt x="20" y="37"/>
                  </a:cubicBezTo>
                  <a:cubicBezTo>
                    <a:pt x="11" y="49"/>
                    <a:pt x="5" y="63"/>
                    <a:pt x="2" y="78"/>
                  </a:cubicBezTo>
                  <a:cubicBezTo>
                    <a:pt x="2" y="78"/>
                    <a:pt x="2" y="78"/>
                    <a:pt x="2" y="78"/>
                  </a:cubicBezTo>
                  <a:cubicBezTo>
                    <a:pt x="1" y="83"/>
                    <a:pt x="0" y="88"/>
                    <a:pt x="0" y="93"/>
                  </a:cubicBezTo>
                  <a:cubicBezTo>
                    <a:pt x="0" y="93"/>
                    <a:pt x="0" y="93"/>
                    <a:pt x="0" y="93"/>
                  </a:cubicBezTo>
                  <a:cubicBezTo>
                    <a:pt x="0" y="93"/>
                    <a:pt x="0" y="93"/>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5"/>
                    <a:pt x="0" y="95"/>
                  </a:cubicBezTo>
                  <a:cubicBezTo>
                    <a:pt x="0" y="95"/>
                    <a:pt x="0" y="95"/>
                    <a:pt x="0" y="95"/>
                  </a:cubicBezTo>
                  <a:cubicBezTo>
                    <a:pt x="0" y="95"/>
                    <a:pt x="0" y="95"/>
                    <a:pt x="0" y="95"/>
                  </a:cubicBezTo>
                  <a:cubicBezTo>
                    <a:pt x="0" y="95"/>
                    <a:pt x="0" y="95"/>
                    <a:pt x="0" y="95"/>
                  </a:cubicBezTo>
                  <a:cubicBezTo>
                    <a:pt x="0" y="95"/>
                    <a:pt x="0" y="95"/>
                    <a:pt x="0" y="95"/>
                  </a:cubicBezTo>
                  <a:cubicBezTo>
                    <a:pt x="0" y="95"/>
                    <a:pt x="0" y="95"/>
                    <a:pt x="0" y="95"/>
                  </a:cubicBezTo>
                  <a:cubicBezTo>
                    <a:pt x="0" y="95"/>
                    <a:pt x="0" y="95"/>
                    <a:pt x="0" y="95"/>
                  </a:cubicBezTo>
                  <a:cubicBezTo>
                    <a:pt x="0" y="95"/>
                    <a:pt x="0" y="95"/>
                    <a:pt x="0" y="95"/>
                  </a:cubicBezTo>
                  <a:cubicBezTo>
                    <a:pt x="0" y="95"/>
                    <a:pt x="0" y="95"/>
                    <a:pt x="0" y="95"/>
                  </a:cubicBezTo>
                  <a:cubicBezTo>
                    <a:pt x="0" y="95"/>
                    <a:pt x="0" y="95"/>
                    <a:pt x="0" y="95"/>
                  </a:cubicBezTo>
                  <a:cubicBezTo>
                    <a:pt x="0" y="96"/>
                    <a:pt x="0" y="96"/>
                    <a:pt x="0" y="96"/>
                  </a:cubicBezTo>
                  <a:cubicBezTo>
                    <a:pt x="0" y="96"/>
                    <a:pt x="0" y="96"/>
                    <a:pt x="0" y="96"/>
                  </a:cubicBezTo>
                  <a:cubicBezTo>
                    <a:pt x="0" y="96"/>
                    <a:pt x="0" y="96"/>
                    <a:pt x="0" y="96"/>
                  </a:cubicBezTo>
                  <a:cubicBezTo>
                    <a:pt x="0" y="96"/>
                    <a:pt x="0" y="96"/>
                    <a:pt x="0" y="96"/>
                  </a:cubicBezTo>
                  <a:cubicBezTo>
                    <a:pt x="0" y="96"/>
                    <a:pt x="0" y="96"/>
                    <a:pt x="0" y="96"/>
                  </a:cubicBezTo>
                  <a:cubicBezTo>
                    <a:pt x="0" y="96"/>
                    <a:pt x="0" y="96"/>
                    <a:pt x="0" y="96"/>
                  </a:cubicBezTo>
                  <a:cubicBezTo>
                    <a:pt x="0" y="96"/>
                    <a:pt x="0" y="96"/>
                    <a:pt x="0" y="96"/>
                  </a:cubicBezTo>
                  <a:cubicBezTo>
                    <a:pt x="0" y="96"/>
                    <a:pt x="0" y="96"/>
                    <a:pt x="0" y="96"/>
                  </a:cubicBezTo>
                  <a:cubicBezTo>
                    <a:pt x="0" y="96"/>
                    <a:pt x="0" y="96"/>
                    <a:pt x="0" y="96"/>
                  </a:cubicBezTo>
                  <a:cubicBezTo>
                    <a:pt x="0" y="96"/>
                    <a:pt x="0" y="96"/>
                    <a:pt x="0" y="96"/>
                  </a:cubicBezTo>
                  <a:cubicBezTo>
                    <a:pt x="0" y="96"/>
                    <a:pt x="0" y="97"/>
                    <a:pt x="0" y="97"/>
                  </a:cubicBezTo>
                  <a:cubicBezTo>
                    <a:pt x="0" y="97"/>
                    <a:pt x="0" y="97"/>
                    <a:pt x="0" y="97"/>
                  </a:cubicBezTo>
                  <a:cubicBezTo>
                    <a:pt x="0" y="97"/>
                    <a:pt x="0" y="97"/>
                    <a:pt x="0" y="97"/>
                  </a:cubicBezTo>
                  <a:cubicBezTo>
                    <a:pt x="0" y="97"/>
                    <a:pt x="0" y="97"/>
                    <a:pt x="0" y="97"/>
                  </a:cubicBezTo>
                  <a:cubicBezTo>
                    <a:pt x="0" y="97"/>
                    <a:pt x="0" y="97"/>
                    <a:pt x="0" y="97"/>
                  </a:cubicBezTo>
                  <a:cubicBezTo>
                    <a:pt x="0" y="97"/>
                    <a:pt x="0" y="97"/>
                    <a:pt x="0" y="97"/>
                  </a:cubicBezTo>
                  <a:cubicBezTo>
                    <a:pt x="0" y="97"/>
                    <a:pt x="0" y="97"/>
                    <a:pt x="0" y="97"/>
                  </a:cubicBezTo>
                  <a:cubicBezTo>
                    <a:pt x="0" y="97"/>
                    <a:pt x="0" y="97"/>
                    <a:pt x="0" y="97"/>
                  </a:cubicBezTo>
                  <a:cubicBezTo>
                    <a:pt x="0" y="97"/>
                    <a:pt x="0" y="97"/>
                    <a:pt x="0" y="97"/>
                  </a:cubicBezTo>
                  <a:cubicBezTo>
                    <a:pt x="0" y="97"/>
                    <a:pt x="0" y="97"/>
                    <a:pt x="0" y="97"/>
                  </a:cubicBezTo>
                  <a:cubicBezTo>
                    <a:pt x="0" y="98"/>
                    <a:pt x="0" y="98"/>
                    <a:pt x="0" y="98"/>
                  </a:cubicBezTo>
                  <a:cubicBezTo>
                    <a:pt x="0" y="98"/>
                    <a:pt x="0" y="98"/>
                    <a:pt x="0" y="98"/>
                  </a:cubicBezTo>
                  <a:cubicBezTo>
                    <a:pt x="0" y="98"/>
                    <a:pt x="0" y="98"/>
                    <a:pt x="0" y="98"/>
                  </a:cubicBezTo>
                  <a:cubicBezTo>
                    <a:pt x="0" y="98"/>
                    <a:pt x="0" y="98"/>
                    <a:pt x="0" y="98"/>
                  </a:cubicBezTo>
                  <a:cubicBezTo>
                    <a:pt x="0" y="98"/>
                    <a:pt x="0" y="99"/>
                    <a:pt x="1" y="99"/>
                  </a:cubicBezTo>
                  <a:cubicBezTo>
                    <a:pt x="1" y="99"/>
                    <a:pt x="1" y="99"/>
                    <a:pt x="1" y="99"/>
                  </a:cubicBezTo>
                  <a:cubicBezTo>
                    <a:pt x="2" y="130"/>
                    <a:pt x="18" y="157"/>
                    <a:pt x="43" y="174"/>
                  </a:cubicBezTo>
                  <a:cubicBezTo>
                    <a:pt x="33" y="159"/>
                    <a:pt x="27" y="141"/>
                    <a:pt x="27" y="121"/>
                  </a:cubicBezTo>
                  <a:cubicBezTo>
                    <a:pt x="27" y="69"/>
                    <a:pt x="69" y="27"/>
                    <a:pt x="122" y="27"/>
                  </a:cubicBezTo>
                  <a:cubicBezTo>
                    <a:pt x="141" y="27"/>
                    <a:pt x="159" y="33"/>
                    <a:pt x="174" y="42"/>
                  </a:cubicBezTo>
                  <a:cubicBezTo>
                    <a:pt x="158" y="18"/>
                    <a:pt x="130" y="1"/>
                    <a:pt x="99" y="0"/>
                  </a:cubicBezTo>
                  <a:cubicBezTo>
                    <a:pt x="99" y="0"/>
                    <a:pt x="99" y="0"/>
                    <a:pt x="99" y="0"/>
                  </a:cubicBezTo>
                  <a:cubicBezTo>
                    <a:pt x="99" y="0"/>
                    <a:pt x="99" y="0"/>
                    <a:pt x="98" y="0"/>
                  </a:cubicBezTo>
                  <a:cubicBezTo>
                    <a:pt x="98" y="0"/>
                    <a:pt x="98" y="0"/>
                    <a:pt x="98" y="0"/>
                  </a:cubicBezTo>
                  <a:cubicBezTo>
                    <a:pt x="98" y="0"/>
                    <a:pt x="98" y="0"/>
                    <a:pt x="98" y="0"/>
                  </a:cubicBezTo>
                  <a:cubicBezTo>
                    <a:pt x="98" y="0"/>
                    <a:pt x="98" y="0"/>
                    <a:pt x="98" y="0"/>
                  </a:cubicBezTo>
                  <a:cubicBezTo>
                    <a:pt x="98" y="0"/>
                    <a:pt x="98" y="0"/>
                    <a:pt x="98" y="0"/>
                  </a:cubicBezTo>
                  <a:cubicBezTo>
                    <a:pt x="98" y="0"/>
                    <a:pt x="98" y="0"/>
                    <a:pt x="98" y="0"/>
                  </a:cubicBezTo>
                  <a:cubicBezTo>
                    <a:pt x="98" y="0"/>
                    <a:pt x="98" y="0"/>
                    <a:pt x="98" y="0"/>
                  </a:cubicBezTo>
                  <a:cubicBezTo>
                    <a:pt x="98" y="0"/>
                    <a:pt x="97" y="0"/>
                    <a:pt x="97" y="0"/>
                  </a:cubicBezTo>
                  <a:cubicBezTo>
                    <a:pt x="97" y="0"/>
                    <a:pt x="97" y="0"/>
                    <a:pt x="97" y="0"/>
                  </a:cubicBezTo>
                  <a:cubicBezTo>
                    <a:pt x="97" y="0"/>
                    <a:pt x="97" y="0"/>
                    <a:pt x="97" y="0"/>
                  </a:cubicBezTo>
                  <a:cubicBezTo>
                    <a:pt x="97" y="0"/>
                    <a:pt x="97" y="0"/>
                    <a:pt x="97" y="0"/>
                  </a:cubicBezTo>
                  <a:cubicBezTo>
                    <a:pt x="97" y="0"/>
                    <a:pt x="97" y="0"/>
                    <a:pt x="97" y="0"/>
                  </a:cubicBezTo>
                  <a:cubicBezTo>
                    <a:pt x="97" y="0"/>
                    <a:pt x="97" y="0"/>
                    <a:pt x="97" y="0"/>
                  </a:cubicBezTo>
                  <a:cubicBezTo>
                    <a:pt x="97" y="0"/>
                    <a:pt x="97" y="0"/>
                    <a:pt x="97" y="0"/>
                  </a:cubicBezTo>
                  <a:cubicBezTo>
                    <a:pt x="97" y="0"/>
                    <a:pt x="97" y="0"/>
                    <a:pt x="97" y="0"/>
                  </a:cubicBezTo>
                  <a:cubicBezTo>
                    <a:pt x="97" y="0"/>
                    <a:pt x="97" y="0"/>
                    <a:pt x="97" y="0"/>
                  </a:cubicBezTo>
                  <a:cubicBezTo>
                    <a:pt x="97" y="0"/>
                    <a:pt x="97" y="0"/>
                    <a:pt x="97" y="0"/>
                  </a:cubicBezTo>
                  <a:cubicBezTo>
                    <a:pt x="97" y="0"/>
                    <a:pt x="97" y="0"/>
                    <a:pt x="97" y="0"/>
                  </a:cubicBezTo>
                  <a:cubicBezTo>
                    <a:pt x="96" y="0"/>
                    <a:pt x="96" y="0"/>
                    <a:pt x="96" y="0"/>
                  </a:cubicBezTo>
                  <a:cubicBezTo>
                    <a:pt x="96" y="0"/>
                    <a:pt x="96" y="0"/>
                    <a:pt x="96" y="0"/>
                  </a:cubicBezTo>
                  <a:cubicBezTo>
                    <a:pt x="96" y="0"/>
                    <a:pt x="96" y="0"/>
                    <a:pt x="96" y="0"/>
                  </a:cubicBezTo>
                  <a:cubicBezTo>
                    <a:pt x="96" y="0"/>
                    <a:pt x="96" y="0"/>
                    <a:pt x="96" y="0"/>
                  </a:cubicBezTo>
                  <a:cubicBezTo>
                    <a:pt x="96" y="0"/>
                    <a:pt x="96" y="0"/>
                    <a:pt x="96" y="0"/>
                  </a:cubicBezTo>
                  <a:cubicBezTo>
                    <a:pt x="96" y="0"/>
                    <a:pt x="96" y="0"/>
                    <a:pt x="96" y="0"/>
                  </a:cubicBezTo>
                  <a:cubicBezTo>
                    <a:pt x="96" y="0"/>
                    <a:pt x="96" y="0"/>
                    <a:pt x="96" y="0"/>
                  </a:cubicBezTo>
                  <a:cubicBezTo>
                    <a:pt x="96" y="0"/>
                    <a:pt x="96" y="0"/>
                    <a:pt x="96" y="0"/>
                  </a:cubicBezTo>
                  <a:cubicBezTo>
                    <a:pt x="96" y="0"/>
                    <a:pt x="96" y="0"/>
                    <a:pt x="96" y="0"/>
                  </a:cubicBezTo>
                  <a:cubicBezTo>
                    <a:pt x="96" y="0"/>
                    <a:pt x="96" y="0"/>
                    <a:pt x="96" y="0"/>
                  </a:cubicBezTo>
                  <a:cubicBezTo>
                    <a:pt x="96" y="0"/>
                    <a:pt x="95" y="0"/>
                    <a:pt x="95" y="0"/>
                  </a:cubicBezTo>
                  <a:cubicBezTo>
                    <a:pt x="95" y="0"/>
                    <a:pt x="95" y="0"/>
                    <a:pt x="95" y="0"/>
                  </a:cubicBezTo>
                  <a:cubicBezTo>
                    <a:pt x="95" y="0"/>
                    <a:pt x="95" y="0"/>
                    <a:pt x="95" y="0"/>
                  </a:cubicBezTo>
                  <a:cubicBezTo>
                    <a:pt x="95" y="0"/>
                    <a:pt x="95" y="0"/>
                    <a:pt x="95" y="0"/>
                  </a:cubicBezTo>
                  <a:cubicBezTo>
                    <a:pt x="95" y="0"/>
                    <a:pt x="95" y="0"/>
                    <a:pt x="95" y="0"/>
                  </a:cubicBezTo>
                  <a:cubicBezTo>
                    <a:pt x="95" y="0"/>
                    <a:pt x="95" y="0"/>
                    <a:pt x="95" y="0"/>
                  </a:cubicBezTo>
                </a:path>
              </a:pathLst>
            </a:custGeom>
            <a:solidFill>
              <a:schemeClr val="tx1">
                <a:lumMod val="50000"/>
                <a:lumOff val="50000"/>
              </a:schemeClr>
            </a:solidFill>
            <a:ln>
              <a:noFill/>
            </a:ln>
          </p:spPr>
          <p:txBody>
            <a:bodyPr vert="horz" wrap="square" lIns="121920" tIns="60960" rIns="121920" bIns="60960" numCol="1" anchor="t" anchorCtr="0" compatLnSpc="1"/>
            <a:lstStyle/>
            <a:p>
              <a:endParaRPr lang="zh-CN" altLang="en-US" sz="2400">
                <a:solidFill>
                  <a:schemeClr val="bg1"/>
                </a:solidFill>
              </a:endParaRPr>
            </a:p>
          </p:txBody>
        </p:sp>
        <p:sp>
          <p:nvSpPr>
            <p:cNvPr id="163" name="Freeform 52"/>
            <p:cNvSpPr/>
            <p:nvPr/>
          </p:nvSpPr>
          <p:spPr bwMode="auto">
            <a:xfrm>
              <a:off x="7091361" y="5345311"/>
              <a:ext cx="84139" cy="82551"/>
            </a:xfrm>
            <a:custGeom>
              <a:avLst/>
              <a:gdLst>
                <a:gd name="T0" fmla="*/ 17 w 17"/>
                <a:gd name="T1" fmla="*/ 0 h 17"/>
                <a:gd name="T2" fmla="*/ 17 w 17"/>
                <a:gd name="T3" fmla="*/ 0 h 17"/>
                <a:gd name="T4" fmla="*/ 0 w 17"/>
                <a:gd name="T5" fmla="*/ 17 h 17"/>
                <a:gd name="T6" fmla="*/ 0 w 17"/>
                <a:gd name="T7" fmla="*/ 17 h 17"/>
                <a:gd name="T8" fmla="*/ 17 w 17"/>
                <a:gd name="T9" fmla="*/ 0 h 17"/>
              </a:gdLst>
              <a:ahLst/>
              <a:cxnLst>
                <a:cxn ang="0">
                  <a:pos x="T0" y="T1"/>
                </a:cxn>
                <a:cxn ang="0">
                  <a:pos x="T2" y="T3"/>
                </a:cxn>
                <a:cxn ang="0">
                  <a:pos x="T4" y="T5"/>
                </a:cxn>
                <a:cxn ang="0">
                  <a:pos x="T6" y="T7"/>
                </a:cxn>
                <a:cxn ang="0">
                  <a:pos x="T8" y="T9"/>
                </a:cxn>
              </a:cxnLst>
              <a:rect l="0" t="0" r="r" b="b"/>
              <a:pathLst>
                <a:path w="17" h="17">
                  <a:moveTo>
                    <a:pt x="17" y="0"/>
                  </a:moveTo>
                  <a:cubicBezTo>
                    <a:pt x="17" y="0"/>
                    <a:pt x="17" y="0"/>
                    <a:pt x="17" y="0"/>
                  </a:cubicBezTo>
                  <a:cubicBezTo>
                    <a:pt x="12" y="6"/>
                    <a:pt x="6" y="12"/>
                    <a:pt x="0" y="17"/>
                  </a:cubicBezTo>
                  <a:cubicBezTo>
                    <a:pt x="0" y="17"/>
                    <a:pt x="0" y="17"/>
                    <a:pt x="0" y="17"/>
                  </a:cubicBezTo>
                  <a:cubicBezTo>
                    <a:pt x="6" y="12"/>
                    <a:pt x="12" y="6"/>
                    <a:pt x="17" y="0"/>
                  </a:cubicBezTo>
                </a:path>
              </a:pathLst>
            </a:custGeom>
            <a:solidFill>
              <a:srgbClr val="C5CDC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164" name="Freeform 53"/>
            <p:cNvSpPr>
              <a:spLocks noEditPoints="1"/>
            </p:cNvSpPr>
            <p:nvPr/>
          </p:nvSpPr>
          <p:spPr bwMode="auto">
            <a:xfrm>
              <a:off x="4784724" y="3032323"/>
              <a:ext cx="760413" cy="765175"/>
            </a:xfrm>
            <a:custGeom>
              <a:avLst/>
              <a:gdLst>
                <a:gd name="T0" fmla="*/ 0 w 156"/>
                <a:gd name="T1" fmla="*/ 156 h 157"/>
                <a:gd name="T2" fmla="*/ 0 w 156"/>
                <a:gd name="T3" fmla="*/ 156 h 157"/>
                <a:gd name="T4" fmla="*/ 0 w 156"/>
                <a:gd name="T5" fmla="*/ 155 h 157"/>
                <a:gd name="T6" fmla="*/ 0 w 156"/>
                <a:gd name="T7" fmla="*/ 155 h 157"/>
                <a:gd name="T8" fmla="*/ 0 w 156"/>
                <a:gd name="T9" fmla="*/ 154 h 157"/>
                <a:gd name="T10" fmla="*/ 0 w 156"/>
                <a:gd name="T11" fmla="*/ 154 h 157"/>
                <a:gd name="T12" fmla="*/ 0 w 156"/>
                <a:gd name="T13" fmla="*/ 153 h 157"/>
                <a:gd name="T14" fmla="*/ 0 w 156"/>
                <a:gd name="T15" fmla="*/ 153 h 157"/>
                <a:gd name="T16" fmla="*/ 0 w 156"/>
                <a:gd name="T17" fmla="*/ 152 h 157"/>
                <a:gd name="T18" fmla="*/ 0 w 156"/>
                <a:gd name="T19" fmla="*/ 152 h 157"/>
                <a:gd name="T20" fmla="*/ 0 w 156"/>
                <a:gd name="T21" fmla="*/ 151 h 157"/>
                <a:gd name="T22" fmla="*/ 0 w 156"/>
                <a:gd name="T23" fmla="*/ 151 h 157"/>
                <a:gd name="T24" fmla="*/ 0 w 156"/>
                <a:gd name="T25" fmla="*/ 150 h 157"/>
                <a:gd name="T26" fmla="*/ 0 w 156"/>
                <a:gd name="T27" fmla="*/ 150 h 157"/>
                <a:gd name="T28" fmla="*/ 0 w 156"/>
                <a:gd name="T29" fmla="*/ 149 h 157"/>
                <a:gd name="T30" fmla="*/ 0 w 156"/>
                <a:gd name="T31" fmla="*/ 149 h 157"/>
                <a:gd name="T32" fmla="*/ 0 w 156"/>
                <a:gd name="T33" fmla="*/ 149 h 157"/>
                <a:gd name="T34" fmla="*/ 0 w 156"/>
                <a:gd name="T35" fmla="*/ 148 h 157"/>
                <a:gd name="T36" fmla="*/ 0 w 156"/>
                <a:gd name="T37" fmla="*/ 148 h 157"/>
                <a:gd name="T38" fmla="*/ 0 w 156"/>
                <a:gd name="T39" fmla="*/ 147 h 157"/>
                <a:gd name="T40" fmla="*/ 0 w 156"/>
                <a:gd name="T41" fmla="*/ 147 h 157"/>
                <a:gd name="T42" fmla="*/ 0 w 156"/>
                <a:gd name="T43" fmla="*/ 146 h 157"/>
                <a:gd name="T44" fmla="*/ 0 w 156"/>
                <a:gd name="T45" fmla="*/ 146 h 157"/>
                <a:gd name="T46" fmla="*/ 0 w 156"/>
                <a:gd name="T47" fmla="*/ 145 h 157"/>
                <a:gd name="T48" fmla="*/ 0 w 156"/>
                <a:gd name="T49" fmla="*/ 145 h 157"/>
                <a:gd name="T50" fmla="*/ 0 w 156"/>
                <a:gd name="T51" fmla="*/ 144 h 157"/>
                <a:gd name="T52" fmla="*/ 0 w 156"/>
                <a:gd name="T53" fmla="*/ 143 h 157"/>
                <a:gd name="T54" fmla="*/ 156 w 156"/>
                <a:gd name="T55" fmla="*/ 0 h 157"/>
                <a:gd name="T56" fmla="*/ 155 w 156"/>
                <a:gd name="T57" fmla="*/ 0 h 157"/>
                <a:gd name="T58" fmla="*/ 155 w 156"/>
                <a:gd name="T59" fmla="*/ 0 h 157"/>
                <a:gd name="T60" fmla="*/ 154 w 156"/>
                <a:gd name="T61" fmla="*/ 0 h 157"/>
                <a:gd name="T62" fmla="*/ 154 w 156"/>
                <a:gd name="T63" fmla="*/ 0 h 157"/>
                <a:gd name="T64" fmla="*/ 153 w 156"/>
                <a:gd name="T65" fmla="*/ 0 h 157"/>
                <a:gd name="T66" fmla="*/ 153 w 156"/>
                <a:gd name="T67" fmla="*/ 0 h 157"/>
                <a:gd name="T68" fmla="*/ 142 w 156"/>
                <a:gd name="T69" fmla="*/ 0 h 157"/>
                <a:gd name="T70" fmla="*/ 143 w 156"/>
                <a:gd name="T71" fmla="*/ 0 h 157"/>
                <a:gd name="T72" fmla="*/ 152 w 156"/>
                <a:gd name="T73" fmla="*/ 0 h 157"/>
                <a:gd name="T74" fmla="*/ 152 w 156"/>
                <a:gd name="T75" fmla="*/ 0 h 157"/>
                <a:gd name="T76" fmla="*/ 151 w 156"/>
                <a:gd name="T77" fmla="*/ 0 h 157"/>
                <a:gd name="T78" fmla="*/ 144 w 156"/>
                <a:gd name="T79" fmla="*/ 0 h 157"/>
                <a:gd name="T80" fmla="*/ 144 w 156"/>
                <a:gd name="T81" fmla="*/ 0 h 157"/>
                <a:gd name="T82" fmla="*/ 150 w 156"/>
                <a:gd name="T83" fmla="*/ 0 h 157"/>
                <a:gd name="T84" fmla="*/ 145 w 156"/>
                <a:gd name="T85" fmla="*/ 0 h 157"/>
                <a:gd name="T86" fmla="*/ 145 w 156"/>
                <a:gd name="T87" fmla="*/ 0 h 157"/>
                <a:gd name="T88" fmla="*/ 150 w 156"/>
                <a:gd name="T89" fmla="*/ 0 h 157"/>
                <a:gd name="T90" fmla="*/ 145 w 156"/>
                <a:gd name="T91" fmla="*/ 0 h 157"/>
                <a:gd name="T92" fmla="*/ 145 w 156"/>
                <a:gd name="T93" fmla="*/ 0 h 157"/>
                <a:gd name="T94" fmla="*/ 149 w 156"/>
                <a:gd name="T95" fmla="*/ 0 h 157"/>
                <a:gd name="T96" fmla="*/ 146 w 156"/>
                <a:gd name="T97" fmla="*/ 0 h 157"/>
                <a:gd name="T98" fmla="*/ 146 w 156"/>
                <a:gd name="T99" fmla="*/ 0 h 157"/>
                <a:gd name="T100" fmla="*/ 148 w 156"/>
                <a:gd name="T101" fmla="*/ 0 h 157"/>
                <a:gd name="T102" fmla="*/ 147 w 156"/>
                <a:gd name="T103" fmla="*/ 0 h 157"/>
                <a:gd name="T104" fmla="*/ 147 w 156"/>
                <a:gd name="T105" fmla="*/ 0 h 157"/>
                <a:gd name="T106" fmla="*/ 147 w 156"/>
                <a:gd name="T107"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6" h="157">
                  <a:moveTo>
                    <a:pt x="0" y="157"/>
                  </a:moveTo>
                  <a:cubicBezTo>
                    <a:pt x="0" y="157"/>
                    <a:pt x="0" y="157"/>
                    <a:pt x="0" y="157"/>
                  </a:cubicBezTo>
                  <a:cubicBezTo>
                    <a:pt x="0" y="157"/>
                    <a:pt x="0" y="157"/>
                    <a:pt x="0" y="157"/>
                  </a:cubicBezTo>
                  <a:moveTo>
                    <a:pt x="0" y="156"/>
                  </a:moveTo>
                  <a:cubicBezTo>
                    <a:pt x="0" y="156"/>
                    <a:pt x="0" y="156"/>
                    <a:pt x="0" y="156"/>
                  </a:cubicBezTo>
                  <a:cubicBezTo>
                    <a:pt x="0" y="156"/>
                    <a:pt x="0" y="156"/>
                    <a:pt x="0" y="156"/>
                  </a:cubicBezTo>
                  <a:moveTo>
                    <a:pt x="0" y="156"/>
                  </a:moveTo>
                  <a:cubicBezTo>
                    <a:pt x="0" y="156"/>
                    <a:pt x="0" y="156"/>
                    <a:pt x="0" y="156"/>
                  </a:cubicBezTo>
                  <a:cubicBezTo>
                    <a:pt x="0" y="156"/>
                    <a:pt x="0" y="156"/>
                    <a:pt x="0" y="156"/>
                  </a:cubicBezTo>
                  <a:moveTo>
                    <a:pt x="0" y="156"/>
                  </a:moveTo>
                  <a:cubicBezTo>
                    <a:pt x="0" y="156"/>
                    <a:pt x="0" y="156"/>
                    <a:pt x="0" y="156"/>
                  </a:cubicBezTo>
                  <a:cubicBezTo>
                    <a:pt x="0" y="156"/>
                    <a:pt x="0" y="156"/>
                    <a:pt x="0" y="156"/>
                  </a:cubicBezTo>
                  <a:moveTo>
                    <a:pt x="0" y="156"/>
                  </a:moveTo>
                  <a:cubicBezTo>
                    <a:pt x="0" y="156"/>
                    <a:pt x="0" y="156"/>
                    <a:pt x="0" y="156"/>
                  </a:cubicBezTo>
                  <a:cubicBezTo>
                    <a:pt x="0" y="156"/>
                    <a:pt x="0" y="156"/>
                    <a:pt x="0" y="156"/>
                  </a:cubicBezTo>
                  <a:moveTo>
                    <a:pt x="0" y="155"/>
                  </a:moveTo>
                  <a:cubicBezTo>
                    <a:pt x="0" y="155"/>
                    <a:pt x="0" y="155"/>
                    <a:pt x="0" y="155"/>
                  </a:cubicBezTo>
                  <a:cubicBezTo>
                    <a:pt x="0" y="155"/>
                    <a:pt x="0" y="155"/>
                    <a:pt x="0" y="155"/>
                  </a:cubicBezTo>
                  <a:moveTo>
                    <a:pt x="0" y="155"/>
                  </a:moveTo>
                  <a:cubicBezTo>
                    <a:pt x="0" y="155"/>
                    <a:pt x="0" y="155"/>
                    <a:pt x="0" y="155"/>
                  </a:cubicBezTo>
                  <a:cubicBezTo>
                    <a:pt x="0" y="155"/>
                    <a:pt x="0" y="155"/>
                    <a:pt x="0" y="155"/>
                  </a:cubicBezTo>
                  <a:moveTo>
                    <a:pt x="0" y="155"/>
                  </a:moveTo>
                  <a:cubicBezTo>
                    <a:pt x="0" y="155"/>
                    <a:pt x="0" y="155"/>
                    <a:pt x="0" y="155"/>
                  </a:cubicBezTo>
                  <a:cubicBezTo>
                    <a:pt x="0" y="155"/>
                    <a:pt x="0" y="155"/>
                    <a:pt x="0" y="155"/>
                  </a:cubicBezTo>
                  <a:moveTo>
                    <a:pt x="0" y="155"/>
                  </a:moveTo>
                  <a:cubicBezTo>
                    <a:pt x="0" y="155"/>
                    <a:pt x="0" y="155"/>
                    <a:pt x="0" y="155"/>
                  </a:cubicBezTo>
                  <a:cubicBezTo>
                    <a:pt x="0" y="155"/>
                    <a:pt x="0" y="155"/>
                    <a:pt x="0" y="155"/>
                  </a:cubicBezTo>
                  <a:moveTo>
                    <a:pt x="0" y="154"/>
                  </a:moveTo>
                  <a:cubicBezTo>
                    <a:pt x="0" y="154"/>
                    <a:pt x="0" y="154"/>
                    <a:pt x="0" y="154"/>
                  </a:cubicBezTo>
                  <a:cubicBezTo>
                    <a:pt x="0" y="154"/>
                    <a:pt x="0" y="154"/>
                    <a:pt x="0" y="154"/>
                  </a:cubicBezTo>
                  <a:moveTo>
                    <a:pt x="0" y="154"/>
                  </a:moveTo>
                  <a:cubicBezTo>
                    <a:pt x="0" y="154"/>
                    <a:pt x="0" y="154"/>
                    <a:pt x="0" y="154"/>
                  </a:cubicBezTo>
                  <a:cubicBezTo>
                    <a:pt x="0" y="154"/>
                    <a:pt x="0" y="154"/>
                    <a:pt x="0" y="154"/>
                  </a:cubicBezTo>
                  <a:moveTo>
                    <a:pt x="0" y="154"/>
                  </a:moveTo>
                  <a:cubicBezTo>
                    <a:pt x="0" y="154"/>
                    <a:pt x="0" y="154"/>
                    <a:pt x="0" y="154"/>
                  </a:cubicBezTo>
                  <a:cubicBezTo>
                    <a:pt x="0" y="154"/>
                    <a:pt x="0" y="154"/>
                    <a:pt x="0" y="154"/>
                  </a:cubicBezTo>
                  <a:moveTo>
                    <a:pt x="0" y="154"/>
                  </a:moveTo>
                  <a:cubicBezTo>
                    <a:pt x="0" y="154"/>
                    <a:pt x="0" y="154"/>
                    <a:pt x="0" y="154"/>
                  </a:cubicBezTo>
                  <a:cubicBezTo>
                    <a:pt x="0" y="154"/>
                    <a:pt x="0" y="154"/>
                    <a:pt x="0" y="154"/>
                  </a:cubicBezTo>
                  <a:moveTo>
                    <a:pt x="0" y="153"/>
                  </a:moveTo>
                  <a:cubicBezTo>
                    <a:pt x="0" y="153"/>
                    <a:pt x="0" y="153"/>
                    <a:pt x="0" y="153"/>
                  </a:cubicBezTo>
                  <a:cubicBezTo>
                    <a:pt x="0" y="153"/>
                    <a:pt x="0" y="153"/>
                    <a:pt x="0" y="153"/>
                  </a:cubicBezTo>
                  <a:moveTo>
                    <a:pt x="0" y="153"/>
                  </a:moveTo>
                  <a:cubicBezTo>
                    <a:pt x="0" y="153"/>
                    <a:pt x="0" y="153"/>
                    <a:pt x="0" y="153"/>
                  </a:cubicBezTo>
                  <a:cubicBezTo>
                    <a:pt x="0" y="153"/>
                    <a:pt x="0" y="153"/>
                    <a:pt x="0" y="153"/>
                  </a:cubicBezTo>
                  <a:moveTo>
                    <a:pt x="0" y="153"/>
                  </a:moveTo>
                  <a:cubicBezTo>
                    <a:pt x="0" y="153"/>
                    <a:pt x="0" y="153"/>
                    <a:pt x="0" y="153"/>
                  </a:cubicBezTo>
                  <a:cubicBezTo>
                    <a:pt x="0" y="153"/>
                    <a:pt x="0" y="153"/>
                    <a:pt x="0" y="153"/>
                  </a:cubicBezTo>
                  <a:moveTo>
                    <a:pt x="0" y="153"/>
                  </a:moveTo>
                  <a:cubicBezTo>
                    <a:pt x="0" y="153"/>
                    <a:pt x="0" y="153"/>
                    <a:pt x="0" y="153"/>
                  </a:cubicBezTo>
                  <a:cubicBezTo>
                    <a:pt x="0" y="153"/>
                    <a:pt x="0" y="153"/>
                    <a:pt x="0" y="153"/>
                  </a:cubicBezTo>
                  <a:moveTo>
                    <a:pt x="0" y="152"/>
                  </a:moveTo>
                  <a:cubicBezTo>
                    <a:pt x="0" y="152"/>
                    <a:pt x="0" y="152"/>
                    <a:pt x="0" y="153"/>
                  </a:cubicBezTo>
                  <a:cubicBezTo>
                    <a:pt x="0" y="152"/>
                    <a:pt x="0" y="152"/>
                    <a:pt x="0" y="152"/>
                  </a:cubicBezTo>
                  <a:moveTo>
                    <a:pt x="0" y="152"/>
                  </a:moveTo>
                  <a:cubicBezTo>
                    <a:pt x="0" y="152"/>
                    <a:pt x="0" y="152"/>
                    <a:pt x="0" y="152"/>
                  </a:cubicBezTo>
                  <a:cubicBezTo>
                    <a:pt x="0" y="152"/>
                    <a:pt x="0" y="152"/>
                    <a:pt x="0" y="152"/>
                  </a:cubicBezTo>
                  <a:moveTo>
                    <a:pt x="0" y="152"/>
                  </a:moveTo>
                  <a:cubicBezTo>
                    <a:pt x="0" y="152"/>
                    <a:pt x="0" y="152"/>
                    <a:pt x="0" y="152"/>
                  </a:cubicBezTo>
                  <a:cubicBezTo>
                    <a:pt x="0" y="152"/>
                    <a:pt x="0" y="152"/>
                    <a:pt x="0" y="152"/>
                  </a:cubicBezTo>
                  <a:moveTo>
                    <a:pt x="0" y="152"/>
                  </a:moveTo>
                  <a:cubicBezTo>
                    <a:pt x="0" y="152"/>
                    <a:pt x="0" y="152"/>
                    <a:pt x="0" y="152"/>
                  </a:cubicBezTo>
                  <a:cubicBezTo>
                    <a:pt x="0" y="152"/>
                    <a:pt x="0" y="152"/>
                    <a:pt x="0" y="152"/>
                  </a:cubicBezTo>
                  <a:moveTo>
                    <a:pt x="0" y="151"/>
                  </a:moveTo>
                  <a:cubicBezTo>
                    <a:pt x="0" y="151"/>
                    <a:pt x="0" y="152"/>
                    <a:pt x="0" y="152"/>
                  </a:cubicBezTo>
                  <a:cubicBezTo>
                    <a:pt x="0" y="152"/>
                    <a:pt x="0" y="151"/>
                    <a:pt x="0" y="151"/>
                  </a:cubicBezTo>
                  <a:moveTo>
                    <a:pt x="0" y="151"/>
                  </a:moveTo>
                  <a:cubicBezTo>
                    <a:pt x="0" y="151"/>
                    <a:pt x="0" y="151"/>
                    <a:pt x="0" y="151"/>
                  </a:cubicBezTo>
                  <a:cubicBezTo>
                    <a:pt x="0" y="151"/>
                    <a:pt x="0" y="151"/>
                    <a:pt x="0" y="151"/>
                  </a:cubicBezTo>
                  <a:moveTo>
                    <a:pt x="0" y="151"/>
                  </a:moveTo>
                  <a:cubicBezTo>
                    <a:pt x="0" y="151"/>
                    <a:pt x="0" y="151"/>
                    <a:pt x="0" y="151"/>
                  </a:cubicBezTo>
                  <a:cubicBezTo>
                    <a:pt x="0" y="151"/>
                    <a:pt x="0" y="151"/>
                    <a:pt x="0" y="151"/>
                  </a:cubicBezTo>
                  <a:moveTo>
                    <a:pt x="0" y="151"/>
                  </a:moveTo>
                  <a:cubicBezTo>
                    <a:pt x="0" y="151"/>
                    <a:pt x="0" y="151"/>
                    <a:pt x="0" y="151"/>
                  </a:cubicBezTo>
                  <a:cubicBezTo>
                    <a:pt x="0" y="151"/>
                    <a:pt x="0" y="151"/>
                    <a:pt x="0" y="151"/>
                  </a:cubicBezTo>
                  <a:moveTo>
                    <a:pt x="0" y="150"/>
                  </a:moveTo>
                  <a:cubicBezTo>
                    <a:pt x="0" y="151"/>
                    <a:pt x="0" y="151"/>
                    <a:pt x="0" y="151"/>
                  </a:cubicBezTo>
                  <a:cubicBezTo>
                    <a:pt x="0" y="151"/>
                    <a:pt x="0" y="151"/>
                    <a:pt x="0" y="150"/>
                  </a:cubicBezTo>
                  <a:moveTo>
                    <a:pt x="0" y="150"/>
                  </a:moveTo>
                  <a:cubicBezTo>
                    <a:pt x="0" y="150"/>
                    <a:pt x="0" y="150"/>
                    <a:pt x="0" y="150"/>
                  </a:cubicBezTo>
                  <a:cubicBezTo>
                    <a:pt x="0" y="150"/>
                    <a:pt x="0" y="150"/>
                    <a:pt x="0" y="150"/>
                  </a:cubicBezTo>
                  <a:moveTo>
                    <a:pt x="0" y="150"/>
                  </a:moveTo>
                  <a:cubicBezTo>
                    <a:pt x="0" y="150"/>
                    <a:pt x="0" y="150"/>
                    <a:pt x="0" y="150"/>
                  </a:cubicBezTo>
                  <a:cubicBezTo>
                    <a:pt x="0" y="150"/>
                    <a:pt x="0" y="150"/>
                    <a:pt x="0" y="150"/>
                  </a:cubicBezTo>
                  <a:moveTo>
                    <a:pt x="0" y="150"/>
                  </a:moveTo>
                  <a:cubicBezTo>
                    <a:pt x="0" y="150"/>
                    <a:pt x="0" y="150"/>
                    <a:pt x="0" y="150"/>
                  </a:cubicBezTo>
                  <a:cubicBezTo>
                    <a:pt x="0" y="150"/>
                    <a:pt x="0" y="150"/>
                    <a:pt x="0" y="150"/>
                  </a:cubicBezTo>
                  <a:moveTo>
                    <a:pt x="0" y="149"/>
                  </a:moveTo>
                  <a:cubicBezTo>
                    <a:pt x="0" y="150"/>
                    <a:pt x="0" y="150"/>
                    <a:pt x="0" y="150"/>
                  </a:cubicBezTo>
                  <a:cubicBezTo>
                    <a:pt x="0" y="150"/>
                    <a:pt x="0" y="150"/>
                    <a:pt x="0" y="149"/>
                  </a:cubicBezTo>
                  <a:moveTo>
                    <a:pt x="0" y="149"/>
                  </a:moveTo>
                  <a:cubicBezTo>
                    <a:pt x="0" y="149"/>
                    <a:pt x="0" y="149"/>
                    <a:pt x="0" y="149"/>
                  </a:cubicBezTo>
                  <a:cubicBezTo>
                    <a:pt x="0" y="149"/>
                    <a:pt x="0" y="149"/>
                    <a:pt x="0" y="149"/>
                  </a:cubicBezTo>
                  <a:moveTo>
                    <a:pt x="0" y="149"/>
                  </a:moveTo>
                  <a:cubicBezTo>
                    <a:pt x="0" y="149"/>
                    <a:pt x="0" y="149"/>
                    <a:pt x="0" y="149"/>
                  </a:cubicBezTo>
                  <a:cubicBezTo>
                    <a:pt x="0" y="149"/>
                    <a:pt x="0" y="149"/>
                    <a:pt x="0" y="149"/>
                  </a:cubicBezTo>
                  <a:moveTo>
                    <a:pt x="0" y="149"/>
                  </a:moveTo>
                  <a:cubicBezTo>
                    <a:pt x="0" y="149"/>
                    <a:pt x="0" y="149"/>
                    <a:pt x="0" y="149"/>
                  </a:cubicBezTo>
                  <a:cubicBezTo>
                    <a:pt x="0" y="149"/>
                    <a:pt x="0" y="149"/>
                    <a:pt x="0" y="149"/>
                  </a:cubicBezTo>
                  <a:moveTo>
                    <a:pt x="0" y="149"/>
                  </a:moveTo>
                  <a:cubicBezTo>
                    <a:pt x="0" y="149"/>
                    <a:pt x="0" y="149"/>
                    <a:pt x="0" y="149"/>
                  </a:cubicBezTo>
                  <a:cubicBezTo>
                    <a:pt x="0" y="149"/>
                    <a:pt x="0" y="149"/>
                    <a:pt x="0" y="149"/>
                  </a:cubicBezTo>
                  <a:moveTo>
                    <a:pt x="0" y="148"/>
                  </a:moveTo>
                  <a:cubicBezTo>
                    <a:pt x="0" y="148"/>
                    <a:pt x="0" y="148"/>
                    <a:pt x="0" y="149"/>
                  </a:cubicBezTo>
                  <a:cubicBezTo>
                    <a:pt x="0" y="148"/>
                    <a:pt x="0" y="148"/>
                    <a:pt x="0" y="148"/>
                  </a:cubicBezTo>
                  <a:moveTo>
                    <a:pt x="0" y="148"/>
                  </a:moveTo>
                  <a:cubicBezTo>
                    <a:pt x="0" y="148"/>
                    <a:pt x="0" y="148"/>
                    <a:pt x="0" y="148"/>
                  </a:cubicBezTo>
                  <a:cubicBezTo>
                    <a:pt x="0" y="148"/>
                    <a:pt x="0" y="148"/>
                    <a:pt x="0" y="148"/>
                  </a:cubicBezTo>
                  <a:moveTo>
                    <a:pt x="0" y="148"/>
                  </a:moveTo>
                  <a:cubicBezTo>
                    <a:pt x="0" y="148"/>
                    <a:pt x="0" y="148"/>
                    <a:pt x="0" y="148"/>
                  </a:cubicBezTo>
                  <a:cubicBezTo>
                    <a:pt x="0" y="148"/>
                    <a:pt x="0" y="148"/>
                    <a:pt x="0" y="148"/>
                  </a:cubicBezTo>
                  <a:cubicBezTo>
                    <a:pt x="0" y="148"/>
                    <a:pt x="0" y="148"/>
                    <a:pt x="0" y="148"/>
                  </a:cubicBezTo>
                  <a:moveTo>
                    <a:pt x="0" y="148"/>
                  </a:moveTo>
                  <a:cubicBezTo>
                    <a:pt x="0" y="148"/>
                    <a:pt x="0" y="148"/>
                    <a:pt x="0" y="148"/>
                  </a:cubicBezTo>
                  <a:cubicBezTo>
                    <a:pt x="0" y="148"/>
                    <a:pt x="0" y="148"/>
                    <a:pt x="0" y="148"/>
                  </a:cubicBezTo>
                  <a:moveTo>
                    <a:pt x="0" y="147"/>
                  </a:moveTo>
                  <a:cubicBezTo>
                    <a:pt x="0" y="147"/>
                    <a:pt x="0" y="147"/>
                    <a:pt x="0" y="148"/>
                  </a:cubicBezTo>
                  <a:cubicBezTo>
                    <a:pt x="0" y="147"/>
                    <a:pt x="0" y="147"/>
                    <a:pt x="0" y="147"/>
                  </a:cubicBezTo>
                  <a:moveTo>
                    <a:pt x="0" y="147"/>
                  </a:moveTo>
                  <a:cubicBezTo>
                    <a:pt x="0" y="147"/>
                    <a:pt x="0" y="147"/>
                    <a:pt x="0" y="147"/>
                  </a:cubicBezTo>
                  <a:cubicBezTo>
                    <a:pt x="0" y="147"/>
                    <a:pt x="0" y="147"/>
                    <a:pt x="0" y="147"/>
                  </a:cubicBezTo>
                  <a:moveTo>
                    <a:pt x="0" y="147"/>
                  </a:moveTo>
                  <a:cubicBezTo>
                    <a:pt x="0" y="147"/>
                    <a:pt x="0" y="147"/>
                    <a:pt x="0" y="147"/>
                  </a:cubicBezTo>
                  <a:cubicBezTo>
                    <a:pt x="0" y="147"/>
                    <a:pt x="0" y="147"/>
                    <a:pt x="0" y="147"/>
                  </a:cubicBezTo>
                  <a:moveTo>
                    <a:pt x="0" y="147"/>
                  </a:moveTo>
                  <a:cubicBezTo>
                    <a:pt x="0" y="147"/>
                    <a:pt x="0" y="147"/>
                    <a:pt x="0" y="147"/>
                  </a:cubicBezTo>
                  <a:cubicBezTo>
                    <a:pt x="0" y="147"/>
                    <a:pt x="0" y="147"/>
                    <a:pt x="0" y="147"/>
                  </a:cubicBezTo>
                  <a:moveTo>
                    <a:pt x="0" y="146"/>
                  </a:moveTo>
                  <a:cubicBezTo>
                    <a:pt x="0" y="146"/>
                    <a:pt x="0" y="147"/>
                    <a:pt x="0" y="147"/>
                  </a:cubicBezTo>
                  <a:cubicBezTo>
                    <a:pt x="0" y="147"/>
                    <a:pt x="0" y="146"/>
                    <a:pt x="0" y="146"/>
                  </a:cubicBezTo>
                  <a:moveTo>
                    <a:pt x="0" y="146"/>
                  </a:moveTo>
                  <a:cubicBezTo>
                    <a:pt x="0" y="146"/>
                    <a:pt x="0" y="146"/>
                    <a:pt x="0" y="146"/>
                  </a:cubicBezTo>
                  <a:cubicBezTo>
                    <a:pt x="0" y="146"/>
                    <a:pt x="0" y="146"/>
                    <a:pt x="0" y="146"/>
                  </a:cubicBezTo>
                  <a:moveTo>
                    <a:pt x="0" y="146"/>
                  </a:moveTo>
                  <a:cubicBezTo>
                    <a:pt x="0" y="146"/>
                    <a:pt x="0" y="146"/>
                    <a:pt x="0" y="146"/>
                  </a:cubicBezTo>
                  <a:cubicBezTo>
                    <a:pt x="0" y="146"/>
                    <a:pt x="0" y="146"/>
                    <a:pt x="0" y="146"/>
                  </a:cubicBezTo>
                  <a:moveTo>
                    <a:pt x="0" y="146"/>
                  </a:moveTo>
                  <a:cubicBezTo>
                    <a:pt x="0" y="146"/>
                    <a:pt x="0" y="146"/>
                    <a:pt x="0" y="146"/>
                  </a:cubicBezTo>
                  <a:cubicBezTo>
                    <a:pt x="0" y="146"/>
                    <a:pt x="0" y="146"/>
                    <a:pt x="0" y="146"/>
                  </a:cubicBezTo>
                  <a:moveTo>
                    <a:pt x="0" y="145"/>
                  </a:moveTo>
                  <a:cubicBezTo>
                    <a:pt x="0" y="146"/>
                    <a:pt x="0" y="146"/>
                    <a:pt x="0" y="146"/>
                  </a:cubicBezTo>
                  <a:cubicBezTo>
                    <a:pt x="0" y="146"/>
                    <a:pt x="0" y="146"/>
                    <a:pt x="0" y="145"/>
                  </a:cubicBezTo>
                  <a:moveTo>
                    <a:pt x="0" y="145"/>
                  </a:moveTo>
                  <a:cubicBezTo>
                    <a:pt x="0" y="145"/>
                    <a:pt x="0" y="145"/>
                    <a:pt x="0" y="145"/>
                  </a:cubicBezTo>
                  <a:cubicBezTo>
                    <a:pt x="0" y="145"/>
                    <a:pt x="0" y="145"/>
                    <a:pt x="0" y="145"/>
                  </a:cubicBezTo>
                  <a:moveTo>
                    <a:pt x="0" y="145"/>
                  </a:moveTo>
                  <a:cubicBezTo>
                    <a:pt x="0" y="145"/>
                    <a:pt x="0" y="145"/>
                    <a:pt x="0" y="145"/>
                  </a:cubicBezTo>
                  <a:cubicBezTo>
                    <a:pt x="0" y="145"/>
                    <a:pt x="0" y="145"/>
                    <a:pt x="0" y="145"/>
                  </a:cubicBezTo>
                  <a:moveTo>
                    <a:pt x="0" y="145"/>
                  </a:moveTo>
                  <a:cubicBezTo>
                    <a:pt x="0" y="145"/>
                    <a:pt x="0" y="145"/>
                    <a:pt x="0" y="145"/>
                  </a:cubicBezTo>
                  <a:cubicBezTo>
                    <a:pt x="0" y="145"/>
                    <a:pt x="0" y="145"/>
                    <a:pt x="0" y="145"/>
                  </a:cubicBezTo>
                  <a:moveTo>
                    <a:pt x="0" y="145"/>
                  </a:moveTo>
                  <a:cubicBezTo>
                    <a:pt x="0" y="145"/>
                    <a:pt x="0" y="145"/>
                    <a:pt x="0" y="145"/>
                  </a:cubicBezTo>
                  <a:cubicBezTo>
                    <a:pt x="0" y="145"/>
                    <a:pt x="0" y="145"/>
                    <a:pt x="0" y="145"/>
                  </a:cubicBezTo>
                  <a:moveTo>
                    <a:pt x="0" y="144"/>
                  </a:moveTo>
                  <a:cubicBezTo>
                    <a:pt x="0" y="144"/>
                    <a:pt x="0" y="144"/>
                    <a:pt x="0" y="144"/>
                  </a:cubicBezTo>
                  <a:cubicBezTo>
                    <a:pt x="0" y="144"/>
                    <a:pt x="0" y="144"/>
                    <a:pt x="0" y="144"/>
                  </a:cubicBezTo>
                  <a:moveTo>
                    <a:pt x="0" y="144"/>
                  </a:moveTo>
                  <a:cubicBezTo>
                    <a:pt x="0" y="144"/>
                    <a:pt x="0" y="144"/>
                    <a:pt x="0" y="144"/>
                  </a:cubicBezTo>
                  <a:cubicBezTo>
                    <a:pt x="0" y="144"/>
                    <a:pt x="0" y="144"/>
                    <a:pt x="0" y="144"/>
                  </a:cubicBezTo>
                  <a:moveTo>
                    <a:pt x="0" y="143"/>
                  </a:moveTo>
                  <a:cubicBezTo>
                    <a:pt x="0" y="143"/>
                    <a:pt x="0" y="143"/>
                    <a:pt x="0" y="143"/>
                  </a:cubicBezTo>
                  <a:cubicBezTo>
                    <a:pt x="0" y="143"/>
                    <a:pt x="0" y="143"/>
                    <a:pt x="0" y="143"/>
                  </a:cubicBezTo>
                  <a:moveTo>
                    <a:pt x="0" y="143"/>
                  </a:moveTo>
                  <a:cubicBezTo>
                    <a:pt x="0" y="143"/>
                    <a:pt x="0" y="143"/>
                    <a:pt x="0" y="143"/>
                  </a:cubicBezTo>
                  <a:cubicBezTo>
                    <a:pt x="0" y="143"/>
                    <a:pt x="0" y="143"/>
                    <a:pt x="0" y="143"/>
                  </a:cubicBezTo>
                  <a:moveTo>
                    <a:pt x="156" y="0"/>
                  </a:moveTo>
                  <a:cubicBezTo>
                    <a:pt x="156" y="0"/>
                    <a:pt x="156" y="0"/>
                    <a:pt x="156" y="0"/>
                  </a:cubicBezTo>
                  <a:cubicBezTo>
                    <a:pt x="156" y="0"/>
                    <a:pt x="156" y="0"/>
                    <a:pt x="156" y="0"/>
                  </a:cubicBezTo>
                  <a:moveTo>
                    <a:pt x="155" y="0"/>
                  </a:moveTo>
                  <a:cubicBezTo>
                    <a:pt x="155" y="0"/>
                    <a:pt x="155" y="0"/>
                    <a:pt x="155" y="0"/>
                  </a:cubicBezTo>
                  <a:cubicBezTo>
                    <a:pt x="155" y="0"/>
                    <a:pt x="155" y="0"/>
                    <a:pt x="155" y="0"/>
                  </a:cubicBezTo>
                  <a:moveTo>
                    <a:pt x="155" y="0"/>
                  </a:moveTo>
                  <a:cubicBezTo>
                    <a:pt x="155" y="0"/>
                    <a:pt x="155" y="0"/>
                    <a:pt x="155" y="0"/>
                  </a:cubicBezTo>
                  <a:cubicBezTo>
                    <a:pt x="155" y="0"/>
                    <a:pt x="155" y="0"/>
                    <a:pt x="155" y="0"/>
                  </a:cubicBezTo>
                  <a:moveTo>
                    <a:pt x="155" y="0"/>
                  </a:moveTo>
                  <a:cubicBezTo>
                    <a:pt x="155" y="0"/>
                    <a:pt x="155" y="0"/>
                    <a:pt x="155" y="0"/>
                  </a:cubicBezTo>
                  <a:cubicBezTo>
                    <a:pt x="155" y="0"/>
                    <a:pt x="155" y="0"/>
                    <a:pt x="155" y="0"/>
                  </a:cubicBezTo>
                  <a:moveTo>
                    <a:pt x="155" y="0"/>
                  </a:moveTo>
                  <a:cubicBezTo>
                    <a:pt x="155" y="0"/>
                    <a:pt x="155" y="0"/>
                    <a:pt x="155" y="0"/>
                  </a:cubicBezTo>
                  <a:cubicBezTo>
                    <a:pt x="155" y="0"/>
                    <a:pt x="155" y="0"/>
                    <a:pt x="155" y="0"/>
                  </a:cubicBezTo>
                  <a:moveTo>
                    <a:pt x="154" y="0"/>
                  </a:moveTo>
                  <a:cubicBezTo>
                    <a:pt x="154" y="0"/>
                    <a:pt x="154" y="0"/>
                    <a:pt x="154" y="0"/>
                  </a:cubicBezTo>
                  <a:cubicBezTo>
                    <a:pt x="154" y="0"/>
                    <a:pt x="154" y="0"/>
                    <a:pt x="154" y="0"/>
                  </a:cubicBezTo>
                  <a:moveTo>
                    <a:pt x="154" y="0"/>
                  </a:moveTo>
                  <a:cubicBezTo>
                    <a:pt x="154" y="0"/>
                    <a:pt x="154" y="0"/>
                    <a:pt x="154" y="0"/>
                  </a:cubicBezTo>
                  <a:cubicBezTo>
                    <a:pt x="154" y="0"/>
                    <a:pt x="154" y="0"/>
                    <a:pt x="154" y="0"/>
                  </a:cubicBezTo>
                  <a:moveTo>
                    <a:pt x="154" y="0"/>
                  </a:moveTo>
                  <a:cubicBezTo>
                    <a:pt x="154" y="0"/>
                    <a:pt x="154" y="0"/>
                    <a:pt x="154" y="0"/>
                  </a:cubicBezTo>
                  <a:cubicBezTo>
                    <a:pt x="154" y="0"/>
                    <a:pt x="154" y="0"/>
                    <a:pt x="154" y="0"/>
                  </a:cubicBezTo>
                  <a:moveTo>
                    <a:pt x="154" y="0"/>
                  </a:moveTo>
                  <a:cubicBezTo>
                    <a:pt x="154" y="0"/>
                    <a:pt x="154" y="0"/>
                    <a:pt x="154" y="0"/>
                  </a:cubicBezTo>
                  <a:cubicBezTo>
                    <a:pt x="154" y="0"/>
                    <a:pt x="154" y="0"/>
                    <a:pt x="154" y="0"/>
                  </a:cubicBezTo>
                  <a:moveTo>
                    <a:pt x="153" y="0"/>
                  </a:moveTo>
                  <a:cubicBezTo>
                    <a:pt x="153" y="0"/>
                    <a:pt x="153" y="0"/>
                    <a:pt x="153" y="0"/>
                  </a:cubicBezTo>
                  <a:cubicBezTo>
                    <a:pt x="153" y="0"/>
                    <a:pt x="153" y="0"/>
                    <a:pt x="153" y="0"/>
                  </a:cubicBezTo>
                  <a:moveTo>
                    <a:pt x="153" y="0"/>
                  </a:moveTo>
                  <a:cubicBezTo>
                    <a:pt x="153" y="0"/>
                    <a:pt x="153" y="0"/>
                    <a:pt x="153" y="0"/>
                  </a:cubicBezTo>
                  <a:cubicBezTo>
                    <a:pt x="153" y="0"/>
                    <a:pt x="153" y="0"/>
                    <a:pt x="153" y="0"/>
                  </a:cubicBezTo>
                  <a:moveTo>
                    <a:pt x="153" y="0"/>
                  </a:moveTo>
                  <a:cubicBezTo>
                    <a:pt x="153" y="0"/>
                    <a:pt x="153" y="0"/>
                    <a:pt x="153" y="0"/>
                  </a:cubicBezTo>
                  <a:cubicBezTo>
                    <a:pt x="153" y="0"/>
                    <a:pt x="153" y="0"/>
                    <a:pt x="153" y="0"/>
                  </a:cubicBezTo>
                  <a:moveTo>
                    <a:pt x="153" y="0"/>
                  </a:moveTo>
                  <a:cubicBezTo>
                    <a:pt x="153" y="0"/>
                    <a:pt x="153" y="0"/>
                    <a:pt x="153" y="0"/>
                  </a:cubicBezTo>
                  <a:cubicBezTo>
                    <a:pt x="153" y="0"/>
                    <a:pt x="153" y="0"/>
                    <a:pt x="153" y="0"/>
                  </a:cubicBezTo>
                  <a:moveTo>
                    <a:pt x="152" y="0"/>
                  </a:moveTo>
                  <a:cubicBezTo>
                    <a:pt x="152" y="0"/>
                    <a:pt x="153" y="0"/>
                    <a:pt x="153" y="0"/>
                  </a:cubicBezTo>
                  <a:cubicBezTo>
                    <a:pt x="153" y="0"/>
                    <a:pt x="152" y="0"/>
                    <a:pt x="152" y="0"/>
                  </a:cubicBezTo>
                  <a:moveTo>
                    <a:pt x="143" y="0"/>
                  </a:moveTo>
                  <a:cubicBezTo>
                    <a:pt x="143" y="0"/>
                    <a:pt x="142" y="0"/>
                    <a:pt x="142" y="0"/>
                  </a:cubicBezTo>
                  <a:cubicBezTo>
                    <a:pt x="143" y="0"/>
                    <a:pt x="143" y="0"/>
                    <a:pt x="143" y="0"/>
                  </a:cubicBezTo>
                  <a:moveTo>
                    <a:pt x="152" y="0"/>
                  </a:moveTo>
                  <a:cubicBezTo>
                    <a:pt x="152" y="0"/>
                    <a:pt x="152" y="0"/>
                    <a:pt x="152" y="0"/>
                  </a:cubicBezTo>
                  <a:cubicBezTo>
                    <a:pt x="152" y="0"/>
                    <a:pt x="152" y="0"/>
                    <a:pt x="152" y="0"/>
                  </a:cubicBezTo>
                  <a:moveTo>
                    <a:pt x="143" y="0"/>
                  </a:moveTo>
                  <a:cubicBezTo>
                    <a:pt x="143" y="0"/>
                    <a:pt x="143" y="0"/>
                    <a:pt x="143" y="0"/>
                  </a:cubicBezTo>
                  <a:cubicBezTo>
                    <a:pt x="143" y="0"/>
                    <a:pt x="143" y="0"/>
                    <a:pt x="143" y="0"/>
                  </a:cubicBezTo>
                  <a:moveTo>
                    <a:pt x="152" y="0"/>
                  </a:moveTo>
                  <a:cubicBezTo>
                    <a:pt x="152" y="0"/>
                    <a:pt x="152" y="0"/>
                    <a:pt x="152" y="0"/>
                  </a:cubicBezTo>
                  <a:cubicBezTo>
                    <a:pt x="152" y="0"/>
                    <a:pt x="152" y="0"/>
                    <a:pt x="152" y="0"/>
                  </a:cubicBezTo>
                  <a:moveTo>
                    <a:pt x="152" y="0"/>
                  </a:moveTo>
                  <a:cubicBezTo>
                    <a:pt x="152" y="0"/>
                    <a:pt x="152" y="0"/>
                    <a:pt x="152" y="0"/>
                  </a:cubicBezTo>
                  <a:cubicBezTo>
                    <a:pt x="152" y="0"/>
                    <a:pt x="152" y="0"/>
                    <a:pt x="152" y="0"/>
                  </a:cubicBezTo>
                  <a:moveTo>
                    <a:pt x="143" y="0"/>
                  </a:moveTo>
                  <a:cubicBezTo>
                    <a:pt x="143" y="0"/>
                    <a:pt x="143" y="0"/>
                    <a:pt x="143" y="0"/>
                  </a:cubicBezTo>
                  <a:cubicBezTo>
                    <a:pt x="143" y="0"/>
                    <a:pt x="143" y="0"/>
                    <a:pt x="143" y="0"/>
                  </a:cubicBezTo>
                  <a:moveTo>
                    <a:pt x="151" y="0"/>
                  </a:moveTo>
                  <a:cubicBezTo>
                    <a:pt x="152" y="0"/>
                    <a:pt x="152" y="0"/>
                    <a:pt x="152" y="0"/>
                  </a:cubicBezTo>
                  <a:cubicBezTo>
                    <a:pt x="152" y="0"/>
                    <a:pt x="152" y="0"/>
                    <a:pt x="151" y="0"/>
                  </a:cubicBezTo>
                  <a:moveTo>
                    <a:pt x="143" y="0"/>
                  </a:moveTo>
                  <a:cubicBezTo>
                    <a:pt x="143" y="0"/>
                    <a:pt x="143" y="0"/>
                    <a:pt x="143" y="0"/>
                  </a:cubicBezTo>
                  <a:cubicBezTo>
                    <a:pt x="143" y="0"/>
                    <a:pt x="143" y="0"/>
                    <a:pt x="143" y="0"/>
                  </a:cubicBezTo>
                  <a:moveTo>
                    <a:pt x="151" y="0"/>
                  </a:moveTo>
                  <a:cubicBezTo>
                    <a:pt x="151" y="0"/>
                    <a:pt x="151" y="0"/>
                    <a:pt x="151" y="0"/>
                  </a:cubicBezTo>
                  <a:cubicBezTo>
                    <a:pt x="151" y="0"/>
                    <a:pt x="151" y="0"/>
                    <a:pt x="151" y="0"/>
                  </a:cubicBezTo>
                  <a:moveTo>
                    <a:pt x="151" y="0"/>
                  </a:moveTo>
                  <a:cubicBezTo>
                    <a:pt x="151" y="0"/>
                    <a:pt x="151" y="0"/>
                    <a:pt x="151" y="0"/>
                  </a:cubicBezTo>
                  <a:cubicBezTo>
                    <a:pt x="151" y="0"/>
                    <a:pt x="151" y="0"/>
                    <a:pt x="151" y="0"/>
                  </a:cubicBezTo>
                  <a:moveTo>
                    <a:pt x="144" y="0"/>
                  </a:moveTo>
                  <a:cubicBezTo>
                    <a:pt x="144" y="0"/>
                    <a:pt x="144" y="0"/>
                    <a:pt x="144" y="0"/>
                  </a:cubicBezTo>
                  <a:cubicBezTo>
                    <a:pt x="144" y="0"/>
                    <a:pt x="144" y="0"/>
                    <a:pt x="144" y="0"/>
                  </a:cubicBezTo>
                  <a:moveTo>
                    <a:pt x="151" y="0"/>
                  </a:moveTo>
                  <a:cubicBezTo>
                    <a:pt x="151" y="0"/>
                    <a:pt x="151" y="0"/>
                    <a:pt x="151" y="0"/>
                  </a:cubicBezTo>
                  <a:cubicBezTo>
                    <a:pt x="151" y="0"/>
                    <a:pt x="151" y="0"/>
                    <a:pt x="151" y="0"/>
                  </a:cubicBezTo>
                  <a:moveTo>
                    <a:pt x="144" y="0"/>
                  </a:moveTo>
                  <a:cubicBezTo>
                    <a:pt x="144" y="0"/>
                    <a:pt x="144" y="0"/>
                    <a:pt x="144" y="0"/>
                  </a:cubicBezTo>
                  <a:cubicBezTo>
                    <a:pt x="144" y="0"/>
                    <a:pt x="144" y="0"/>
                    <a:pt x="144" y="0"/>
                  </a:cubicBezTo>
                  <a:moveTo>
                    <a:pt x="150" y="0"/>
                  </a:moveTo>
                  <a:cubicBezTo>
                    <a:pt x="151" y="0"/>
                    <a:pt x="151" y="0"/>
                    <a:pt x="151" y="0"/>
                  </a:cubicBezTo>
                  <a:cubicBezTo>
                    <a:pt x="151" y="0"/>
                    <a:pt x="151" y="0"/>
                    <a:pt x="150" y="0"/>
                  </a:cubicBezTo>
                  <a:moveTo>
                    <a:pt x="150" y="0"/>
                  </a:moveTo>
                  <a:cubicBezTo>
                    <a:pt x="150" y="0"/>
                    <a:pt x="150" y="0"/>
                    <a:pt x="150" y="0"/>
                  </a:cubicBezTo>
                  <a:cubicBezTo>
                    <a:pt x="150" y="0"/>
                    <a:pt x="150" y="0"/>
                    <a:pt x="150" y="0"/>
                  </a:cubicBezTo>
                  <a:moveTo>
                    <a:pt x="144" y="0"/>
                  </a:moveTo>
                  <a:cubicBezTo>
                    <a:pt x="144" y="0"/>
                    <a:pt x="144" y="0"/>
                    <a:pt x="144" y="0"/>
                  </a:cubicBezTo>
                  <a:cubicBezTo>
                    <a:pt x="144" y="0"/>
                    <a:pt x="144" y="0"/>
                    <a:pt x="144" y="0"/>
                  </a:cubicBezTo>
                  <a:moveTo>
                    <a:pt x="145" y="0"/>
                  </a:moveTo>
                  <a:cubicBezTo>
                    <a:pt x="145" y="0"/>
                    <a:pt x="145" y="0"/>
                    <a:pt x="145" y="0"/>
                  </a:cubicBezTo>
                  <a:cubicBezTo>
                    <a:pt x="145" y="0"/>
                    <a:pt x="145" y="0"/>
                    <a:pt x="145" y="0"/>
                  </a:cubicBezTo>
                  <a:moveTo>
                    <a:pt x="150" y="0"/>
                  </a:moveTo>
                  <a:cubicBezTo>
                    <a:pt x="150" y="0"/>
                    <a:pt x="150" y="0"/>
                    <a:pt x="150" y="0"/>
                  </a:cubicBezTo>
                  <a:cubicBezTo>
                    <a:pt x="150" y="0"/>
                    <a:pt x="150" y="0"/>
                    <a:pt x="150" y="0"/>
                  </a:cubicBezTo>
                  <a:moveTo>
                    <a:pt x="145" y="0"/>
                  </a:moveTo>
                  <a:cubicBezTo>
                    <a:pt x="145" y="0"/>
                    <a:pt x="145" y="0"/>
                    <a:pt x="145" y="0"/>
                  </a:cubicBezTo>
                  <a:cubicBezTo>
                    <a:pt x="145" y="0"/>
                    <a:pt x="145" y="0"/>
                    <a:pt x="145" y="0"/>
                  </a:cubicBezTo>
                  <a:moveTo>
                    <a:pt x="150" y="0"/>
                  </a:moveTo>
                  <a:cubicBezTo>
                    <a:pt x="150" y="0"/>
                    <a:pt x="150" y="0"/>
                    <a:pt x="150" y="0"/>
                  </a:cubicBezTo>
                  <a:cubicBezTo>
                    <a:pt x="150" y="0"/>
                    <a:pt x="150" y="0"/>
                    <a:pt x="150" y="0"/>
                  </a:cubicBezTo>
                  <a:moveTo>
                    <a:pt x="150" y="0"/>
                  </a:moveTo>
                  <a:cubicBezTo>
                    <a:pt x="150" y="0"/>
                    <a:pt x="150" y="0"/>
                    <a:pt x="150" y="0"/>
                  </a:cubicBezTo>
                  <a:cubicBezTo>
                    <a:pt x="150" y="0"/>
                    <a:pt x="150" y="0"/>
                    <a:pt x="150" y="0"/>
                  </a:cubicBezTo>
                  <a:moveTo>
                    <a:pt x="145" y="0"/>
                  </a:moveTo>
                  <a:cubicBezTo>
                    <a:pt x="145" y="0"/>
                    <a:pt x="145" y="0"/>
                    <a:pt x="145" y="0"/>
                  </a:cubicBezTo>
                  <a:cubicBezTo>
                    <a:pt x="145" y="0"/>
                    <a:pt x="145" y="0"/>
                    <a:pt x="145" y="0"/>
                  </a:cubicBezTo>
                  <a:moveTo>
                    <a:pt x="145" y="0"/>
                  </a:moveTo>
                  <a:cubicBezTo>
                    <a:pt x="145" y="0"/>
                    <a:pt x="145" y="0"/>
                    <a:pt x="145" y="0"/>
                  </a:cubicBezTo>
                  <a:cubicBezTo>
                    <a:pt x="145" y="0"/>
                    <a:pt x="145" y="0"/>
                    <a:pt x="145" y="0"/>
                  </a:cubicBezTo>
                  <a:moveTo>
                    <a:pt x="149" y="0"/>
                  </a:moveTo>
                  <a:cubicBezTo>
                    <a:pt x="149" y="0"/>
                    <a:pt x="149" y="0"/>
                    <a:pt x="149" y="0"/>
                  </a:cubicBezTo>
                  <a:cubicBezTo>
                    <a:pt x="149" y="0"/>
                    <a:pt x="149" y="0"/>
                    <a:pt x="149" y="0"/>
                  </a:cubicBezTo>
                  <a:moveTo>
                    <a:pt x="146" y="0"/>
                  </a:moveTo>
                  <a:cubicBezTo>
                    <a:pt x="146" y="0"/>
                    <a:pt x="146" y="0"/>
                    <a:pt x="145" y="0"/>
                  </a:cubicBezTo>
                  <a:cubicBezTo>
                    <a:pt x="146" y="0"/>
                    <a:pt x="146" y="0"/>
                    <a:pt x="146" y="0"/>
                  </a:cubicBezTo>
                  <a:moveTo>
                    <a:pt x="149" y="0"/>
                  </a:moveTo>
                  <a:cubicBezTo>
                    <a:pt x="149" y="0"/>
                    <a:pt x="149" y="0"/>
                    <a:pt x="149" y="0"/>
                  </a:cubicBezTo>
                  <a:cubicBezTo>
                    <a:pt x="149" y="0"/>
                    <a:pt x="149" y="0"/>
                    <a:pt x="149" y="0"/>
                  </a:cubicBezTo>
                  <a:moveTo>
                    <a:pt x="149" y="0"/>
                  </a:moveTo>
                  <a:cubicBezTo>
                    <a:pt x="149" y="0"/>
                    <a:pt x="149" y="0"/>
                    <a:pt x="149" y="0"/>
                  </a:cubicBezTo>
                  <a:cubicBezTo>
                    <a:pt x="149" y="0"/>
                    <a:pt x="149" y="0"/>
                    <a:pt x="149" y="0"/>
                  </a:cubicBezTo>
                  <a:moveTo>
                    <a:pt x="146" y="0"/>
                  </a:moveTo>
                  <a:cubicBezTo>
                    <a:pt x="146" y="0"/>
                    <a:pt x="146" y="0"/>
                    <a:pt x="146" y="0"/>
                  </a:cubicBezTo>
                  <a:cubicBezTo>
                    <a:pt x="146" y="0"/>
                    <a:pt x="146" y="0"/>
                    <a:pt x="146" y="0"/>
                  </a:cubicBezTo>
                  <a:moveTo>
                    <a:pt x="146" y="0"/>
                  </a:moveTo>
                  <a:cubicBezTo>
                    <a:pt x="146" y="0"/>
                    <a:pt x="146" y="0"/>
                    <a:pt x="146" y="0"/>
                  </a:cubicBezTo>
                  <a:cubicBezTo>
                    <a:pt x="146" y="0"/>
                    <a:pt x="146" y="0"/>
                    <a:pt x="146" y="0"/>
                  </a:cubicBezTo>
                  <a:moveTo>
                    <a:pt x="149" y="0"/>
                  </a:moveTo>
                  <a:cubicBezTo>
                    <a:pt x="149" y="0"/>
                    <a:pt x="149" y="0"/>
                    <a:pt x="149" y="0"/>
                  </a:cubicBezTo>
                  <a:cubicBezTo>
                    <a:pt x="149" y="0"/>
                    <a:pt x="149" y="0"/>
                    <a:pt x="149" y="0"/>
                  </a:cubicBezTo>
                  <a:moveTo>
                    <a:pt x="146" y="0"/>
                  </a:moveTo>
                  <a:cubicBezTo>
                    <a:pt x="146" y="0"/>
                    <a:pt x="146" y="0"/>
                    <a:pt x="146" y="0"/>
                  </a:cubicBezTo>
                  <a:cubicBezTo>
                    <a:pt x="146" y="0"/>
                    <a:pt x="146" y="0"/>
                    <a:pt x="146" y="0"/>
                  </a:cubicBezTo>
                  <a:moveTo>
                    <a:pt x="148" y="0"/>
                  </a:moveTo>
                  <a:cubicBezTo>
                    <a:pt x="148" y="0"/>
                    <a:pt x="148" y="0"/>
                    <a:pt x="149" y="0"/>
                  </a:cubicBezTo>
                  <a:cubicBezTo>
                    <a:pt x="148" y="0"/>
                    <a:pt x="148" y="0"/>
                    <a:pt x="148" y="0"/>
                  </a:cubicBezTo>
                  <a:moveTo>
                    <a:pt x="148" y="0"/>
                  </a:moveTo>
                  <a:cubicBezTo>
                    <a:pt x="148" y="0"/>
                    <a:pt x="148" y="0"/>
                    <a:pt x="148" y="0"/>
                  </a:cubicBezTo>
                  <a:cubicBezTo>
                    <a:pt x="148" y="0"/>
                    <a:pt x="148" y="0"/>
                    <a:pt x="148" y="0"/>
                  </a:cubicBezTo>
                  <a:moveTo>
                    <a:pt x="147" y="0"/>
                  </a:moveTo>
                  <a:cubicBezTo>
                    <a:pt x="147" y="0"/>
                    <a:pt x="147" y="0"/>
                    <a:pt x="146" y="0"/>
                  </a:cubicBezTo>
                  <a:cubicBezTo>
                    <a:pt x="147" y="0"/>
                    <a:pt x="147" y="0"/>
                    <a:pt x="147" y="0"/>
                  </a:cubicBezTo>
                  <a:moveTo>
                    <a:pt x="147" y="0"/>
                  </a:moveTo>
                  <a:cubicBezTo>
                    <a:pt x="147" y="0"/>
                    <a:pt x="147" y="0"/>
                    <a:pt x="147" y="0"/>
                  </a:cubicBezTo>
                  <a:cubicBezTo>
                    <a:pt x="147" y="0"/>
                    <a:pt x="147" y="0"/>
                    <a:pt x="147" y="0"/>
                  </a:cubicBezTo>
                  <a:moveTo>
                    <a:pt x="148" y="0"/>
                  </a:moveTo>
                  <a:cubicBezTo>
                    <a:pt x="148" y="0"/>
                    <a:pt x="148" y="0"/>
                    <a:pt x="148" y="0"/>
                  </a:cubicBezTo>
                  <a:cubicBezTo>
                    <a:pt x="148" y="0"/>
                    <a:pt x="148" y="0"/>
                    <a:pt x="148" y="0"/>
                  </a:cubicBezTo>
                  <a:moveTo>
                    <a:pt x="147" y="0"/>
                  </a:moveTo>
                  <a:cubicBezTo>
                    <a:pt x="147" y="0"/>
                    <a:pt x="147" y="0"/>
                    <a:pt x="147" y="0"/>
                  </a:cubicBezTo>
                  <a:cubicBezTo>
                    <a:pt x="147" y="0"/>
                    <a:pt x="147" y="0"/>
                    <a:pt x="147" y="0"/>
                  </a:cubicBezTo>
                  <a:moveTo>
                    <a:pt x="148" y="0"/>
                  </a:moveTo>
                  <a:cubicBezTo>
                    <a:pt x="148" y="0"/>
                    <a:pt x="148" y="0"/>
                    <a:pt x="148" y="0"/>
                  </a:cubicBezTo>
                  <a:cubicBezTo>
                    <a:pt x="148" y="0"/>
                    <a:pt x="148" y="0"/>
                    <a:pt x="148" y="0"/>
                  </a:cubicBezTo>
                  <a:moveTo>
                    <a:pt x="147" y="0"/>
                  </a:moveTo>
                  <a:cubicBezTo>
                    <a:pt x="147" y="0"/>
                    <a:pt x="147" y="0"/>
                    <a:pt x="147" y="0"/>
                  </a:cubicBezTo>
                  <a:cubicBezTo>
                    <a:pt x="147" y="0"/>
                    <a:pt x="147" y="0"/>
                    <a:pt x="147" y="0"/>
                  </a:cubicBezTo>
                  <a:cubicBezTo>
                    <a:pt x="147" y="0"/>
                    <a:pt x="148" y="0"/>
                    <a:pt x="148" y="0"/>
                  </a:cubicBezTo>
                  <a:cubicBezTo>
                    <a:pt x="148" y="0"/>
                    <a:pt x="147" y="0"/>
                    <a:pt x="147" y="0"/>
                  </a:cubicBezTo>
                </a:path>
              </a:pathLst>
            </a:custGeom>
            <a:solidFill>
              <a:srgbClr val="B0BBBB"/>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165" name="Freeform 54"/>
            <p:cNvSpPr/>
            <p:nvPr/>
          </p:nvSpPr>
          <p:spPr bwMode="auto">
            <a:xfrm>
              <a:off x="4784724" y="3032323"/>
              <a:ext cx="1311274" cy="1317626"/>
            </a:xfrm>
            <a:custGeom>
              <a:avLst/>
              <a:gdLst>
                <a:gd name="T0" fmla="*/ 147 w 269"/>
                <a:gd name="T1" fmla="*/ 0 h 270"/>
                <a:gd name="T2" fmla="*/ 146 w 269"/>
                <a:gd name="T3" fmla="*/ 0 h 270"/>
                <a:gd name="T4" fmla="*/ 146 w 269"/>
                <a:gd name="T5" fmla="*/ 0 h 270"/>
                <a:gd name="T6" fmla="*/ 145 w 269"/>
                <a:gd name="T7" fmla="*/ 0 h 270"/>
                <a:gd name="T8" fmla="*/ 145 w 269"/>
                <a:gd name="T9" fmla="*/ 0 h 270"/>
                <a:gd name="T10" fmla="*/ 145 w 269"/>
                <a:gd name="T11" fmla="*/ 0 h 270"/>
                <a:gd name="T12" fmla="*/ 144 w 269"/>
                <a:gd name="T13" fmla="*/ 0 h 270"/>
                <a:gd name="T14" fmla="*/ 143 w 269"/>
                <a:gd name="T15" fmla="*/ 0 h 270"/>
                <a:gd name="T16" fmla="*/ 143 w 269"/>
                <a:gd name="T17" fmla="*/ 0 h 270"/>
                <a:gd name="T18" fmla="*/ 112 w 269"/>
                <a:gd name="T19" fmla="*/ 5 h 270"/>
                <a:gd name="T20" fmla="*/ 4 w 269"/>
                <a:gd name="T21" fmla="*/ 113 h 270"/>
                <a:gd name="T22" fmla="*/ 0 w 269"/>
                <a:gd name="T23" fmla="*/ 143 h 270"/>
                <a:gd name="T24" fmla="*/ 0 w 269"/>
                <a:gd name="T25" fmla="*/ 144 h 270"/>
                <a:gd name="T26" fmla="*/ 0 w 269"/>
                <a:gd name="T27" fmla="*/ 145 h 270"/>
                <a:gd name="T28" fmla="*/ 0 w 269"/>
                <a:gd name="T29" fmla="*/ 145 h 270"/>
                <a:gd name="T30" fmla="*/ 0 w 269"/>
                <a:gd name="T31" fmla="*/ 146 h 270"/>
                <a:gd name="T32" fmla="*/ 0 w 269"/>
                <a:gd name="T33" fmla="*/ 146 h 270"/>
                <a:gd name="T34" fmla="*/ 0 w 269"/>
                <a:gd name="T35" fmla="*/ 147 h 270"/>
                <a:gd name="T36" fmla="*/ 0 w 269"/>
                <a:gd name="T37" fmla="*/ 147 h 270"/>
                <a:gd name="T38" fmla="*/ 0 w 269"/>
                <a:gd name="T39" fmla="*/ 148 h 270"/>
                <a:gd name="T40" fmla="*/ 0 w 269"/>
                <a:gd name="T41" fmla="*/ 148 h 270"/>
                <a:gd name="T42" fmla="*/ 0 w 269"/>
                <a:gd name="T43" fmla="*/ 149 h 270"/>
                <a:gd name="T44" fmla="*/ 0 w 269"/>
                <a:gd name="T45" fmla="*/ 149 h 270"/>
                <a:gd name="T46" fmla="*/ 0 w 269"/>
                <a:gd name="T47" fmla="*/ 150 h 270"/>
                <a:gd name="T48" fmla="*/ 0 w 269"/>
                <a:gd name="T49" fmla="*/ 150 h 270"/>
                <a:gd name="T50" fmla="*/ 0 w 269"/>
                <a:gd name="T51" fmla="*/ 151 h 270"/>
                <a:gd name="T52" fmla="*/ 0 w 269"/>
                <a:gd name="T53" fmla="*/ 151 h 270"/>
                <a:gd name="T54" fmla="*/ 0 w 269"/>
                <a:gd name="T55" fmla="*/ 152 h 270"/>
                <a:gd name="T56" fmla="*/ 0 w 269"/>
                <a:gd name="T57" fmla="*/ 152 h 270"/>
                <a:gd name="T58" fmla="*/ 0 w 269"/>
                <a:gd name="T59" fmla="*/ 153 h 270"/>
                <a:gd name="T60" fmla="*/ 0 w 269"/>
                <a:gd name="T61" fmla="*/ 153 h 270"/>
                <a:gd name="T62" fmla="*/ 0 w 269"/>
                <a:gd name="T63" fmla="*/ 153 h 270"/>
                <a:gd name="T64" fmla="*/ 0 w 269"/>
                <a:gd name="T65" fmla="*/ 154 h 270"/>
                <a:gd name="T66" fmla="*/ 0 w 269"/>
                <a:gd name="T67" fmla="*/ 154 h 270"/>
                <a:gd name="T68" fmla="*/ 0 w 269"/>
                <a:gd name="T69" fmla="*/ 155 h 270"/>
                <a:gd name="T70" fmla="*/ 0 w 269"/>
                <a:gd name="T71" fmla="*/ 155 h 270"/>
                <a:gd name="T72" fmla="*/ 0 w 269"/>
                <a:gd name="T73" fmla="*/ 156 h 270"/>
                <a:gd name="T74" fmla="*/ 0 w 269"/>
                <a:gd name="T75" fmla="*/ 156 h 270"/>
                <a:gd name="T76" fmla="*/ 38 w 269"/>
                <a:gd name="T77" fmla="*/ 187 h 270"/>
                <a:gd name="T78" fmla="*/ 156 w 269"/>
                <a:gd name="T79" fmla="*/ 0 h 270"/>
                <a:gd name="T80" fmla="*/ 155 w 269"/>
                <a:gd name="T81" fmla="*/ 0 h 270"/>
                <a:gd name="T82" fmla="*/ 155 w 269"/>
                <a:gd name="T83" fmla="*/ 0 h 270"/>
                <a:gd name="T84" fmla="*/ 154 w 269"/>
                <a:gd name="T85" fmla="*/ 0 h 270"/>
                <a:gd name="T86" fmla="*/ 154 w 269"/>
                <a:gd name="T87" fmla="*/ 0 h 270"/>
                <a:gd name="T88" fmla="*/ 153 w 269"/>
                <a:gd name="T89" fmla="*/ 0 h 270"/>
                <a:gd name="T90" fmla="*/ 153 w 269"/>
                <a:gd name="T91" fmla="*/ 0 h 270"/>
                <a:gd name="T92" fmla="*/ 152 w 269"/>
                <a:gd name="T93" fmla="*/ 0 h 270"/>
                <a:gd name="T94" fmla="*/ 152 w 269"/>
                <a:gd name="T95" fmla="*/ 0 h 270"/>
                <a:gd name="T96" fmla="*/ 151 w 269"/>
                <a:gd name="T97" fmla="*/ 0 h 270"/>
                <a:gd name="T98" fmla="*/ 151 w 269"/>
                <a:gd name="T99" fmla="*/ 0 h 270"/>
                <a:gd name="T100" fmla="*/ 150 w 269"/>
                <a:gd name="T101" fmla="*/ 0 h 270"/>
                <a:gd name="T102" fmla="*/ 150 w 269"/>
                <a:gd name="T103" fmla="*/ 0 h 270"/>
                <a:gd name="T104" fmla="*/ 149 w 269"/>
                <a:gd name="T105" fmla="*/ 0 h 270"/>
                <a:gd name="T106" fmla="*/ 149 w 269"/>
                <a:gd name="T107" fmla="*/ 0 h 270"/>
                <a:gd name="T108" fmla="*/ 148 w 269"/>
                <a:gd name="T109" fmla="*/ 0 h 270"/>
                <a:gd name="T110" fmla="*/ 148 w 269"/>
                <a:gd name="T111" fmla="*/ 0 h 270"/>
                <a:gd name="T112" fmla="*/ 147 w 269"/>
                <a:gd name="T113" fmla="*/ 0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69" h="270">
                  <a:moveTo>
                    <a:pt x="147" y="0"/>
                  </a:moveTo>
                  <a:cubicBezTo>
                    <a:pt x="147" y="0"/>
                    <a:pt x="147" y="0"/>
                    <a:pt x="147" y="0"/>
                  </a:cubicBezTo>
                  <a:cubicBezTo>
                    <a:pt x="147" y="0"/>
                    <a:pt x="147" y="0"/>
                    <a:pt x="147" y="0"/>
                  </a:cubicBezTo>
                  <a:cubicBezTo>
                    <a:pt x="147" y="0"/>
                    <a:pt x="147" y="0"/>
                    <a:pt x="147" y="0"/>
                  </a:cubicBezTo>
                  <a:cubicBezTo>
                    <a:pt x="147" y="0"/>
                    <a:pt x="147" y="0"/>
                    <a:pt x="147" y="0"/>
                  </a:cubicBezTo>
                  <a:cubicBezTo>
                    <a:pt x="147" y="0"/>
                    <a:pt x="147" y="0"/>
                    <a:pt x="147" y="0"/>
                  </a:cubicBezTo>
                  <a:cubicBezTo>
                    <a:pt x="147" y="0"/>
                    <a:pt x="147" y="0"/>
                    <a:pt x="147" y="0"/>
                  </a:cubicBezTo>
                  <a:cubicBezTo>
                    <a:pt x="147" y="0"/>
                    <a:pt x="147" y="0"/>
                    <a:pt x="146" y="0"/>
                  </a:cubicBezTo>
                  <a:cubicBezTo>
                    <a:pt x="146" y="0"/>
                    <a:pt x="146" y="0"/>
                    <a:pt x="146" y="0"/>
                  </a:cubicBezTo>
                  <a:cubicBezTo>
                    <a:pt x="146" y="0"/>
                    <a:pt x="146" y="0"/>
                    <a:pt x="146" y="0"/>
                  </a:cubicBezTo>
                  <a:cubicBezTo>
                    <a:pt x="146" y="0"/>
                    <a:pt x="146" y="0"/>
                    <a:pt x="146" y="0"/>
                  </a:cubicBezTo>
                  <a:cubicBezTo>
                    <a:pt x="146" y="0"/>
                    <a:pt x="146" y="0"/>
                    <a:pt x="146" y="0"/>
                  </a:cubicBezTo>
                  <a:cubicBezTo>
                    <a:pt x="146" y="0"/>
                    <a:pt x="146" y="0"/>
                    <a:pt x="146" y="0"/>
                  </a:cubicBezTo>
                  <a:cubicBezTo>
                    <a:pt x="146" y="0"/>
                    <a:pt x="146" y="0"/>
                    <a:pt x="146" y="0"/>
                  </a:cubicBezTo>
                  <a:cubicBezTo>
                    <a:pt x="146" y="0"/>
                    <a:pt x="146" y="0"/>
                    <a:pt x="146" y="0"/>
                  </a:cubicBezTo>
                  <a:cubicBezTo>
                    <a:pt x="146" y="0"/>
                    <a:pt x="146" y="0"/>
                    <a:pt x="145" y="0"/>
                  </a:cubicBezTo>
                  <a:cubicBezTo>
                    <a:pt x="145" y="0"/>
                    <a:pt x="145" y="0"/>
                    <a:pt x="145" y="0"/>
                  </a:cubicBezTo>
                  <a:cubicBezTo>
                    <a:pt x="145" y="0"/>
                    <a:pt x="145" y="0"/>
                    <a:pt x="145" y="0"/>
                  </a:cubicBezTo>
                  <a:cubicBezTo>
                    <a:pt x="145" y="0"/>
                    <a:pt x="145" y="0"/>
                    <a:pt x="145" y="0"/>
                  </a:cubicBezTo>
                  <a:cubicBezTo>
                    <a:pt x="145" y="0"/>
                    <a:pt x="145" y="0"/>
                    <a:pt x="145" y="0"/>
                  </a:cubicBezTo>
                  <a:cubicBezTo>
                    <a:pt x="145" y="0"/>
                    <a:pt x="145" y="0"/>
                    <a:pt x="145" y="0"/>
                  </a:cubicBezTo>
                  <a:cubicBezTo>
                    <a:pt x="145" y="0"/>
                    <a:pt x="145" y="0"/>
                    <a:pt x="145" y="0"/>
                  </a:cubicBezTo>
                  <a:cubicBezTo>
                    <a:pt x="145" y="0"/>
                    <a:pt x="145" y="0"/>
                    <a:pt x="145" y="0"/>
                  </a:cubicBezTo>
                  <a:cubicBezTo>
                    <a:pt x="145" y="0"/>
                    <a:pt x="145" y="0"/>
                    <a:pt x="145" y="0"/>
                  </a:cubicBezTo>
                  <a:cubicBezTo>
                    <a:pt x="145" y="0"/>
                    <a:pt x="145" y="0"/>
                    <a:pt x="144" y="0"/>
                  </a:cubicBezTo>
                  <a:cubicBezTo>
                    <a:pt x="144" y="0"/>
                    <a:pt x="144" y="0"/>
                    <a:pt x="144" y="0"/>
                  </a:cubicBezTo>
                  <a:cubicBezTo>
                    <a:pt x="144" y="0"/>
                    <a:pt x="144" y="0"/>
                    <a:pt x="144" y="0"/>
                  </a:cubicBezTo>
                  <a:cubicBezTo>
                    <a:pt x="144" y="0"/>
                    <a:pt x="144" y="0"/>
                    <a:pt x="144" y="0"/>
                  </a:cubicBezTo>
                  <a:cubicBezTo>
                    <a:pt x="144" y="0"/>
                    <a:pt x="144" y="0"/>
                    <a:pt x="144" y="0"/>
                  </a:cubicBezTo>
                  <a:cubicBezTo>
                    <a:pt x="144" y="0"/>
                    <a:pt x="144" y="0"/>
                    <a:pt x="144" y="0"/>
                  </a:cubicBezTo>
                  <a:cubicBezTo>
                    <a:pt x="144" y="0"/>
                    <a:pt x="144" y="0"/>
                    <a:pt x="143" y="0"/>
                  </a:cubicBezTo>
                  <a:cubicBezTo>
                    <a:pt x="143" y="0"/>
                    <a:pt x="143" y="0"/>
                    <a:pt x="143" y="0"/>
                  </a:cubicBezTo>
                  <a:cubicBezTo>
                    <a:pt x="143" y="0"/>
                    <a:pt x="143" y="0"/>
                    <a:pt x="143" y="0"/>
                  </a:cubicBezTo>
                  <a:cubicBezTo>
                    <a:pt x="143" y="0"/>
                    <a:pt x="143" y="0"/>
                    <a:pt x="143" y="0"/>
                  </a:cubicBezTo>
                  <a:cubicBezTo>
                    <a:pt x="143" y="0"/>
                    <a:pt x="143" y="0"/>
                    <a:pt x="143" y="0"/>
                  </a:cubicBezTo>
                  <a:cubicBezTo>
                    <a:pt x="143" y="0"/>
                    <a:pt x="143" y="0"/>
                    <a:pt x="143" y="0"/>
                  </a:cubicBezTo>
                  <a:cubicBezTo>
                    <a:pt x="143" y="0"/>
                    <a:pt x="143" y="0"/>
                    <a:pt x="143" y="0"/>
                  </a:cubicBezTo>
                  <a:cubicBezTo>
                    <a:pt x="143" y="0"/>
                    <a:pt x="143" y="0"/>
                    <a:pt x="142" y="0"/>
                  </a:cubicBezTo>
                  <a:cubicBezTo>
                    <a:pt x="132" y="1"/>
                    <a:pt x="122" y="2"/>
                    <a:pt x="112" y="5"/>
                  </a:cubicBezTo>
                  <a:cubicBezTo>
                    <a:pt x="112" y="5"/>
                    <a:pt x="112" y="5"/>
                    <a:pt x="112" y="5"/>
                  </a:cubicBezTo>
                  <a:cubicBezTo>
                    <a:pt x="95" y="9"/>
                    <a:pt x="78" y="16"/>
                    <a:pt x="64" y="26"/>
                  </a:cubicBezTo>
                  <a:cubicBezTo>
                    <a:pt x="53" y="40"/>
                    <a:pt x="40" y="53"/>
                    <a:pt x="25" y="65"/>
                  </a:cubicBezTo>
                  <a:cubicBezTo>
                    <a:pt x="16" y="79"/>
                    <a:pt x="8" y="95"/>
                    <a:pt x="4" y="113"/>
                  </a:cubicBezTo>
                  <a:cubicBezTo>
                    <a:pt x="4" y="113"/>
                    <a:pt x="4" y="113"/>
                    <a:pt x="4" y="113"/>
                  </a:cubicBezTo>
                  <a:cubicBezTo>
                    <a:pt x="1" y="122"/>
                    <a:pt x="0" y="133"/>
                    <a:pt x="0" y="143"/>
                  </a:cubicBezTo>
                  <a:cubicBezTo>
                    <a:pt x="0" y="143"/>
                    <a:pt x="0" y="143"/>
                    <a:pt x="0" y="143"/>
                  </a:cubicBezTo>
                  <a:cubicBezTo>
                    <a:pt x="0" y="143"/>
                    <a:pt x="0" y="143"/>
                    <a:pt x="0" y="143"/>
                  </a:cubicBezTo>
                  <a:cubicBezTo>
                    <a:pt x="0" y="143"/>
                    <a:pt x="0" y="143"/>
                    <a:pt x="0" y="143"/>
                  </a:cubicBezTo>
                  <a:cubicBezTo>
                    <a:pt x="0" y="144"/>
                    <a:pt x="0" y="144"/>
                    <a:pt x="0" y="144"/>
                  </a:cubicBezTo>
                  <a:cubicBezTo>
                    <a:pt x="0" y="144"/>
                    <a:pt x="0" y="144"/>
                    <a:pt x="0" y="144"/>
                  </a:cubicBezTo>
                  <a:cubicBezTo>
                    <a:pt x="0" y="144"/>
                    <a:pt x="0" y="144"/>
                    <a:pt x="0" y="144"/>
                  </a:cubicBezTo>
                  <a:cubicBezTo>
                    <a:pt x="0" y="144"/>
                    <a:pt x="0" y="144"/>
                    <a:pt x="0" y="144"/>
                  </a:cubicBezTo>
                  <a:cubicBezTo>
                    <a:pt x="0" y="144"/>
                    <a:pt x="0" y="144"/>
                    <a:pt x="0" y="145"/>
                  </a:cubicBezTo>
                  <a:cubicBezTo>
                    <a:pt x="0" y="145"/>
                    <a:pt x="0" y="145"/>
                    <a:pt x="0" y="145"/>
                  </a:cubicBezTo>
                  <a:cubicBezTo>
                    <a:pt x="0" y="145"/>
                    <a:pt x="0" y="145"/>
                    <a:pt x="0" y="145"/>
                  </a:cubicBezTo>
                  <a:cubicBezTo>
                    <a:pt x="0" y="145"/>
                    <a:pt x="0" y="145"/>
                    <a:pt x="0" y="145"/>
                  </a:cubicBezTo>
                  <a:cubicBezTo>
                    <a:pt x="0" y="145"/>
                    <a:pt x="0" y="145"/>
                    <a:pt x="0" y="145"/>
                  </a:cubicBezTo>
                  <a:cubicBezTo>
                    <a:pt x="0" y="145"/>
                    <a:pt x="0" y="145"/>
                    <a:pt x="0" y="145"/>
                  </a:cubicBezTo>
                  <a:cubicBezTo>
                    <a:pt x="0" y="145"/>
                    <a:pt x="0" y="145"/>
                    <a:pt x="0" y="145"/>
                  </a:cubicBezTo>
                  <a:cubicBezTo>
                    <a:pt x="0" y="145"/>
                    <a:pt x="0" y="145"/>
                    <a:pt x="0" y="145"/>
                  </a:cubicBezTo>
                  <a:cubicBezTo>
                    <a:pt x="0" y="145"/>
                    <a:pt x="0" y="145"/>
                    <a:pt x="0" y="145"/>
                  </a:cubicBezTo>
                  <a:cubicBezTo>
                    <a:pt x="0" y="146"/>
                    <a:pt x="0" y="146"/>
                    <a:pt x="0" y="146"/>
                  </a:cubicBezTo>
                  <a:cubicBezTo>
                    <a:pt x="0" y="146"/>
                    <a:pt x="0" y="146"/>
                    <a:pt x="0" y="146"/>
                  </a:cubicBezTo>
                  <a:cubicBezTo>
                    <a:pt x="0" y="146"/>
                    <a:pt x="0" y="146"/>
                    <a:pt x="0" y="146"/>
                  </a:cubicBezTo>
                  <a:cubicBezTo>
                    <a:pt x="0" y="146"/>
                    <a:pt x="0" y="146"/>
                    <a:pt x="0" y="146"/>
                  </a:cubicBezTo>
                  <a:cubicBezTo>
                    <a:pt x="0" y="146"/>
                    <a:pt x="0" y="146"/>
                    <a:pt x="0" y="146"/>
                  </a:cubicBezTo>
                  <a:cubicBezTo>
                    <a:pt x="0" y="146"/>
                    <a:pt x="0" y="146"/>
                    <a:pt x="0" y="146"/>
                  </a:cubicBezTo>
                  <a:cubicBezTo>
                    <a:pt x="0" y="146"/>
                    <a:pt x="0" y="146"/>
                    <a:pt x="0" y="146"/>
                  </a:cubicBezTo>
                  <a:cubicBezTo>
                    <a:pt x="0" y="146"/>
                    <a:pt x="0" y="146"/>
                    <a:pt x="0" y="146"/>
                  </a:cubicBezTo>
                  <a:cubicBezTo>
                    <a:pt x="0" y="146"/>
                    <a:pt x="0" y="147"/>
                    <a:pt x="0" y="147"/>
                  </a:cubicBezTo>
                  <a:cubicBezTo>
                    <a:pt x="0" y="147"/>
                    <a:pt x="0" y="147"/>
                    <a:pt x="0" y="147"/>
                  </a:cubicBezTo>
                  <a:cubicBezTo>
                    <a:pt x="0" y="147"/>
                    <a:pt x="0" y="147"/>
                    <a:pt x="0" y="147"/>
                  </a:cubicBezTo>
                  <a:cubicBezTo>
                    <a:pt x="0" y="147"/>
                    <a:pt x="0" y="147"/>
                    <a:pt x="0" y="147"/>
                  </a:cubicBezTo>
                  <a:cubicBezTo>
                    <a:pt x="0" y="147"/>
                    <a:pt x="0" y="147"/>
                    <a:pt x="0" y="147"/>
                  </a:cubicBezTo>
                  <a:cubicBezTo>
                    <a:pt x="0" y="147"/>
                    <a:pt x="0" y="147"/>
                    <a:pt x="0" y="147"/>
                  </a:cubicBezTo>
                  <a:cubicBezTo>
                    <a:pt x="0" y="147"/>
                    <a:pt x="0" y="147"/>
                    <a:pt x="0" y="147"/>
                  </a:cubicBezTo>
                  <a:cubicBezTo>
                    <a:pt x="0" y="147"/>
                    <a:pt x="0" y="147"/>
                    <a:pt x="0" y="147"/>
                  </a:cubicBezTo>
                  <a:cubicBezTo>
                    <a:pt x="0" y="147"/>
                    <a:pt x="0" y="147"/>
                    <a:pt x="0" y="148"/>
                  </a:cubicBezTo>
                  <a:cubicBezTo>
                    <a:pt x="0" y="148"/>
                    <a:pt x="0" y="148"/>
                    <a:pt x="0" y="148"/>
                  </a:cubicBezTo>
                  <a:cubicBezTo>
                    <a:pt x="0" y="148"/>
                    <a:pt x="0" y="148"/>
                    <a:pt x="0" y="148"/>
                  </a:cubicBezTo>
                  <a:cubicBezTo>
                    <a:pt x="0" y="148"/>
                    <a:pt x="0" y="148"/>
                    <a:pt x="0" y="148"/>
                  </a:cubicBezTo>
                  <a:cubicBezTo>
                    <a:pt x="0" y="148"/>
                    <a:pt x="0" y="148"/>
                    <a:pt x="0" y="148"/>
                  </a:cubicBezTo>
                  <a:cubicBezTo>
                    <a:pt x="0" y="148"/>
                    <a:pt x="0" y="148"/>
                    <a:pt x="0" y="148"/>
                  </a:cubicBezTo>
                  <a:cubicBezTo>
                    <a:pt x="0" y="148"/>
                    <a:pt x="0" y="148"/>
                    <a:pt x="0" y="148"/>
                  </a:cubicBezTo>
                  <a:cubicBezTo>
                    <a:pt x="0" y="148"/>
                    <a:pt x="0" y="148"/>
                    <a:pt x="0" y="148"/>
                  </a:cubicBezTo>
                  <a:cubicBezTo>
                    <a:pt x="0" y="148"/>
                    <a:pt x="0" y="148"/>
                    <a:pt x="0" y="149"/>
                  </a:cubicBezTo>
                  <a:cubicBezTo>
                    <a:pt x="0" y="149"/>
                    <a:pt x="0" y="149"/>
                    <a:pt x="0" y="149"/>
                  </a:cubicBezTo>
                  <a:cubicBezTo>
                    <a:pt x="0" y="149"/>
                    <a:pt x="0" y="149"/>
                    <a:pt x="0" y="149"/>
                  </a:cubicBezTo>
                  <a:cubicBezTo>
                    <a:pt x="0" y="149"/>
                    <a:pt x="0" y="149"/>
                    <a:pt x="0" y="149"/>
                  </a:cubicBezTo>
                  <a:cubicBezTo>
                    <a:pt x="0" y="149"/>
                    <a:pt x="0" y="149"/>
                    <a:pt x="0" y="149"/>
                  </a:cubicBezTo>
                  <a:cubicBezTo>
                    <a:pt x="0" y="149"/>
                    <a:pt x="0" y="149"/>
                    <a:pt x="0" y="149"/>
                  </a:cubicBezTo>
                  <a:cubicBezTo>
                    <a:pt x="0" y="149"/>
                    <a:pt x="0" y="149"/>
                    <a:pt x="0" y="149"/>
                  </a:cubicBezTo>
                  <a:cubicBezTo>
                    <a:pt x="0" y="149"/>
                    <a:pt x="0" y="149"/>
                    <a:pt x="0" y="149"/>
                  </a:cubicBezTo>
                  <a:cubicBezTo>
                    <a:pt x="0" y="149"/>
                    <a:pt x="0" y="149"/>
                    <a:pt x="0" y="149"/>
                  </a:cubicBezTo>
                  <a:cubicBezTo>
                    <a:pt x="0" y="149"/>
                    <a:pt x="0" y="149"/>
                    <a:pt x="0" y="149"/>
                  </a:cubicBezTo>
                  <a:cubicBezTo>
                    <a:pt x="0" y="150"/>
                    <a:pt x="0" y="150"/>
                    <a:pt x="0" y="150"/>
                  </a:cubicBezTo>
                  <a:cubicBezTo>
                    <a:pt x="0" y="150"/>
                    <a:pt x="0" y="150"/>
                    <a:pt x="0" y="150"/>
                  </a:cubicBezTo>
                  <a:cubicBezTo>
                    <a:pt x="0" y="150"/>
                    <a:pt x="0" y="150"/>
                    <a:pt x="0" y="150"/>
                  </a:cubicBezTo>
                  <a:cubicBezTo>
                    <a:pt x="0" y="150"/>
                    <a:pt x="0" y="150"/>
                    <a:pt x="0" y="150"/>
                  </a:cubicBezTo>
                  <a:cubicBezTo>
                    <a:pt x="0" y="150"/>
                    <a:pt x="0" y="150"/>
                    <a:pt x="0" y="150"/>
                  </a:cubicBezTo>
                  <a:cubicBezTo>
                    <a:pt x="0" y="150"/>
                    <a:pt x="0" y="150"/>
                    <a:pt x="0" y="150"/>
                  </a:cubicBezTo>
                  <a:cubicBezTo>
                    <a:pt x="0" y="150"/>
                    <a:pt x="0" y="150"/>
                    <a:pt x="0" y="150"/>
                  </a:cubicBezTo>
                  <a:cubicBezTo>
                    <a:pt x="0" y="150"/>
                    <a:pt x="0" y="150"/>
                    <a:pt x="0" y="150"/>
                  </a:cubicBezTo>
                  <a:cubicBezTo>
                    <a:pt x="0" y="151"/>
                    <a:pt x="0" y="151"/>
                    <a:pt x="0" y="151"/>
                  </a:cubicBezTo>
                  <a:cubicBezTo>
                    <a:pt x="0" y="151"/>
                    <a:pt x="0" y="151"/>
                    <a:pt x="0" y="151"/>
                  </a:cubicBezTo>
                  <a:cubicBezTo>
                    <a:pt x="0" y="151"/>
                    <a:pt x="0" y="151"/>
                    <a:pt x="0" y="151"/>
                  </a:cubicBezTo>
                  <a:cubicBezTo>
                    <a:pt x="0" y="151"/>
                    <a:pt x="0" y="151"/>
                    <a:pt x="0" y="151"/>
                  </a:cubicBezTo>
                  <a:cubicBezTo>
                    <a:pt x="0" y="151"/>
                    <a:pt x="0" y="151"/>
                    <a:pt x="0" y="151"/>
                  </a:cubicBezTo>
                  <a:cubicBezTo>
                    <a:pt x="0" y="151"/>
                    <a:pt x="0" y="151"/>
                    <a:pt x="0" y="151"/>
                  </a:cubicBezTo>
                  <a:cubicBezTo>
                    <a:pt x="0" y="151"/>
                    <a:pt x="0" y="151"/>
                    <a:pt x="0" y="151"/>
                  </a:cubicBezTo>
                  <a:cubicBezTo>
                    <a:pt x="0" y="151"/>
                    <a:pt x="0" y="151"/>
                    <a:pt x="0" y="151"/>
                  </a:cubicBezTo>
                  <a:cubicBezTo>
                    <a:pt x="0" y="151"/>
                    <a:pt x="0" y="152"/>
                    <a:pt x="0" y="152"/>
                  </a:cubicBezTo>
                  <a:cubicBezTo>
                    <a:pt x="0" y="152"/>
                    <a:pt x="0" y="152"/>
                    <a:pt x="0" y="152"/>
                  </a:cubicBezTo>
                  <a:cubicBezTo>
                    <a:pt x="0" y="152"/>
                    <a:pt x="0" y="152"/>
                    <a:pt x="0" y="152"/>
                  </a:cubicBezTo>
                  <a:cubicBezTo>
                    <a:pt x="0" y="152"/>
                    <a:pt x="0" y="152"/>
                    <a:pt x="0" y="152"/>
                  </a:cubicBezTo>
                  <a:cubicBezTo>
                    <a:pt x="0" y="152"/>
                    <a:pt x="0" y="152"/>
                    <a:pt x="0" y="152"/>
                  </a:cubicBezTo>
                  <a:cubicBezTo>
                    <a:pt x="0" y="152"/>
                    <a:pt x="0" y="152"/>
                    <a:pt x="0" y="152"/>
                  </a:cubicBezTo>
                  <a:cubicBezTo>
                    <a:pt x="0" y="152"/>
                    <a:pt x="0" y="152"/>
                    <a:pt x="0" y="152"/>
                  </a:cubicBezTo>
                  <a:cubicBezTo>
                    <a:pt x="0" y="152"/>
                    <a:pt x="0" y="152"/>
                    <a:pt x="0" y="152"/>
                  </a:cubicBezTo>
                  <a:cubicBezTo>
                    <a:pt x="0" y="152"/>
                    <a:pt x="0" y="152"/>
                    <a:pt x="0" y="153"/>
                  </a:cubicBezTo>
                  <a:cubicBezTo>
                    <a:pt x="0" y="153"/>
                    <a:pt x="0" y="153"/>
                    <a:pt x="0" y="153"/>
                  </a:cubicBezTo>
                  <a:cubicBezTo>
                    <a:pt x="0" y="153"/>
                    <a:pt x="0" y="153"/>
                    <a:pt x="0" y="153"/>
                  </a:cubicBezTo>
                  <a:cubicBezTo>
                    <a:pt x="0" y="153"/>
                    <a:pt x="0" y="153"/>
                    <a:pt x="0" y="153"/>
                  </a:cubicBezTo>
                  <a:cubicBezTo>
                    <a:pt x="0" y="153"/>
                    <a:pt x="0" y="153"/>
                    <a:pt x="0" y="153"/>
                  </a:cubicBezTo>
                  <a:cubicBezTo>
                    <a:pt x="0" y="153"/>
                    <a:pt x="0" y="153"/>
                    <a:pt x="0" y="153"/>
                  </a:cubicBezTo>
                  <a:cubicBezTo>
                    <a:pt x="0" y="153"/>
                    <a:pt x="0" y="153"/>
                    <a:pt x="0" y="153"/>
                  </a:cubicBezTo>
                  <a:cubicBezTo>
                    <a:pt x="0" y="153"/>
                    <a:pt x="0" y="153"/>
                    <a:pt x="0" y="153"/>
                  </a:cubicBezTo>
                  <a:cubicBezTo>
                    <a:pt x="0" y="153"/>
                    <a:pt x="0" y="153"/>
                    <a:pt x="0" y="153"/>
                  </a:cubicBezTo>
                  <a:cubicBezTo>
                    <a:pt x="0" y="153"/>
                    <a:pt x="0" y="154"/>
                    <a:pt x="0" y="154"/>
                  </a:cubicBezTo>
                  <a:cubicBezTo>
                    <a:pt x="0" y="154"/>
                    <a:pt x="0" y="154"/>
                    <a:pt x="0" y="154"/>
                  </a:cubicBezTo>
                  <a:cubicBezTo>
                    <a:pt x="0" y="154"/>
                    <a:pt x="0" y="154"/>
                    <a:pt x="0" y="154"/>
                  </a:cubicBezTo>
                  <a:cubicBezTo>
                    <a:pt x="0" y="154"/>
                    <a:pt x="0" y="154"/>
                    <a:pt x="0" y="154"/>
                  </a:cubicBezTo>
                  <a:cubicBezTo>
                    <a:pt x="0" y="154"/>
                    <a:pt x="0" y="154"/>
                    <a:pt x="0" y="154"/>
                  </a:cubicBezTo>
                  <a:cubicBezTo>
                    <a:pt x="0" y="154"/>
                    <a:pt x="0" y="154"/>
                    <a:pt x="0" y="154"/>
                  </a:cubicBezTo>
                  <a:cubicBezTo>
                    <a:pt x="0" y="154"/>
                    <a:pt x="0" y="154"/>
                    <a:pt x="0" y="154"/>
                  </a:cubicBezTo>
                  <a:cubicBezTo>
                    <a:pt x="0" y="154"/>
                    <a:pt x="0" y="154"/>
                    <a:pt x="0" y="154"/>
                  </a:cubicBezTo>
                  <a:cubicBezTo>
                    <a:pt x="0" y="154"/>
                    <a:pt x="0" y="154"/>
                    <a:pt x="0" y="155"/>
                  </a:cubicBezTo>
                  <a:cubicBezTo>
                    <a:pt x="0" y="155"/>
                    <a:pt x="0" y="155"/>
                    <a:pt x="0" y="155"/>
                  </a:cubicBezTo>
                  <a:cubicBezTo>
                    <a:pt x="0" y="155"/>
                    <a:pt x="0" y="155"/>
                    <a:pt x="0" y="155"/>
                  </a:cubicBezTo>
                  <a:cubicBezTo>
                    <a:pt x="0" y="155"/>
                    <a:pt x="0" y="155"/>
                    <a:pt x="0" y="155"/>
                  </a:cubicBezTo>
                  <a:cubicBezTo>
                    <a:pt x="0" y="155"/>
                    <a:pt x="0" y="155"/>
                    <a:pt x="0" y="155"/>
                  </a:cubicBezTo>
                  <a:cubicBezTo>
                    <a:pt x="0" y="155"/>
                    <a:pt x="0" y="155"/>
                    <a:pt x="0" y="155"/>
                  </a:cubicBezTo>
                  <a:cubicBezTo>
                    <a:pt x="0" y="155"/>
                    <a:pt x="0" y="155"/>
                    <a:pt x="0" y="155"/>
                  </a:cubicBezTo>
                  <a:cubicBezTo>
                    <a:pt x="0" y="155"/>
                    <a:pt x="0" y="155"/>
                    <a:pt x="0" y="155"/>
                  </a:cubicBezTo>
                  <a:cubicBezTo>
                    <a:pt x="0" y="155"/>
                    <a:pt x="0" y="155"/>
                    <a:pt x="0" y="156"/>
                  </a:cubicBezTo>
                  <a:cubicBezTo>
                    <a:pt x="0" y="156"/>
                    <a:pt x="0" y="156"/>
                    <a:pt x="0" y="156"/>
                  </a:cubicBezTo>
                  <a:cubicBezTo>
                    <a:pt x="0" y="156"/>
                    <a:pt x="0" y="156"/>
                    <a:pt x="0" y="156"/>
                  </a:cubicBezTo>
                  <a:cubicBezTo>
                    <a:pt x="0" y="156"/>
                    <a:pt x="0" y="156"/>
                    <a:pt x="0" y="156"/>
                  </a:cubicBezTo>
                  <a:cubicBezTo>
                    <a:pt x="0" y="156"/>
                    <a:pt x="0" y="156"/>
                    <a:pt x="0" y="156"/>
                  </a:cubicBezTo>
                  <a:cubicBezTo>
                    <a:pt x="0" y="156"/>
                    <a:pt x="0" y="156"/>
                    <a:pt x="0" y="156"/>
                  </a:cubicBezTo>
                  <a:cubicBezTo>
                    <a:pt x="0" y="156"/>
                    <a:pt x="0" y="156"/>
                    <a:pt x="0" y="156"/>
                  </a:cubicBezTo>
                  <a:cubicBezTo>
                    <a:pt x="0" y="156"/>
                    <a:pt x="0" y="156"/>
                    <a:pt x="0" y="156"/>
                  </a:cubicBezTo>
                  <a:cubicBezTo>
                    <a:pt x="0" y="157"/>
                    <a:pt x="0" y="157"/>
                    <a:pt x="0" y="157"/>
                  </a:cubicBezTo>
                  <a:cubicBezTo>
                    <a:pt x="0" y="157"/>
                    <a:pt x="0" y="157"/>
                    <a:pt x="0" y="157"/>
                  </a:cubicBezTo>
                  <a:cubicBezTo>
                    <a:pt x="3" y="204"/>
                    <a:pt x="27" y="245"/>
                    <a:pt x="64" y="270"/>
                  </a:cubicBezTo>
                  <a:cubicBezTo>
                    <a:pt x="48" y="246"/>
                    <a:pt x="38" y="218"/>
                    <a:pt x="38" y="187"/>
                  </a:cubicBezTo>
                  <a:cubicBezTo>
                    <a:pt x="38" y="105"/>
                    <a:pt x="104" y="39"/>
                    <a:pt x="186" y="39"/>
                  </a:cubicBezTo>
                  <a:cubicBezTo>
                    <a:pt x="217" y="39"/>
                    <a:pt x="246" y="48"/>
                    <a:pt x="269" y="65"/>
                  </a:cubicBezTo>
                  <a:cubicBezTo>
                    <a:pt x="244" y="28"/>
                    <a:pt x="203" y="3"/>
                    <a:pt x="156" y="0"/>
                  </a:cubicBezTo>
                  <a:cubicBezTo>
                    <a:pt x="156" y="0"/>
                    <a:pt x="156" y="0"/>
                    <a:pt x="156" y="0"/>
                  </a:cubicBezTo>
                  <a:cubicBezTo>
                    <a:pt x="156" y="0"/>
                    <a:pt x="155" y="0"/>
                    <a:pt x="155" y="0"/>
                  </a:cubicBezTo>
                  <a:cubicBezTo>
                    <a:pt x="155" y="0"/>
                    <a:pt x="155" y="0"/>
                    <a:pt x="155" y="0"/>
                  </a:cubicBezTo>
                  <a:cubicBezTo>
                    <a:pt x="155" y="0"/>
                    <a:pt x="155" y="0"/>
                    <a:pt x="155" y="0"/>
                  </a:cubicBezTo>
                  <a:cubicBezTo>
                    <a:pt x="155" y="0"/>
                    <a:pt x="155" y="0"/>
                    <a:pt x="155" y="0"/>
                  </a:cubicBezTo>
                  <a:cubicBezTo>
                    <a:pt x="155" y="0"/>
                    <a:pt x="155" y="0"/>
                    <a:pt x="155" y="0"/>
                  </a:cubicBezTo>
                  <a:cubicBezTo>
                    <a:pt x="155" y="0"/>
                    <a:pt x="155" y="0"/>
                    <a:pt x="155" y="0"/>
                  </a:cubicBezTo>
                  <a:cubicBezTo>
                    <a:pt x="155" y="0"/>
                    <a:pt x="155" y="0"/>
                    <a:pt x="155" y="0"/>
                  </a:cubicBezTo>
                  <a:cubicBezTo>
                    <a:pt x="155" y="0"/>
                    <a:pt x="155" y="0"/>
                    <a:pt x="155" y="0"/>
                  </a:cubicBezTo>
                  <a:cubicBezTo>
                    <a:pt x="155" y="0"/>
                    <a:pt x="154" y="0"/>
                    <a:pt x="154" y="0"/>
                  </a:cubicBezTo>
                  <a:cubicBezTo>
                    <a:pt x="154" y="0"/>
                    <a:pt x="154" y="0"/>
                    <a:pt x="154" y="0"/>
                  </a:cubicBezTo>
                  <a:cubicBezTo>
                    <a:pt x="154" y="0"/>
                    <a:pt x="154" y="0"/>
                    <a:pt x="154" y="0"/>
                  </a:cubicBezTo>
                  <a:cubicBezTo>
                    <a:pt x="154" y="0"/>
                    <a:pt x="154" y="0"/>
                    <a:pt x="154" y="0"/>
                  </a:cubicBezTo>
                  <a:cubicBezTo>
                    <a:pt x="154" y="0"/>
                    <a:pt x="154" y="0"/>
                    <a:pt x="154" y="0"/>
                  </a:cubicBezTo>
                  <a:cubicBezTo>
                    <a:pt x="154" y="0"/>
                    <a:pt x="154" y="0"/>
                    <a:pt x="154" y="0"/>
                  </a:cubicBezTo>
                  <a:cubicBezTo>
                    <a:pt x="154" y="0"/>
                    <a:pt x="154" y="0"/>
                    <a:pt x="154" y="0"/>
                  </a:cubicBezTo>
                  <a:cubicBezTo>
                    <a:pt x="154" y="0"/>
                    <a:pt x="154" y="0"/>
                    <a:pt x="154" y="0"/>
                  </a:cubicBezTo>
                  <a:cubicBezTo>
                    <a:pt x="154" y="0"/>
                    <a:pt x="154" y="0"/>
                    <a:pt x="153" y="0"/>
                  </a:cubicBezTo>
                  <a:cubicBezTo>
                    <a:pt x="153" y="0"/>
                    <a:pt x="153" y="0"/>
                    <a:pt x="153" y="0"/>
                  </a:cubicBezTo>
                  <a:cubicBezTo>
                    <a:pt x="153" y="0"/>
                    <a:pt x="153" y="0"/>
                    <a:pt x="153" y="0"/>
                  </a:cubicBezTo>
                  <a:cubicBezTo>
                    <a:pt x="153" y="0"/>
                    <a:pt x="153" y="0"/>
                    <a:pt x="153" y="0"/>
                  </a:cubicBezTo>
                  <a:cubicBezTo>
                    <a:pt x="153" y="0"/>
                    <a:pt x="153" y="0"/>
                    <a:pt x="153" y="0"/>
                  </a:cubicBezTo>
                  <a:cubicBezTo>
                    <a:pt x="153" y="0"/>
                    <a:pt x="153" y="0"/>
                    <a:pt x="153" y="0"/>
                  </a:cubicBezTo>
                  <a:cubicBezTo>
                    <a:pt x="153" y="0"/>
                    <a:pt x="153" y="0"/>
                    <a:pt x="153" y="0"/>
                  </a:cubicBezTo>
                  <a:cubicBezTo>
                    <a:pt x="153" y="0"/>
                    <a:pt x="153" y="0"/>
                    <a:pt x="153" y="0"/>
                  </a:cubicBezTo>
                  <a:cubicBezTo>
                    <a:pt x="153" y="0"/>
                    <a:pt x="153" y="0"/>
                    <a:pt x="153" y="0"/>
                  </a:cubicBezTo>
                  <a:cubicBezTo>
                    <a:pt x="153" y="0"/>
                    <a:pt x="152" y="0"/>
                    <a:pt x="152" y="0"/>
                  </a:cubicBezTo>
                  <a:cubicBezTo>
                    <a:pt x="152" y="0"/>
                    <a:pt x="152" y="0"/>
                    <a:pt x="152" y="0"/>
                  </a:cubicBezTo>
                  <a:cubicBezTo>
                    <a:pt x="152" y="0"/>
                    <a:pt x="152" y="0"/>
                    <a:pt x="152" y="0"/>
                  </a:cubicBezTo>
                  <a:cubicBezTo>
                    <a:pt x="152" y="0"/>
                    <a:pt x="152" y="0"/>
                    <a:pt x="152" y="0"/>
                  </a:cubicBezTo>
                  <a:cubicBezTo>
                    <a:pt x="152" y="0"/>
                    <a:pt x="152" y="0"/>
                    <a:pt x="152" y="0"/>
                  </a:cubicBezTo>
                  <a:cubicBezTo>
                    <a:pt x="152" y="0"/>
                    <a:pt x="152" y="0"/>
                    <a:pt x="152" y="0"/>
                  </a:cubicBezTo>
                  <a:cubicBezTo>
                    <a:pt x="152" y="0"/>
                    <a:pt x="152" y="0"/>
                    <a:pt x="152" y="0"/>
                  </a:cubicBezTo>
                  <a:cubicBezTo>
                    <a:pt x="152" y="0"/>
                    <a:pt x="152" y="0"/>
                    <a:pt x="152" y="0"/>
                  </a:cubicBezTo>
                  <a:cubicBezTo>
                    <a:pt x="152" y="0"/>
                    <a:pt x="152" y="0"/>
                    <a:pt x="151" y="0"/>
                  </a:cubicBezTo>
                  <a:cubicBezTo>
                    <a:pt x="151" y="0"/>
                    <a:pt x="151" y="0"/>
                    <a:pt x="151" y="0"/>
                  </a:cubicBezTo>
                  <a:cubicBezTo>
                    <a:pt x="151" y="0"/>
                    <a:pt x="151" y="0"/>
                    <a:pt x="151" y="0"/>
                  </a:cubicBezTo>
                  <a:cubicBezTo>
                    <a:pt x="151" y="0"/>
                    <a:pt x="151" y="0"/>
                    <a:pt x="151" y="0"/>
                  </a:cubicBezTo>
                  <a:cubicBezTo>
                    <a:pt x="151" y="0"/>
                    <a:pt x="151" y="0"/>
                    <a:pt x="151" y="0"/>
                  </a:cubicBezTo>
                  <a:cubicBezTo>
                    <a:pt x="151" y="0"/>
                    <a:pt x="151" y="0"/>
                    <a:pt x="151" y="0"/>
                  </a:cubicBezTo>
                  <a:cubicBezTo>
                    <a:pt x="151" y="0"/>
                    <a:pt x="151" y="0"/>
                    <a:pt x="151" y="0"/>
                  </a:cubicBezTo>
                  <a:cubicBezTo>
                    <a:pt x="151" y="0"/>
                    <a:pt x="151" y="0"/>
                    <a:pt x="151" y="0"/>
                  </a:cubicBezTo>
                  <a:cubicBezTo>
                    <a:pt x="151" y="0"/>
                    <a:pt x="151" y="0"/>
                    <a:pt x="150" y="0"/>
                  </a:cubicBezTo>
                  <a:cubicBezTo>
                    <a:pt x="150" y="0"/>
                    <a:pt x="150" y="0"/>
                    <a:pt x="150" y="0"/>
                  </a:cubicBezTo>
                  <a:cubicBezTo>
                    <a:pt x="150" y="0"/>
                    <a:pt x="150" y="0"/>
                    <a:pt x="150" y="0"/>
                  </a:cubicBezTo>
                  <a:cubicBezTo>
                    <a:pt x="150" y="0"/>
                    <a:pt x="150" y="0"/>
                    <a:pt x="150" y="0"/>
                  </a:cubicBezTo>
                  <a:cubicBezTo>
                    <a:pt x="150" y="0"/>
                    <a:pt x="150" y="0"/>
                    <a:pt x="150" y="0"/>
                  </a:cubicBezTo>
                  <a:cubicBezTo>
                    <a:pt x="150" y="0"/>
                    <a:pt x="150" y="0"/>
                    <a:pt x="150" y="0"/>
                  </a:cubicBezTo>
                  <a:cubicBezTo>
                    <a:pt x="150" y="0"/>
                    <a:pt x="150" y="0"/>
                    <a:pt x="150" y="0"/>
                  </a:cubicBezTo>
                  <a:cubicBezTo>
                    <a:pt x="150" y="0"/>
                    <a:pt x="150" y="0"/>
                    <a:pt x="150" y="0"/>
                  </a:cubicBezTo>
                  <a:cubicBezTo>
                    <a:pt x="150" y="0"/>
                    <a:pt x="150" y="0"/>
                    <a:pt x="150" y="0"/>
                  </a:cubicBezTo>
                  <a:cubicBezTo>
                    <a:pt x="150" y="0"/>
                    <a:pt x="150" y="0"/>
                    <a:pt x="149" y="0"/>
                  </a:cubicBezTo>
                  <a:cubicBezTo>
                    <a:pt x="149" y="0"/>
                    <a:pt x="149" y="0"/>
                    <a:pt x="149" y="0"/>
                  </a:cubicBezTo>
                  <a:cubicBezTo>
                    <a:pt x="149" y="0"/>
                    <a:pt x="149" y="0"/>
                    <a:pt x="149" y="0"/>
                  </a:cubicBezTo>
                  <a:cubicBezTo>
                    <a:pt x="149" y="0"/>
                    <a:pt x="149" y="0"/>
                    <a:pt x="149" y="0"/>
                  </a:cubicBezTo>
                  <a:cubicBezTo>
                    <a:pt x="149" y="0"/>
                    <a:pt x="149" y="0"/>
                    <a:pt x="149" y="0"/>
                  </a:cubicBezTo>
                  <a:cubicBezTo>
                    <a:pt x="149" y="0"/>
                    <a:pt x="149" y="0"/>
                    <a:pt x="149" y="0"/>
                  </a:cubicBezTo>
                  <a:cubicBezTo>
                    <a:pt x="149" y="0"/>
                    <a:pt x="149" y="0"/>
                    <a:pt x="149" y="0"/>
                  </a:cubicBezTo>
                  <a:cubicBezTo>
                    <a:pt x="149" y="0"/>
                    <a:pt x="149" y="0"/>
                    <a:pt x="149" y="0"/>
                  </a:cubicBezTo>
                  <a:cubicBezTo>
                    <a:pt x="149" y="0"/>
                    <a:pt x="149" y="0"/>
                    <a:pt x="149" y="0"/>
                  </a:cubicBezTo>
                  <a:cubicBezTo>
                    <a:pt x="148" y="0"/>
                    <a:pt x="148" y="0"/>
                    <a:pt x="148" y="0"/>
                  </a:cubicBezTo>
                  <a:cubicBezTo>
                    <a:pt x="148" y="0"/>
                    <a:pt x="148" y="0"/>
                    <a:pt x="148" y="0"/>
                  </a:cubicBezTo>
                  <a:cubicBezTo>
                    <a:pt x="148" y="0"/>
                    <a:pt x="148" y="0"/>
                    <a:pt x="148" y="0"/>
                  </a:cubicBezTo>
                  <a:cubicBezTo>
                    <a:pt x="148" y="0"/>
                    <a:pt x="148" y="0"/>
                    <a:pt x="148" y="0"/>
                  </a:cubicBezTo>
                  <a:cubicBezTo>
                    <a:pt x="148" y="0"/>
                    <a:pt x="148" y="0"/>
                    <a:pt x="148" y="0"/>
                  </a:cubicBezTo>
                  <a:cubicBezTo>
                    <a:pt x="148" y="0"/>
                    <a:pt x="148" y="0"/>
                    <a:pt x="148" y="0"/>
                  </a:cubicBezTo>
                  <a:cubicBezTo>
                    <a:pt x="148" y="0"/>
                    <a:pt x="148" y="0"/>
                    <a:pt x="148" y="0"/>
                  </a:cubicBezTo>
                  <a:cubicBezTo>
                    <a:pt x="148" y="0"/>
                    <a:pt x="148" y="0"/>
                    <a:pt x="148" y="0"/>
                  </a:cubicBezTo>
                  <a:cubicBezTo>
                    <a:pt x="148" y="0"/>
                    <a:pt x="147" y="0"/>
                    <a:pt x="147" y="0"/>
                  </a:cubicBezTo>
                </a:path>
              </a:pathLst>
            </a:custGeom>
            <a:solidFill>
              <a:schemeClr val="tx1">
                <a:lumMod val="50000"/>
                <a:lumOff val="50000"/>
              </a:schemeClr>
            </a:solidFill>
            <a:ln>
              <a:noFill/>
            </a:ln>
          </p:spPr>
          <p:txBody>
            <a:bodyPr vert="horz" wrap="square" lIns="121920" tIns="60960" rIns="121920" bIns="60960" numCol="1" anchor="t" anchorCtr="0" compatLnSpc="1"/>
            <a:lstStyle/>
            <a:p>
              <a:endParaRPr lang="zh-CN" altLang="en-US" sz="2400">
                <a:solidFill>
                  <a:schemeClr val="bg1"/>
                </a:solidFill>
              </a:endParaRPr>
            </a:p>
          </p:txBody>
        </p:sp>
        <p:sp>
          <p:nvSpPr>
            <p:cNvPr id="166" name="Freeform 55"/>
            <p:cNvSpPr/>
            <p:nvPr/>
          </p:nvSpPr>
          <p:spPr bwMode="auto">
            <a:xfrm>
              <a:off x="4905375" y="3159323"/>
              <a:ext cx="190500" cy="190500"/>
            </a:xfrm>
            <a:custGeom>
              <a:avLst/>
              <a:gdLst>
                <a:gd name="T0" fmla="*/ 39 w 39"/>
                <a:gd name="T1" fmla="*/ 0 h 39"/>
                <a:gd name="T2" fmla="*/ 39 w 39"/>
                <a:gd name="T3" fmla="*/ 0 h 39"/>
                <a:gd name="T4" fmla="*/ 0 w 39"/>
                <a:gd name="T5" fmla="*/ 39 h 39"/>
                <a:gd name="T6" fmla="*/ 0 w 39"/>
                <a:gd name="T7" fmla="*/ 39 h 39"/>
                <a:gd name="T8" fmla="*/ 0 w 39"/>
                <a:gd name="T9" fmla="*/ 39 h 39"/>
                <a:gd name="T10" fmla="*/ 0 w 39"/>
                <a:gd name="T11" fmla="*/ 39 h 39"/>
                <a:gd name="T12" fmla="*/ 0 w 39"/>
                <a:gd name="T13" fmla="*/ 39 h 39"/>
                <a:gd name="T14" fmla="*/ 0 w 39"/>
                <a:gd name="T15" fmla="*/ 39 h 39"/>
                <a:gd name="T16" fmla="*/ 39 w 39"/>
                <a:gd name="T17" fmla="*/ 0 h 39"/>
                <a:gd name="T18" fmla="*/ 39 w 39"/>
                <a:gd name="T19" fmla="*/ 0 h 39"/>
                <a:gd name="T20" fmla="*/ 39 w 39"/>
                <a:gd name="T21"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 h="39">
                  <a:moveTo>
                    <a:pt x="39" y="0"/>
                  </a:moveTo>
                  <a:cubicBezTo>
                    <a:pt x="39" y="0"/>
                    <a:pt x="39" y="0"/>
                    <a:pt x="39" y="0"/>
                  </a:cubicBezTo>
                  <a:cubicBezTo>
                    <a:pt x="28" y="14"/>
                    <a:pt x="15" y="27"/>
                    <a:pt x="0" y="39"/>
                  </a:cubicBezTo>
                  <a:cubicBezTo>
                    <a:pt x="0" y="39"/>
                    <a:pt x="0" y="39"/>
                    <a:pt x="0" y="39"/>
                  </a:cubicBezTo>
                  <a:cubicBezTo>
                    <a:pt x="0" y="39"/>
                    <a:pt x="0" y="39"/>
                    <a:pt x="0" y="39"/>
                  </a:cubicBezTo>
                  <a:cubicBezTo>
                    <a:pt x="0" y="39"/>
                    <a:pt x="0" y="39"/>
                    <a:pt x="0" y="39"/>
                  </a:cubicBezTo>
                  <a:cubicBezTo>
                    <a:pt x="0" y="39"/>
                    <a:pt x="0" y="39"/>
                    <a:pt x="0" y="39"/>
                  </a:cubicBezTo>
                  <a:cubicBezTo>
                    <a:pt x="0" y="39"/>
                    <a:pt x="0" y="39"/>
                    <a:pt x="0" y="39"/>
                  </a:cubicBezTo>
                  <a:cubicBezTo>
                    <a:pt x="15" y="27"/>
                    <a:pt x="28" y="14"/>
                    <a:pt x="39" y="0"/>
                  </a:cubicBezTo>
                  <a:cubicBezTo>
                    <a:pt x="39" y="0"/>
                    <a:pt x="39" y="0"/>
                    <a:pt x="39" y="0"/>
                  </a:cubicBezTo>
                  <a:cubicBezTo>
                    <a:pt x="39" y="0"/>
                    <a:pt x="39" y="0"/>
                    <a:pt x="39" y="0"/>
                  </a:cubicBezTo>
                </a:path>
              </a:pathLst>
            </a:custGeom>
            <a:solidFill>
              <a:srgbClr val="C5CDC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167" name="Freeform 56"/>
            <p:cNvSpPr/>
            <p:nvPr/>
          </p:nvSpPr>
          <p:spPr bwMode="auto">
            <a:xfrm>
              <a:off x="5222875" y="2797372"/>
              <a:ext cx="204788" cy="166688"/>
            </a:xfrm>
            <a:custGeom>
              <a:avLst/>
              <a:gdLst>
                <a:gd name="T0" fmla="*/ 42 w 42"/>
                <a:gd name="T1" fmla="*/ 0 h 34"/>
                <a:gd name="T2" fmla="*/ 13 w 42"/>
                <a:gd name="T3" fmla="*/ 4 h 34"/>
                <a:gd name="T4" fmla="*/ 0 w 42"/>
                <a:gd name="T5" fmla="*/ 34 h 34"/>
                <a:gd name="T6" fmla="*/ 34 w 42"/>
                <a:gd name="T7" fmla="*/ 26 h 34"/>
                <a:gd name="T8" fmla="*/ 42 w 42"/>
                <a:gd name="T9" fmla="*/ 0 h 34"/>
              </a:gdLst>
              <a:ahLst/>
              <a:cxnLst>
                <a:cxn ang="0">
                  <a:pos x="T0" y="T1"/>
                </a:cxn>
                <a:cxn ang="0">
                  <a:pos x="T2" y="T3"/>
                </a:cxn>
                <a:cxn ang="0">
                  <a:pos x="T4" y="T5"/>
                </a:cxn>
                <a:cxn ang="0">
                  <a:pos x="T6" y="T7"/>
                </a:cxn>
                <a:cxn ang="0">
                  <a:pos x="T8" y="T9"/>
                </a:cxn>
              </a:cxnLst>
              <a:rect l="0" t="0" r="r" b="b"/>
              <a:pathLst>
                <a:path w="42" h="34">
                  <a:moveTo>
                    <a:pt x="42" y="0"/>
                  </a:moveTo>
                  <a:cubicBezTo>
                    <a:pt x="32" y="0"/>
                    <a:pt x="23" y="2"/>
                    <a:pt x="13" y="4"/>
                  </a:cubicBezTo>
                  <a:cubicBezTo>
                    <a:pt x="10" y="14"/>
                    <a:pt x="5" y="24"/>
                    <a:pt x="0" y="34"/>
                  </a:cubicBezTo>
                  <a:cubicBezTo>
                    <a:pt x="11" y="30"/>
                    <a:pt x="22" y="27"/>
                    <a:pt x="34" y="26"/>
                  </a:cubicBezTo>
                  <a:cubicBezTo>
                    <a:pt x="37" y="17"/>
                    <a:pt x="39" y="9"/>
                    <a:pt x="42" y="0"/>
                  </a:cubicBezTo>
                </a:path>
              </a:pathLst>
            </a:custGeom>
            <a:solidFill>
              <a:srgbClr val="C5CDC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168" name="Freeform 57"/>
            <p:cNvSpPr/>
            <p:nvPr/>
          </p:nvSpPr>
          <p:spPr bwMode="auto">
            <a:xfrm>
              <a:off x="5095875" y="2924372"/>
              <a:ext cx="293688" cy="234951"/>
            </a:xfrm>
            <a:custGeom>
              <a:avLst/>
              <a:gdLst>
                <a:gd name="T0" fmla="*/ 60 w 60"/>
                <a:gd name="T1" fmla="*/ 0 h 48"/>
                <a:gd name="T2" fmla="*/ 26 w 60"/>
                <a:gd name="T3" fmla="*/ 8 h 48"/>
                <a:gd name="T4" fmla="*/ 0 w 60"/>
                <a:gd name="T5" fmla="*/ 48 h 48"/>
                <a:gd name="T6" fmla="*/ 48 w 60"/>
                <a:gd name="T7" fmla="*/ 27 h 48"/>
                <a:gd name="T8" fmla="*/ 60 w 60"/>
                <a:gd name="T9" fmla="*/ 0 h 48"/>
              </a:gdLst>
              <a:ahLst/>
              <a:cxnLst>
                <a:cxn ang="0">
                  <a:pos x="T0" y="T1"/>
                </a:cxn>
                <a:cxn ang="0">
                  <a:pos x="T2" y="T3"/>
                </a:cxn>
                <a:cxn ang="0">
                  <a:pos x="T4" y="T5"/>
                </a:cxn>
                <a:cxn ang="0">
                  <a:pos x="T6" y="T7"/>
                </a:cxn>
                <a:cxn ang="0">
                  <a:pos x="T8" y="T9"/>
                </a:cxn>
              </a:cxnLst>
              <a:rect l="0" t="0" r="r" b="b"/>
              <a:pathLst>
                <a:path w="60" h="48">
                  <a:moveTo>
                    <a:pt x="60" y="0"/>
                  </a:moveTo>
                  <a:cubicBezTo>
                    <a:pt x="48" y="1"/>
                    <a:pt x="37" y="4"/>
                    <a:pt x="26" y="8"/>
                  </a:cubicBezTo>
                  <a:cubicBezTo>
                    <a:pt x="19" y="22"/>
                    <a:pt x="10" y="35"/>
                    <a:pt x="0" y="48"/>
                  </a:cubicBezTo>
                  <a:cubicBezTo>
                    <a:pt x="14" y="38"/>
                    <a:pt x="31" y="31"/>
                    <a:pt x="48" y="27"/>
                  </a:cubicBezTo>
                  <a:cubicBezTo>
                    <a:pt x="52" y="18"/>
                    <a:pt x="56" y="9"/>
                    <a:pt x="60" y="0"/>
                  </a:cubicBezTo>
                </a:path>
              </a:pathLst>
            </a:custGeom>
            <a:solidFill>
              <a:srgbClr val="B0BBBB"/>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169" name="Freeform 58"/>
            <p:cNvSpPr/>
            <p:nvPr/>
          </p:nvSpPr>
          <p:spPr bwMode="auto">
            <a:xfrm>
              <a:off x="5095875" y="3056135"/>
              <a:ext cx="234951" cy="103188"/>
            </a:xfrm>
            <a:custGeom>
              <a:avLst/>
              <a:gdLst>
                <a:gd name="T0" fmla="*/ 48 w 48"/>
                <a:gd name="T1" fmla="*/ 0 h 21"/>
                <a:gd name="T2" fmla="*/ 0 w 48"/>
                <a:gd name="T3" fmla="*/ 21 h 21"/>
                <a:gd name="T4" fmla="*/ 0 w 48"/>
                <a:gd name="T5" fmla="*/ 21 h 21"/>
                <a:gd name="T6" fmla="*/ 48 w 48"/>
                <a:gd name="T7" fmla="*/ 0 h 21"/>
                <a:gd name="T8" fmla="*/ 48 w 48"/>
                <a:gd name="T9" fmla="*/ 0 h 21"/>
              </a:gdLst>
              <a:ahLst/>
              <a:cxnLst>
                <a:cxn ang="0">
                  <a:pos x="T0" y="T1"/>
                </a:cxn>
                <a:cxn ang="0">
                  <a:pos x="T2" y="T3"/>
                </a:cxn>
                <a:cxn ang="0">
                  <a:pos x="T4" y="T5"/>
                </a:cxn>
                <a:cxn ang="0">
                  <a:pos x="T6" y="T7"/>
                </a:cxn>
                <a:cxn ang="0">
                  <a:pos x="T8" y="T9"/>
                </a:cxn>
              </a:cxnLst>
              <a:rect l="0" t="0" r="r" b="b"/>
              <a:pathLst>
                <a:path w="48" h="21">
                  <a:moveTo>
                    <a:pt x="48" y="0"/>
                  </a:moveTo>
                  <a:cubicBezTo>
                    <a:pt x="31" y="4"/>
                    <a:pt x="14" y="11"/>
                    <a:pt x="0" y="21"/>
                  </a:cubicBezTo>
                  <a:cubicBezTo>
                    <a:pt x="0" y="21"/>
                    <a:pt x="0" y="21"/>
                    <a:pt x="0" y="21"/>
                  </a:cubicBezTo>
                  <a:cubicBezTo>
                    <a:pt x="14" y="11"/>
                    <a:pt x="31" y="4"/>
                    <a:pt x="48" y="0"/>
                  </a:cubicBezTo>
                  <a:cubicBezTo>
                    <a:pt x="48" y="0"/>
                    <a:pt x="48" y="0"/>
                    <a:pt x="48" y="0"/>
                  </a:cubicBezTo>
                </a:path>
              </a:pathLst>
            </a:custGeom>
            <a:solidFill>
              <a:srgbClr val="A95865"/>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170" name="Freeform 59"/>
            <p:cNvSpPr/>
            <p:nvPr/>
          </p:nvSpPr>
          <p:spPr bwMode="auto">
            <a:xfrm>
              <a:off x="5095875" y="2818009"/>
              <a:ext cx="190500" cy="341314"/>
            </a:xfrm>
            <a:custGeom>
              <a:avLst/>
              <a:gdLst>
                <a:gd name="T0" fmla="*/ 39 w 39"/>
                <a:gd name="T1" fmla="*/ 0 h 70"/>
                <a:gd name="T2" fmla="*/ 39 w 39"/>
                <a:gd name="T3" fmla="*/ 0 h 70"/>
                <a:gd name="T4" fmla="*/ 0 w 39"/>
                <a:gd name="T5" fmla="*/ 70 h 70"/>
                <a:gd name="T6" fmla="*/ 0 w 39"/>
                <a:gd name="T7" fmla="*/ 70 h 70"/>
                <a:gd name="T8" fmla="*/ 0 w 39"/>
                <a:gd name="T9" fmla="*/ 70 h 70"/>
                <a:gd name="T10" fmla="*/ 26 w 39"/>
                <a:gd name="T11" fmla="*/ 30 h 70"/>
                <a:gd name="T12" fmla="*/ 39 w 39"/>
                <a:gd name="T13" fmla="*/ 0 h 70"/>
              </a:gdLst>
              <a:ahLst/>
              <a:cxnLst>
                <a:cxn ang="0">
                  <a:pos x="T0" y="T1"/>
                </a:cxn>
                <a:cxn ang="0">
                  <a:pos x="T2" y="T3"/>
                </a:cxn>
                <a:cxn ang="0">
                  <a:pos x="T4" y="T5"/>
                </a:cxn>
                <a:cxn ang="0">
                  <a:pos x="T6" y="T7"/>
                </a:cxn>
                <a:cxn ang="0">
                  <a:pos x="T8" y="T9"/>
                </a:cxn>
                <a:cxn ang="0">
                  <a:pos x="T10" y="T11"/>
                </a:cxn>
                <a:cxn ang="0">
                  <a:pos x="T12" y="T13"/>
                </a:cxn>
              </a:cxnLst>
              <a:rect l="0" t="0" r="r" b="b"/>
              <a:pathLst>
                <a:path w="39" h="70">
                  <a:moveTo>
                    <a:pt x="39" y="0"/>
                  </a:moveTo>
                  <a:cubicBezTo>
                    <a:pt x="39" y="0"/>
                    <a:pt x="39" y="0"/>
                    <a:pt x="39" y="0"/>
                  </a:cubicBezTo>
                  <a:cubicBezTo>
                    <a:pt x="30" y="26"/>
                    <a:pt x="17" y="49"/>
                    <a:pt x="0" y="70"/>
                  </a:cubicBezTo>
                  <a:cubicBezTo>
                    <a:pt x="0" y="70"/>
                    <a:pt x="0" y="70"/>
                    <a:pt x="0" y="70"/>
                  </a:cubicBezTo>
                  <a:cubicBezTo>
                    <a:pt x="0" y="70"/>
                    <a:pt x="0" y="70"/>
                    <a:pt x="0" y="70"/>
                  </a:cubicBezTo>
                  <a:cubicBezTo>
                    <a:pt x="10" y="57"/>
                    <a:pt x="19" y="44"/>
                    <a:pt x="26" y="30"/>
                  </a:cubicBezTo>
                  <a:cubicBezTo>
                    <a:pt x="31" y="20"/>
                    <a:pt x="36" y="10"/>
                    <a:pt x="39" y="0"/>
                  </a:cubicBezTo>
                </a:path>
              </a:pathLst>
            </a:custGeom>
            <a:solidFill>
              <a:srgbClr val="C5CDC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171" name="Freeform 60"/>
            <p:cNvSpPr/>
            <p:nvPr/>
          </p:nvSpPr>
          <p:spPr bwMode="auto">
            <a:xfrm>
              <a:off x="5095875" y="3056135"/>
              <a:ext cx="234951" cy="103188"/>
            </a:xfrm>
            <a:custGeom>
              <a:avLst/>
              <a:gdLst>
                <a:gd name="T0" fmla="*/ 48 w 48"/>
                <a:gd name="T1" fmla="*/ 0 h 21"/>
                <a:gd name="T2" fmla="*/ 0 w 48"/>
                <a:gd name="T3" fmla="*/ 21 h 21"/>
                <a:gd name="T4" fmla="*/ 0 w 48"/>
                <a:gd name="T5" fmla="*/ 21 h 21"/>
                <a:gd name="T6" fmla="*/ 48 w 48"/>
                <a:gd name="T7" fmla="*/ 0 h 21"/>
                <a:gd name="T8" fmla="*/ 48 w 48"/>
                <a:gd name="T9" fmla="*/ 0 h 21"/>
              </a:gdLst>
              <a:ahLst/>
              <a:cxnLst>
                <a:cxn ang="0">
                  <a:pos x="T0" y="T1"/>
                </a:cxn>
                <a:cxn ang="0">
                  <a:pos x="T2" y="T3"/>
                </a:cxn>
                <a:cxn ang="0">
                  <a:pos x="T4" y="T5"/>
                </a:cxn>
                <a:cxn ang="0">
                  <a:pos x="T6" y="T7"/>
                </a:cxn>
                <a:cxn ang="0">
                  <a:pos x="T8" y="T9"/>
                </a:cxn>
              </a:cxnLst>
              <a:rect l="0" t="0" r="r" b="b"/>
              <a:pathLst>
                <a:path w="48" h="21">
                  <a:moveTo>
                    <a:pt x="48" y="0"/>
                  </a:moveTo>
                  <a:cubicBezTo>
                    <a:pt x="31" y="4"/>
                    <a:pt x="14" y="11"/>
                    <a:pt x="0" y="21"/>
                  </a:cubicBezTo>
                  <a:cubicBezTo>
                    <a:pt x="0" y="21"/>
                    <a:pt x="0" y="21"/>
                    <a:pt x="0" y="21"/>
                  </a:cubicBezTo>
                  <a:cubicBezTo>
                    <a:pt x="14" y="11"/>
                    <a:pt x="31" y="4"/>
                    <a:pt x="48" y="0"/>
                  </a:cubicBezTo>
                  <a:cubicBezTo>
                    <a:pt x="48" y="0"/>
                    <a:pt x="48" y="0"/>
                    <a:pt x="48" y="0"/>
                  </a:cubicBezTo>
                </a:path>
              </a:pathLst>
            </a:custGeom>
            <a:solidFill>
              <a:srgbClr val="894D5A"/>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172" name="Oval 61"/>
            <p:cNvSpPr>
              <a:spLocks noChangeArrowheads="1"/>
            </p:cNvSpPr>
            <p:nvPr/>
          </p:nvSpPr>
          <p:spPr bwMode="auto">
            <a:xfrm>
              <a:off x="5095875" y="3159323"/>
              <a:ext cx="1588" cy="1588"/>
            </a:xfrm>
            <a:prstGeom prst="ellipse">
              <a:avLst/>
            </a:prstGeom>
            <a:solidFill>
              <a:srgbClr val="97A7A6"/>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173" name="Freeform 62"/>
            <p:cNvSpPr/>
            <p:nvPr/>
          </p:nvSpPr>
          <p:spPr bwMode="auto">
            <a:xfrm>
              <a:off x="4545011" y="3476823"/>
              <a:ext cx="166688" cy="200025"/>
            </a:xfrm>
            <a:custGeom>
              <a:avLst/>
              <a:gdLst>
                <a:gd name="T0" fmla="*/ 34 w 34"/>
                <a:gd name="T1" fmla="*/ 0 h 41"/>
                <a:gd name="T2" fmla="*/ 4 w 34"/>
                <a:gd name="T3" fmla="*/ 13 h 41"/>
                <a:gd name="T4" fmla="*/ 0 w 34"/>
                <a:gd name="T5" fmla="*/ 41 h 41"/>
                <a:gd name="T6" fmla="*/ 26 w 34"/>
                <a:gd name="T7" fmla="*/ 33 h 41"/>
                <a:gd name="T8" fmla="*/ 34 w 34"/>
                <a:gd name="T9" fmla="*/ 0 h 41"/>
              </a:gdLst>
              <a:ahLst/>
              <a:cxnLst>
                <a:cxn ang="0">
                  <a:pos x="T0" y="T1"/>
                </a:cxn>
                <a:cxn ang="0">
                  <a:pos x="T2" y="T3"/>
                </a:cxn>
                <a:cxn ang="0">
                  <a:pos x="T4" y="T5"/>
                </a:cxn>
                <a:cxn ang="0">
                  <a:pos x="T6" y="T7"/>
                </a:cxn>
                <a:cxn ang="0">
                  <a:pos x="T8" y="T9"/>
                </a:cxn>
              </a:cxnLst>
              <a:rect l="0" t="0" r="r" b="b"/>
              <a:pathLst>
                <a:path w="34" h="41">
                  <a:moveTo>
                    <a:pt x="34" y="0"/>
                  </a:moveTo>
                  <a:cubicBezTo>
                    <a:pt x="25" y="5"/>
                    <a:pt x="15" y="9"/>
                    <a:pt x="4" y="13"/>
                  </a:cubicBezTo>
                  <a:cubicBezTo>
                    <a:pt x="2" y="22"/>
                    <a:pt x="1" y="32"/>
                    <a:pt x="0" y="41"/>
                  </a:cubicBezTo>
                  <a:cubicBezTo>
                    <a:pt x="9" y="39"/>
                    <a:pt x="18" y="36"/>
                    <a:pt x="26" y="33"/>
                  </a:cubicBezTo>
                  <a:cubicBezTo>
                    <a:pt x="28" y="22"/>
                    <a:pt x="31" y="11"/>
                    <a:pt x="34" y="0"/>
                  </a:cubicBezTo>
                </a:path>
              </a:pathLst>
            </a:custGeom>
            <a:solidFill>
              <a:srgbClr val="C5CDC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174" name="Freeform 63"/>
            <p:cNvSpPr/>
            <p:nvPr/>
          </p:nvSpPr>
          <p:spPr bwMode="auto">
            <a:xfrm>
              <a:off x="4672011" y="3349823"/>
              <a:ext cx="233363" cy="287339"/>
            </a:xfrm>
            <a:custGeom>
              <a:avLst/>
              <a:gdLst>
                <a:gd name="T0" fmla="*/ 48 w 48"/>
                <a:gd name="T1" fmla="*/ 0 h 59"/>
                <a:gd name="T2" fmla="*/ 8 w 48"/>
                <a:gd name="T3" fmla="*/ 26 h 59"/>
                <a:gd name="T4" fmla="*/ 0 w 48"/>
                <a:gd name="T5" fmla="*/ 59 h 59"/>
                <a:gd name="T6" fmla="*/ 27 w 48"/>
                <a:gd name="T7" fmla="*/ 48 h 59"/>
                <a:gd name="T8" fmla="*/ 48 w 48"/>
                <a:gd name="T9" fmla="*/ 0 h 59"/>
              </a:gdLst>
              <a:ahLst/>
              <a:cxnLst>
                <a:cxn ang="0">
                  <a:pos x="T0" y="T1"/>
                </a:cxn>
                <a:cxn ang="0">
                  <a:pos x="T2" y="T3"/>
                </a:cxn>
                <a:cxn ang="0">
                  <a:pos x="T4" y="T5"/>
                </a:cxn>
                <a:cxn ang="0">
                  <a:pos x="T6" y="T7"/>
                </a:cxn>
                <a:cxn ang="0">
                  <a:pos x="T8" y="T9"/>
                </a:cxn>
              </a:cxnLst>
              <a:rect l="0" t="0" r="r" b="b"/>
              <a:pathLst>
                <a:path w="48" h="59">
                  <a:moveTo>
                    <a:pt x="48" y="0"/>
                  </a:moveTo>
                  <a:cubicBezTo>
                    <a:pt x="36" y="10"/>
                    <a:pt x="22" y="18"/>
                    <a:pt x="8" y="26"/>
                  </a:cubicBezTo>
                  <a:cubicBezTo>
                    <a:pt x="5" y="37"/>
                    <a:pt x="2" y="48"/>
                    <a:pt x="0" y="59"/>
                  </a:cubicBezTo>
                  <a:cubicBezTo>
                    <a:pt x="9" y="56"/>
                    <a:pt x="18" y="52"/>
                    <a:pt x="27" y="48"/>
                  </a:cubicBezTo>
                  <a:cubicBezTo>
                    <a:pt x="31" y="30"/>
                    <a:pt x="38" y="14"/>
                    <a:pt x="48" y="0"/>
                  </a:cubicBezTo>
                </a:path>
              </a:pathLst>
            </a:custGeom>
            <a:solidFill>
              <a:srgbClr val="B0BBBB"/>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175" name="Freeform 64"/>
            <p:cNvSpPr/>
            <p:nvPr/>
          </p:nvSpPr>
          <p:spPr bwMode="auto">
            <a:xfrm>
              <a:off x="4803775" y="3349823"/>
              <a:ext cx="101600" cy="233363"/>
            </a:xfrm>
            <a:custGeom>
              <a:avLst/>
              <a:gdLst>
                <a:gd name="T0" fmla="*/ 21 w 21"/>
                <a:gd name="T1" fmla="*/ 0 h 48"/>
                <a:gd name="T2" fmla="*/ 21 w 21"/>
                <a:gd name="T3" fmla="*/ 0 h 48"/>
                <a:gd name="T4" fmla="*/ 0 w 21"/>
                <a:gd name="T5" fmla="*/ 48 h 48"/>
                <a:gd name="T6" fmla="*/ 0 w 21"/>
                <a:gd name="T7" fmla="*/ 48 h 48"/>
                <a:gd name="T8" fmla="*/ 21 w 21"/>
                <a:gd name="T9" fmla="*/ 0 h 48"/>
              </a:gdLst>
              <a:ahLst/>
              <a:cxnLst>
                <a:cxn ang="0">
                  <a:pos x="T0" y="T1"/>
                </a:cxn>
                <a:cxn ang="0">
                  <a:pos x="T2" y="T3"/>
                </a:cxn>
                <a:cxn ang="0">
                  <a:pos x="T4" y="T5"/>
                </a:cxn>
                <a:cxn ang="0">
                  <a:pos x="T6" y="T7"/>
                </a:cxn>
                <a:cxn ang="0">
                  <a:pos x="T8" y="T9"/>
                </a:cxn>
              </a:cxnLst>
              <a:rect l="0" t="0" r="r" b="b"/>
              <a:pathLst>
                <a:path w="21" h="48">
                  <a:moveTo>
                    <a:pt x="21" y="0"/>
                  </a:moveTo>
                  <a:cubicBezTo>
                    <a:pt x="21" y="0"/>
                    <a:pt x="21" y="0"/>
                    <a:pt x="21" y="0"/>
                  </a:cubicBezTo>
                  <a:cubicBezTo>
                    <a:pt x="11" y="14"/>
                    <a:pt x="4" y="30"/>
                    <a:pt x="0" y="48"/>
                  </a:cubicBezTo>
                  <a:cubicBezTo>
                    <a:pt x="0" y="48"/>
                    <a:pt x="0" y="48"/>
                    <a:pt x="0" y="48"/>
                  </a:cubicBezTo>
                  <a:cubicBezTo>
                    <a:pt x="4" y="30"/>
                    <a:pt x="11" y="14"/>
                    <a:pt x="21" y="0"/>
                  </a:cubicBezTo>
                </a:path>
              </a:pathLst>
            </a:custGeom>
            <a:solidFill>
              <a:srgbClr val="A95865"/>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176" name="Freeform 65"/>
            <p:cNvSpPr/>
            <p:nvPr/>
          </p:nvSpPr>
          <p:spPr bwMode="auto">
            <a:xfrm>
              <a:off x="4564061" y="3349823"/>
              <a:ext cx="341313" cy="190500"/>
            </a:xfrm>
            <a:custGeom>
              <a:avLst/>
              <a:gdLst>
                <a:gd name="T0" fmla="*/ 70 w 70"/>
                <a:gd name="T1" fmla="*/ 0 h 39"/>
                <a:gd name="T2" fmla="*/ 0 w 70"/>
                <a:gd name="T3" fmla="*/ 39 h 39"/>
                <a:gd name="T4" fmla="*/ 0 w 70"/>
                <a:gd name="T5" fmla="*/ 39 h 39"/>
                <a:gd name="T6" fmla="*/ 30 w 70"/>
                <a:gd name="T7" fmla="*/ 26 h 39"/>
                <a:gd name="T8" fmla="*/ 70 w 70"/>
                <a:gd name="T9" fmla="*/ 0 h 39"/>
                <a:gd name="T10" fmla="*/ 70 w 70"/>
                <a:gd name="T11" fmla="*/ 0 h 39"/>
                <a:gd name="T12" fmla="*/ 70 w 70"/>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70" h="39">
                  <a:moveTo>
                    <a:pt x="70" y="0"/>
                  </a:moveTo>
                  <a:cubicBezTo>
                    <a:pt x="49" y="16"/>
                    <a:pt x="26" y="30"/>
                    <a:pt x="0" y="39"/>
                  </a:cubicBezTo>
                  <a:cubicBezTo>
                    <a:pt x="0" y="39"/>
                    <a:pt x="0" y="39"/>
                    <a:pt x="0" y="39"/>
                  </a:cubicBezTo>
                  <a:cubicBezTo>
                    <a:pt x="11" y="35"/>
                    <a:pt x="21" y="31"/>
                    <a:pt x="30" y="26"/>
                  </a:cubicBezTo>
                  <a:cubicBezTo>
                    <a:pt x="44" y="18"/>
                    <a:pt x="58" y="10"/>
                    <a:pt x="70" y="0"/>
                  </a:cubicBezTo>
                  <a:cubicBezTo>
                    <a:pt x="70" y="0"/>
                    <a:pt x="70" y="0"/>
                    <a:pt x="70" y="0"/>
                  </a:cubicBezTo>
                  <a:cubicBezTo>
                    <a:pt x="70" y="0"/>
                    <a:pt x="70" y="0"/>
                    <a:pt x="70" y="0"/>
                  </a:cubicBezTo>
                </a:path>
              </a:pathLst>
            </a:custGeom>
            <a:solidFill>
              <a:srgbClr val="C5CDC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177" name="Freeform 66"/>
            <p:cNvSpPr/>
            <p:nvPr/>
          </p:nvSpPr>
          <p:spPr bwMode="auto">
            <a:xfrm>
              <a:off x="4803775" y="3349823"/>
              <a:ext cx="101600" cy="233363"/>
            </a:xfrm>
            <a:custGeom>
              <a:avLst/>
              <a:gdLst>
                <a:gd name="T0" fmla="*/ 21 w 21"/>
                <a:gd name="T1" fmla="*/ 0 h 48"/>
                <a:gd name="T2" fmla="*/ 21 w 21"/>
                <a:gd name="T3" fmla="*/ 0 h 48"/>
                <a:gd name="T4" fmla="*/ 0 w 21"/>
                <a:gd name="T5" fmla="*/ 48 h 48"/>
                <a:gd name="T6" fmla="*/ 0 w 21"/>
                <a:gd name="T7" fmla="*/ 48 h 48"/>
                <a:gd name="T8" fmla="*/ 21 w 21"/>
                <a:gd name="T9" fmla="*/ 0 h 48"/>
              </a:gdLst>
              <a:ahLst/>
              <a:cxnLst>
                <a:cxn ang="0">
                  <a:pos x="T0" y="T1"/>
                </a:cxn>
                <a:cxn ang="0">
                  <a:pos x="T2" y="T3"/>
                </a:cxn>
                <a:cxn ang="0">
                  <a:pos x="T4" y="T5"/>
                </a:cxn>
                <a:cxn ang="0">
                  <a:pos x="T6" y="T7"/>
                </a:cxn>
                <a:cxn ang="0">
                  <a:pos x="T8" y="T9"/>
                </a:cxn>
              </a:cxnLst>
              <a:rect l="0" t="0" r="r" b="b"/>
              <a:pathLst>
                <a:path w="21" h="48">
                  <a:moveTo>
                    <a:pt x="21" y="0"/>
                  </a:moveTo>
                  <a:cubicBezTo>
                    <a:pt x="21" y="0"/>
                    <a:pt x="21" y="0"/>
                    <a:pt x="21" y="0"/>
                  </a:cubicBezTo>
                  <a:cubicBezTo>
                    <a:pt x="11" y="14"/>
                    <a:pt x="4" y="30"/>
                    <a:pt x="0" y="48"/>
                  </a:cubicBezTo>
                  <a:cubicBezTo>
                    <a:pt x="0" y="48"/>
                    <a:pt x="0" y="48"/>
                    <a:pt x="0" y="48"/>
                  </a:cubicBezTo>
                  <a:cubicBezTo>
                    <a:pt x="4" y="30"/>
                    <a:pt x="12" y="14"/>
                    <a:pt x="21" y="0"/>
                  </a:cubicBezTo>
                </a:path>
              </a:pathLst>
            </a:custGeom>
            <a:solidFill>
              <a:srgbClr val="894D5A"/>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178" name="Oval 67"/>
            <p:cNvSpPr>
              <a:spLocks noChangeArrowheads="1"/>
            </p:cNvSpPr>
            <p:nvPr/>
          </p:nvSpPr>
          <p:spPr bwMode="auto">
            <a:xfrm>
              <a:off x="4905375" y="3349823"/>
              <a:ext cx="1588" cy="1588"/>
            </a:xfrm>
            <a:prstGeom prst="ellipse">
              <a:avLst/>
            </a:prstGeom>
            <a:solidFill>
              <a:srgbClr val="97A7A6"/>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179" name="Freeform 68"/>
            <p:cNvSpPr>
              <a:spLocks noEditPoints="1"/>
            </p:cNvSpPr>
            <p:nvPr/>
          </p:nvSpPr>
          <p:spPr bwMode="auto">
            <a:xfrm>
              <a:off x="6427786" y="4076898"/>
              <a:ext cx="122239" cy="14288"/>
            </a:xfrm>
            <a:custGeom>
              <a:avLst/>
              <a:gdLst>
                <a:gd name="T0" fmla="*/ 0 w 25"/>
                <a:gd name="T1" fmla="*/ 3 h 3"/>
                <a:gd name="T2" fmla="*/ 0 w 25"/>
                <a:gd name="T3" fmla="*/ 3 h 3"/>
                <a:gd name="T4" fmla="*/ 0 w 25"/>
                <a:gd name="T5" fmla="*/ 3 h 3"/>
                <a:gd name="T6" fmla="*/ 0 w 25"/>
                <a:gd name="T7" fmla="*/ 3 h 3"/>
                <a:gd name="T8" fmla="*/ 0 w 25"/>
                <a:gd name="T9" fmla="*/ 3 h 3"/>
                <a:gd name="T10" fmla="*/ 0 w 25"/>
                <a:gd name="T11" fmla="*/ 3 h 3"/>
                <a:gd name="T12" fmla="*/ 1 w 25"/>
                <a:gd name="T13" fmla="*/ 3 h 3"/>
                <a:gd name="T14" fmla="*/ 0 w 25"/>
                <a:gd name="T15" fmla="*/ 3 h 3"/>
                <a:gd name="T16" fmla="*/ 1 w 25"/>
                <a:gd name="T17" fmla="*/ 3 h 3"/>
                <a:gd name="T18" fmla="*/ 25 w 25"/>
                <a:gd name="T19" fmla="*/ 0 h 3"/>
                <a:gd name="T20" fmla="*/ 1 w 25"/>
                <a:gd name="T21" fmla="*/ 3 h 3"/>
                <a:gd name="T22" fmla="*/ 25 w 25"/>
                <a:gd name="T23" fmla="*/ 0 h 3"/>
                <a:gd name="T24" fmla="*/ 25 w 25"/>
                <a:gd name="T25"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3">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1" y="3"/>
                  </a:moveTo>
                  <a:cubicBezTo>
                    <a:pt x="1" y="3"/>
                    <a:pt x="0" y="3"/>
                    <a:pt x="0" y="3"/>
                  </a:cubicBezTo>
                  <a:cubicBezTo>
                    <a:pt x="0" y="3"/>
                    <a:pt x="1" y="3"/>
                    <a:pt x="1" y="3"/>
                  </a:cubicBezTo>
                  <a:moveTo>
                    <a:pt x="25" y="0"/>
                  </a:moveTo>
                  <a:cubicBezTo>
                    <a:pt x="17" y="0"/>
                    <a:pt x="9" y="1"/>
                    <a:pt x="1" y="3"/>
                  </a:cubicBezTo>
                  <a:cubicBezTo>
                    <a:pt x="9" y="1"/>
                    <a:pt x="17" y="0"/>
                    <a:pt x="25" y="0"/>
                  </a:cubicBezTo>
                  <a:cubicBezTo>
                    <a:pt x="25" y="0"/>
                    <a:pt x="25" y="0"/>
                    <a:pt x="25" y="0"/>
                  </a:cubicBezTo>
                </a:path>
              </a:pathLst>
            </a:custGeom>
            <a:solidFill>
              <a:srgbClr val="97A7A6"/>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180" name="Freeform 69"/>
            <p:cNvSpPr>
              <a:spLocks noEditPoints="1"/>
            </p:cNvSpPr>
            <p:nvPr/>
          </p:nvSpPr>
          <p:spPr bwMode="auto">
            <a:xfrm>
              <a:off x="5822949" y="4076898"/>
              <a:ext cx="727074" cy="727075"/>
            </a:xfrm>
            <a:custGeom>
              <a:avLst/>
              <a:gdLst>
                <a:gd name="T0" fmla="*/ 30 w 149"/>
                <a:gd name="T1" fmla="*/ 106 h 149"/>
                <a:gd name="T2" fmla="*/ 5 w 149"/>
                <a:gd name="T3" fmla="*/ 118 h 149"/>
                <a:gd name="T4" fmla="*/ 0 w 149"/>
                <a:gd name="T5" fmla="*/ 149 h 149"/>
                <a:gd name="T6" fmla="*/ 21 w 149"/>
                <a:gd name="T7" fmla="*/ 143 h 149"/>
                <a:gd name="T8" fmla="*/ 30 w 149"/>
                <a:gd name="T9" fmla="*/ 106 h 149"/>
                <a:gd name="T10" fmla="*/ 149 w 149"/>
                <a:gd name="T11" fmla="*/ 0 h 149"/>
                <a:gd name="T12" fmla="*/ 125 w 149"/>
                <a:gd name="T13" fmla="*/ 3 h 149"/>
                <a:gd name="T14" fmla="*/ 125 w 149"/>
                <a:gd name="T15" fmla="*/ 3 h 149"/>
                <a:gd name="T16" fmla="*/ 124 w 149"/>
                <a:gd name="T17" fmla="*/ 3 h 149"/>
                <a:gd name="T18" fmla="*/ 124 w 149"/>
                <a:gd name="T19" fmla="*/ 3 h 149"/>
                <a:gd name="T20" fmla="*/ 124 w 149"/>
                <a:gd name="T21" fmla="*/ 3 h 149"/>
                <a:gd name="T22" fmla="*/ 124 w 149"/>
                <a:gd name="T23" fmla="*/ 3 h 149"/>
                <a:gd name="T24" fmla="*/ 124 w 149"/>
                <a:gd name="T25" fmla="*/ 3 h 149"/>
                <a:gd name="T26" fmla="*/ 118 w 149"/>
                <a:gd name="T27" fmla="*/ 5 h 149"/>
                <a:gd name="T28" fmla="*/ 107 w 149"/>
                <a:gd name="T29" fmla="*/ 29 h 149"/>
                <a:gd name="T30" fmla="*/ 143 w 149"/>
                <a:gd name="T31" fmla="*/ 20 h 149"/>
                <a:gd name="T32" fmla="*/ 149 w 149"/>
                <a:gd name="T33"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9" h="149">
                  <a:moveTo>
                    <a:pt x="30" y="106"/>
                  </a:moveTo>
                  <a:cubicBezTo>
                    <a:pt x="22" y="111"/>
                    <a:pt x="13" y="115"/>
                    <a:pt x="5" y="118"/>
                  </a:cubicBezTo>
                  <a:cubicBezTo>
                    <a:pt x="2" y="128"/>
                    <a:pt x="1" y="138"/>
                    <a:pt x="0" y="149"/>
                  </a:cubicBezTo>
                  <a:cubicBezTo>
                    <a:pt x="7" y="147"/>
                    <a:pt x="14" y="145"/>
                    <a:pt x="21" y="143"/>
                  </a:cubicBezTo>
                  <a:cubicBezTo>
                    <a:pt x="22" y="130"/>
                    <a:pt x="25" y="118"/>
                    <a:pt x="30" y="106"/>
                  </a:cubicBezTo>
                  <a:moveTo>
                    <a:pt x="149" y="0"/>
                  </a:moveTo>
                  <a:cubicBezTo>
                    <a:pt x="141" y="0"/>
                    <a:pt x="133" y="1"/>
                    <a:pt x="125" y="3"/>
                  </a:cubicBezTo>
                  <a:cubicBezTo>
                    <a:pt x="125" y="3"/>
                    <a:pt x="125" y="3"/>
                    <a:pt x="125" y="3"/>
                  </a:cubicBezTo>
                  <a:cubicBezTo>
                    <a:pt x="125" y="3"/>
                    <a:pt x="124" y="3"/>
                    <a:pt x="124" y="3"/>
                  </a:cubicBezTo>
                  <a:cubicBezTo>
                    <a:pt x="124" y="3"/>
                    <a:pt x="124" y="3"/>
                    <a:pt x="124" y="3"/>
                  </a:cubicBezTo>
                  <a:cubicBezTo>
                    <a:pt x="124" y="3"/>
                    <a:pt x="124" y="3"/>
                    <a:pt x="124" y="3"/>
                  </a:cubicBezTo>
                  <a:cubicBezTo>
                    <a:pt x="124" y="3"/>
                    <a:pt x="124" y="3"/>
                    <a:pt x="124" y="3"/>
                  </a:cubicBezTo>
                  <a:cubicBezTo>
                    <a:pt x="124" y="3"/>
                    <a:pt x="124" y="3"/>
                    <a:pt x="124" y="3"/>
                  </a:cubicBezTo>
                  <a:cubicBezTo>
                    <a:pt x="122" y="4"/>
                    <a:pt x="120" y="4"/>
                    <a:pt x="118" y="5"/>
                  </a:cubicBezTo>
                  <a:cubicBezTo>
                    <a:pt x="115" y="13"/>
                    <a:pt x="111" y="21"/>
                    <a:pt x="107" y="29"/>
                  </a:cubicBezTo>
                  <a:cubicBezTo>
                    <a:pt x="118" y="25"/>
                    <a:pt x="131" y="22"/>
                    <a:pt x="143" y="20"/>
                  </a:cubicBezTo>
                  <a:cubicBezTo>
                    <a:pt x="146" y="14"/>
                    <a:pt x="148" y="7"/>
                    <a:pt x="149" y="0"/>
                  </a:cubicBezTo>
                </a:path>
              </a:pathLst>
            </a:custGeom>
            <a:solidFill>
              <a:srgbClr val="C5CDC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181" name="Freeform 70"/>
            <p:cNvSpPr/>
            <p:nvPr/>
          </p:nvSpPr>
          <p:spPr bwMode="auto">
            <a:xfrm>
              <a:off x="5926136" y="4173735"/>
              <a:ext cx="595313" cy="600075"/>
            </a:xfrm>
            <a:custGeom>
              <a:avLst/>
              <a:gdLst>
                <a:gd name="T0" fmla="*/ 122 w 122"/>
                <a:gd name="T1" fmla="*/ 0 h 123"/>
                <a:gd name="T2" fmla="*/ 86 w 122"/>
                <a:gd name="T3" fmla="*/ 9 h 123"/>
                <a:gd name="T4" fmla="*/ 9 w 122"/>
                <a:gd name="T5" fmla="*/ 86 h 123"/>
                <a:gd name="T6" fmla="*/ 0 w 122"/>
                <a:gd name="T7" fmla="*/ 123 h 123"/>
                <a:gd name="T8" fmla="*/ 20 w 122"/>
                <a:gd name="T9" fmla="*/ 115 h 123"/>
                <a:gd name="T10" fmla="*/ 114 w 122"/>
                <a:gd name="T11" fmla="*/ 21 h 123"/>
                <a:gd name="T12" fmla="*/ 122 w 122"/>
                <a:gd name="T13" fmla="*/ 0 h 123"/>
              </a:gdLst>
              <a:ahLst/>
              <a:cxnLst>
                <a:cxn ang="0">
                  <a:pos x="T0" y="T1"/>
                </a:cxn>
                <a:cxn ang="0">
                  <a:pos x="T2" y="T3"/>
                </a:cxn>
                <a:cxn ang="0">
                  <a:pos x="T4" y="T5"/>
                </a:cxn>
                <a:cxn ang="0">
                  <a:pos x="T6" y="T7"/>
                </a:cxn>
                <a:cxn ang="0">
                  <a:pos x="T8" y="T9"/>
                </a:cxn>
                <a:cxn ang="0">
                  <a:pos x="T10" y="T11"/>
                </a:cxn>
                <a:cxn ang="0">
                  <a:pos x="T12" y="T13"/>
                </a:cxn>
              </a:cxnLst>
              <a:rect l="0" t="0" r="r" b="b"/>
              <a:pathLst>
                <a:path w="122" h="123">
                  <a:moveTo>
                    <a:pt x="122" y="0"/>
                  </a:moveTo>
                  <a:cubicBezTo>
                    <a:pt x="110" y="2"/>
                    <a:pt x="97" y="5"/>
                    <a:pt x="86" y="9"/>
                  </a:cubicBezTo>
                  <a:cubicBezTo>
                    <a:pt x="68" y="42"/>
                    <a:pt x="41" y="69"/>
                    <a:pt x="9" y="86"/>
                  </a:cubicBezTo>
                  <a:cubicBezTo>
                    <a:pt x="4" y="98"/>
                    <a:pt x="1" y="110"/>
                    <a:pt x="0" y="123"/>
                  </a:cubicBezTo>
                  <a:cubicBezTo>
                    <a:pt x="7" y="121"/>
                    <a:pt x="14" y="118"/>
                    <a:pt x="20" y="115"/>
                  </a:cubicBezTo>
                  <a:cubicBezTo>
                    <a:pt x="30" y="67"/>
                    <a:pt x="67" y="30"/>
                    <a:pt x="114" y="21"/>
                  </a:cubicBezTo>
                  <a:cubicBezTo>
                    <a:pt x="117" y="14"/>
                    <a:pt x="120" y="8"/>
                    <a:pt x="122" y="0"/>
                  </a:cubicBezTo>
                </a:path>
              </a:pathLst>
            </a:custGeom>
            <a:solidFill>
              <a:srgbClr val="B0BBBB"/>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182" name="Freeform 71"/>
            <p:cNvSpPr/>
            <p:nvPr/>
          </p:nvSpPr>
          <p:spPr bwMode="auto">
            <a:xfrm>
              <a:off x="5848349" y="4100710"/>
              <a:ext cx="550863" cy="550863"/>
            </a:xfrm>
            <a:custGeom>
              <a:avLst/>
              <a:gdLst>
                <a:gd name="T0" fmla="*/ 113 w 113"/>
                <a:gd name="T1" fmla="*/ 0 h 113"/>
                <a:gd name="T2" fmla="*/ 113 w 113"/>
                <a:gd name="T3" fmla="*/ 0 h 113"/>
                <a:gd name="T4" fmla="*/ 0 w 113"/>
                <a:gd name="T5" fmla="*/ 113 h 113"/>
                <a:gd name="T6" fmla="*/ 0 w 113"/>
                <a:gd name="T7" fmla="*/ 113 h 113"/>
                <a:gd name="T8" fmla="*/ 25 w 113"/>
                <a:gd name="T9" fmla="*/ 101 h 113"/>
                <a:gd name="T10" fmla="*/ 102 w 113"/>
                <a:gd name="T11" fmla="*/ 24 h 113"/>
                <a:gd name="T12" fmla="*/ 113 w 113"/>
                <a:gd name="T13" fmla="*/ 0 h 113"/>
              </a:gdLst>
              <a:ahLst/>
              <a:cxnLst>
                <a:cxn ang="0">
                  <a:pos x="T0" y="T1"/>
                </a:cxn>
                <a:cxn ang="0">
                  <a:pos x="T2" y="T3"/>
                </a:cxn>
                <a:cxn ang="0">
                  <a:pos x="T4" y="T5"/>
                </a:cxn>
                <a:cxn ang="0">
                  <a:pos x="T6" y="T7"/>
                </a:cxn>
                <a:cxn ang="0">
                  <a:pos x="T8" y="T9"/>
                </a:cxn>
                <a:cxn ang="0">
                  <a:pos x="T10" y="T11"/>
                </a:cxn>
                <a:cxn ang="0">
                  <a:pos x="T12" y="T13"/>
                </a:cxn>
              </a:cxnLst>
              <a:rect l="0" t="0" r="r" b="b"/>
              <a:pathLst>
                <a:path w="113" h="113">
                  <a:moveTo>
                    <a:pt x="113" y="0"/>
                  </a:moveTo>
                  <a:cubicBezTo>
                    <a:pt x="113" y="0"/>
                    <a:pt x="113" y="0"/>
                    <a:pt x="113" y="0"/>
                  </a:cubicBezTo>
                  <a:cubicBezTo>
                    <a:pt x="93" y="52"/>
                    <a:pt x="52" y="93"/>
                    <a:pt x="0" y="113"/>
                  </a:cubicBezTo>
                  <a:cubicBezTo>
                    <a:pt x="0" y="113"/>
                    <a:pt x="0" y="113"/>
                    <a:pt x="0" y="113"/>
                  </a:cubicBezTo>
                  <a:cubicBezTo>
                    <a:pt x="8" y="110"/>
                    <a:pt x="17" y="106"/>
                    <a:pt x="25" y="101"/>
                  </a:cubicBezTo>
                  <a:cubicBezTo>
                    <a:pt x="57" y="84"/>
                    <a:pt x="84" y="57"/>
                    <a:pt x="102" y="24"/>
                  </a:cubicBezTo>
                  <a:cubicBezTo>
                    <a:pt x="106" y="16"/>
                    <a:pt x="110" y="8"/>
                    <a:pt x="113" y="0"/>
                  </a:cubicBezTo>
                </a:path>
              </a:pathLst>
            </a:custGeom>
            <a:solidFill>
              <a:srgbClr val="C5CDC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183" name="Freeform 72"/>
            <p:cNvSpPr/>
            <p:nvPr/>
          </p:nvSpPr>
          <p:spPr bwMode="auto">
            <a:xfrm>
              <a:off x="6022974" y="4276924"/>
              <a:ext cx="458788" cy="458788"/>
            </a:xfrm>
            <a:custGeom>
              <a:avLst/>
              <a:gdLst>
                <a:gd name="T0" fmla="*/ 94 w 94"/>
                <a:gd name="T1" fmla="*/ 0 h 94"/>
                <a:gd name="T2" fmla="*/ 0 w 94"/>
                <a:gd name="T3" fmla="*/ 94 h 94"/>
                <a:gd name="T4" fmla="*/ 0 w 94"/>
                <a:gd name="T5" fmla="*/ 94 h 94"/>
                <a:gd name="T6" fmla="*/ 94 w 94"/>
                <a:gd name="T7" fmla="*/ 0 h 94"/>
                <a:gd name="T8" fmla="*/ 94 w 94"/>
                <a:gd name="T9" fmla="*/ 0 h 94"/>
              </a:gdLst>
              <a:ahLst/>
              <a:cxnLst>
                <a:cxn ang="0">
                  <a:pos x="T0" y="T1"/>
                </a:cxn>
                <a:cxn ang="0">
                  <a:pos x="T2" y="T3"/>
                </a:cxn>
                <a:cxn ang="0">
                  <a:pos x="T4" y="T5"/>
                </a:cxn>
                <a:cxn ang="0">
                  <a:pos x="T6" y="T7"/>
                </a:cxn>
                <a:cxn ang="0">
                  <a:pos x="T8" y="T9"/>
                </a:cxn>
              </a:cxnLst>
              <a:rect l="0" t="0" r="r" b="b"/>
              <a:pathLst>
                <a:path w="94" h="94">
                  <a:moveTo>
                    <a:pt x="94" y="0"/>
                  </a:moveTo>
                  <a:cubicBezTo>
                    <a:pt x="47" y="9"/>
                    <a:pt x="10" y="46"/>
                    <a:pt x="0" y="94"/>
                  </a:cubicBezTo>
                  <a:cubicBezTo>
                    <a:pt x="0" y="94"/>
                    <a:pt x="0" y="94"/>
                    <a:pt x="0" y="94"/>
                  </a:cubicBezTo>
                  <a:cubicBezTo>
                    <a:pt x="10" y="46"/>
                    <a:pt x="47" y="9"/>
                    <a:pt x="94" y="0"/>
                  </a:cubicBezTo>
                  <a:cubicBezTo>
                    <a:pt x="94" y="0"/>
                    <a:pt x="94" y="0"/>
                    <a:pt x="94" y="0"/>
                  </a:cubicBezTo>
                </a:path>
              </a:pathLst>
            </a:custGeom>
            <a:solidFill>
              <a:srgbClr val="2D3838"/>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184" name="Freeform 73"/>
            <p:cNvSpPr/>
            <p:nvPr/>
          </p:nvSpPr>
          <p:spPr bwMode="auto">
            <a:xfrm>
              <a:off x="7272335" y="5096073"/>
              <a:ext cx="161925" cy="112713"/>
            </a:xfrm>
            <a:custGeom>
              <a:avLst/>
              <a:gdLst>
                <a:gd name="T0" fmla="*/ 33 w 33"/>
                <a:gd name="T1" fmla="*/ 0 h 23"/>
                <a:gd name="T2" fmla="*/ 8 w 33"/>
                <a:gd name="T3" fmla="*/ 3 h 23"/>
                <a:gd name="T4" fmla="*/ 0 w 33"/>
                <a:gd name="T5" fmla="*/ 23 h 23"/>
                <a:gd name="T6" fmla="*/ 28 w 33"/>
                <a:gd name="T7" fmla="*/ 16 h 23"/>
                <a:gd name="T8" fmla="*/ 33 w 33"/>
                <a:gd name="T9" fmla="*/ 0 h 23"/>
              </a:gdLst>
              <a:ahLst/>
              <a:cxnLst>
                <a:cxn ang="0">
                  <a:pos x="T0" y="T1"/>
                </a:cxn>
                <a:cxn ang="0">
                  <a:pos x="T2" y="T3"/>
                </a:cxn>
                <a:cxn ang="0">
                  <a:pos x="T4" y="T5"/>
                </a:cxn>
                <a:cxn ang="0">
                  <a:pos x="T6" y="T7"/>
                </a:cxn>
                <a:cxn ang="0">
                  <a:pos x="T8" y="T9"/>
                </a:cxn>
              </a:cxnLst>
              <a:rect l="0" t="0" r="r" b="b"/>
              <a:pathLst>
                <a:path w="33" h="23">
                  <a:moveTo>
                    <a:pt x="33" y="0"/>
                  </a:moveTo>
                  <a:cubicBezTo>
                    <a:pt x="24" y="0"/>
                    <a:pt x="16" y="1"/>
                    <a:pt x="8" y="3"/>
                  </a:cubicBezTo>
                  <a:cubicBezTo>
                    <a:pt x="6" y="10"/>
                    <a:pt x="3" y="16"/>
                    <a:pt x="0" y="23"/>
                  </a:cubicBezTo>
                  <a:cubicBezTo>
                    <a:pt x="9" y="19"/>
                    <a:pt x="18" y="17"/>
                    <a:pt x="28" y="16"/>
                  </a:cubicBezTo>
                  <a:cubicBezTo>
                    <a:pt x="30" y="11"/>
                    <a:pt x="31" y="5"/>
                    <a:pt x="33" y="0"/>
                  </a:cubicBezTo>
                </a:path>
              </a:pathLst>
            </a:custGeom>
            <a:solidFill>
              <a:srgbClr val="C5CDC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185" name="Freeform 74"/>
            <p:cNvSpPr/>
            <p:nvPr/>
          </p:nvSpPr>
          <p:spPr bwMode="auto">
            <a:xfrm>
              <a:off x="7175498" y="5173861"/>
              <a:ext cx="233363" cy="171451"/>
            </a:xfrm>
            <a:custGeom>
              <a:avLst/>
              <a:gdLst>
                <a:gd name="T0" fmla="*/ 48 w 48"/>
                <a:gd name="T1" fmla="*/ 0 h 35"/>
                <a:gd name="T2" fmla="*/ 20 w 48"/>
                <a:gd name="T3" fmla="*/ 7 h 35"/>
                <a:gd name="T4" fmla="*/ 0 w 48"/>
                <a:gd name="T5" fmla="*/ 35 h 35"/>
                <a:gd name="T6" fmla="*/ 42 w 48"/>
                <a:gd name="T7" fmla="*/ 17 h 35"/>
                <a:gd name="T8" fmla="*/ 48 w 48"/>
                <a:gd name="T9" fmla="*/ 0 h 35"/>
              </a:gdLst>
              <a:ahLst/>
              <a:cxnLst>
                <a:cxn ang="0">
                  <a:pos x="T0" y="T1"/>
                </a:cxn>
                <a:cxn ang="0">
                  <a:pos x="T2" y="T3"/>
                </a:cxn>
                <a:cxn ang="0">
                  <a:pos x="T4" y="T5"/>
                </a:cxn>
                <a:cxn ang="0">
                  <a:pos x="T6" y="T7"/>
                </a:cxn>
                <a:cxn ang="0">
                  <a:pos x="T8" y="T9"/>
                </a:cxn>
              </a:cxnLst>
              <a:rect l="0" t="0" r="r" b="b"/>
              <a:pathLst>
                <a:path w="48" h="35">
                  <a:moveTo>
                    <a:pt x="48" y="0"/>
                  </a:moveTo>
                  <a:cubicBezTo>
                    <a:pt x="38" y="1"/>
                    <a:pt x="29" y="3"/>
                    <a:pt x="20" y="7"/>
                  </a:cubicBezTo>
                  <a:cubicBezTo>
                    <a:pt x="14" y="17"/>
                    <a:pt x="8" y="26"/>
                    <a:pt x="0" y="35"/>
                  </a:cubicBezTo>
                  <a:cubicBezTo>
                    <a:pt x="12" y="26"/>
                    <a:pt x="26" y="19"/>
                    <a:pt x="42" y="17"/>
                  </a:cubicBezTo>
                  <a:cubicBezTo>
                    <a:pt x="44" y="11"/>
                    <a:pt x="46" y="6"/>
                    <a:pt x="48" y="0"/>
                  </a:cubicBezTo>
                </a:path>
              </a:pathLst>
            </a:custGeom>
            <a:solidFill>
              <a:srgbClr val="B0BBBB"/>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186" name="Freeform 75"/>
            <p:cNvSpPr/>
            <p:nvPr/>
          </p:nvSpPr>
          <p:spPr bwMode="auto">
            <a:xfrm>
              <a:off x="7175498" y="5257999"/>
              <a:ext cx="204788" cy="87313"/>
            </a:xfrm>
            <a:custGeom>
              <a:avLst/>
              <a:gdLst>
                <a:gd name="T0" fmla="*/ 42 w 42"/>
                <a:gd name="T1" fmla="*/ 0 h 18"/>
                <a:gd name="T2" fmla="*/ 0 w 42"/>
                <a:gd name="T3" fmla="*/ 18 h 18"/>
                <a:gd name="T4" fmla="*/ 0 w 42"/>
                <a:gd name="T5" fmla="*/ 18 h 18"/>
                <a:gd name="T6" fmla="*/ 42 w 42"/>
                <a:gd name="T7" fmla="*/ 0 h 18"/>
                <a:gd name="T8" fmla="*/ 42 w 42"/>
                <a:gd name="T9" fmla="*/ 0 h 18"/>
              </a:gdLst>
              <a:ahLst/>
              <a:cxnLst>
                <a:cxn ang="0">
                  <a:pos x="T0" y="T1"/>
                </a:cxn>
                <a:cxn ang="0">
                  <a:pos x="T2" y="T3"/>
                </a:cxn>
                <a:cxn ang="0">
                  <a:pos x="T4" y="T5"/>
                </a:cxn>
                <a:cxn ang="0">
                  <a:pos x="T6" y="T7"/>
                </a:cxn>
                <a:cxn ang="0">
                  <a:pos x="T8" y="T9"/>
                </a:cxn>
              </a:cxnLst>
              <a:rect l="0" t="0" r="r" b="b"/>
              <a:pathLst>
                <a:path w="42" h="18">
                  <a:moveTo>
                    <a:pt x="42" y="0"/>
                  </a:moveTo>
                  <a:cubicBezTo>
                    <a:pt x="26" y="2"/>
                    <a:pt x="12" y="9"/>
                    <a:pt x="0" y="18"/>
                  </a:cubicBezTo>
                  <a:cubicBezTo>
                    <a:pt x="0" y="18"/>
                    <a:pt x="0" y="18"/>
                    <a:pt x="0" y="18"/>
                  </a:cubicBezTo>
                  <a:cubicBezTo>
                    <a:pt x="12" y="9"/>
                    <a:pt x="26" y="2"/>
                    <a:pt x="42" y="0"/>
                  </a:cubicBezTo>
                  <a:cubicBezTo>
                    <a:pt x="42" y="0"/>
                    <a:pt x="42" y="0"/>
                    <a:pt x="42" y="0"/>
                  </a:cubicBezTo>
                </a:path>
              </a:pathLst>
            </a:custGeom>
            <a:solidFill>
              <a:srgbClr val="37869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187" name="Freeform 76"/>
            <p:cNvSpPr/>
            <p:nvPr/>
          </p:nvSpPr>
          <p:spPr bwMode="auto">
            <a:xfrm>
              <a:off x="7175498" y="5110361"/>
              <a:ext cx="136525" cy="234951"/>
            </a:xfrm>
            <a:custGeom>
              <a:avLst/>
              <a:gdLst>
                <a:gd name="T0" fmla="*/ 28 w 28"/>
                <a:gd name="T1" fmla="*/ 0 h 48"/>
                <a:gd name="T2" fmla="*/ 28 w 28"/>
                <a:gd name="T3" fmla="*/ 0 h 48"/>
                <a:gd name="T4" fmla="*/ 0 w 28"/>
                <a:gd name="T5" fmla="*/ 48 h 48"/>
                <a:gd name="T6" fmla="*/ 0 w 28"/>
                <a:gd name="T7" fmla="*/ 48 h 48"/>
                <a:gd name="T8" fmla="*/ 0 w 28"/>
                <a:gd name="T9" fmla="*/ 48 h 48"/>
                <a:gd name="T10" fmla="*/ 0 w 28"/>
                <a:gd name="T11" fmla="*/ 48 h 48"/>
                <a:gd name="T12" fmla="*/ 0 w 28"/>
                <a:gd name="T13" fmla="*/ 48 h 48"/>
                <a:gd name="T14" fmla="*/ 20 w 28"/>
                <a:gd name="T15" fmla="*/ 20 h 48"/>
                <a:gd name="T16" fmla="*/ 28 w 28"/>
                <a:gd name="T1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48">
                  <a:moveTo>
                    <a:pt x="28" y="0"/>
                  </a:moveTo>
                  <a:cubicBezTo>
                    <a:pt x="28" y="0"/>
                    <a:pt x="28" y="0"/>
                    <a:pt x="28" y="0"/>
                  </a:cubicBezTo>
                  <a:cubicBezTo>
                    <a:pt x="22" y="18"/>
                    <a:pt x="12" y="34"/>
                    <a:pt x="0" y="48"/>
                  </a:cubicBezTo>
                  <a:cubicBezTo>
                    <a:pt x="0" y="48"/>
                    <a:pt x="0" y="48"/>
                    <a:pt x="0" y="48"/>
                  </a:cubicBezTo>
                  <a:cubicBezTo>
                    <a:pt x="0" y="48"/>
                    <a:pt x="0" y="48"/>
                    <a:pt x="0" y="48"/>
                  </a:cubicBezTo>
                  <a:cubicBezTo>
                    <a:pt x="0" y="48"/>
                    <a:pt x="0" y="48"/>
                    <a:pt x="0" y="48"/>
                  </a:cubicBezTo>
                  <a:cubicBezTo>
                    <a:pt x="0" y="48"/>
                    <a:pt x="0" y="48"/>
                    <a:pt x="0" y="48"/>
                  </a:cubicBezTo>
                  <a:cubicBezTo>
                    <a:pt x="8" y="39"/>
                    <a:pt x="14" y="30"/>
                    <a:pt x="20" y="20"/>
                  </a:cubicBezTo>
                  <a:cubicBezTo>
                    <a:pt x="23" y="13"/>
                    <a:pt x="26" y="7"/>
                    <a:pt x="28" y="0"/>
                  </a:cubicBezTo>
                </a:path>
              </a:pathLst>
            </a:custGeom>
            <a:solidFill>
              <a:srgbClr val="C5CDC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188" name="Freeform 77"/>
            <p:cNvSpPr/>
            <p:nvPr/>
          </p:nvSpPr>
          <p:spPr bwMode="auto">
            <a:xfrm>
              <a:off x="7175498" y="5257999"/>
              <a:ext cx="204788" cy="87313"/>
            </a:xfrm>
            <a:custGeom>
              <a:avLst/>
              <a:gdLst>
                <a:gd name="T0" fmla="*/ 42 w 42"/>
                <a:gd name="T1" fmla="*/ 0 h 18"/>
                <a:gd name="T2" fmla="*/ 0 w 42"/>
                <a:gd name="T3" fmla="*/ 18 h 18"/>
                <a:gd name="T4" fmla="*/ 0 w 42"/>
                <a:gd name="T5" fmla="*/ 18 h 18"/>
                <a:gd name="T6" fmla="*/ 42 w 42"/>
                <a:gd name="T7" fmla="*/ 0 h 18"/>
                <a:gd name="T8" fmla="*/ 42 w 42"/>
                <a:gd name="T9" fmla="*/ 0 h 18"/>
              </a:gdLst>
              <a:ahLst/>
              <a:cxnLst>
                <a:cxn ang="0">
                  <a:pos x="T0" y="T1"/>
                </a:cxn>
                <a:cxn ang="0">
                  <a:pos x="T2" y="T3"/>
                </a:cxn>
                <a:cxn ang="0">
                  <a:pos x="T4" y="T5"/>
                </a:cxn>
                <a:cxn ang="0">
                  <a:pos x="T6" y="T7"/>
                </a:cxn>
                <a:cxn ang="0">
                  <a:pos x="T8" y="T9"/>
                </a:cxn>
              </a:cxnLst>
              <a:rect l="0" t="0" r="r" b="b"/>
              <a:pathLst>
                <a:path w="42" h="18">
                  <a:moveTo>
                    <a:pt x="42" y="0"/>
                  </a:moveTo>
                  <a:cubicBezTo>
                    <a:pt x="26" y="2"/>
                    <a:pt x="12" y="9"/>
                    <a:pt x="0" y="18"/>
                  </a:cubicBezTo>
                  <a:cubicBezTo>
                    <a:pt x="0" y="18"/>
                    <a:pt x="0" y="18"/>
                    <a:pt x="0" y="18"/>
                  </a:cubicBezTo>
                  <a:cubicBezTo>
                    <a:pt x="12" y="9"/>
                    <a:pt x="26" y="2"/>
                    <a:pt x="42" y="0"/>
                  </a:cubicBezTo>
                  <a:cubicBezTo>
                    <a:pt x="42" y="0"/>
                    <a:pt x="42" y="0"/>
                    <a:pt x="42" y="0"/>
                  </a:cubicBezTo>
                </a:path>
              </a:pathLst>
            </a:custGeom>
            <a:solidFill>
              <a:srgbClr val="25757A"/>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189" name="Oval 78"/>
            <p:cNvSpPr>
              <a:spLocks noChangeArrowheads="1"/>
            </p:cNvSpPr>
            <p:nvPr/>
          </p:nvSpPr>
          <p:spPr bwMode="auto">
            <a:xfrm>
              <a:off x="7175498" y="5345311"/>
              <a:ext cx="1588" cy="1588"/>
            </a:xfrm>
            <a:prstGeom prst="ellipse">
              <a:avLst/>
            </a:prstGeom>
            <a:solidFill>
              <a:srgbClr val="97A7A6"/>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190" name="Freeform 79"/>
            <p:cNvSpPr/>
            <p:nvPr/>
          </p:nvSpPr>
          <p:spPr bwMode="auto">
            <a:xfrm>
              <a:off x="6843710" y="5521524"/>
              <a:ext cx="111125" cy="160339"/>
            </a:xfrm>
            <a:custGeom>
              <a:avLst/>
              <a:gdLst>
                <a:gd name="T0" fmla="*/ 23 w 23"/>
                <a:gd name="T1" fmla="*/ 0 h 33"/>
                <a:gd name="T2" fmla="*/ 3 w 23"/>
                <a:gd name="T3" fmla="*/ 9 h 33"/>
                <a:gd name="T4" fmla="*/ 0 w 23"/>
                <a:gd name="T5" fmla="*/ 33 h 33"/>
                <a:gd name="T6" fmla="*/ 16 w 23"/>
                <a:gd name="T7" fmla="*/ 29 h 33"/>
                <a:gd name="T8" fmla="*/ 23 w 23"/>
                <a:gd name="T9" fmla="*/ 0 h 33"/>
              </a:gdLst>
              <a:ahLst/>
              <a:cxnLst>
                <a:cxn ang="0">
                  <a:pos x="T0" y="T1"/>
                </a:cxn>
                <a:cxn ang="0">
                  <a:pos x="T2" y="T3"/>
                </a:cxn>
                <a:cxn ang="0">
                  <a:pos x="T4" y="T5"/>
                </a:cxn>
                <a:cxn ang="0">
                  <a:pos x="T6" y="T7"/>
                </a:cxn>
                <a:cxn ang="0">
                  <a:pos x="T8" y="T9"/>
                </a:cxn>
              </a:cxnLst>
              <a:rect l="0" t="0" r="r" b="b"/>
              <a:pathLst>
                <a:path w="23" h="33">
                  <a:moveTo>
                    <a:pt x="23" y="0"/>
                  </a:moveTo>
                  <a:cubicBezTo>
                    <a:pt x="17" y="4"/>
                    <a:pt x="10" y="7"/>
                    <a:pt x="3" y="9"/>
                  </a:cubicBezTo>
                  <a:cubicBezTo>
                    <a:pt x="2" y="17"/>
                    <a:pt x="0" y="25"/>
                    <a:pt x="0" y="33"/>
                  </a:cubicBezTo>
                  <a:cubicBezTo>
                    <a:pt x="6" y="32"/>
                    <a:pt x="11" y="31"/>
                    <a:pt x="16" y="29"/>
                  </a:cubicBezTo>
                  <a:cubicBezTo>
                    <a:pt x="17" y="19"/>
                    <a:pt x="20" y="9"/>
                    <a:pt x="23" y="0"/>
                  </a:cubicBezTo>
                </a:path>
              </a:pathLst>
            </a:custGeom>
            <a:solidFill>
              <a:srgbClr val="C5CDC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191" name="Freeform 80"/>
            <p:cNvSpPr/>
            <p:nvPr/>
          </p:nvSpPr>
          <p:spPr bwMode="auto">
            <a:xfrm>
              <a:off x="6921498" y="5427862"/>
              <a:ext cx="169863" cy="234951"/>
            </a:xfrm>
            <a:custGeom>
              <a:avLst/>
              <a:gdLst>
                <a:gd name="T0" fmla="*/ 35 w 35"/>
                <a:gd name="T1" fmla="*/ 0 h 48"/>
                <a:gd name="T2" fmla="*/ 7 w 35"/>
                <a:gd name="T3" fmla="*/ 19 h 48"/>
                <a:gd name="T4" fmla="*/ 0 w 35"/>
                <a:gd name="T5" fmla="*/ 48 h 48"/>
                <a:gd name="T6" fmla="*/ 17 w 35"/>
                <a:gd name="T7" fmla="*/ 41 h 48"/>
                <a:gd name="T8" fmla="*/ 35 w 35"/>
                <a:gd name="T9" fmla="*/ 0 h 48"/>
              </a:gdLst>
              <a:ahLst/>
              <a:cxnLst>
                <a:cxn ang="0">
                  <a:pos x="T0" y="T1"/>
                </a:cxn>
                <a:cxn ang="0">
                  <a:pos x="T2" y="T3"/>
                </a:cxn>
                <a:cxn ang="0">
                  <a:pos x="T4" y="T5"/>
                </a:cxn>
                <a:cxn ang="0">
                  <a:pos x="T6" y="T7"/>
                </a:cxn>
                <a:cxn ang="0">
                  <a:pos x="T8" y="T9"/>
                </a:cxn>
              </a:cxnLst>
              <a:rect l="0" t="0" r="r" b="b"/>
              <a:pathLst>
                <a:path w="35" h="48">
                  <a:moveTo>
                    <a:pt x="35" y="0"/>
                  </a:moveTo>
                  <a:cubicBezTo>
                    <a:pt x="26" y="7"/>
                    <a:pt x="17" y="14"/>
                    <a:pt x="7" y="19"/>
                  </a:cubicBezTo>
                  <a:cubicBezTo>
                    <a:pt x="4" y="28"/>
                    <a:pt x="1" y="38"/>
                    <a:pt x="0" y="48"/>
                  </a:cubicBezTo>
                  <a:cubicBezTo>
                    <a:pt x="6" y="46"/>
                    <a:pt x="12" y="44"/>
                    <a:pt x="17" y="41"/>
                  </a:cubicBezTo>
                  <a:cubicBezTo>
                    <a:pt x="20" y="26"/>
                    <a:pt x="26" y="12"/>
                    <a:pt x="35" y="0"/>
                  </a:cubicBezTo>
                </a:path>
              </a:pathLst>
            </a:custGeom>
            <a:solidFill>
              <a:srgbClr val="B0BBBB"/>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192" name="Freeform 81"/>
            <p:cNvSpPr/>
            <p:nvPr/>
          </p:nvSpPr>
          <p:spPr bwMode="auto">
            <a:xfrm>
              <a:off x="7004049" y="5427862"/>
              <a:ext cx="87313" cy="200025"/>
            </a:xfrm>
            <a:custGeom>
              <a:avLst/>
              <a:gdLst>
                <a:gd name="T0" fmla="*/ 18 w 18"/>
                <a:gd name="T1" fmla="*/ 0 h 41"/>
                <a:gd name="T2" fmla="*/ 18 w 18"/>
                <a:gd name="T3" fmla="*/ 0 h 41"/>
                <a:gd name="T4" fmla="*/ 0 w 18"/>
                <a:gd name="T5" fmla="*/ 41 h 41"/>
                <a:gd name="T6" fmla="*/ 0 w 18"/>
                <a:gd name="T7" fmla="*/ 41 h 41"/>
                <a:gd name="T8" fmla="*/ 18 w 18"/>
                <a:gd name="T9" fmla="*/ 0 h 41"/>
              </a:gdLst>
              <a:ahLst/>
              <a:cxnLst>
                <a:cxn ang="0">
                  <a:pos x="T0" y="T1"/>
                </a:cxn>
                <a:cxn ang="0">
                  <a:pos x="T2" y="T3"/>
                </a:cxn>
                <a:cxn ang="0">
                  <a:pos x="T4" y="T5"/>
                </a:cxn>
                <a:cxn ang="0">
                  <a:pos x="T6" y="T7"/>
                </a:cxn>
                <a:cxn ang="0">
                  <a:pos x="T8" y="T9"/>
                </a:cxn>
              </a:cxnLst>
              <a:rect l="0" t="0" r="r" b="b"/>
              <a:pathLst>
                <a:path w="18" h="41">
                  <a:moveTo>
                    <a:pt x="18" y="0"/>
                  </a:moveTo>
                  <a:cubicBezTo>
                    <a:pt x="18" y="0"/>
                    <a:pt x="18" y="0"/>
                    <a:pt x="18" y="0"/>
                  </a:cubicBezTo>
                  <a:cubicBezTo>
                    <a:pt x="9" y="12"/>
                    <a:pt x="3" y="26"/>
                    <a:pt x="0" y="41"/>
                  </a:cubicBezTo>
                  <a:cubicBezTo>
                    <a:pt x="0" y="41"/>
                    <a:pt x="0" y="41"/>
                    <a:pt x="0" y="41"/>
                  </a:cubicBezTo>
                  <a:cubicBezTo>
                    <a:pt x="3" y="26"/>
                    <a:pt x="9" y="12"/>
                    <a:pt x="18" y="0"/>
                  </a:cubicBezTo>
                </a:path>
              </a:pathLst>
            </a:custGeom>
            <a:solidFill>
              <a:srgbClr val="37869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193" name="Freeform 82"/>
            <p:cNvSpPr/>
            <p:nvPr/>
          </p:nvSpPr>
          <p:spPr bwMode="auto">
            <a:xfrm>
              <a:off x="6857998" y="5427862"/>
              <a:ext cx="233363" cy="136525"/>
            </a:xfrm>
            <a:custGeom>
              <a:avLst/>
              <a:gdLst>
                <a:gd name="T0" fmla="*/ 48 w 48"/>
                <a:gd name="T1" fmla="*/ 0 h 28"/>
                <a:gd name="T2" fmla="*/ 0 w 48"/>
                <a:gd name="T3" fmla="*/ 28 h 28"/>
                <a:gd name="T4" fmla="*/ 0 w 48"/>
                <a:gd name="T5" fmla="*/ 28 h 28"/>
                <a:gd name="T6" fmla="*/ 20 w 48"/>
                <a:gd name="T7" fmla="*/ 19 h 28"/>
                <a:gd name="T8" fmla="*/ 48 w 48"/>
                <a:gd name="T9" fmla="*/ 0 h 28"/>
                <a:gd name="T10" fmla="*/ 48 w 48"/>
                <a:gd name="T11" fmla="*/ 0 h 28"/>
                <a:gd name="T12" fmla="*/ 48 w 48"/>
                <a:gd name="T13" fmla="*/ 0 h 28"/>
                <a:gd name="T14" fmla="*/ 48 w 48"/>
                <a:gd name="T15" fmla="*/ 0 h 28"/>
                <a:gd name="T16" fmla="*/ 48 w 48"/>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28">
                  <a:moveTo>
                    <a:pt x="48" y="0"/>
                  </a:moveTo>
                  <a:cubicBezTo>
                    <a:pt x="34" y="12"/>
                    <a:pt x="18" y="22"/>
                    <a:pt x="0" y="28"/>
                  </a:cubicBezTo>
                  <a:cubicBezTo>
                    <a:pt x="0" y="28"/>
                    <a:pt x="0" y="28"/>
                    <a:pt x="0" y="28"/>
                  </a:cubicBezTo>
                  <a:cubicBezTo>
                    <a:pt x="7" y="26"/>
                    <a:pt x="14" y="23"/>
                    <a:pt x="20" y="19"/>
                  </a:cubicBezTo>
                  <a:cubicBezTo>
                    <a:pt x="30" y="14"/>
                    <a:pt x="39" y="7"/>
                    <a:pt x="48" y="0"/>
                  </a:cubicBezTo>
                  <a:cubicBezTo>
                    <a:pt x="48" y="0"/>
                    <a:pt x="48" y="0"/>
                    <a:pt x="48" y="0"/>
                  </a:cubicBezTo>
                  <a:cubicBezTo>
                    <a:pt x="48" y="0"/>
                    <a:pt x="48" y="0"/>
                    <a:pt x="48" y="0"/>
                  </a:cubicBezTo>
                  <a:cubicBezTo>
                    <a:pt x="48" y="0"/>
                    <a:pt x="48" y="0"/>
                    <a:pt x="48" y="0"/>
                  </a:cubicBezTo>
                  <a:cubicBezTo>
                    <a:pt x="48" y="0"/>
                    <a:pt x="48" y="0"/>
                    <a:pt x="48" y="0"/>
                  </a:cubicBezTo>
                </a:path>
              </a:pathLst>
            </a:custGeom>
            <a:solidFill>
              <a:srgbClr val="C5CDC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194" name="Freeform 83"/>
            <p:cNvSpPr/>
            <p:nvPr/>
          </p:nvSpPr>
          <p:spPr bwMode="auto">
            <a:xfrm>
              <a:off x="7004049" y="5427862"/>
              <a:ext cx="87313" cy="200025"/>
            </a:xfrm>
            <a:custGeom>
              <a:avLst/>
              <a:gdLst>
                <a:gd name="T0" fmla="*/ 18 w 18"/>
                <a:gd name="T1" fmla="*/ 0 h 41"/>
                <a:gd name="T2" fmla="*/ 18 w 18"/>
                <a:gd name="T3" fmla="*/ 0 h 41"/>
                <a:gd name="T4" fmla="*/ 0 w 18"/>
                <a:gd name="T5" fmla="*/ 41 h 41"/>
                <a:gd name="T6" fmla="*/ 0 w 18"/>
                <a:gd name="T7" fmla="*/ 41 h 41"/>
                <a:gd name="T8" fmla="*/ 18 w 18"/>
                <a:gd name="T9" fmla="*/ 0 h 41"/>
              </a:gdLst>
              <a:ahLst/>
              <a:cxnLst>
                <a:cxn ang="0">
                  <a:pos x="T0" y="T1"/>
                </a:cxn>
                <a:cxn ang="0">
                  <a:pos x="T2" y="T3"/>
                </a:cxn>
                <a:cxn ang="0">
                  <a:pos x="T4" y="T5"/>
                </a:cxn>
                <a:cxn ang="0">
                  <a:pos x="T6" y="T7"/>
                </a:cxn>
                <a:cxn ang="0">
                  <a:pos x="T8" y="T9"/>
                </a:cxn>
              </a:cxnLst>
              <a:rect l="0" t="0" r="r" b="b"/>
              <a:pathLst>
                <a:path w="18" h="41">
                  <a:moveTo>
                    <a:pt x="18" y="0"/>
                  </a:moveTo>
                  <a:cubicBezTo>
                    <a:pt x="18" y="0"/>
                    <a:pt x="18" y="0"/>
                    <a:pt x="18" y="0"/>
                  </a:cubicBezTo>
                  <a:cubicBezTo>
                    <a:pt x="9" y="12"/>
                    <a:pt x="3" y="26"/>
                    <a:pt x="0" y="41"/>
                  </a:cubicBezTo>
                  <a:cubicBezTo>
                    <a:pt x="0" y="41"/>
                    <a:pt x="0" y="41"/>
                    <a:pt x="0" y="41"/>
                  </a:cubicBezTo>
                  <a:cubicBezTo>
                    <a:pt x="3" y="26"/>
                    <a:pt x="9" y="12"/>
                    <a:pt x="18" y="0"/>
                  </a:cubicBezTo>
                </a:path>
              </a:pathLst>
            </a:custGeom>
            <a:solidFill>
              <a:srgbClr val="25757A"/>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195" name="Oval 84"/>
            <p:cNvSpPr>
              <a:spLocks noChangeArrowheads="1"/>
            </p:cNvSpPr>
            <p:nvPr/>
          </p:nvSpPr>
          <p:spPr bwMode="auto">
            <a:xfrm>
              <a:off x="7091361" y="5427862"/>
              <a:ext cx="1588" cy="1588"/>
            </a:xfrm>
            <a:prstGeom prst="ellipse">
              <a:avLst/>
            </a:prstGeom>
            <a:solidFill>
              <a:srgbClr val="97A7A6"/>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196" name="Freeform 85"/>
            <p:cNvSpPr>
              <a:spLocks noEditPoints="1"/>
            </p:cNvSpPr>
            <p:nvPr/>
          </p:nvSpPr>
          <p:spPr bwMode="auto">
            <a:xfrm>
              <a:off x="7248523" y="5481836"/>
              <a:ext cx="409575" cy="454026"/>
            </a:xfrm>
            <a:custGeom>
              <a:avLst/>
              <a:gdLst>
                <a:gd name="T0" fmla="*/ 67 w 84"/>
                <a:gd name="T1" fmla="*/ 13 h 93"/>
                <a:gd name="T2" fmla="*/ 59 w 84"/>
                <a:gd name="T3" fmla="*/ 23 h 93"/>
                <a:gd name="T4" fmla="*/ 71 w 84"/>
                <a:gd name="T5" fmla="*/ 47 h 93"/>
                <a:gd name="T6" fmla="*/ 43 w 84"/>
                <a:gd name="T7" fmla="*/ 76 h 93"/>
                <a:gd name="T8" fmla="*/ 43 w 84"/>
                <a:gd name="T9" fmla="*/ 71 h 93"/>
                <a:gd name="T10" fmla="*/ 24 w 84"/>
                <a:gd name="T11" fmla="*/ 82 h 93"/>
                <a:gd name="T12" fmla="*/ 43 w 84"/>
                <a:gd name="T13" fmla="*/ 93 h 93"/>
                <a:gd name="T14" fmla="*/ 43 w 84"/>
                <a:gd name="T15" fmla="*/ 89 h 93"/>
                <a:gd name="T16" fmla="*/ 84 w 84"/>
                <a:gd name="T17" fmla="*/ 47 h 93"/>
                <a:gd name="T18" fmla="*/ 67 w 84"/>
                <a:gd name="T19" fmla="*/ 13 h 93"/>
                <a:gd name="T20" fmla="*/ 38 w 84"/>
                <a:gd name="T21" fmla="*/ 0 h 93"/>
                <a:gd name="T22" fmla="*/ 38 w 84"/>
                <a:gd name="T23" fmla="*/ 5 h 93"/>
                <a:gd name="T24" fmla="*/ 0 w 84"/>
                <a:gd name="T25" fmla="*/ 47 h 93"/>
                <a:gd name="T26" fmla="*/ 14 w 84"/>
                <a:gd name="T27" fmla="*/ 78 h 93"/>
                <a:gd name="T28" fmla="*/ 23 w 84"/>
                <a:gd name="T29" fmla="*/ 69 h 93"/>
                <a:gd name="T30" fmla="*/ 13 w 84"/>
                <a:gd name="T31" fmla="*/ 47 h 93"/>
                <a:gd name="T32" fmla="*/ 38 w 84"/>
                <a:gd name="T33" fmla="*/ 18 h 93"/>
                <a:gd name="T34" fmla="*/ 38 w 84"/>
                <a:gd name="T35" fmla="*/ 22 h 93"/>
                <a:gd name="T36" fmla="*/ 57 w 84"/>
                <a:gd name="T37" fmla="*/ 11 h 93"/>
                <a:gd name="T38" fmla="*/ 38 w 84"/>
                <a:gd name="T39"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93">
                  <a:moveTo>
                    <a:pt x="67" y="13"/>
                  </a:moveTo>
                  <a:cubicBezTo>
                    <a:pt x="59" y="23"/>
                    <a:pt x="59" y="23"/>
                    <a:pt x="59" y="23"/>
                  </a:cubicBezTo>
                  <a:cubicBezTo>
                    <a:pt x="66" y="29"/>
                    <a:pt x="71" y="37"/>
                    <a:pt x="71" y="47"/>
                  </a:cubicBezTo>
                  <a:cubicBezTo>
                    <a:pt x="71" y="62"/>
                    <a:pt x="59" y="75"/>
                    <a:pt x="43" y="76"/>
                  </a:cubicBezTo>
                  <a:cubicBezTo>
                    <a:pt x="43" y="71"/>
                    <a:pt x="43" y="71"/>
                    <a:pt x="43" y="71"/>
                  </a:cubicBezTo>
                  <a:cubicBezTo>
                    <a:pt x="24" y="82"/>
                    <a:pt x="24" y="82"/>
                    <a:pt x="24" y="82"/>
                  </a:cubicBezTo>
                  <a:cubicBezTo>
                    <a:pt x="43" y="93"/>
                    <a:pt x="43" y="93"/>
                    <a:pt x="43" y="93"/>
                  </a:cubicBezTo>
                  <a:cubicBezTo>
                    <a:pt x="43" y="89"/>
                    <a:pt x="43" y="89"/>
                    <a:pt x="43" y="89"/>
                  </a:cubicBezTo>
                  <a:cubicBezTo>
                    <a:pt x="66" y="88"/>
                    <a:pt x="84" y="69"/>
                    <a:pt x="84" y="47"/>
                  </a:cubicBezTo>
                  <a:cubicBezTo>
                    <a:pt x="84" y="33"/>
                    <a:pt x="77" y="21"/>
                    <a:pt x="67" y="13"/>
                  </a:cubicBezTo>
                  <a:moveTo>
                    <a:pt x="38" y="0"/>
                  </a:moveTo>
                  <a:cubicBezTo>
                    <a:pt x="38" y="5"/>
                    <a:pt x="38" y="5"/>
                    <a:pt x="38" y="5"/>
                  </a:cubicBezTo>
                  <a:cubicBezTo>
                    <a:pt x="17" y="7"/>
                    <a:pt x="0" y="25"/>
                    <a:pt x="0" y="47"/>
                  </a:cubicBezTo>
                  <a:cubicBezTo>
                    <a:pt x="0" y="59"/>
                    <a:pt x="5" y="70"/>
                    <a:pt x="14" y="78"/>
                  </a:cubicBezTo>
                  <a:cubicBezTo>
                    <a:pt x="23" y="69"/>
                    <a:pt x="23" y="69"/>
                    <a:pt x="23" y="69"/>
                  </a:cubicBezTo>
                  <a:cubicBezTo>
                    <a:pt x="17" y="63"/>
                    <a:pt x="13" y="55"/>
                    <a:pt x="13" y="47"/>
                  </a:cubicBezTo>
                  <a:cubicBezTo>
                    <a:pt x="13" y="32"/>
                    <a:pt x="24" y="20"/>
                    <a:pt x="38" y="18"/>
                  </a:cubicBezTo>
                  <a:cubicBezTo>
                    <a:pt x="38" y="22"/>
                    <a:pt x="38" y="22"/>
                    <a:pt x="38" y="22"/>
                  </a:cubicBezTo>
                  <a:cubicBezTo>
                    <a:pt x="57" y="11"/>
                    <a:pt x="57" y="11"/>
                    <a:pt x="57" y="11"/>
                  </a:cubicBezTo>
                  <a:cubicBezTo>
                    <a:pt x="38" y="0"/>
                    <a:pt x="38" y="0"/>
                    <a:pt x="38" y="0"/>
                  </a:cubicBezTo>
                </a:path>
              </a:pathLst>
            </a:custGeom>
            <a:solidFill>
              <a:schemeClr val="bg1"/>
            </a:solidFill>
            <a:ln>
              <a:noFill/>
            </a:ln>
          </p:spPr>
          <p:txBody>
            <a:bodyPr vert="horz" wrap="square" lIns="121920" tIns="60960" rIns="121920" bIns="60960" numCol="1" anchor="t" anchorCtr="0" compatLnSpc="1"/>
            <a:lstStyle/>
            <a:p>
              <a:endParaRPr lang="zh-CN" altLang="en-US" sz="2400">
                <a:solidFill>
                  <a:schemeClr val="bg1"/>
                </a:solidFill>
              </a:endParaRPr>
            </a:p>
          </p:txBody>
        </p:sp>
        <p:sp>
          <p:nvSpPr>
            <p:cNvPr id="197" name="Freeform 86"/>
            <p:cNvSpPr>
              <a:spLocks noEditPoints="1"/>
            </p:cNvSpPr>
            <p:nvPr/>
          </p:nvSpPr>
          <p:spPr bwMode="auto">
            <a:xfrm>
              <a:off x="3709987" y="2027434"/>
              <a:ext cx="933450" cy="774700"/>
            </a:xfrm>
            <a:custGeom>
              <a:avLst/>
              <a:gdLst>
                <a:gd name="T0" fmla="*/ 25 w 191"/>
                <a:gd name="T1" fmla="*/ 89 h 159"/>
                <a:gd name="T2" fmla="*/ 113 w 191"/>
                <a:gd name="T3" fmla="*/ 89 h 159"/>
                <a:gd name="T4" fmla="*/ 80 w 191"/>
                <a:gd name="T5" fmla="*/ 20 h 159"/>
                <a:gd name="T6" fmla="*/ 58 w 191"/>
                <a:gd name="T7" fmla="*/ 33 h 159"/>
                <a:gd name="T8" fmla="*/ 28 w 191"/>
                <a:gd name="T9" fmla="*/ 33 h 159"/>
                <a:gd name="T10" fmla="*/ 21 w 191"/>
                <a:gd name="T11" fmla="*/ 57 h 159"/>
                <a:gd name="T12" fmla="*/ 0 w 191"/>
                <a:gd name="T13" fmla="*/ 79 h 159"/>
                <a:gd name="T14" fmla="*/ 12 w 191"/>
                <a:gd name="T15" fmla="*/ 100 h 159"/>
                <a:gd name="T16" fmla="*/ 12 w 191"/>
                <a:gd name="T17" fmla="*/ 131 h 159"/>
                <a:gd name="T18" fmla="*/ 37 w 191"/>
                <a:gd name="T19" fmla="*/ 137 h 159"/>
                <a:gd name="T20" fmla="*/ 58 w 191"/>
                <a:gd name="T21" fmla="*/ 159 h 159"/>
                <a:gd name="T22" fmla="*/ 80 w 191"/>
                <a:gd name="T23" fmla="*/ 146 h 159"/>
                <a:gd name="T24" fmla="*/ 110 w 191"/>
                <a:gd name="T25" fmla="*/ 146 h 159"/>
                <a:gd name="T26" fmla="*/ 116 w 191"/>
                <a:gd name="T27" fmla="*/ 122 h 159"/>
                <a:gd name="T28" fmla="*/ 138 w 191"/>
                <a:gd name="T29" fmla="*/ 100 h 159"/>
                <a:gd name="T30" fmla="*/ 125 w 191"/>
                <a:gd name="T31" fmla="*/ 79 h 159"/>
                <a:gd name="T32" fmla="*/ 126 w 191"/>
                <a:gd name="T33" fmla="*/ 48 h 159"/>
                <a:gd name="T34" fmla="*/ 101 w 191"/>
                <a:gd name="T35" fmla="*/ 42 h 159"/>
                <a:gd name="T36" fmla="*/ 80 w 191"/>
                <a:gd name="T37" fmla="*/ 20 h 159"/>
                <a:gd name="T38" fmla="*/ 141 w 191"/>
                <a:gd name="T39" fmla="*/ 34 h 159"/>
                <a:gd name="T40" fmla="*/ 175 w 191"/>
                <a:gd name="T41" fmla="*/ 34 h 159"/>
                <a:gd name="T42" fmla="*/ 163 w 191"/>
                <a:gd name="T43" fmla="*/ 0 h 159"/>
                <a:gd name="T44" fmla="*/ 153 w 191"/>
                <a:gd name="T45" fmla="*/ 7 h 159"/>
                <a:gd name="T46" fmla="*/ 138 w 191"/>
                <a:gd name="T47" fmla="*/ 7 h 159"/>
                <a:gd name="T48" fmla="*/ 135 w 191"/>
                <a:gd name="T49" fmla="*/ 18 h 159"/>
                <a:gd name="T50" fmla="*/ 125 w 191"/>
                <a:gd name="T51" fmla="*/ 29 h 159"/>
                <a:gd name="T52" fmla="*/ 131 w 191"/>
                <a:gd name="T53" fmla="*/ 39 h 159"/>
                <a:gd name="T54" fmla="*/ 131 w 191"/>
                <a:gd name="T55" fmla="*/ 54 h 159"/>
                <a:gd name="T56" fmla="*/ 143 w 191"/>
                <a:gd name="T57" fmla="*/ 57 h 159"/>
                <a:gd name="T58" fmla="*/ 153 w 191"/>
                <a:gd name="T59" fmla="*/ 67 h 159"/>
                <a:gd name="T60" fmla="*/ 163 w 191"/>
                <a:gd name="T61" fmla="*/ 61 h 159"/>
                <a:gd name="T62" fmla="*/ 178 w 191"/>
                <a:gd name="T63" fmla="*/ 61 h 159"/>
                <a:gd name="T64" fmla="*/ 181 w 191"/>
                <a:gd name="T65" fmla="*/ 49 h 159"/>
                <a:gd name="T66" fmla="*/ 191 w 191"/>
                <a:gd name="T67" fmla="*/ 39 h 159"/>
                <a:gd name="T68" fmla="*/ 185 w 191"/>
                <a:gd name="T69" fmla="*/ 29 h 159"/>
                <a:gd name="T70" fmla="*/ 185 w 191"/>
                <a:gd name="T71" fmla="*/ 14 h 159"/>
                <a:gd name="T72" fmla="*/ 174 w 191"/>
                <a:gd name="T73" fmla="*/ 11 h 159"/>
                <a:gd name="T74" fmla="*/ 163 w 191"/>
                <a:gd name="T75"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1" h="159">
                  <a:moveTo>
                    <a:pt x="69" y="133"/>
                  </a:moveTo>
                  <a:cubicBezTo>
                    <a:pt x="45" y="133"/>
                    <a:pt x="25" y="114"/>
                    <a:pt x="25" y="89"/>
                  </a:cubicBezTo>
                  <a:cubicBezTo>
                    <a:pt x="25" y="65"/>
                    <a:pt x="45" y="46"/>
                    <a:pt x="69" y="46"/>
                  </a:cubicBezTo>
                  <a:cubicBezTo>
                    <a:pt x="93" y="46"/>
                    <a:pt x="113" y="65"/>
                    <a:pt x="113" y="89"/>
                  </a:cubicBezTo>
                  <a:cubicBezTo>
                    <a:pt x="113" y="114"/>
                    <a:pt x="93" y="133"/>
                    <a:pt x="69" y="133"/>
                  </a:cubicBezTo>
                  <a:moveTo>
                    <a:pt x="80" y="20"/>
                  </a:moveTo>
                  <a:cubicBezTo>
                    <a:pt x="58" y="20"/>
                    <a:pt x="58" y="20"/>
                    <a:pt x="58" y="20"/>
                  </a:cubicBezTo>
                  <a:cubicBezTo>
                    <a:pt x="58" y="33"/>
                    <a:pt x="58" y="33"/>
                    <a:pt x="58" y="33"/>
                  </a:cubicBezTo>
                  <a:cubicBezTo>
                    <a:pt x="50" y="35"/>
                    <a:pt x="43" y="38"/>
                    <a:pt x="37" y="42"/>
                  </a:cubicBezTo>
                  <a:cubicBezTo>
                    <a:pt x="28" y="33"/>
                    <a:pt x="28" y="33"/>
                    <a:pt x="28" y="33"/>
                  </a:cubicBezTo>
                  <a:cubicBezTo>
                    <a:pt x="12" y="48"/>
                    <a:pt x="12" y="48"/>
                    <a:pt x="12" y="48"/>
                  </a:cubicBezTo>
                  <a:cubicBezTo>
                    <a:pt x="21" y="57"/>
                    <a:pt x="21" y="57"/>
                    <a:pt x="21" y="57"/>
                  </a:cubicBezTo>
                  <a:cubicBezTo>
                    <a:pt x="17" y="64"/>
                    <a:pt x="14" y="71"/>
                    <a:pt x="12" y="79"/>
                  </a:cubicBezTo>
                  <a:cubicBezTo>
                    <a:pt x="0" y="79"/>
                    <a:pt x="0" y="79"/>
                    <a:pt x="0" y="79"/>
                  </a:cubicBezTo>
                  <a:cubicBezTo>
                    <a:pt x="0" y="100"/>
                    <a:pt x="0" y="100"/>
                    <a:pt x="0" y="100"/>
                  </a:cubicBezTo>
                  <a:cubicBezTo>
                    <a:pt x="12" y="100"/>
                    <a:pt x="12" y="100"/>
                    <a:pt x="12" y="100"/>
                  </a:cubicBezTo>
                  <a:cubicBezTo>
                    <a:pt x="14" y="108"/>
                    <a:pt x="17" y="115"/>
                    <a:pt x="21" y="122"/>
                  </a:cubicBezTo>
                  <a:cubicBezTo>
                    <a:pt x="12" y="131"/>
                    <a:pt x="12" y="131"/>
                    <a:pt x="12" y="131"/>
                  </a:cubicBezTo>
                  <a:cubicBezTo>
                    <a:pt x="28" y="146"/>
                    <a:pt x="28" y="146"/>
                    <a:pt x="28" y="146"/>
                  </a:cubicBezTo>
                  <a:cubicBezTo>
                    <a:pt x="37" y="137"/>
                    <a:pt x="37" y="137"/>
                    <a:pt x="37" y="137"/>
                  </a:cubicBezTo>
                  <a:cubicBezTo>
                    <a:pt x="43" y="141"/>
                    <a:pt x="50" y="144"/>
                    <a:pt x="58" y="146"/>
                  </a:cubicBezTo>
                  <a:cubicBezTo>
                    <a:pt x="58" y="159"/>
                    <a:pt x="58" y="159"/>
                    <a:pt x="58" y="159"/>
                  </a:cubicBezTo>
                  <a:cubicBezTo>
                    <a:pt x="80" y="159"/>
                    <a:pt x="80" y="159"/>
                    <a:pt x="80" y="159"/>
                  </a:cubicBezTo>
                  <a:cubicBezTo>
                    <a:pt x="80" y="146"/>
                    <a:pt x="80" y="146"/>
                    <a:pt x="80" y="146"/>
                  </a:cubicBezTo>
                  <a:cubicBezTo>
                    <a:pt x="87" y="144"/>
                    <a:pt x="95" y="141"/>
                    <a:pt x="101" y="137"/>
                  </a:cubicBezTo>
                  <a:cubicBezTo>
                    <a:pt x="110" y="146"/>
                    <a:pt x="110" y="146"/>
                    <a:pt x="110" y="146"/>
                  </a:cubicBezTo>
                  <a:cubicBezTo>
                    <a:pt x="126" y="131"/>
                    <a:pt x="126" y="131"/>
                    <a:pt x="126" y="131"/>
                  </a:cubicBezTo>
                  <a:cubicBezTo>
                    <a:pt x="116" y="122"/>
                    <a:pt x="116" y="122"/>
                    <a:pt x="116" y="122"/>
                  </a:cubicBezTo>
                  <a:cubicBezTo>
                    <a:pt x="121" y="115"/>
                    <a:pt x="124" y="108"/>
                    <a:pt x="125" y="100"/>
                  </a:cubicBezTo>
                  <a:cubicBezTo>
                    <a:pt x="138" y="100"/>
                    <a:pt x="138" y="100"/>
                    <a:pt x="138" y="100"/>
                  </a:cubicBezTo>
                  <a:cubicBezTo>
                    <a:pt x="138" y="79"/>
                    <a:pt x="138" y="79"/>
                    <a:pt x="138" y="79"/>
                  </a:cubicBezTo>
                  <a:cubicBezTo>
                    <a:pt x="125" y="79"/>
                    <a:pt x="125" y="79"/>
                    <a:pt x="125" y="79"/>
                  </a:cubicBezTo>
                  <a:cubicBezTo>
                    <a:pt x="124" y="71"/>
                    <a:pt x="121" y="64"/>
                    <a:pt x="116" y="57"/>
                  </a:cubicBezTo>
                  <a:cubicBezTo>
                    <a:pt x="126" y="48"/>
                    <a:pt x="126" y="48"/>
                    <a:pt x="126" y="48"/>
                  </a:cubicBezTo>
                  <a:cubicBezTo>
                    <a:pt x="110" y="33"/>
                    <a:pt x="110" y="33"/>
                    <a:pt x="110" y="33"/>
                  </a:cubicBezTo>
                  <a:cubicBezTo>
                    <a:pt x="101" y="42"/>
                    <a:pt x="101" y="42"/>
                    <a:pt x="101" y="42"/>
                  </a:cubicBezTo>
                  <a:cubicBezTo>
                    <a:pt x="95" y="38"/>
                    <a:pt x="87" y="35"/>
                    <a:pt x="80" y="33"/>
                  </a:cubicBezTo>
                  <a:cubicBezTo>
                    <a:pt x="80" y="20"/>
                    <a:pt x="80" y="20"/>
                    <a:pt x="80" y="20"/>
                  </a:cubicBezTo>
                  <a:moveTo>
                    <a:pt x="158" y="51"/>
                  </a:moveTo>
                  <a:cubicBezTo>
                    <a:pt x="149" y="51"/>
                    <a:pt x="141" y="43"/>
                    <a:pt x="141" y="34"/>
                  </a:cubicBezTo>
                  <a:cubicBezTo>
                    <a:pt x="141" y="24"/>
                    <a:pt x="149" y="17"/>
                    <a:pt x="158" y="17"/>
                  </a:cubicBezTo>
                  <a:cubicBezTo>
                    <a:pt x="168" y="17"/>
                    <a:pt x="175" y="24"/>
                    <a:pt x="175" y="34"/>
                  </a:cubicBezTo>
                  <a:cubicBezTo>
                    <a:pt x="175" y="43"/>
                    <a:pt x="168" y="51"/>
                    <a:pt x="158" y="51"/>
                  </a:cubicBezTo>
                  <a:moveTo>
                    <a:pt x="163" y="0"/>
                  </a:moveTo>
                  <a:cubicBezTo>
                    <a:pt x="153" y="0"/>
                    <a:pt x="153" y="0"/>
                    <a:pt x="153" y="0"/>
                  </a:cubicBezTo>
                  <a:cubicBezTo>
                    <a:pt x="153" y="7"/>
                    <a:pt x="153" y="7"/>
                    <a:pt x="153" y="7"/>
                  </a:cubicBezTo>
                  <a:cubicBezTo>
                    <a:pt x="149" y="7"/>
                    <a:pt x="146" y="9"/>
                    <a:pt x="143" y="11"/>
                  </a:cubicBezTo>
                  <a:cubicBezTo>
                    <a:pt x="138" y="7"/>
                    <a:pt x="138" y="7"/>
                    <a:pt x="138" y="7"/>
                  </a:cubicBezTo>
                  <a:cubicBezTo>
                    <a:pt x="131" y="14"/>
                    <a:pt x="131" y="14"/>
                    <a:pt x="131" y="14"/>
                  </a:cubicBezTo>
                  <a:cubicBezTo>
                    <a:pt x="135" y="18"/>
                    <a:pt x="135" y="18"/>
                    <a:pt x="135" y="18"/>
                  </a:cubicBezTo>
                  <a:cubicBezTo>
                    <a:pt x="133" y="21"/>
                    <a:pt x="132" y="25"/>
                    <a:pt x="131" y="29"/>
                  </a:cubicBezTo>
                  <a:cubicBezTo>
                    <a:pt x="125" y="29"/>
                    <a:pt x="125" y="29"/>
                    <a:pt x="125" y="29"/>
                  </a:cubicBezTo>
                  <a:cubicBezTo>
                    <a:pt x="125" y="39"/>
                    <a:pt x="125" y="39"/>
                    <a:pt x="125" y="39"/>
                  </a:cubicBezTo>
                  <a:cubicBezTo>
                    <a:pt x="131" y="39"/>
                    <a:pt x="131" y="39"/>
                    <a:pt x="131" y="39"/>
                  </a:cubicBezTo>
                  <a:cubicBezTo>
                    <a:pt x="132" y="43"/>
                    <a:pt x="133" y="46"/>
                    <a:pt x="135" y="49"/>
                  </a:cubicBezTo>
                  <a:cubicBezTo>
                    <a:pt x="131" y="54"/>
                    <a:pt x="131" y="54"/>
                    <a:pt x="131" y="54"/>
                  </a:cubicBezTo>
                  <a:cubicBezTo>
                    <a:pt x="138" y="61"/>
                    <a:pt x="138" y="61"/>
                    <a:pt x="138" y="61"/>
                  </a:cubicBezTo>
                  <a:cubicBezTo>
                    <a:pt x="143" y="57"/>
                    <a:pt x="143" y="57"/>
                    <a:pt x="143" y="57"/>
                  </a:cubicBezTo>
                  <a:cubicBezTo>
                    <a:pt x="146" y="59"/>
                    <a:pt x="149" y="60"/>
                    <a:pt x="153" y="61"/>
                  </a:cubicBezTo>
                  <a:cubicBezTo>
                    <a:pt x="153" y="67"/>
                    <a:pt x="153" y="67"/>
                    <a:pt x="153" y="67"/>
                  </a:cubicBezTo>
                  <a:cubicBezTo>
                    <a:pt x="163" y="67"/>
                    <a:pt x="163" y="67"/>
                    <a:pt x="163" y="67"/>
                  </a:cubicBezTo>
                  <a:cubicBezTo>
                    <a:pt x="163" y="61"/>
                    <a:pt x="163" y="61"/>
                    <a:pt x="163" y="61"/>
                  </a:cubicBezTo>
                  <a:cubicBezTo>
                    <a:pt x="167" y="60"/>
                    <a:pt x="171" y="59"/>
                    <a:pt x="174" y="57"/>
                  </a:cubicBezTo>
                  <a:cubicBezTo>
                    <a:pt x="178" y="61"/>
                    <a:pt x="178" y="61"/>
                    <a:pt x="178" y="61"/>
                  </a:cubicBezTo>
                  <a:cubicBezTo>
                    <a:pt x="185" y="54"/>
                    <a:pt x="185" y="54"/>
                    <a:pt x="185" y="54"/>
                  </a:cubicBezTo>
                  <a:cubicBezTo>
                    <a:pt x="181" y="49"/>
                    <a:pt x="181" y="49"/>
                    <a:pt x="181" y="49"/>
                  </a:cubicBezTo>
                  <a:cubicBezTo>
                    <a:pt x="183" y="46"/>
                    <a:pt x="185" y="43"/>
                    <a:pt x="185" y="39"/>
                  </a:cubicBezTo>
                  <a:cubicBezTo>
                    <a:pt x="191" y="39"/>
                    <a:pt x="191" y="39"/>
                    <a:pt x="191" y="39"/>
                  </a:cubicBezTo>
                  <a:cubicBezTo>
                    <a:pt x="191" y="29"/>
                    <a:pt x="191" y="29"/>
                    <a:pt x="191" y="29"/>
                  </a:cubicBezTo>
                  <a:cubicBezTo>
                    <a:pt x="185" y="29"/>
                    <a:pt x="185" y="29"/>
                    <a:pt x="185" y="29"/>
                  </a:cubicBezTo>
                  <a:cubicBezTo>
                    <a:pt x="185" y="25"/>
                    <a:pt x="183" y="21"/>
                    <a:pt x="181" y="18"/>
                  </a:cubicBezTo>
                  <a:cubicBezTo>
                    <a:pt x="185" y="14"/>
                    <a:pt x="185" y="14"/>
                    <a:pt x="185" y="14"/>
                  </a:cubicBezTo>
                  <a:cubicBezTo>
                    <a:pt x="178" y="7"/>
                    <a:pt x="178" y="7"/>
                    <a:pt x="178" y="7"/>
                  </a:cubicBezTo>
                  <a:cubicBezTo>
                    <a:pt x="174" y="11"/>
                    <a:pt x="174" y="11"/>
                    <a:pt x="174" y="11"/>
                  </a:cubicBezTo>
                  <a:cubicBezTo>
                    <a:pt x="171" y="9"/>
                    <a:pt x="167" y="7"/>
                    <a:pt x="163" y="7"/>
                  </a:cubicBezTo>
                  <a:cubicBezTo>
                    <a:pt x="163" y="0"/>
                    <a:pt x="163" y="0"/>
                    <a:pt x="163" y="0"/>
                  </a:cubicBezTo>
                </a:path>
              </a:pathLst>
            </a:custGeom>
            <a:solidFill>
              <a:schemeClr val="bg1"/>
            </a:solidFill>
            <a:ln>
              <a:noFill/>
            </a:ln>
          </p:spPr>
          <p:txBody>
            <a:bodyPr vert="horz" wrap="square" lIns="121920" tIns="60960" rIns="121920" bIns="60960" numCol="1" anchor="t" anchorCtr="0" compatLnSpc="1"/>
            <a:lstStyle/>
            <a:p>
              <a:endParaRPr lang="zh-CN" altLang="en-US" sz="2400">
                <a:solidFill>
                  <a:schemeClr val="bg1"/>
                </a:solidFill>
              </a:endParaRPr>
            </a:p>
          </p:txBody>
        </p:sp>
        <p:sp>
          <p:nvSpPr>
            <p:cNvPr id="198" name="Freeform 87"/>
            <p:cNvSpPr>
              <a:spLocks noEditPoints="1"/>
            </p:cNvSpPr>
            <p:nvPr/>
          </p:nvSpPr>
          <p:spPr bwMode="auto">
            <a:xfrm>
              <a:off x="6316663" y="4627762"/>
              <a:ext cx="536575" cy="477839"/>
            </a:xfrm>
            <a:custGeom>
              <a:avLst/>
              <a:gdLst>
                <a:gd name="T0" fmla="*/ 23 w 110"/>
                <a:gd name="T1" fmla="*/ 40 h 98"/>
                <a:gd name="T2" fmla="*/ 34 w 110"/>
                <a:gd name="T3" fmla="*/ 55 h 98"/>
                <a:gd name="T4" fmla="*/ 50 w 110"/>
                <a:gd name="T5" fmla="*/ 44 h 98"/>
                <a:gd name="T6" fmla="*/ 39 w 110"/>
                <a:gd name="T7" fmla="*/ 30 h 98"/>
                <a:gd name="T8" fmla="*/ 50 w 110"/>
                <a:gd name="T9" fmla="*/ 22 h 98"/>
                <a:gd name="T10" fmla="*/ 8 w 110"/>
                <a:gd name="T11" fmla="*/ 0 h 98"/>
                <a:gd name="T12" fmla="*/ 11 w 110"/>
                <a:gd name="T13" fmla="*/ 48 h 98"/>
                <a:gd name="T14" fmla="*/ 23 w 110"/>
                <a:gd name="T15" fmla="*/ 40 h 98"/>
                <a:gd name="T16" fmla="*/ 88 w 110"/>
                <a:gd name="T17" fmla="*/ 41 h 98"/>
                <a:gd name="T18" fmla="*/ 100 w 110"/>
                <a:gd name="T19" fmla="*/ 49 h 98"/>
                <a:gd name="T20" fmla="*/ 105 w 110"/>
                <a:gd name="T21" fmla="*/ 1 h 98"/>
                <a:gd name="T22" fmla="*/ 62 w 110"/>
                <a:gd name="T23" fmla="*/ 22 h 98"/>
                <a:gd name="T24" fmla="*/ 73 w 110"/>
                <a:gd name="T25" fmla="*/ 30 h 98"/>
                <a:gd name="T26" fmla="*/ 0 w 110"/>
                <a:gd name="T27" fmla="*/ 78 h 98"/>
                <a:gd name="T28" fmla="*/ 4 w 110"/>
                <a:gd name="T29" fmla="*/ 96 h 98"/>
                <a:gd name="T30" fmla="*/ 88 w 110"/>
                <a:gd name="T31" fmla="*/ 41 h 98"/>
                <a:gd name="T32" fmla="*/ 77 w 110"/>
                <a:gd name="T33" fmla="*/ 66 h 98"/>
                <a:gd name="T34" fmla="*/ 62 w 110"/>
                <a:gd name="T35" fmla="*/ 78 h 98"/>
                <a:gd name="T36" fmla="*/ 105 w 110"/>
                <a:gd name="T37" fmla="*/ 98 h 98"/>
                <a:gd name="T38" fmla="*/ 110 w 110"/>
                <a:gd name="T39" fmla="*/ 80 h 98"/>
                <a:gd name="T40" fmla="*/ 77 w 110"/>
                <a:gd name="T41" fmla="*/ 66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0" h="98">
                  <a:moveTo>
                    <a:pt x="23" y="40"/>
                  </a:moveTo>
                  <a:cubicBezTo>
                    <a:pt x="27" y="45"/>
                    <a:pt x="30" y="50"/>
                    <a:pt x="34" y="55"/>
                  </a:cubicBezTo>
                  <a:cubicBezTo>
                    <a:pt x="40" y="52"/>
                    <a:pt x="45" y="48"/>
                    <a:pt x="50" y="44"/>
                  </a:cubicBezTo>
                  <a:cubicBezTo>
                    <a:pt x="46" y="40"/>
                    <a:pt x="42" y="35"/>
                    <a:pt x="39" y="30"/>
                  </a:cubicBezTo>
                  <a:cubicBezTo>
                    <a:pt x="50" y="22"/>
                    <a:pt x="50" y="22"/>
                    <a:pt x="50" y="22"/>
                  </a:cubicBezTo>
                  <a:cubicBezTo>
                    <a:pt x="8" y="0"/>
                    <a:pt x="8" y="0"/>
                    <a:pt x="8" y="0"/>
                  </a:cubicBezTo>
                  <a:cubicBezTo>
                    <a:pt x="11" y="48"/>
                    <a:pt x="11" y="48"/>
                    <a:pt x="11" y="48"/>
                  </a:cubicBezTo>
                  <a:lnTo>
                    <a:pt x="23" y="40"/>
                  </a:lnTo>
                  <a:close/>
                  <a:moveTo>
                    <a:pt x="88" y="41"/>
                  </a:moveTo>
                  <a:cubicBezTo>
                    <a:pt x="100" y="49"/>
                    <a:pt x="100" y="49"/>
                    <a:pt x="100" y="49"/>
                  </a:cubicBezTo>
                  <a:cubicBezTo>
                    <a:pt x="105" y="1"/>
                    <a:pt x="105" y="1"/>
                    <a:pt x="105" y="1"/>
                  </a:cubicBezTo>
                  <a:cubicBezTo>
                    <a:pt x="62" y="22"/>
                    <a:pt x="62" y="22"/>
                    <a:pt x="62" y="22"/>
                  </a:cubicBezTo>
                  <a:cubicBezTo>
                    <a:pt x="73" y="30"/>
                    <a:pt x="73" y="30"/>
                    <a:pt x="73" y="30"/>
                  </a:cubicBezTo>
                  <a:cubicBezTo>
                    <a:pt x="46" y="68"/>
                    <a:pt x="1" y="78"/>
                    <a:pt x="0" y="78"/>
                  </a:cubicBezTo>
                  <a:cubicBezTo>
                    <a:pt x="4" y="96"/>
                    <a:pt x="4" y="96"/>
                    <a:pt x="4" y="96"/>
                  </a:cubicBezTo>
                  <a:cubicBezTo>
                    <a:pt x="6" y="96"/>
                    <a:pt x="57" y="85"/>
                    <a:pt x="88" y="41"/>
                  </a:cubicBezTo>
                  <a:close/>
                  <a:moveTo>
                    <a:pt x="77" y="66"/>
                  </a:moveTo>
                  <a:cubicBezTo>
                    <a:pt x="72" y="70"/>
                    <a:pt x="67" y="75"/>
                    <a:pt x="62" y="78"/>
                  </a:cubicBezTo>
                  <a:cubicBezTo>
                    <a:pt x="84" y="93"/>
                    <a:pt x="104" y="98"/>
                    <a:pt x="105" y="98"/>
                  </a:cubicBezTo>
                  <a:cubicBezTo>
                    <a:pt x="110" y="80"/>
                    <a:pt x="110" y="80"/>
                    <a:pt x="110" y="80"/>
                  </a:cubicBezTo>
                  <a:cubicBezTo>
                    <a:pt x="109" y="80"/>
                    <a:pt x="95" y="76"/>
                    <a:pt x="77" y="66"/>
                  </a:cubicBezTo>
                  <a:close/>
                </a:path>
              </a:pathLst>
            </a:custGeom>
            <a:solidFill>
              <a:schemeClr val="bg1"/>
            </a:solidFill>
            <a:ln>
              <a:noFill/>
            </a:ln>
          </p:spPr>
          <p:txBody>
            <a:bodyPr vert="horz" wrap="square" lIns="121920" tIns="60960" rIns="121920" bIns="60960" numCol="1" anchor="t" anchorCtr="0" compatLnSpc="1"/>
            <a:lstStyle/>
            <a:p>
              <a:endParaRPr lang="zh-CN" altLang="en-US" sz="2400">
                <a:solidFill>
                  <a:schemeClr val="bg1"/>
                </a:solidFill>
              </a:endParaRPr>
            </a:p>
          </p:txBody>
        </p:sp>
        <p:sp>
          <p:nvSpPr>
            <p:cNvPr id="199" name="Freeform 88"/>
            <p:cNvSpPr>
              <a:spLocks noEditPoints="1"/>
            </p:cNvSpPr>
            <p:nvPr/>
          </p:nvSpPr>
          <p:spPr bwMode="auto">
            <a:xfrm>
              <a:off x="5043488" y="3510159"/>
              <a:ext cx="915988" cy="463551"/>
            </a:xfrm>
            <a:custGeom>
              <a:avLst/>
              <a:gdLst>
                <a:gd name="T0" fmla="*/ 26 w 188"/>
                <a:gd name="T1" fmla="*/ 37 h 95"/>
                <a:gd name="T2" fmla="*/ 17 w 188"/>
                <a:gd name="T3" fmla="*/ 46 h 95"/>
                <a:gd name="T4" fmla="*/ 20 w 188"/>
                <a:gd name="T5" fmla="*/ 53 h 95"/>
                <a:gd name="T6" fmla="*/ 4 w 188"/>
                <a:gd name="T7" fmla="*/ 78 h 95"/>
                <a:gd name="T8" fmla="*/ 6 w 188"/>
                <a:gd name="T9" fmla="*/ 78 h 95"/>
                <a:gd name="T10" fmla="*/ 16 w 188"/>
                <a:gd name="T11" fmla="*/ 69 h 95"/>
                <a:gd name="T12" fmla="*/ 11 w 188"/>
                <a:gd name="T13" fmla="*/ 95 h 95"/>
                <a:gd name="T14" fmla="*/ 19 w 188"/>
                <a:gd name="T15" fmla="*/ 95 h 95"/>
                <a:gd name="T16" fmla="*/ 26 w 188"/>
                <a:gd name="T17" fmla="*/ 84 h 95"/>
                <a:gd name="T18" fmla="*/ 32 w 188"/>
                <a:gd name="T19" fmla="*/ 95 h 95"/>
                <a:gd name="T20" fmla="*/ 40 w 188"/>
                <a:gd name="T21" fmla="*/ 95 h 95"/>
                <a:gd name="T22" fmla="*/ 35 w 188"/>
                <a:gd name="T23" fmla="*/ 69 h 95"/>
                <a:gd name="T24" fmla="*/ 46 w 188"/>
                <a:gd name="T25" fmla="*/ 78 h 95"/>
                <a:gd name="T26" fmla="*/ 47 w 188"/>
                <a:gd name="T27" fmla="*/ 78 h 95"/>
                <a:gd name="T28" fmla="*/ 31 w 188"/>
                <a:gd name="T29" fmla="*/ 53 h 95"/>
                <a:gd name="T30" fmla="*/ 35 w 188"/>
                <a:gd name="T31" fmla="*/ 46 h 95"/>
                <a:gd name="T32" fmla="*/ 26 w 188"/>
                <a:gd name="T33" fmla="*/ 37 h 95"/>
                <a:gd name="T34" fmla="*/ 163 w 188"/>
                <a:gd name="T35" fmla="*/ 37 h 95"/>
                <a:gd name="T36" fmla="*/ 154 w 188"/>
                <a:gd name="T37" fmla="*/ 46 h 95"/>
                <a:gd name="T38" fmla="*/ 157 w 188"/>
                <a:gd name="T39" fmla="*/ 53 h 95"/>
                <a:gd name="T40" fmla="*/ 141 w 188"/>
                <a:gd name="T41" fmla="*/ 78 h 95"/>
                <a:gd name="T42" fmla="*/ 143 w 188"/>
                <a:gd name="T43" fmla="*/ 78 h 95"/>
                <a:gd name="T44" fmla="*/ 153 w 188"/>
                <a:gd name="T45" fmla="*/ 69 h 95"/>
                <a:gd name="T46" fmla="*/ 148 w 188"/>
                <a:gd name="T47" fmla="*/ 95 h 95"/>
                <a:gd name="T48" fmla="*/ 157 w 188"/>
                <a:gd name="T49" fmla="*/ 95 h 95"/>
                <a:gd name="T50" fmla="*/ 163 w 188"/>
                <a:gd name="T51" fmla="*/ 84 h 95"/>
                <a:gd name="T52" fmla="*/ 169 w 188"/>
                <a:gd name="T53" fmla="*/ 95 h 95"/>
                <a:gd name="T54" fmla="*/ 177 w 188"/>
                <a:gd name="T55" fmla="*/ 95 h 95"/>
                <a:gd name="T56" fmla="*/ 173 w 188"/>
                <a:gd name="T57" fmla="*/ 69 h 95"/>
                <a:gd name="T58" fmla="*/ 183 w 188"/>
                <a:gd name="T59" fmla="*/ 78 h 95"/>
                <a:gd name="T60" fmla="*/ 185 w 188"/>
                <a:gd name="T61" fmla="*/ 78 h 95"/>
                <a:gd name="T62" fmla="*/ 169 w 188"/>
                <a:gd name="T63" fmla="*/ 53 h 95"/>
                <a:gd name="T64" fmla="*/ 172 w 188"/>
                <a:gd name="T65" fmla="*/ 46 h 95"/>
                <a:gd name="T66" fmla="*/ 163 w 188"/>
                <a:gd name="T67" fmla="*/ 37 h 95"/>
                <a:gd name="T68" fmla="*/ 96 w 188"/>
                <a:gd name="T69" fmla="*/ 0 h 95"/>
                <a:gd name="T70" fmla="*/ 81 w 188"/>
                <a:gd name="T71" fmla="*/ 14 h 95"/>
                <a:gd name="T72" fmla="*/ 87 w 188"/>
                <a:gd name="T73" fmla="*/ 26 h 95"/>
                <a:gd name="T74" fmla="*/ 60 w 188"/>
                <a:gd name="T75" fmla="*/ 67 h 95"/>
                <a:gd name="T76" fmla="*/ 63 w 188"/>
                <a:gd name="T77" fmla="*/ 68 h 95"/>
                <a:gd name="T78" fmla="*/ 80 w 188"/>
                <a:gd name="T79" fmla="*/ 53 h 95"/>
                <a:gd name="T80" fmla="*/ 72 w 188"/>
                <a:gd name="T81" fmla="*/ 95 h 95"/>
                <a:gd name="T82" fmla="*/ 86 w 188"/>
                <a:gd name="T83" fmla="*/ 95 h 95"/>
                <a:gd name="T84" fmla="*/ 96 w 188"/>
                <a:gd name="T85" fmla="*/ 78 h 95"/>
                <a:gd name="T86" fmla="*/ 106 w 188"/>
                <a:gd name="T87" fmla="*/ 95 h 95"/>
                <a:gd name="T88" fmla="*/ 119 w 188"/>
                <a:gd name="T89" fmla="*/ 95 h 95"/>
                <a:gd name="T90" fmla="*/ 112 w 188"/>
                <a:gd name="T91" fmla="*/ 53 h 95"/>
                <a:gd name="T92" fmla="*/ 128 w 188"/>
                <a:gd name="T93" fmla="*/ 68 h 95"/>
                <a:gd name="T94" fmla="*/ 131 w 188"/>
                <a:gd name="T95" fmla="*/ 67 h 95"/>
                <a:gd name="T96" fmla="*/ 105 w 188"/>
                <a:gd name="T97" fmla="*/ 26 h 95"/>
                <a:gd name="T98" fmla="*/ 111 w 188"/>
                <a:gd name="T99" fmla="*/ 14 h 95"/>
                <a:gd name="T100" fmla="*/ 96 w 188"/>
                <a:gd name="T101"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8" h="95">
                  <a:moveTo>
                    <a:pt x="26" y="37"/>
                  </a:moveTo>
                  <a:cubicBezTo>
                    <a:pt x="21" y="37"/>
                    <a:pt x="17" y="41"/>
                    <a:pt x="17" y="46"/>
                  </a:cubicBezTo>
                  <a:cubicBezTo>
                    <a:pt x="17" y="49"/>
                    <a:pt x="18" y="51"/>
                    <a:pt x="20" y="53"/>
                  </a:cubicBezTo>
                  <a:cubicBezTo>
                    <a:pt x="11" y="56"/>
                    <a:pt x="0" y="74"/>
                    <a:pt x="4" y="78"/>
                  </a:cubicBezTo>
                  <a:cubicBezTo>
                    <a:pt x="4" y="78"/>
                    <a:pt x="5" y="78"/>
                    <a:pt x="6" y="78"/>
                  </a:cubicBezTo>
                  <a:cubicBezTo>
                    <a:pt x="9" y="78"/>
                    <a:pt x="13" y="74"/>
                    <a:pt x="16" y="69"/>
                  </a:cubicBezTo>
                  <a:cubicBezTo>
                    <a:pt x="14" y="78"/>
                    <a:pt x="12" y="87"/>
                    <a:pt x="11" y="95"/>
                  </a:cubicBezTo>
                  <a:cubicBezTo>
                    <a:pt x="19" y="95"/>
                    <a:pt x="19" y="95"/>
                    <a:pt x="19" y="95"/>
                  </a:cubicBezTo>
                  <a:cubicBezTo>
                    <a:pt x="20" y="91"/>
                    <a:pt x="22" y="84"/>
                    <a:pt x="26" y="84"/>
                  </a:cubicBezTo>
                  <a:cubicBezTo>
                    <a:pt x="29" y="84"/>
                    <a:pt x="32" y="91"/>
                    <a:pt x="32" y="95"/>
                  </a:cubicBezTo>
                  <a:cubicBezTo>
                    <a:pt x="40" y="95"/>
                    <a:pt x="40" y="95"/>
                    <a:pt x="40" y="95"/>
                  </a:cubicBezTo>
                  <a:cubicBezTo>
                    <a:pt x="39" y="87"/>
                    <a:pt x="38" y="78"/>
                    <a:pt x="35" y="69"/>
                  </a:cubicBezTo>
                  <a:cubicBezTo>
                    <a:pt x="39" y="74"/>
                    <a:pt x="43" y="78"/>
                    <a:pt x="46" y="78"/>
                  </a:cubicBezTo>
                  <a:cubicBezTo>
                    <a:pt x="46" y="78"/>
                    <a:pt x="47" y="78"/>
                    <a:pt x="47" y="78"/>
                  </a:cubicBezTo>
                  <a:cubicBezTo>
                    <a:pt x="51" y="74"/>
                    <a:pt x="41" y="56"/>
                    <a:pt x="31" y="53"/>
                  </a:cubicBezTo>
                  <a:cubicBezTo>
                    <a:pt x="33" y="51"/>
                    <a:pt x="35" y="49"/>
                    <a:pt x="35" y="46"/>
                  </a:cubicBezTo>
                  <a:cubicBezTo>
                    <a:pt x="35" y="41"/>
                    <a:pt x="31" y="37"/>
                    <a:pt x="26" y="37"/>
                  </a:cubicBezTo>
                  <a:moveTo>
                    <a:pt x="163" y="37"/>
                  </a:moveTo>
                  <a:cubicBezTo>
                    <a:pt x="158" y="37"/>
                    <a:pt x="154" y="41"/>
                    <a:pt x="154" y="46"/>
                  </a:cubicBezTo>
                  <a:cubicBezTo>
                    <a:pt x="154" y="49"/>
                    <a:pt x="155" y="51"/>
                    <a:pt x="157" y="53"/>
                  </a:cubicBezTo>
                  <a:cubicBezTo>
                    <a:pt x="148" y="56"/>
                    <a:pt x="138" y="74"/>
                    <a:pt x="141" y="78"/>
                  </a:cubicBezTo>
                  <a:cubicBezTo>
                    <a:pt x="142" y="78"/>
                    <a:pt x="142" y="78"/>
                    <a:pt x="143" y="78"/>
                  </a:cubicBezTo>
                  <a:cubicBezTo>
                    <a:pt x="146" y="78"/>
                    <a:pt x="150" y="74"/>
                    <a:pt x="153" y="69"/>
                  </a:cubicBezTo>
                  <a:cubicBezTo>
                    <a:pt x="151" y="78"/>
                    <a:pt x="149" y="87"/>
                    <a:pt x="148" y="95"/>
                  </a:cubicBezTo>
                  <a:cubicBezTo>
                    <a:pt x="157" y="95"/>
                    <a:pt x="157" y="95"/>
                    <a:pt x="157" y="95"/>
                  </a:cubicBezTo>
                  <a:cubicBezTo>
                    <a:pt x="157" y="91"/>
                    <a:pt x="160" y="84"/>
                    <a:pt x="163" y="84"/>
                  </a:cubicBezTo>
                  <a:cubicBezTo>
                    <a:pt x="166" y="84"/>
                    <a:pt x="169" y="91"/>
                    <a:pt x="169" y="95"/>
                  </a:cubicBezTo>
                  <a:cubicBezTo>
                    <a:pt x="177" y="95"/>
                    <a:pt x="177" y="95"/>
                    <a:pt x="177" y="95"/>
                  </a:cubicBezTo>
                  <a:cubicBezTo>
                    <a:pt x="177" y="87"/>
                    <a:pt x="175" y="78"/>
                    <a:pt x="173" y="69"/>
                  </a:cubicBezTo>
                  <a:cubicBezTo>
                    <a:pt x="176" y="74"/>
                    <a:pt x="180" y="78"/>
                    <a:pt x="183" y="78"/>
                  </a:cubicBezTo>
                  <a:cubicBezTo>
                    <a:pt x="184" y="78"/>
                    <a:pt x="184" y="78"/>
                    <a:pt x="185" y="78"/>
                  </a:cubicBezTo>
                  <a:cubicBezTo>
                    <a:pt x="188" y="74"/>
                    <a:pt x="178" y="56"/>
                    <a:pt x="169" y="53"/>
                  </a:cubicBezTo>
                  <a:cubicBezTo>
                    <a:pt x="171" y="51"/>
                    <a:pt x="172" y="49"/>
                    <a:pt x="172" y="46"/>
                  </a:cubicBezTo>
                  <a:cubicBezTo>
                    <a:pt x="172" y="41"/>
                    <a:pt x="168" y="37"/>
                    <a:pt x="163" y="37"/>
                  </a:cubicBezTo>
                  <a:moveTo>
                    <a:pt x="96" y="0"/>
                  </a:moveTo>
                  <a:cubicBezTo>
                    <a:pt x="88" y="0"/>
                    <a:pt x="81" y="6"/>
                    <a:pt x="81" y="14"/>
                  </a:cubicBezTo>
                  <a:cubicBezTo>
                    <a:pt x="81" y="19"/>
                    <a:pt x="83" y="23"/>
                    <a:pt x="87" y="26"/>
                  </a:cubicBezTo>
                  <a:cubicBezTo>
                    <a:pt x="72" y="31"/>
                    <a:pt x="55" y="61"/>
                    <a:pt x="60" y="67"/>
                  </a:cubicBezTo>
                  <a:cubicBezTo>
                    <a:pt x="61" y="68"/>
                    <a:pt x="62" y="68"/>
                    <a:pt x="63" y="68"/>
                  </a:cubicBezTo>
                  <a:cubicBezTo>
                    <a:pt x="68" y="68"/>
                    <a:pt x="75" y="60"/>
                    <a:pt x="80" y="53"/>
                  </a:cubicBezTo>
                  <a:cubicBezTo>
                    <a:pt x="76" y="67"/>
                    <a:pt x="74" y="82"/>
                    <a:pt x="72" y="95"/>
                  </a:cubicBezTo>
                  <a:cubicBezTo>
                    <a:pt x="86" y="95"/>
                    <a:pt x="86" y="95"/>
                    <a:pt x="86" y="95"/>
                  </a:cubicBezTo>
                  <a:cubicBezTo>
                    <a:pt x="86" y="88"/>
                    <a:pt x="91" y="78"/>
                    <a:pt x="96" y="78"/>
                  </a:cubicBezTo>
                  <a:cubicBezTo>
                    <a:pt x="101" y="78"/>
                    <a:pt x="106" y="88"/>
                    <a:pt x="106" y="95"/>
                  </a:cubicBezTo>
                  <a:cubicBezTo>
                    <a:pt x="119" y="95"/>
                    <a:pt x="119" y="95"/>
                    <a:pt x="119" y="95"/>
                  </a:cubicBezTo>
                  <a:cubicBezTo>
                    <a:pt x="118" y="82"/>
                    <a:pt x="115" y="67"/>
                    <a:pt x="112" y="53"/>
                  </a:cubicBezTo>
                  <a:cubicBezTo>
                    <a:pt x="117" y="60"/>
                    <a:pt x="124" y="68"/>
                    <a:pt x="128" y="68"/>
                  </a:cubicBezTo>
                  <a:cubicBezTo>
                    <a:pt x="130" y="68"/>
                    <a:pt x="131" y="68"/>
                    <a:pt x="131" y="67"/>
                  </a:cubicBezTo>
                  <a:cubicBezTo>
                    <a:pt x="137" y="61"/>
                    <a:pt x="120" y="31"/>
                    <a:pt x="105" y="26"/>
                  </a:cubicBezTo>
                  <a:cubicBezTo>
                    <a:pt x="108" y="23"/>
                    <a:pt x="111" y="19"/>
                    <a:pt x="111" y="14"/>
                  </a:cubicBezTo>
                  <a:cubicBezTo>
                    <a:pt x="111" y="6"/>
                    <a:pt x="104" y="0"/>
                    <a:pt x="96" y="0"/>
                  </a:cubicBezTo>
                </a:path>
              </a:pathLst>
            </a:custGeom>
            <a:solidFill>
              <a:schemeClr val="bg1"/>
            </a:solidFill>
            <a:ln>
              <a:noFill/>
            </a:ln>
          </p:spPr>
          <p:txBody>
            <a:bodyPr vert="horz" wrap="square" lIns="121920" tIns="60960" rIns="121920" bIns="60960" numCol="1" anchor="t" anchorCtr="0" compatLnSpc="1"/>
            <a:lstStyle/>
            <a:p>
              <a:endParaRPr lang="zh-CN" altLang="en-US" sz="2400">
                <a:solidFill>
                  <a:schemeClr val="bg1"/>
                </a:solidFill>
              </a:endParaRPr>
            </a:p>
          </p:txBody>
        </p:sp>
      </p:grpSp>
      <p:sp>
        <p:nvSpPr>
          <p:cNvPr id="213" name="TextBox 212"/>
          <p:cNvSpPr txBox="1"/>
          <p:nvPr/>
        </p:nvSpPr>
        <p:spPr>
          <a:xfrm>
            <a:off x="224864" y="4080894"/>
            <a:ext cx="1829347" cy="420564"/>
          </a:xfrm>
          <a:prstGeom prst="rect">
            <a:avLst/>
          </a:prstGeom>
          <a:noFill/>
        </p:spPr>
        <p:txBody>
          <a:bodyPr wrap="none" lIns="91440" tIns="45720" rIns="91440" bIns="45720" rtlCol="0">
            <a:spAutoFit/>
          </a:bodyPr>
          <a:lstStyle/>
          <a:p>
            <a:r>
              <a:rPr lang="zh-CN" altLang="en-US" sz="2135" b="1" dirty="0">
                <a:solidFill>
                  <a:schemeClr val="bg1"/>
                </a:solidFill>
                <a:latin typeface="微软雅黑" panose="020B0503020204020204" pitchFamily="34" charset="-122"/>
                <a:ea typeface="微软雅黑" panose="020B0503020204020204" pitchFamily="34" charset="-122"/>
              </a:rPr>
              <a:t>点击添加文本</a:t>
            </a:r>
          </a:p>
        </p:txBody>
      </p:sp>
      <p:sp>
        <p:nvSpPr>
          <p:cNvPr id="214" name="Rectangle 111"/>
          <p:cNvSpPr/>
          <p:nvPr/>
        </p:nvSpPr>
        <p:spPr>
          <a:xfrm>
            <a:off x="207171" y="4568072"/>
            <a:ext cx="4159084" cy="523220"/>
          </a:xfrm>
          <a:prstGeom prst="rect">
            <a:avLst/>
          </a:prstGeom>
        </p:spPr>
        <p:txBody>
          <a:bodyPr wrap="square" lIns="91440" tIns="45720" rIns="91440" bIns="45720">
            <a:spAutoFit/>
          </a:bodyPr>
          <a:lstStyle/>
          <a:p>
            <a:r>
              <a:rPr lang="zh-CN" altLang="en-US" sz="1400" dirty="0">
                <a:solidFill>
                  <a:schemeClr val="bg1"/>
                </a:solidFill>
                <a:latin typeface="微软雅黑" panose="020B0503020204020204" pitchFamily="34" charset="-122"/>
                <a:ea typeface="微软雅黑" panose="020B0503020204020204" pitchFamily="34" charset="-122"/>
              </a:rPr>
              <a:t>点击输入具体内容点击输入简要文本内容，文字内容需概况精炼的说明该分项内容</a:t>
            </a:r>
            <a:endParaRPr lang="en-US" altLang="zh-CN" sz="1400" dirty="0">
              <a:solidFill>
                <a:schemeClr val="bg1"/>
              </a:solidFill>
              <a:latin typeface="微软雅黑" panose="020B0503020204020204" pitchFamily="34" charset="-122"/>
              <a:ea typeface="微软雅黑" panose="020B0503020204020204" pitchFamily="34" charset="-122"/>
            </a:endParaRPr>
          </a:p>
        </p:txBody>
      </p:sp>
      <p:sp>
        <p:nvSpPr>
          <p:cNvPr id="75" name="TextBox 74"/>
          <p:cNvSpPr txBox="1"/>
          <p:nvPr/>
        </p:nvSpPr>
        <p:spPr>
          <a:xfrm>
            <a:off x="5436229" y="1313830"/>
            <a:ext cx="1415772" cy="338554"/>
          </a:xfrm>
          <a:prstGeom prst="rect">
            <a:avLst/>
          </a:prstGeom>
          <a:noFill/>
        </p:spPr>
        <p:txBody>
          <a:bodyPr wrap="none" rtlCol="0">
            <a:spAutoFit/>
          </a:bodyPr>
          <a:lstStyle/>
          <a:p>
            <a:r>
              <a:rPr lang="zh-CN" altLang="en-US" sz="1600" b="1" dirty="0">
                <a:solidFill>
                  <a:schemeClr val="bg1"/>
                </a:solidFill>
                <a:latin typeface="微软雅黑" panose="020B0503020204020204" pitchFamily="34" charset="-122"/>
                <a:ea typeface="微软雅黑" panose="020B0503020204020204" pitchFamily="34" charset="-122"/>
              </a:rPr>
              <a:t>点击添加文本</a:t>
            </a:r>
          </a:p>
        </p:txBody>
      </p:sp>
      <p:sp>
        <p:nvSpPr>
          <p:cNvPr id="76" name="TextBox 75"/>
          <p:cNvSpPr txBox="1"/>
          <p:nvPr/>
        </p:nvSpPr>
        <p:spPr>
          <a:xfrm>
            <a:off x="5436229" y="1627845"/>
            <a:ext cx="2779659" cy="276999"/>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点击输入具体内容点击输入简要文本</a:t>
            </a:r>
            <a:endParaRPr lang="en-US" altLang="zh-CN" sz="1200" dirty="0">
              <a:solidFill>
                <a:schemeClr val="bg1"/>
              </a:solidFill>
              <a:latin typeface="微软雅黑" panose="020B0503020204020204" pitchFamily="34" charset="-122"/>
              <a:ea typeface="微软雅黑" panose="020B0503020204020204" pitchFamily="34" charset="-122"/>
            </a:endParaRPr>
          </a:p>
        </p:txBody>
      </p:sp>
      <p:sp>
        <p:nvSpPr>
          <p:cNvPr id="77" name="TextBox 76"/>
          <p:cNvSpPr txBox="1"/>
          <p:nvPr/>
        </p:nvSpPr>
        <p:spPr>
          <a:xfrm>
            <a:off x="6545581" y="2579890"/>
            <a:ext cx="1415772" cy="338554"/>
          </a:xfrm>
          <a:prstGeom prst="rect">
            <a:avLst/>
          </a:prstGeom>
          <a:noFill/>
        </p:spPr>
        <p:txBody>
          <a:bodyPr wrap="none" rtlCol="0">
            <a:spAutoFit/>
          </a:bodyPr>
          <a:lstStyle/>
          <a:p>
            <a:r>
              <a:rPr lang="zh-CN" altLang="en-US" sz="1600" b="1" dirty="0">
                <a:solidFill>
                  <a:schemeClr val="bg1"/>
                </a:solidFill>
                <a:latin typeface="微软雅黑" panose="020B0503020204020204" pitchFamily="34" charset="-122"/>
                <a:ea typeface="微软雅黑" panose="020B0503020204020204" pitchFamily="34" charset="-122"/>
              </a:rPr>
              <a:t>点击添加文本</a:t>
            </a:r>
          </a:p>
        </p:txBody>
      </p:sp>
      <p:sp>
        <p:nvSpPr>
          <p:cNvPr id="78" name="TextBox 77"/>
          <p:cNvSpPr txBox="1"/>
          <p:nvPr/>
        </p:nvSpPr>
        <p:spPr>
          <a:xfrm>
            <a:off x="6545581" y="2893905"/>
            <a:ext cx="2779659" cy="276999"/>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点击输入具体内容点击输入简要文本</a:t>
            </a:r>
            <a:endParaRPr lang="en-US" altLang="zh-CN" sz="1200" dirty="0">
              <a:solidFill>
                <a:schemeClr val="bg1"/>
              </a:solidFill>
              <a:latin typeface="微软雅黑" panose="020B0503020204020204" pitchFamily="34" charset="-122"/>
              <a:ea typeface="微软雅黑" panose="020B0503020204020204" pitchFamily="34" charset="-122"/>
            </a:endParaRPr>
          </a:p>
        </p:txBody>
      </p:sp>
      <p:sp>
        <p:nvSpPr>
          <p:cNvPr id="79" name="TextBox 78"/>
          <p:cNvSpPr txBox="1"/>
          <p:nvPr/>
        </p:nvSpPr>
        <p:spPr>
          <a:xfrm>
            <a:off x="7381877" y="3687722"/>
            <a:ext cx="1415772" cy="338554"/>
          </a:xfrm>
          <a:prstGeom prst="rect">
            <a:avLst/>
          </a:prstGeom>
          <a:noFill/>
        </p:spPr>
        <p:txBody>
          <a:bodyPr wrap="none" rtlCol="0">
            <a:spAutoFit/>
          </a:bodyPr>
          <a:lstStyle/>
          <a:p>
            <a:r>
              <a:rPr lang="zh-CN" altLang="en-US" sz="1600" b="1" dirty="0">
                <a:solidFill>
                  <a:schemeClr val="bg1"/>
                </a:solidFill>
                <a:latin typeface="微软雅黑" panose="020B0503020204020204" pitchFamily="34" charset="-122"/>
                <a:ea typeface="微软雅黑" panose="020B0503020204020204" pitchFamily="34" charset="-122"/>
              </a:rPr>
              <a:t>点击添加文本</a:t>
            </a:r>
          </a:p>
        </p:txBody>
      </p:sp>
      <p:sp>
        <p:nvSpPr>
          <p:cNvPr id="80" name="TextBox 79"/>
          <p:cNvSpPr txBox="1"/>
          <p:nvPr/>
        </p:nvSpPr>
        <p:spPr>
          <a:xfrm>
            <a:off x="7381877" y="4001737"/>
            <a:ext cx="2779659" cy="276999"/>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点击输入具体内容点击输入简要</a:t>
            </a:r>
            <a:endParaRPr lang="en-US" altLang="zh-CN" sz="1200" dirty="0">
              <a:solidFill>
                <a:schemeClr val="bg1"/>
              </a:solidFill>
              <a:latin typeface="微软雅黑" panose="020B0503020204020204" pitchFamily="34" charset="-122"/>
              <a:ea typeface="微软雅黑" panose="020B0503020204020204" pitchFamily="34" charset="-122"/>
            </a:endParaRPr>
          </a:p>
        </p:txBody>
      </p:sp>
      <p:sp>
        <p:nvSpPr>
          <p:cNvPr id="81" name="TextBox 80"/>
          <p:cNvSpPr txBox="1"/>
          <p:nvPr/>
        </p:nvSpPr>
        <p:spPr>
          <a:xfrm>
            <a:off x="8215887" y="4906890"/>
            <a:ext cx="1415772" cy="338554"/>
          </a:xfrm>
          <a:prstGeom prst="rect">
            <a:avLst/>
          </a:prstGeom>
          <a:noFill/>
        </p:spPr>
        <p:txBody>
          <a:bodyPr wrap="none" rtlCol="0">
            <a:spAutoFit/>
          </a:bodyPr>
          <a:lstStyle/>
          <a:p>
            <a:r>
              <a:rPr lang="zh-CN" altLang="en-US" sz="1600" b="1" dirty="0">
                <a:solidFill>
                  <a:schemeClr val="bg1"/>
                </a:solidFill>
                <a:latin typeface="微软雅黑" panose="020B0503020204020204" pitchFamily="34" charset="-122"/>
                <a:ea typeface="微软雅黑" panose="020B0503020204020204" pitchFamily="34" charset="-122"/>
              </a:rPr>
              <a:t>点击添加文本</a:t>
            </a:r>
          </a:p>
        </p:txBody>
      </p:sp>
      <p:sp>
        <p:nvSpPr>
          <p:cNvPr id="82" name="TextBox 81"/>
          <p:cNvSpPr txBox="1"/>
          <p:nvPr/>
        </p:nvSpPr>
        <p:spPr>
          <a:xfrm>
            <a:off x="8215887" y="5220905"/>
            <a:ext cx="2779659" cy="276999"/>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点击输入具体内容点击输入简要文本</a:t>
            </a:r>
            <a:endParaRPr lang="en-US" altLang="zh-CN" sz="1200" dirty="0">
              <a:solidFill>
                <a:schemeClr val="bg1"/>
              </a:solidFill>
              <a:latin typeface="微软雅黑" panose="020B0503020204020204" pitchFamily="34" charset="-122"/>
              <a:ea typeface="微软雅黑" panose="020B0503020204020204" pitchFamily="34" charset="-122"/>
            </a:endParaRPr>
          </a:p>
        </p:txBody>
      </p:sp>
      <p:sp>
        <p:nvSpPr>
          <p:cNvPr id="70" name="矩形 69"/>
          <p:cNvSpPr/>
          <p:nvPr/>
        </p:nvSpPr>
        <p:spPr>
          <a:xfrm>
            <a:off x="1335123" y="451832"/>
            <a:ext cx="4472443" cy="646331"/>
          </a:xfrm>
          <a:prstGeom prst="rect">
            <a:avLst/>
          </a:prstGeom>
        </p:spPr>
        <p:txBody>
          <a:bodyPr wrap="none">
            <a:spAutoFit/>
          </a:bodyPr>
          <a:lstStyle/>
          <a:p>
            <a:r>
              <a:rPr lang="en-US" altLang="zh-CN" sz="3600" b="1" dirty="0">
                <a:solidFill>
                  <a:srgbClr val="FFFFFF"/>
                </a:solidFill>
                <a:latin typeface="+mn-ea"/>
                <a:cs typeface="+mn-ea"/>
              </a:rPr>
              <a:t>Part 2 </a:t>
            </a:r>
            <a:r>
              <a:rPr lang="zh-CN" altLang="en-US" sz="3600" b="1" dirty="0">
                <a:solidFill>
                  <a:srgbClr val="FFFFFF"/>
                </a:solidFill>
                <a:latin typeface="+mn-ea"/>
                <a:cs typeface="+mn-ea"/>
              </a:rPr>
              <a:t>工作完成情况</a:t>
            </a:r>
          </a:p>
        </p:txBody>
      </p:sp>
      <p:sp>
        <p:nvSpPr>
          <p:cNvPr id="71" name="文本框 70"/>
          <p:cNvSpPr txBox="1"/>
          <p:nvPr/>
        </p:nvSpPr>
        <p:spPr>
          <a:xfrm>
            <a:off x="12192000" y="9372600"/>
            <a:ext cx="877163" cy="369332"/>
          </a:xfrm>
          <a:prstGeom prst="rect">
            <a:avLst/>
          </a:prstGeom>
          <a:noFill/>
        </p:spPr>
        <p:txBody>
          <a:bodyPr wrap="none" rtlCol="0">
            <a:spAutoFit/>
          </a:bodyPr>
          <a:lstStyle/>
          <a:p>
            <a:r>
              <a:rPr lang="zh-CN" altLang="en-US" dirty="0"/>
              <a:t>延时符</a:t>
            </a:r>
          </a:p>
        </p:txBody>
      </p:sp>
    </p:spTree>
  </p:cSld>
  <p:clrMapOvr>
    <a:masterClrMapping/>
  </p:clrMapOvr>
  <mc:AlternateContent xmlns:mc="http://schemas.openxmlformats.org/markup-compatibility/2006" xmlns:p14="http://schemas.microsoft.com/office/powerpoint/2010/main">
    <mc:Choice Requires="p14">
      <p:transition spd="slow" p14:dur="2500">
        <p:checker dir="vert"/>
      </p:transition>
    </mc:Choice>
    <mc:Fallback xmlns="">
      <p:transition spd="slow">
        <p:checke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43"/>
                                        </p:tgtEl>
                                        <p:attrNameLst>
                                          <p:attrName>style.visibility</p:attrName>
                                        </p:attrNameLst>
                                      </p:cBhvr>
                                      <p:to>
                                        <p:strVal val="visible"/>
                                      </p:to>
                                    </p:set>
                                    <p:animEffect transition="in" filter="fade">
                                      <p:cBhvr>
                                        <p:cTn id="7" dur="1000"/>
                                        <p:tgtEl>
                                          <p:spTgt spid="143"/>
                                        </p:tgtEl>
                                      </p:cBhvr>
                                    </p:animEffect>
                                    <p:anim calcmode="lin" valueType="num">
                                      <p:cBhvr>
                                        <p:cTn id="8" dur="1000" fill="hold"/>
                                        <p:tgtEl>
                                          <p:spTgt spid="143"/>
                                        </p:tgtEl>
                                        <p:attrNameLst>
                                          <p:attrName>ppt_x</p:attrName>
                                        </p:attrNameLst>
                                      </p:cBhvr>
                                      <p:tavLst>
                                        <p:tav tm="0">
                                          <p:val>
                                            <p:strVal val="#ppt_x"/>
                                          </p:val>
                                        </p:tav>
                                        <p:tav tm="100000">
                                          <p:val>
                                            <p:strVal val="#ppt_x"/>
                                          </p:val>
                                        </p:tav>
                                      </p:tavLst>
                                    </p:anim>
                                    <p:anim calcmode="lin" valueType="num">
                                      <p:cBhvr>
                                        <p:cTn id="9" dur="1000" fill="hold"/>
                                        <p:tgtEl>
                                          <p:spTgt spid="14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213"/>
                                        </p:tgtEl>
                                        <p:attrNameLst>
                                          <p:attrName>style.visibility</p:attrName>
                                        </p:attrNameLst>
                                      </p:cBhvr>
                                      <p:to>
                                        <p:strVal val="visible"/>
                                      </p:to>
                                    </p:set>
                                    <p:animEffect transition="in" filter="wipe(left)">
                                      <p:cBhvr>
                                        <p:cTn id="13" dur="500"/>
                                        <p:tgtEl>
                                          <p:spTgt spid="213"/>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214"/>
                                        </p:tgtEl>
                                        <p:attrNameLst>
                                          <p:attrName>style.visibility</p:attrName>
                                        </p:attrNameLst>
                                      </p:cBhvr>
                                      <p:to>
                                        <p:strVal val="visible"/>
                                      </p:to>
                                    </p:set>
                                    <p:animEffect transition="in" filter="wipe(left)">
                                      <p:cBhvr>
                                        <p:cTn id="17" dur="500"/>
                                        <p:tgtEl>
                                          <p:spTgt spid="214"/>
                                        </p:tgtEl>
                                      </p:cBhvr>
                                    </p:animEffect>
                                  </p:childTnLst>
                                </p:cTn>
                              </p:par>
                            </p:childTnLst>
                          </p:cTn>
                        </p:par>
                        <p:par>
                          <p:cTn id="18" fill="hold">
                            <p:stCondLst>
                              <p:cond delay="2000"/>
                            </p:stCondLst>
                            <p:childTnLst>
                              <p:par>
                                <p:cTn id="19" presetID="2" presetClass="entr" presetSubtype="2" fill="hold" grpId="0" nodeType="afterEffect">
                                  <p:stCondLst>
                                    <p:cond delay="0"/>
                                  </p:stCondLst>
                                  <p:childTnLst>
                                    <p:set>
                                      <p:cBhvr>
                                        <p:cTn id="20" dur="1" fill="hold">
                                          <p:stCondLst>
                                            <p:cond delay="0"/>
                                          </p:stCondLst>
                                        </p:cTn>
                                        <p:tgtEl>
                                          <p:spTgt spid="75"/>
                                        </p:tgtEl>
                                        <p:attrNameLst>
                                          <p:attrName>style.visibility</p:attrName>
                                        </p:attrNameLst>
                                      </p:cBhvr>
                                      <p:to>
                                        <p:strVal val="visible"/>
                                      </p:to>
                                    </p:set>
                                    <p:anim calcmode="lin" valueType="num">
                                      <p:cBhvr additive="base">
                                        <p:cTn id="21" dur="250" fill="hold"/>
                                        <p:tgtEl>
                                          <p:spTgt spid="75"/>
                                        </p:tgtEl>
                                        <p:attrNameLst>
                                          <p:attrName>ppt_x</p:attrName>
                                        </p:attrNameLst>
                                      </p:cBhvr>
                                      <p:tavLst>
                                        <p:tav tm="0">
                                          <p:val>
                                            <p:strVal val="1+#ppt_w/2"/>
                                          </p:val>
                                        </p:tav>
                                        <p:tav tm="100000">
                                          <p:val>
                                            <p:strVal val="#ppt_x"/>
                                          </p:val>
                                        </p:tav>
                                      </p:tavLst>
                                    </p:anim>
                                    <p:anim calcmode="lin" valueType="num">
                                      <p:cBhvr additive="base">
                                        <p:cTn id="22" dur="250" fill="hold"/>
                                        <p:tgtEl>
                                          <p:spTgt spid="75"/>
                                        </p:tgtEl>
                                        <p:attrNameLst>
                                          <p:attrName>ppt_y</p:attrName>
                                        </p:attrNameLst>
                                      </p:cBhvr>
                                      <p:tavLst>
                                        <p:tav tm="0">
                                          <p:val>
                                            <p:strVal val="#ppt_y"/>
                                          </p:val>
                                        </p:tav>
                                        <p:tav tm="100000">
                                          <p:val>
                                            <p:strVal val="#ppt_y"/>
                                          </p:val>
                                        </p:tav>
                                      </p:tavLst>
                                    </p:anim>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Effect transition="in" filter="wipe(up)">
                                      <p:cBhvr>
                                        <p:cTn id="26" dur="500"/>
                                        <p:tgtEl>
                                          <p:spTgt spid="76"/>
                                        </p:tgtEl>
                                      </p:cBhvr>
                                    </p:animEffect>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7"/>
                                        </p:tgtEl>
                                        <p:attrNameLst>
                                          <p:attrName>style.visibility</p:attrName>
                                        </p:attrNameLst>
                                      </p:cBhvr>
                                      <p:to>
                                        <p:strVal val="visible"/>
                                      </p:to>
                                    </p:set>
                                    <p:anim calcmode="lin" valueType="num">
                                      <p:cBhvr additive="base">
                                        <p:cTn id="30" dur="250" fill="hold"/>
                                        <p:tgtEl>
                                          <p:spTgt spid="77"/>
                                        </p:tgtEl>
                                        <p:attrNameLst>
                                          <p:attrName>ppt_x</p:attrName>
                                        </p:attrNameLst>
                                      </p:cBhvr>
                                      <p:tavLst>
                                        <p:tav tm="0">
                                          <p:val>
                                            <p:strVal val="1+#ppt_w/2"/>
                                          </p:val>
                                        </p:tav>
                                        <p:tav tm="100000">
                                          <p:val>
                                            <p:strVal val="#ppt_x"/>
                                          </p:val>
                                        </p:tav>
                                      </p:tavLst>
                                    </p:anim>
                                    <p:anim calcmode="lin" valueType="num">
                                      <p:cBhvr additive="base">
                                        <p:cTn id="31" dur="250" fill="hold"/>
                                        <p:tgtEl>
                                          <p:spTgt spid="77"/>
                                        </p:tgtEl>
                                        <p:attrNameLst>
                                          <p:attrName>ppt_y</p:attrName>
                                        </p:attrNameLst>
                                      </p:cBhvr>
                                      <p:tavLst>
                                        <p:tav tm="0">
                                          <p:val>
                                            <p:strVal val="#ppt_y"/>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up)">
                                      <p:cBhvr>
                                        <p:cTn id="35" dur="500"/>
                                        <p:tgtEl>
                                          <p:spTgt spid="78"/>
                                        </p:tgtEl>
                                      </p:cBhvr>
                                    </p:animEffect>
                                  </p:childTnLst>
                                </p:cTn>
                              </p:par>
                            </p:childTnLst>
                          </p:cTn>
                        </p:par>
                        <p:par>
                          <p:cTn id="36" fill="hold">
                            <p:stCondLst>
                              <p:cond delay="4000"/>
                            </p:stCondLst>
                            <p:childTnLst>
                              <p:par>
                                <p:cTn id="37" presetID="2" presetClass="entr" presetSubtype="2"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additive="base">
                                        <p:cTn id="39" dur="250" fill="hold"/>
                                        <p:tgtEl>
                                          <p:spTgt spid="79"/>
                                        </p:tgtEl>
                                        <p:attrNameLst>
                                          <p:attrName>ppt_x</p:attrName>
                                        </p:attrNameLst>
                                      </p:cBhvr>
                                      <p:tavLst>
                                        <p:tav tm="0">
                                          <p:val>
                                            <p:strVal val="1+#ppt_w/2"/>
                                          </p:val>
                                        </p:tav>
                                        <p:tav tm="100000">
                                          <p:val>
                                            <p:strVal val="#ppt_x"/>
                                          </p:val>
                                        </p:tav>
                                      </p:tavLst>
                                    </p:anim>
                                    <p:anim calcmode="lin" valueType="num">
                                      <p:cBhvr additive="base">
                                        <p:cTn id="40" dur="250" fill="hold"/>
                                        <p:tgtEl>
                                          <p:spTgt spid="79"/>
                                        </p:tgtEl>
                                        <p:attrNameLst>
                                          <p:attrName>ppt_y</p:attrName>
                                        </p:attrNameLst>
                                      </p:cBhvr>
                                      <p:tavLst>
                                        <p:tav tm="0">
                                          <p:val>
                                            <p:strVal val="#ppt_y"/>
                                          </p:val>
                                        </p:tav>
                                        <p:tav tm="100000">
                                          <p:val>
                                            <p:strVal val="#ppt_y"/>
                                          </p:val>
                                        </p:tav>
                                      </p:tavLst>
                                    </p:anim>
                                  </p:childTnLst>
                                </p:cTn>
                              </p:par>
                            </p:childTnLst>
                          </p:cTn>
                        </p:par>
                        <p:par>
                          <p:cTn id="41" fill="hold">
                            <p:stCondLst>
                              <p:cond delay="4500"/>
                            </p:stCondLst>
                            <p:childTnLst>
                              <p:par>
                                <p:cTn id="42" presetID="22" presetClass="entr" presetSubtype="1" fill="hold" grpId="0" nodeType="afterEffect">
                                  <p:stCondLst>
                                    <p:cond delay="0"/>
                                  </p:stCondLst>
                                  <p:childTnLst>
                                    <p:set>
                                      <p:cBhvr>
                                        <p:cTn id="43" dur="1" fill="hold">
                                          <p:stCondLst>
                                            <p:cond delay="0"/>
                                          </p:stCondLst>
                                        </p:cTn>
                                        <p:tgtEl>
                                          <p:spTgt spid="80"/>
                                        </p:tgtEl>
                                        <p:attrNameLst>
                                          <p:attrName>style.visibility</p:attrName>
                                        </p:attrNameLst>
                                      </p:cBhvr>
                                      <p:to>
                                        <p:strVal val="visible"/>
                                      </p:to>
                                    </p:set>
                                    <p:animEffect transition="in" filter="wipe(up)">
                                      <p:cBhvr>
                                        <p:cTn id="44" dur="500"/>
                                        <p:tgtEl>
                                          <p:spTgt spid="80"/>
                                        </p:tgtEl>
                                      </p:cBhvr>
                                    </p:animEffect>
                                  </p:childTnLst>
                                </p:cTn>
                              </p:par>
                            </p:childTnLst>
                          </p:cTn>
                        </p:par>
                        <p:par>
                          <p:cTn id="45" fill="hold">
                            <p:stCondLst>
                              <p:cond delay="5000"/>
                            </p:stCondLst>
                            <p:childTnLst>
                              <p:par>
                                <p:cTn id="46" presetID="2" presetClass="entr" presetSubtype="2" fill="hold" grpId="0" nodeType="afterEffect">
                                  <p:stCondLst>
                                    <p:cond delay="0"/>
                                  </p:stCondLst>
                                  <p:childTnLst>
                                    <p:set>
                                      <p:cBhvr>
                                        <p:cTn id="47" dur="1" fill="hold">
                                          <p:stCondLst>
                                            <p:cond delay="0"/>
                                          </p:stCondLst>
                                        </p:cTn>
                                        <p:tgtEl>
                                          <p:spTgt spid="81"/>
                                        </p:tgtEl>
                                        <p:attrNameLst>
                                          <p:attrName>style.visibility</p:attrName>
                                        </p:attrNameLst>
                                      </p:cBhvr>
                                      <p:to>
                                        <p:strVal val="visible"/>
                                      </p:to>
                                    </p:set>
                                    <p:anim calcmode="lin" valueType="num">
                                      <p:cBhvr additive="base">
                                        <p:cTn id="48" dur="250" fill="hold"/>
                                        <p:tgtEl>
                                          <p:spTgt spid="81"/>
                                        </p:tgtEl>
                                        <p:attrNameLst>
                                          <p:attrName>ppt_x</p:attrName>
                                        </p:attrNameLst>
                                      </p:cBhvr>
                                      <p:tavLst>
                                        <p:tav tm="0">
                                          <p:val>
                                            <p:strVal val="1+#ppt_w/2"/>
                                          </p:val>
                                        </p:tav>
                                        <p:tav tm="100000">
                                          <p:val>
                                            <p:strVal val="#ppt_x"/>
                                          </p:val>
                                        </p:tav>
                                      </p:tavLst>
                                    </p:anim>
                                    <p:anim calcmode="lin" valueType="num">
                                      <p:cBhvr additive="base">
                                        <p:cTn id="49" dur="250" fill="hold"/>
                                        <p:tgtEl>
                                          <p:spTgt spid="81"/>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82"/>
                                        </p:tgtEl>
                                        <p:attrNameLst>
                                          <p:attrName>style.visibility</p:attrName>
                                        </p:attrNameLst>
                                      </p:cBhvr>
                                      <p:to>
                                        <p:strVal val="visible"/>
                                      </p:to>
                                    </p:set>
                                    <p:animEffect transition="in" filter="wipe(up)">
                                      <p:cBhvr>
                                        <p:cTn id="53" dur="500"/>
                                        <p:tgtEl>
                                          <p:spTgt spid="82"/>
                                        </p:tgtEl>
                                      </p:cBhvr>
                                    </p:animEffect>
                                  </p:childTnLst>
                                </p:cTn>
                              </p:par>
                            </p:childTnLst>
                          </p:cTn>
                        </p:par>
                        <p:par>
                          <p:cTn id="54" fill="hold">
                            <p:stCondLst>
                              <p:cond delay="6000"/>
                            </p:stCondLst>
                            <p:childTnLst>
                              <p:par>
                                <p:cTn id="55" presetID="22" presetClass="entr" presetSubtype="4" fill="hold" grpId="0" nodeType="afterEffect">
                                  <p:stCondLst>
                                    <p:cond delay="0"/>
                                  </p:stCondLst>
                                  <p:childTnLst>
                                    <p:set>
                                      <p:cBhvr>
                                        <p:cTn id="56" dur="1" fill="hold">
                                          <p:stCondLst>
                                            <p:cond delay="0"/>
                                          </p:stCondLst>
                                        </p:cTn>
                                        <p:tgtEl>
                                          <p:spTgt spid="71"/>
                                        </p:tgtEl>
                                        <p:attrNameLst>
                                          <p:attrName>style.visibility</p:attrName>
                                        </p:attrNameLst>
                                      </p:cBhvr>
                                      <p:to>
                                        <p:strVal val="visible"/>
                                      </p:to>
                                    </p:set>
                                    <p:animEffect transition="in" filter="wipe(down)">
                                      <p:cBhvr>
                                        <p:cTn id="57" dur="10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3" grpId="0"/>
      <p:bldP spid="214" grpId="0"/>
      <p:bldP spid="75" grpId="0"/>
      <p:bldP spid="76" grpId="0"/>
      <p:bldP spid="77" grpId="0"/>
      <p:bldP spid="78" grpId="0"/>
      <p:bldP spid="79" grpId="0"/>
      <p:bldP spid="80" grpId="0"/>
      <p:bldP spid="81" grpId="0"/>
      <p:bldP spid="82" grpId="0"/>
      <p:bldP spid="7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5711759" y="1685184"/>
            <a:ext cx="695459" cy="4816157"/>
            <a:chOff x="4160049" y="1274619"/>
            <a:chExt cx="695459" cy="4816157"/>
          </a:xfrm>
          <a:solidFill>
            <a:schemeClr val="tx1">
              <a:lumMod val="50000"/>
              <a:lumOff val="50000"/>
            </a:schemeClr>
          </a:solidFill>
        </p:grpSpPr>
        <p:sp>
          <p:nvSpPr>
            <p:cNvPr id="4" name="Rectangle 4"/>
            <p:cNvSpPr/>
            <p:nvPr/>
          </p:nvSpPr>
          <p:spPr>
            <a:xfrm>
              <a:off x="4160049" y="1274619"/>
              <a:ext cx="695459" cy="405977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chemeClr val="tx1">
                    <a:lumMod val="65000"/>
                    <a:lumOff val="35000"/>
                  </a:schemeClr>
                </a:solidFill>
              </a:endParaRPr>
            </a:p>
          </p:txBody>
        </p:sp>
        <p:sp>
          <p:nvSpPr>
            <p:cNvPr id="5" name="Isosceles Triangle 5"/>
            <p:cNvSpPr/>
            <p:nvPr/>
          </p:nvSpPr>
          <p:spPr>
            <a:xfrm flipV="1">
              <a:off x="4160049" y="5334390"/>
              <a:ext cx="695459" cy="756386"/>
            </a:xfrm>
            <a:prstGeom prst="triangl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chemeClr val="tx1">
                    <a:lumMod val="65000"/>
                    <a:lumOff val="35000"/>
                  </a:schemeClr>
                </a:solidFill>
              </a:endParaRPr>
            </a:p>
          </p:txBody>
        </p:sp>
        <p:sp>
          <p:nvSpPr>
            <p:cNvPr id="6" name="Isosceles Triangle 6"/>
            <p:cNvSpPr/>
            <p:nvPr/>
          </p:nvSpPr>
          <p:spPr>
            <a:xfrm flipV="1">
              <a:off x="4399999" y="5852463"/>
              <a:ext cx="220319" cy="238313"/>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chemeClr val="tx1">
                    <a:lumMod val="65000"/>
                    <a:lumOff val="35000"/>
                  </a:schemeClr>
                </a:solidFill>
              </a:endParaRPr>
            </a:p>
          </p:txBody>
        </p:sp>
      </p:grpSp>
      <p:grpSp>
        <p:nvGrpSpPr>
          <p:cNvPr id="7" name="Group 7"/>
          <p:cNvGrpSpPr/>
          <p:nvPr/>
        </p:nvGrpSpPr>
        <p:grpSpPr>
          <a:xfrm>
            <a:off x="5013757" y="4114990"/>
            <a:ext cx="1393459" cy="1338773"/>
            <a:chOff x="5013756" y="3958570"/>
            <a:chExt cx="1393459" cy="1338773"/>
          </a:xfrm>
        </p:grpSpPr>
        <p:sp>
          <p:nvSpPr>
            <p:cNvPr id="8" name="Diamond 8"/>
            <p:cNvSpPr/>
            <p:nvPr/>
          </p:nvSpPr>
          <p:spPr>
            <a:xfrm>
              <a:off x="5013756" y="3958570"/>
              <a:ext cx="1393459" cy="1338773"/>
            </a:xfrm>
            <a:prstGeom prst="diamond">
              <a:avLst/>
            </a:prstGeom>
            <a:gradFill flip="none" rotWithShape="1">
              <a:gsLst>
                <a:gs pos="0">
                  <a:srgbClr val="BFBFBF"/>
                </a:gs>
                <a:gs pos="80000">
                  <a:srgbClr val="FFFFFF"/>
                </a:gs>
                <a:gs pos="100000">
                  <a:srgbClr val="E46C0A">
                    <a:tint val="0"/>
                  </a:srgbClr>
                </a:gs>
              </a:gsLst>
              <a:lin ang="2700000" scaled="1"/>
              <a:tileRect/>
            </a:gra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chemeClr val="bg1"/>
                </a:solidFill>
              </a:endParaRPr>
            </a:p>
          </p:txBody>
        </p:sp>
        <p:grpSp>
          <p:nvGrpSpPr>
            <p:cNvPr id="9" name="Group 9"/>
            <p:cNvGrpSpPr/>
            <p:nvPr/>
          </p:nvGrpSpPr>
          <p:grpSpPr>
            <a:xfrm>
              <a:off x="5478313" y="4439043"/>
              <a:ext cx="464344" cy="377825"/>
              <a:chOff x="10074275" y="4479132"/>
              <a:chExt cx="464344" cy="377825"/>
            </a:xfrm>
            <a:solidFill>
              <a:schemeClr val="bg1"/>
            </a:solidFill>
          </p:grpSpPr>
          <p:sp>
            <p:nvSpPr>
              <p:cNvPr id="10" name="AutoShape 5"/>
              <p:cNvSpPr/>
              <p:nvPr/>
            </p:nvSpPr>
            <p:spPr bwMode="auto">
              <a:xfrm>
                <a:off x="10393363" y="4595019"/>
                <a:ext cx="87313" cy="116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999" y="18900"/>
                    </a:moveTo>
                    <a:lnTo>
                      <a:pt x="3600" y="18900"/>
                    </a:lnTo>
                    <a:lnTo>
                      <a:pt x="3600" y="2700"/>
                    </a:lnTo>
                    <a:lnTo>
                      <a:pt x="7200" y="2700"/>
                    </a:lnTo>
                    <a:lnTo>
                      <a:pt x="17999" y="14850"/>
                    </a:lnTo>
                    <a:cubicBezTo>
                      <a:pt x="17999" y="14850"/>
                      <a:pt x="17999" y="18900"/>
                      <a:pt x="17999" y="18900"/>
                    </a:cubicBezTo>
                    <a:close/>
                    <a:moveTo>
                      <a:pt x="10195" y="1202"/>
                    </a:moveTo>
                    <a:cubicBezTo>
                      <a:pt x="9527" y="450"/>
                      <a:pt x="8402" y="0"/>
                      <a:pt x="7200" y="0"/>
                    </a:cubicBezTo>
                    <a:lnTo>
                      <a:pt x="3600" y="0"/>
                    </a:lnTo>
                    <a:cubicBezTo>
                      <a:pt x="1610" y="0"/>
                      <a:pt x="0" y="1207"/>
                      <a:pt x="0" y="2700"/>
                    </a:cubicBezTo>
                    <a:lnTo>
                      <a:pt x="0" y="18900"/>
                    </a:lnTo>
                    <a:cubicBezTo>
                      <a:pt x="0" y="20392"/>
                      <a:pt x="1610" y="21599"/>
                      <a:pt x="3600" y="21599"/>
                    </a:cubicBezTo>
                    <a:lnTo>
                      <a:pt x="17999" y="21599"/>
                    </a:lnTo>
                    <a:cubicBezTo>
                      <a:pt x="19989" y="21599"/>
                      <a:pt x="21600" y="20392"/>
                      <a:pt x="21600" y="18900"/>
                    </a:cubicBezTo>
                    <a:lnTo>
                      <a:pt x="21600" y="14850"/>
                    </a:lnTo>
                    <a:cubicBezTo>
                      <a:pt x="21600" y="14317"/>
                      <a:pt x="21389" y="13795"/>
                      <a:pt x="20995" y="13352"/>
                    </a:cubicBezTo>
                    <a:cubicBezTo>
                      <a:pt x="20995" y="13352"/>
                      <a:pt x="10195" y="1202"/>
                      <a:pt x="10195" y="1202"/>
                    </a:cubicBezTo>
                    <a:close/>
                  </a:path>
                </a:pathLst>
              </a:custGeom>
              <a:solidFill>
                <a:srgbClr val="87B0C7"/>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228600" fontAlgn="base" hangingPunct="0">
                  <a:spcBef>
                    <a:spcPct val="0"/>
                  </a:spcBef>
                  <a:spcAft>
                    <a:spcPct val="0"/>
                  </a:spcAft>
                </a:pPr>
                <a:endParaRPr lang="en-US" sz="1465">
                  <a:solidFill>
                    <a:schemeClr val="bg1"/>
                  </a:solidFill>
                  <a:effectLst>
                    <a:outerShdw blurRad="38100" dist="38100" dir="2700000" algn="tl">
                      <a:srgbClr val="000000"/>
                    </a:outerShdw>
                  </a:effectLst>
                  <a:latin typeface="Gill Sans" charset="0"/>
                  <a:sym typeface="Gill Sans" charset="0"/>
                </a:endParaRPr>
              </a:p>
            </p:txBody>
          </p:sp>
          <p:sp>
            <p:nvSpPr>
              <p:cNvPr id="11" name="AutoShape 6"/>
              <p:cNvSpPr/>
              <p:nvPr/>
            </p:nvSpPr>
            <p:spPr bwMode="auto">
              <a:xfrm>
                <a:off x="10074275" y="4479132"/>
                <a:ext cx="464344" cy="3778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50" y="16615"/>
                    </a:moveTo>
                    <a:cubicBezTo>
                      <a:pt x="20250" y="17074"/>
                      <a:pt x="19948" y="17446"/>
                      <a:pt x="19575" y="17446"/>
                    </a:cubicBezTo>
                    <a:lnTo>
                      <a:pt x="18803" y="17446"/>
                    </a:lnTo>
                    <a:cubicBezTo>
                      <a:pt x="18501" y="16016"/>
                      <a:pt x="17453" y="14953"/>
                      <a:pt x="16200" y="14953"/>
                    </a:cubicBezTo>
                    <a:cubicBezTo>
                      <a:pt x="14945" y="14953"/>
                      <a:pt x="13897" y="16016"/>
                      <a:pt x="13595" y="17446"/>
                    </a:cubicBezTo>
                    <a:lnTo>
                      <a:pt x="10029" y="17446"/>
                    </a:lnTo>
                    <a:cubicBezTo>
                      <a:pt x="9727" y="16016"/>
                      <a:pt x="8679" y="14953"/>
                      <a:pt x="7425" y="14953"/>
                    </a:cubicBezTo>
                    <a:cubicBezTo>
                      <a:pt x="6170" y="14953"/>
                      <a:pt x="5122" y="16016"/>
                      <a:pt x="4820" y="17446"/>
                    </a:cubicBezTo>
                    <a:lnTo>
                      <a:pt x="4050" y="17446"/>
                    </a:lnTo>
                    <a:cubicBezTo>
                      <a:pt x="3677" y="17446"/>
                      <a:pt x="3375" y="17074"/>
                      <a:pt x="3375" y="16615"/>
                    </a:cubicBezTo>
                    <a:lnTo>
                      <a:pt x="3375" y="14123"/>
                    </a:lnTo>
                    <a:lnTo>
                      <a:pt x="12150" y="14123"/>
                    </a:lnTo>
                    <a:cubicBezTo>
                      <a:pt x="13266" y="14123"/>
                      <a:pt x="14175" y="13005"/>
                      <a:pt x="14175" y="11630"/>
                    </a:cubicBezTo>
                    <a:lnTo>
                      <a:pt x="14175" y="5815"/>
                    </a:lnTo>
                    <a:lnTo>
                      <a:pt x="16875" y="5815"/>
                    </a:lnTo>
                    <a:cubicBezTo>
                      <a:pt x="17100" y="5815"/>
                      <a:pt x="17311" y="5954"/>
                      <a:pt x="17436" y="6185"/>
                    </a:cubicBezTo>
                    <a:lnTo>
                      <a:pt x="20136" y="11169"/>
                    </a:lnTo>
                    <a:cubicBezTo>
                      <a:pt x="20210" y="11306"/>
                      <a:pt x="20250" y="11466"/>
                      <a:pt x="20250" y="11630"/>
                    </a:cubicBezTo>
                    <a:cubicBezTo>
                      <a:pt x="20250" y="11630"/>
                      <a:pt x="20250" y="16615"/>
                      <a:pt x="20250" y="16615"/>
                    </a:cubicBezTo>
                    <a:close/>
                    <a:moveTo>
                      <a:pt x="16200" y="19938"/>
                    </a:moveTo>
                    <a:cubicBezTo>
                      <a:pt x="15454" y="19938"/>
                      <a:pt x="14850" y="19193"/>
                      <a:pt x="14850" y="18276"/>
                    </a:cubicBezTo>
                    <a:cubicBezTo>
                      <a:pt x="14850" y="17360"/>
                      <a:pt x="15454" y="16615"/>
                      <a:pt x="16200" y="16615"/>
                    </a:cubicBezTo>
                    <a:cubicBezTo>
                      <a:pt x="16945" y="16615"/>
                      <a:pt x="17550" y="17360"/>
                      <a:pt x="17550" y="18276"/>
                    </a:cubicBezTo>
                    <a:cubicBezTo>
                      <a:pt x="17550" y="19193"/>
                      <a:pt x="16945" y="19938"/>
                      <a:pt x="16200" y="19938"/>
                    </a:cubicBezTo>
                    <a:moveTo>
                      <a:pt x="7425" y="19938"/>
                    </a:moveTo>
                    <a:cubicBezTo>
                      <a:pt x="6679" y="19938"/>
                      <a:pt x="6075" y="19193"/>
                      <a:pt x="6075" y="18276"/>
                    </a:cubicBezTo>
                    <a:cubicBezTo>
                      <a:pt x="6075" y="17360"/>
                      <a:pt x="6679" y="16615"/>
                      <a:pt x="7425" y="16615"/>
                    </a:cubicBezTo>
                    <a:cubicBezTo>
                      <a:pt x="8170" y="16615"/>
                      <a:pt x="8775" y="17360"/>
                      <a:pt x="8775" y="18276"/>
                    </a:cubicBezTo>
                    <a:cubicBezTo>
                      <a:pt x="8775" y="19193"/>
                      <a:pt x="8170" y="19938"/>
                      <a:pt x="7425" y="19938"/>
                    </a:cubicBezTo>
                    <a:moveTo>
                      <a:pt x="2024" y="12461"/>
                    </a:moveTo>
                    <a:cubicBezTo>
                      <a:pt x="1652" y="12461"/>
                      <a:pt x="1349" y="12089"/>
                      <a:pt x="1349" y="11630"/>
                    </a:cubicBezTo>
                    <a:lnTo>
                      <a:pt x="1349" y="2492"/>
                    </a:lnTo>
                    <a:cubicBezTo>
                      <a:pt x="1349" y="2033"/>
                      <a:pt x="1652" y="1661"/>
                      <a:pt x="2024" y="1661"/>
                    </a:cubicBezTo>
                    <a:lnTo>
                      <a:pt x="12150" y="1661"/>
                    </a:lnTo>
                    <a:cubicBezTo>
                      <a:pt x="12523" y="1661"/>
                      <a:pt x="12825" y="2033"/>
                      <a:pt x="12825" y="2492"/>
                    </a:cubicBezTo>
                    <a:lnTo>
                      <a:pt x="12825" y="4153"/>
                    </a:lnTo>
                    <a:lnTo>
                      <a:pt x="12825" y="5815"/>
                    </a:lnTo>
                    <a:lnTo>
                      <a:pt x="12825" y="11630"/>
                    </a:lnTo>
                    <a:cubicBezTo>
                      <a:pt x="12825" y="12089"/>
                      <a:pt x="12523" y="12461"/>
                      <a:pt x="12150" y="12461"/>
                    </a:cubicBezTo>
                    <a:cubicBezTo>
                      <a:pt x="12150" y="12461"/>
                      <a:pt x="2024" y="12461"/>
                      <a:pt x="2024" y="12461"/>
                    </a:cubicBezTo>
                    <a:close/>
                    <a:moveTo>
                      <a:pt x="21259" y="10248"/>
                    </a:moveTo>
                    <a:lnTo>
                      <a:pt x="18559" y="5263"/>
                    </a:lnTo>
                    <a:cubicBezTo>
                      <a:pt x="18182" y="4568"/>
                      <a:pt x="17552" y="4153"/>
                      <a:pt x="16875" y="4153"/>
                    </a:cubicBezTo>
                    <a:lnTo>
                      <a:pt x="14175" y="4153"/>
                    </a:lnTo>
                    <a:lnTo>
                      <a:pt x="14175" y="2492"/>
                    </a:lnTo>
                    <a:cubicBezTo>
                      <a:pt x="14175" y="1117"/>
                      <a:pt x="13266" y="0"/>
                      <a:pt x="12150" y="0"/>
                    </a:cubicBezTo>
                    <a:lnTo>
                      <a:pt x="2024" y="0"/>
                    </a:lnTo>
                    <a:cubicBezTo>
                      <a:pt x="908" y="0"/>
                      <a:pt x="0" y="1117"/>
                      <a:pt x="0" y="2492"/>
                    </a:cubicBezTo>
                    <a:lnTo>
                      <a:pt x="0" y="11630"/>
                    </a:lnTo>
                    <a:cubicBezTo>
                      <a:pt x="0" y="13005"/>
                      <a:pt x="908" y="14123"/>
                      <a:pt x="2024" y="14123"/>
                    </a:cubicBezTo>
                    <a:lnTo>
                      <a:pt x="2025" y="14123"/>
                    </a:lnTo>
                    <a:lnTo>
                      <a:pt x="2025" y="16615"/>
                    </a:lnTo>
                    <a:cubicBezTo>
                      <a:pt x="2025" y="17989"/>
                      <a:pt x="2933" y="19107"/>
                      <a:pt x="4050" y="19107"/>
                    </a:cubicBezTo>
                    <a:lnTo>
                      <a:pt x="4820" y="19107"/>
                    </a:lnTo>
                    <a:cubicBezTo>
                      <a:pt x="5122" y="20537"/>
                      <a:pt x="6170" y="21600"/>
                      <a:pt x="7425" y="21600"/>
                    </a:cubicBezTo>
                    <a:cubicBezTo>
                      <a:pt x="8679" y="21600"/>
                      <a:pt x="9727" y="20537"/>
                      <a:pt x="10029" y="19107"/>
                    </a:cubicBezTo>
                    <a:lnTo>
                      <a:pt x="13595" y="19107"/>
                    </a:lnTo>
                    <a:cubicBezTo>
                      <a:pt x="13897" y="20537"/>
                      <a:pt x="14945" y="21600"/>
                      <a:pt x="16200" y="21600"/>
                    </a:cubicBezTo>
                    <a:cubicBezTo>
                      <a:pt x="17453" y="21600"/>
                      <a:pt x="18501" y="20537"/>
                      <a:pt x="18803" y="19107"/>
                    </a:cubicBezTo>
                    <a:lnTo>
                      <a:pt x="19575" y="19107"/>
                    </a:lnTo>
                    <a:cubicBezTo>
                      <a:pt x="20691" y="19107"/>
                      <a:pt x="21599" y="17989"/>
                      <a:pt x="21599" y="16615"/>
                    </a:cubicBezTo>
                    <a:lnTo>
                      <a:pt x="21599" y="11630"/>
                    </a:lnTo>
                    <a:cubicBezTo>
                      <a:pt x="21599" y="11137"/>
                      <a:pt x="21482" y="10658"/>
                      <a:pt x="21259" y="10248"/>
                    </a:cubicBezTo>
                  </a:path>
                </a:pathLst>
              </a:custGeom>
              <a:solidFill>
                <a:srgbClr val="87B0C7"/>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228600" fontAlgn="base" hangingPunct="0">
                  <a:spcBef>
                    <a:spcPct val="0"/>
                  </a:spcBef>
                  <a:spcAft>
                    <a:spcPct val="0"/>
                  </a:spcAft>
                </a:pPr>
                <a:endParaRPr lang="en-US" sz="1465">
                  <a:solidFill>
                    <a:schemeClr val="bg1"/>
                  </a:solidFill>
                  <a:effectLst>
                    <a:outerShdw blurRad="38100" dist="38100" dir="2700000" algn="tl">
                      <a:srgbClr val="000000"/>
                    </a:outerShdw>
                  </a:effectLst>
                  <a:latin typeface="Gill Sans" charset="0"/>
                  <a:sym typeface="Gill Sans" charset="0"/>
                </a:endParaRPr>
              </a:p>
            </p:txBody>
          </p:sp>
        </p:grpSp>
      </p:grpSp>
      <p:grpSp>
        <p:nvGrpSpPr>
          <p:cNvPr id="12" name="Group 12"/>
          <p:cNvGrpSpPr/>
          <p:nvPr/>
        </p:nvGrpSpPr>
        <p:grpSpPr>
          <a:xfrm>
            <a:off x="5711759" y="1685184"/>
            <a:ext cx="1393459" cy="1338773"/>
            <a:chOff x="5711758" y="1528765"/>
            <a:chExt cx="1393459" cy="1338773"/>
          </a:xfrm>
        </p:grpSpPr>
        <p:sp>
          <p:nvSpPr>
            <p:cNvPr id="13" name="Diamond 13"/>
            <p:cNvSpPr/>
            <p:nvPr/>
          </p:nvSpPr>
          <p:spPr>
            <a:xfrm>
              <a:off x="5711758" y="1528765"/>
              <a:ext cx="1393459" cy="1338773"/>
            </a:xfrm>
            <a:prstGeom prst="diamond">
              <a:avLst/>
            </a:prstGeom>
            <a:gradFill flip="none" rotWithShape="1">
              <a:gsLst>
                <a:gs pos="0">
                  <a:srgbClr val="BFBFBF"/>
                </a:gs>
                <a:gs pos="80000">
                  <a:srgbClr val="FFFFFF"/>
                </a:gs>
                <a:gs pos="100000">
                  <a:srgbClr val="E46C0A">
                    <a:tint val="0"/>
                  </a:srgbClr>
                </a:gs>
              </a:gsLst>
              <a:lin ang="2700000" scaled="1"/>
              <a:tileRect/>
            </a:gra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chemeClr val="bg1"/>
                </a:solidFill>
              </a:endParaRPr>
            </a:p>
          </p:txBody>
        </p:sp>
        <p:sp>
          <p:nvSpPr>
            <p:cNvPr id="14" name="AutoShape 83"/>
            <p:cNvSpPr/>
            <p:nvPr/>
          </p:nvSpPr>
          <p:spPr bwMode="auto">
            <a:xfrm>
              <a:off x="6169646" y="2025969"/>
              <a:ext cx="464344" cy="30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610" y="13990"/>
                  </a:moveTo>
                  <a:cubicBezTo>
                    <a:pt x="11373" y="14259"/>
                    <a:pt x="11093" y="14400"/>
                    <a:pt x="10800" y="14400"/>
                  </a:cubicBezTo>
                  <a:cubicBezTo>
                    <a:pt x="10505" y="14400"/>
                    <a:pt x="10225" y="14259"/>
                    <a:pt x="9990" y="13990"/>
                  </a:cubicBezTo>
                  <a:lnTo>
                    <a:pt x="7198" y="10800"/>
                  </a:lnTo>
                  <a:lnTo>
                    <a:pt x="6636" y="10157"/>
                  </a:lnTo>
                  <a:lnTo>
                    <a:pt x="1349" y="4115"/>
                  </a:lnTo>
                  <a:lnTo>
                    <a:pt x="1349" y="4114"/>
                  </a:lnTo>
                  <a:cubicBezTo>
                    <a:pt x="1349" y="2980"/>
                    <a:pt x="1955" y="2057"/>
                    <a:pt x="2699" y="2057"/>
                  </a:cubicBezTo>
                  <a:lnTo>
                    <a:pt x="18899" y="2057"/>
                  </a:lnTo>
                  <a:cubicBezTo>
                    <a:pt x="19643" y="2057"/>
                    <a:pt x="20249" y="2980"/>
                    <a:pt x="20249" y="4114"/>
                  </a:cubicBezTo>
                  <a:cubicBezTo>
                    <a:pt x="20249" y="4114"/>
                    <a:pt x="11610" y="13990"/>
                    <a:pt x="11610" y="13990"/>
                  </a:cubicBezTo>
                  <a:close/>
                  <a:moveTo>
                    <a:pt x="20249" y="16198"/>
                  </a:moveTo>
                  <a:lnTo>
                    <a:pt x="15525" y="10800"/>
                  </a:lnTo>
                  <a:lnTo>
                    <a:pt x="20249" y="5399"/>
                  </a:lnTo>
                  <a:cubicBezTo>
                    <a:pt x="20249" y="5399"/>
                    <a:pt x="20249" y="16198"/>
                    <a:pt x="20249" y="16198"/>
                  </a:cubicBezTo>
                  <a:close/>
                  <a:moveTo>
                    <a:pt x="20249" y="17484"/>
                  </a:moveTo>
                  <a:cubicBezTo>
                    <a:pt x="20249" y="18620"/>
                    <a:pt x="19643" y="19541"/>
                    <a:pt x="18899" y="19541"/>
                  </a:cubicBezTo>
                  <a:lnTo>
                    <a:pt x="2699" y="19541"/>
                  </a:lnTo>
                  <a:cubicBezTo>
                    <a:pt x="1955" y="19541"/>
                    <a:pt x="1349" y="18620"/>
                    <a:pt x="1349" y="17484"/>
                  </a:cubicBezTo>
                  <a:lnTo>
                    <a:pt x="6636" y="11442"/>
                  </a:lnTo>
                  <a:lnTo>
                    <a:pt x="9585" y="14813"/>
                  </a:lnTo>
                  <a:cubicBezTo>
                    <a:pt x="9945" y="15222"/>
                    <a:pt x="10372" y="15429"/>
                    <a:pt x="10800" y="15429"/>
                  </a:cubicBezTo>
                  <a:cubicBezTo>
                    <a:pt x="11228" y="15429"/>
                    <a:pt x="11654" y="15222"/>
                    <a:pt x="12015" y="14813"/>
                  </a:cubicBezTo>
                  <a:lnTo>
                    <a:pt x="14963" y="11442"/>
                  </a:lnTo>
                  <a:cubicBezTo>
                    <a:pt x="14963" y="11442"/>
                    <a:pt x="20249" y="17484"/>
                    <a:pt x="20249" y="17484"/>
                  </a:cubicBezTo>
                  <a:close/>
                  <a:moveTo>
                    <a:pt x="1349" y="5399"/>
                  </a:moveTo>
                  <a:lnTo>
                    <a:pt x="6074" y="10800"/>
                  </a:lnTo>
                  <a:lnTo>
                    <a:pt x="1349" y="16198"/>
                  </a:lnTo>
                  <a:cubicBezTo>
                    <a:pt x="1349" y="16198"/>
                    <a:pt x="1349" y="5399"/>
                    <a:pt x="1349" y="5399"/>
                  </a:cubicBezTo>
                  <a:close/>
                  <a:moveTo>
                    <a:pt x="18899" y="0"/>
                  </a:moveTo>
                  <a:lnTo>
                    <a:pt x="2699" y="0"/>
                  </a:lnTo>
                  <a:cubicBezTo>
                    <a:pt x="1208" y="0"/>
                    <a:pt x="0" y="1842"/>
                    <a:pt x="0" y="4114"/>
                  </a:cubicBezTo>
                  <a:lnTo>
                    <a:pt x="0" y="17484"/>
                  </a:lnTo>
                  <a:cubicBezTo>
                    <a:pt x="0" y="19756"/>
                    <a:pt x="1208" y="21600"/>
                    <a:pt x="2699" y="21600"/>
                  </a:cubicBezTo>
                  <a:lnTo>
                    <a:pt x="18899" y="21600"/>
                  </a:lnTo>
                  <a:cubicBezTo>
                    <a:pt x="20391" y="21600"/>
                    <a:pt x="21600" y="19756"/>
                    <a:pt x="21600" y="17484"/>
                  </a:cubicBezTo>
                  <a:lnTo>
                    <a:pt x="21600" y="4114"/>
                  </a:lnTo>
                  <a:cubicBezTo>
                    <a:pt x="21600" y="1842"/>
                    <a:pt x="20391" y="0"/>
                    <a:pt x="18899" y="0"/>
                  </a:cubicBezTo>
                </a:path>
              </a:pathLst>
            </a:custGeom>
            <a:solidFill>
              <a:srgbClr val="87B0C7"/>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228600" fontAlgn="base" hangingPunct="0">
                <a:spcBef>
                  <a:spcPct val="0"/>
                </a:spcBef>
                <a:spcAft>
                  <a:spcPct val="0"/>
                </a:spcAft>
              </a:pPr>
              <a:endParaRPr lang="en-US" sz="1465">
                <a:solidFill>
                  <a:schemeClr val="bg1"/>
                </a:solidFill>
                <a:effectLst>
                  <a:outerShdw blurRad="38100" dist="38100" dir="2700000" algn="tl">
                    <a:srgbClr val="000000"/>
                  </a:outerShdw>
                </a:effectLst>
                <a:latin typeface="Gill Sans" charset="0"/>
                <a:sym typeface="Gill Sans" charset="0"/>
              </a:endParaRPr>
            </a:p>
          </p:txBody>
        </p:sp>
      </p:grpSp>
      <p:grpSp>
        <p:nvGrpSpPr>
          <p:cNvPr id="15" name="Group 15"/>
          <p:cNvGrpSpPr/>
          <p:nvPr/>
        </p:nvGrpSpPr>
        <p:grpSpPr>
          <a:xfrm>
            <a:off x="5710488" y="3317062"/>
            <a:ext cx="1393459" cy="1338773"/>
            <a:chOff x="5710487" y="3160643"/>
            <a:chExt cx="1393459" cy="1338773"/>
          </a:xfrm>
        </p:grpSpPr>
        <p:sp>
          <p:nvSpPr>
            <p:cNvPr id="16" name="Diamond 16"/>
            <p:cNvSpPr/>
            <p:nvPr/>
          </p:nvSpPr>
          <p:spPr>
            <a:xfrm>
              <a:off x="5710487" y="3160643"/>
              <a:ext cx="1393459" cy="1338773"/>
            </a:xfrm>
            <a:prstGeom prst="diamond">
              <a:avLst/>
            </a:prstGeom>
            <a:gradFill flip="none" rotWithShape="1">
              <a:gsLst>
                <a:gs pos="0">
                  <a:srgbClr val="BFBFBF"/>
                </a:gs>
                <a:gs pos="80000">
                  <a:srgbClr val="FFFFFF"/>
                </a:gs>
                <a:gs pos="100000">
                  <a:srgbClr val="E46C0A">
                    <a:tint val="0"/>
                  </a:srgbClr>
                </a:gs>
              </a:gsLst>
              <a:lin ang="2700000" scaled="1"/>
              <a:tileRect/>
            </a:gra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chemeClr val="bg1"/>
                </a:solidFill>
              </a:endParaRPr>
            </a:p>
          </p:txBody>
        </p:sp>
        <p:grpSp>
          <p:nvGrpSpPr>
            <p:cNvPr id="17" name="Group 17"/>
            <p:cNvGrpSpPr/>
            <p:nvPr/>
          </p:nvGrpSpPr>
          <p:grpSpPr>
            <a:xfrm>
              <a:off x="6175045" y="3597325"/>
              <a:ext cx="464344" cy="464344"/>
              <a:chOff x="4439444" y="2582069"/>
              <a:chExt cx="464344" cy="464344"/>
            </a:xfrm>
            <a:solidFill>
              <a:schemeClr val="bg1"/>
            </a:solidFill>
          </p:grpSpPr>
          <p:sp>
            <p:nvSpPr>
              <p:cNvPr id="18" name="AutoShape 123"/>
              <p:cNvSpPr/>
              <p:nvPr/>
            </p:nvSpPr>
            <p:spPr bwMode="auto">
              <a:xfrm>
                <a:off x="4439444" y="2582069"/>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solidFill>
                <a:srgbClr val="87B0C7"/>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228600" fontAlgn="base" hangingPunct="0">
                  <a:spcBef>
                    <a:spcPct val="0"/>
                  </a:spcBef>
                  <a:spcAft>
                    <a:spcPct val="0"/>
                  </a:spcAft>
                </a:pPr>
                <a:endParaRPr lang="en-US" sz="1465">
                  <a:solidFill>
                    <a:schemeClr val="bg1"/>
                  </a:solidFill>
                  <a:effectLst>
                    <a:outerShdw blurRad="38100" dist="38100" dir="2700000" algn="tl">
                      <a:srgbClr val="000000"/>
                    </a:outerShdw>
                  </a:effectLst>
                  <a:latin typeface="Gill Sans" charset="0"/>
                  <a:sym typeface="Gill Sans" charset="0"/>
                </a:endParaRPr>
              </a:p>
            </p:txBody>
          </p:sp>
          <p:sp>
            <p:nvSpPr>
              <p:cNvPr id="19" name="AutoShape 124"/>
              <p:cNvSpPr/>
              <p:nvPr/>
            </p:nvSpPr>
            <p:spPr bwMode="auto">
              <a:xfrm>
                <a:off x="4570413" y="2712244"/>
                <a:ext cx="203200" cy="203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solidFill>
                <a:srgbClr val="87B0C7"/>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228600" fontAlgn="base" hangingPunct="0">
                  <a:spcBef>
                    <a:spcPct val="0"/>
                  </a:spcBef>
                  <a:spcAft>
                    <a:spcPct val="0"/>
                  </a:spcAft>
                </a:pPr>
                <a:endParaRPr lang="en-US" sz="1465">
                  <a:solidFill>
                    <a:schemeClr val="bg1"/>
                  </a:solidFill>
                  <a:effectLst>
                    <a:outerShdw blurRad="38100" dist="38100" dir="2700000" algn="tl">
                      <a:srgbClr val="000000"/>
                    </a:outerShdw>
                  </a:effectLst>
                  <a:latin typeface="Gill Sans" charset="0"/>
                  <a:sym typeface="Gill Sans" charset="0"/>
                </a:endParaRPr>
              </a:p>
            </p:txBody>
          </p:sp>
          <p:sp>
            <p:nvSpPr>
              <p:cNvPr id="20" name="AutoShape 125"/>
              <p:cNvSpPr/>
              <p:nvPr/>
            </p:nvSpPr>
            <p:spPr bwMode="auto">
              <a:xfrm>
                <a:off x="4613275" y="2755900"/>
                <a:ext cx="116682" cy="1166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solidFill>
                <a:srgbClr val="87B0C7"/>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228600" fontAlgn="base" hangingPunct="0">
                  <a:spcBef>
                    <a:spcPct val="0"/>
                  </a:spcBef>
                  <a:spcAft>
                    <a:spcPct val="0"/>
                  </a:spcAft>
                </a:pPr>
                <a:endParaRPr lang="en-US" sz="1465">
                  <a:solidFill>
                    <a:schemeClr val="bg1"/>
                  </a:solidFill>
                  <a:effectLst>
                    <a:outerShdw blurRad="38100" dist="38100" dir="2700000" algn="tl">
                      <a:srgbClr val="000000"/>
                    </a:outerShdw>
                  </a:effectLst>
                  <a:latin typeface="Gill Sans" charset="0"/>
                  <a:sym typeface="Gill Sans" charset="0"/>
                </a:endParaRPr>
              </a:p>
            </p:txBody>
          </p:sp>
        </p:grpSp>
      </p:grpSp>
      <p:grpSp>
        <p:nvGrpSpPr>
          <p:cNvPr id="21" name="Group 21"/>
          <p:cNvGrpSpPr/>
          <p:nvPr/>
        </p:nvGrpSpPr>
        <p:grpSpPr>
          <a:xfrm>
            <a:off x="5013757" y="2501123"/>
            <a:ext cx="1393459" cy="1338773"/>
            <a:chOff x="5013757" y="2344704"/>
            <a:chExt cx="1393459" cy="1338773"/>
          </a:xfrm>
        </p:grpSpPr>
        <p:sp>
          <p:nvSpPr>
            <p:cNvPr id="22" name="Diamond 22"/>
            <p:cNvSpPr/>
            <p:nvPr/>
          </p:nvSpPr>
          <p:spPr>
            <a:xfrm>
              <a:off x="5013757" y="2344704"/>
              <a:ext cx="1393459" cy="1338773"/>
            </a:xfrm>
            <a:prstGeom prst="diamond">
              <a:avLst/>
            </a:prstGeom>
            <a:gradFill flip="none" rotWithShape="1">
              <a:gsLst>
                <a:gs pos="0">
                  <a:srgbClr val="BFBFBF"/>
                </a:gs>
                <a:gs pos="80000">
                  <a:srgbClr val="FFFFFF"/>
                </a:gs>
                <a:gs pos="100000">
                  <a:srgbClr val="E46C0A">
                    <a:tint val="0"/>
                  </a:srgbClr>
                </a:gs>
              </a:gsLst>
              <a:lin ang="2700000" scaled="1"/>
              <a:tileRect/>
            </a:gra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chemeClr val="bg1"/>
                </a:solidFill>
              </a:endParaRPr>
            </a:p>
          </p:txBody>
        </p:sp>
        <p:grpSp>
          <p:nvGrpSpPr>
            <p:cNvPr id="23" name="Group 23"/>
            <p:cNvGrpSpPr/>
            <p:nvPr/>
          </p:nvGrpSpPr>
          <p:grpSpPr>
            <a:xfrm>
              <a:off x="5478313" y="2752368"/>
              <a:ext cx="464344" cy="464344"/>
              <a:chOff x="4439444" y="1652588"/>
              <a:chExt cx="464344" cy="464344"/>
            </a:xfrm>
            <a:solidFill>
              <a:schemeClr val="bg2"/>
            </a:solidFill>
          </p:grpSpPr>
          <p:sp>
            <p:nvSpPr>
              <p:cNvPr id="24" name="AutoShape 136"/>
              <p:cNvSpPr/>
              <p:nvPr/>
            </p:nvSpPr>
            <p:spPr bwMode="auto">
              <a:xfrm>
                <a:off x="4686300" y="1710532"/>
                <a:ext cx="152400" cy="152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38" y="20579"/>
                    </a:moveTo>
                    <a:lnTo>
                      <a:pt x="19542" y="20579"/>
                    </a:lnTo>
                    <a:cubicBezTo>
                      <a:pt x="19546" y="21142"/>
                      <a:pt x="20004" y="21600"/>
                      <a:pt x="20571" y="21600"/>
                    </a:cubicBezTo>
                    <a:cubicBezTo>
                      <a:pt x="21137" y="21600"/>
                      <a:pt x="21599" y="21138"/>
                      <a:pt x="21599" y="20571"/>
                    </a:cubicBezTo>
                    <a:cubicBezTo>
                      <a:pt x="21599" y="20565"/>
                      <a:pt x="21595" y="20561"/>
                      <a:pt x="21595" y="20555"/>
                    </a:cubicBezTo>
                    <a:cubicBezTo>
                      <a:pt x="21583" y="9221"/>
                      <a:pt x="12411" y="41"/>
                      <a:pt x="1080" y="12"/>
                    </a:cubicBezTo>
                    <a:cubicBezTo>
                      <a:pt x="1064" y="10"/>
                      <a:pt x="1048" y="0"/>
                      <a:pt x="1028" y="0"/>
                    </a:cubicBezTo>
                    <a:cubicBezTo>
                      <a:pt x="458" y="0"/>
                      <a:pt x="0" y="461"/>
                      <a:pt x="0" y="1028"/>
                    </a:cubicBezTo>
                    <a:cubicBezTo>
                      <a:pt x="0" y="1594"/>
                      <a:pt x="458" y="2055"/>
                      <a:pt x="1024" y="2057"/>
                    </a:cubicBezTo>
                    <a:lnTo>
                      <a:pt x="1024" y="2065"/>
                    </a:lnTo>
                    <a:cubicBezTo>
                      <a:pt x="11233" y="2065"/>
                      <a:pt x="19538" y="10370"/>
                      <a:pt x="19538" y="20579"/>
                    </a:cubicBezTo>
                  </a:path>
                </a:pathLst>
              </a:custGeom>
              <a:solidFill>
                <a:srgbClr val="87B0C7"/>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228600" fontAlgn="base" hangingPunct="0">
                  <a:spcBef>
                    <a:spcPct val="0"/>
                  </a:spcBef>
                  <a:spcAft>
                    <a:spcPct val="0"/>
                  </a:spcAft>
                </a:pPr>
                <a:endParaRPr lang="en-US" sz="1465">
                  <a:solidFill>
                    <a:schemeClr val="bg1"/>
                  </a:solidFill>
                  <a:effectLst>
                    <a:outerShdw blurRad="38100" dist="38100" dir="2700000" algn="tl">
                      <a:srgbClr val="000000"/>
                    </a:outerShdw>
                  </a:effectLst>
                  <a:latin typeface="Gill Sans" charset="0"/>
                  <a:sym typeface="Gill Sans" charset="0"/>
                </a:endParaRPr>
              </a:p>
            </p:txBody>
          </p:sp>
          <p:sp>
            <p:nvSpPr>
              <p:cNvPr id="25" name="AutoShape 137"/>
              <p:cNvSpPr/>
              <p:nvPr/>
            </p:nvSpPr>
            <p:spPr bwMode="auto">
              <a:xfrm>
                <a:off x="4439444" y="1652588"/>
                <a:ext cx="464344" cy="464344"/>
              </a:xfrm>
              <a:custGeom>
                <a:avLst/>
                <a:gdLst>
                  <a:gd name="T0" fmla="+- 0 10819 195"/>
                  <a:gd name="T1" fmla="*/ T0 w 21248"/>
                  <a:gd name="T2" fmla="*/ 10800 h 21600"/>
                  <a:gd name="T3" fmla="+- 0 10819 195"/>
                  <a:gd name="T4" fmla="*/ T3 w 21248"/>
                  <a:gd name="T5" fmla="*/ 10800 h 21600"/>
                  <a:gd name="T6" fmla="+- 0 10819 195"/>
                  <a:gd name="T7" fmla="*/ T6 w 21248"/>
                  <a:gd name="T8" fmla="*/ 10800 h 21600"/>
                  <a:gd name="T9" fmla="+- 0 10819 195"/>
                  <a:gd name="T10" fmla="*/ T9 w 21248"/>
                  <a:gd name="T11" fmla="*/ 10800 h 21600"/>
                </a:gdLst>
                <a:ahLst/>
                <a:cxnLst>
                  <a:cxn ang="0">
                    <a:pos x="T1" y="T2"/>
                  </a:cxn>
                  <a:cxn ang="0">
                    <a:pos x="T4" y="T5"/>
                  </a:cxn>
                  <a:cxn ang="0">
                    <a:pos x="T7" y="T8"/>
                  </a:cxn>
                  <a:cxn ang="0">
                    <a:pos x="T10" y="T11"/>
                  </a:cxn>
                </a:cxnLst>
                <a:rect l="0" t="0" r="r" b="b"/>
                <a:pathLst>
                  <a:path w="21248" h="21600">
                    <a:moveTo>
                      <a:pt x="19868" y="17133"/>
                    </a:moveTo>
                    <a:cubicBezTo>
                      <a:pt x="19766" y="17386"/>
                      <a:pt x="19525" y="17549"/>
                      <a:pt x="19255" y="17549"/>
                    </a:cubicBezTo>
                    <a:lnTo>
                      <a:pt x="19058" y="17549"/>
                    </a:lnTo>
                    <a:lnTo>
                      <a:pt x="3983" y="2226"/>
                    </a:lnTo>
                    <a:lnTo>
                      <a:pt x="3983" y="2025"/>
                    </a:lnTo>
                    <a:cubicBezTo>
                      <a:pt x="3983" y="1750"/>
                      <a:pt x="4144" y="1506"/>
                      <a:pt x="4393" y="1401"/>
                    </a:cubicBezTo>
                    <a:cubicBezTo>
                      <a:pt x="4475" y="1367"/>
                      <a:pt x="4560" y="1350"/>
                      <a:pt x="4647" y="1350"/>
                    </a:cubicBezTo>
                    <a:cubicBezTo>
                      <a:pt x="4824" y="1350"/>
                      <a:pt x="4991" y="1420"/>
                      <a:pt x="5116" y="1547"/>
                    </a:cubicBezTo>
                    <a:lnTo>
                      <a:pt x="19724" y="16397"/>
                    </a:lnTo>
                    <a:cubicBezTo>
                      <a:pt x="19915" y="16591"/>
                      <a:pt x="19972" y="16880"/>
                      <a:pt x="19868" y="17133"/>
                    </a:cubicBezTo>
                    <a:moveTo>
                      <a:pt x="10121" y="17549"/>
                    </a:moveTo>
                    <a:cubicBezTo>
                      <a:pt x="10017" y="17549"/>
                      <a:pt x="9922" y="17586"/>
                      <a:pt x="9824" y="17609"/>
                    </a:cubicBezTo>
                    <a:lnTo>
                      <a:pt x="3923" y="11612"/>
                    </a:lnTo>
                    <a:cubicBezTo>
                      <a:pt x="3946" y="11512"/>
                      <a:pt x="3982" y="11415"/>
                      <a:pt x="3982" y="11311"/>
                    </a:cubicBezTo>
                    <a:lnTo>
                      <a:pt x="3983" y="3180"/>
                    </a:lnTo>
                    <a:lnTo>
                      <a:pt x="18119" y="17549"/>
                    </a:lnTo>
                    <a:cubicBezTo>
                      <a:pt x="18119" y="17549"/>
                      <a:pt x="10121" y="17549"/>
                      <a:pt x="10121" y="17549"/>
                    </a:cubicBezTo>
                    <a:close/>
                    <a:moveTo>
                      <a:pt x="9182" y="17945"/>
                    </a:moveTo>
                    <a:lnTo>
                      <a:pt x="7109" y="20052"/>
                    </a:lnTo>
                    <a:cubicBezTo>
                      <a:pt x="6939" y="20224"/>
                      <a:pt x="6742" y="20249"/>
                      <a:pt x="6640" y="20249"/>
                    </a:cubicBezTo>
                    <a:cubicBezTo>
                      <a:pt x="6537" y="20249"/>
                      <a:pt x="6339" y="20224"/>
                      <a:pt x="6170" y="20052"/>
                    </a:cubicBezTo>
                    <a:lnTo>
                      <a:pt x="1522" y="15327"/>
                    </a:lnTo>
                    <a:cubicBezTo>
                      <a:pt x="1352" y="15154"/>
                      <a:pt x="1327" y="14953"/>
                      <a:pt x="1327" y="14850"/>
                    </a:cubicBezTo>
                    <a:cubicBezTo>
                      <a:pt x="1327" y="14745"/>
                      <a:pt x="1352" y="14544"/>
                      <a:pt x="1522" y="14373"/>
                    </a:cubicBezTo>
                    <a:lnTo>
                      <a:pt x="3593" y="12266"/>
                    </a:lnTo>
                    <a:cubicBezTo>
                      <a:pt x="3599" y="12260"/>
                      <a:pt x="3601" y="12251"/>
                      <a:pt x="3607" y="12245"/>
                    </a:cubicBezTo>
                    <a:lnTo>
                      <a:pt x="9202" y="17932"/>
                    </a:lnTo>
                    <a:cubicBezTo>
                      <a:pt x="9196" y="17937"/>
                      <a:pt x="9187" y="17939"/>
                      <a:pt x="9182" y="17945"/>
                    </a:cubicBezTo>
                    <a:moveTo>
                      <a:pt x="6056" y="593"/>
                    </a:moveTo>
                    <a:cubicBezTo>
                      <a:pt x="5675" y="205"/>
                      <a:pt x="5165" y="0"/>
                      <a:pt x="4647" y="0"/>
                    </a:cubicBezTo>
                    <a:cubicBezTo>
                      <a:pt x="4390" y="0"/>
                      <a:pt x="4132" y="49"/>
                      <a:pt x="3885" y="154"/>
                    </a:cubicBezTo>
                    <a:cubicBezTo>
                      <a:pt x="3141" y="467"/>
                      <a:pt x="2655" y="1205"/>
                      <a:pt x="2655" y="2025"/>
                    </a:cubicBezTo>
                    <a:lnTo>
                      <a:pt x="2654" y="11311"/>
                    </a:lnTo>
                    <a:lnTo>
                      <a:pt x="583" y="13418"/>
                    </a:lnTo>
                    <a:cubicBezTo>
                      <a:pt x="-195" y="14208"/>
                      <a:pt x="-195" y="15491"/>
                      <a:pt x="583" y="16281"/>
                    </a:cubicBezTo>
                    <a:lnTo>
                      <a:pt x="5231" y="21006"/>
                    </a:lnTo>
                    <a:cubicBezTo>
                      <a:pt x="5620" y="21402"/>
                      <a:pt x="6131" y="21599"/>
                      <a:pt x="6640" y="21599"/>
                    </a:cubicBezTo>
                    <a:cubicBezTo>
                      <a:pt x="7150" y="21599"/>
                      <a:pt x="7659" y="21402"/>
                      <a:pt x="8048" y="21006"/>
                    </a:cubicBezTo>
                    <a:lnTo>
                      <a:pt x="10121" y="18900"/>
                    </a:lnTo>
                    <a:lnTo>
                      <a:pt x="19255" y="18900"/>
                    </a:lnTo>
                    <a:cubicBezTo>
                      <a:pt x="20062" y="18900"/>
                      <a:pt x="20788" y="18407"/>
                      <a:pt x="21095" y="17650"/>
                    </a:cubicBezTo>
                    <a:cubicBezTo>
                      <a:pt x="21405" y="16893"/>
                      <a:pt x="21234" y="16022"/>
                      <a:pt x="20663" y="15443"/>
                    </a:cubicBezTo>
                    <a:cubicBezTo>
                      <a:pt x="20663" y="15443"/>
                      <a:pt x="6056" y="593"/>
                      <a:pt x="6056" y="593"/>
                    </a:cubicBezTo>
                    <a:close/>
                  </a:path>
                </a:pathLst>
              </a:custGeom>
              <a:solidFill>
                <a:srgbClr val="87B0C7"/>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228600" fontAlgn="base" hangingPunct="0">
                  <a:spcBef>
                    <a:spcPct val="0"/>
                  </a:spcBef>
                  <a:spcAft>
                    <a:spcPct val="0"/>
                  </a:spcAft>
                </a:pPr>
                <a:endParaRPr lang="en-US" sz="1465">
                  <a:solidFill>
                    <a:schemeClr val="bg1"/>
                  </a:solidFill>
                  <a:effectLst>
                    <a:outerShdw blurRad="38100" dist="38100" dir="2700000" algn="tl">
                      <a:srgbClr val="000000"/>
                    </a:outerShdw>
                  </a:effectLst>
                  <a:latin typeface="Gill Sans" charset="0"/>
                  <a:sym typeface="Gill Sans" charset="0"/>
                </a:endParaRPr>
              </a:p>
            </p:txBody>
          </p:sp>
          <p:sp>
            <p:nvSpPr>
              <p:cNvPr id="26" name="AutoShape 138"/>
              <p:cNvSpPr/>
              <p:nvPr/>
            </p:nvSpPr>
            <p:spPr bwMode="auto">
              <a:xfrm>
                <a:off x="4686300" y="1652588"/>
                <a:ext cx="217488" cy="2174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7" y="2880"/>
                    </a:moveTo>
                    <a:lnTo>
                      <a:pt x="1437" y="2885"/>
                    </a:lnTo>
                    <a:cubicBezTo>
                      <a:pt x="10965" y="2885"/>
                      <a:pt x="18717" y="10637"/>
                      <a:pt x="18717" y="20165"/>
                    </a:cubicBezTo>
                    <a:lnTo>
                      <a:pt x="18720" y="20165"/>
                    </a:lnTo>
                    <a:cubicBezTo>
                      <a:pt x="18722" y="20959"/>
                      <a:pt x="19366" y="21600"/>
                      <a:pt x="20160" y="21600"/>
                    </a:cubicBezTo>
                    <a:cubicBezTo>
                      <a:pt x="20955" y="21600"/>
                      <a:pt x="21599" y="20956"/>
                      <a:pt x="21599" y="20160"/>
                    </a:cubicBezTo>
                    <a:cubicBezTo>
                      <a:pt x="21599" y="20155"/>
                      <a:pt x="21597" y="20152"/>
                      <a:pt x="21597" y="20148"/>
                    </a:cubicBezTo>
                    <a:cubicBezTo>
                      <a:pt x="21588" y="9034"/>
                      <a:pt x="12588" y="28"/>
                      <a:pt x="1476" y="8"/>
                    </a:cubicBezTo>
                    <a:cubicBezTo>
                      <a:pt x="1465" y="7"/>
                      <a:pt x="1454" y="0"/>
                      <a:pt x="1440" y="0"/>
                    </a:cubicBezTo>
                    <a:cubicBezTo>
                      <a:pt x="644" y="0"/>
                      <a:pt x="0" y="644"/>
                      <a:pt x="0" y="1440"/>
                    </a:cubicBezTo>
                    <a:cubicBezTo>
                      <a:pt x="0" y="2234"/>
                      <a:pt x="644" y="2878"/>
                      <a:pt x="1437" y="2880"/>
                    </a:cubicBezTo>
                  </a:path>
                </a:pathLst>
              </a:custGeom>
              <a:solidFill>
                <a:srgbClr val="87B0C7"/>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228600" fontAlgn="base" hangingPunct="0">
                  <a:spcBef>
                    <a:spcPct val="0"/>
                  </a:spcBef>
                  <a:spcAft>
                    <a:spcPct val="0"/>
                  </a:spcAft>
                </a:pPr>
                <a:endParaRPr lang="en-US" sz="1465">
                  <a:solidFill>
                    <a:schemeClr val="bg1"/>
                  </a:solidFill>
                  <a:effectLst>
                    <a:outerShdw blurRad="38100" dist="38100" dir="2700000" algn="tl">
                      <a:srgbClr val="000000"/>
                    </a:outerShdw>
                  </a:effectLst>
                  <a:latin typeface="Gill Sans" charset="0"/>
                  <a:sym typeface="Gill Sans" charset="0"/>
                </a:endParaRPr>
              </a:p>
            </p:txBody>
          </p:sp>
        </p:grpSp>
      </p:grpSp>
      <p:sp>
        <p:nvSpPr>
          <p:cNvPr id="43" name="TextBox 42"/>
          <p:cNvSpPr txBox="1"/>
          <p:nvPr/>
        </p:nvSpPr>
        <p:spPr>
          <a:xfrm>
            <a:off x="3336079" y="2948599"/>
            <a:ext cx="1415772" cy="338554"/>
          </a:xfrm>
          <a:prstGeom prst="rect">
            <a:avLst/>
          </a:prstGeom>
          <a:noFill/>
        </p:spPr>
        <p:txBody>
          <a:bodyPr wrap="none" rtlCol="0">
            <a:spAutoFit/>
          </a:bodyPr>
          <a:lstStyle/>
          <a:p>
            <a:pPr algn="r"/>
            <a:r>
              <a:rPr lang="zh-CN" altLang="en-US" sz="1600" b="1" dirty="0">
                <a:solidFill>
                  <a:schemeClr val="bg1"/>
                </a:solidFill>
                <a:latin typeface="微软雅黑" panose="020B0503020204020204" pitchFamily="34" charset="-122"/>
                <a:ea typeface="微软雅黑" panose="020B0503020204020204" pitchFamily="34" charset="-122"/>
              </a:rPr>
              <a:t>点击添加文本</a:t>
            </a:r>
          </a:p>
        </p:txBody>
      </p:sp>
      <p:sp>
        <p:nvSpPr>
          <p:cNvPr id="44" name="TextBox 43"/>
          <p:cNvSpPr txBox="1"/>
          <p:nvPr/>
        </p:nvSpPr>
        <p:spPr>
          <a:xfrm>
            <a:off x="1442398" y="3262614"/>
            <a:ext cx="3289133" cy="461665"/>
          </a:xfrm>
          <a:prstGeom prst="rect">
            <a:avLst/>
          </a:prstGeom>
          <a:noFill/>
        </p:spPr>
        <p:txBody>
          <a:bodyPr wrap="square" rtlCol="0">
            <a:spAutoFit/>
          </a:bodyPr>
          <a:lstStyle/>
          <a:p>
            <a:pPr algn="r"/>
            <a:r>
              <a:rPr lang="zh-CN" altLang="en-US" sz="1200" dirty="0">
                <a:solidFill>
                  <a:schemeClr val="bg1"/>
                </a:solidFill>
                <a:latin typeface="微软雅黑" panose="020B0503020204020204" pitchFamily="34" charset="-122"/>
                <a:ea typeface="微软雅黑" panose="020B0503020204020204" pitchFamily="34" charset="-122"/>
              </a:rPr>
              <a:t>点击输入具体内容点击输入简要文本内容，文字内容需概况精炼的说明该分项内容</a:t>
            </a:r>
            <a:endParaRPr lang="en-US" altLang="zh-CN" sz="1200" dirty="0">
              <a:solidFill>
                <a:schemeClr val="bg1"/>
              </a:solidFill>
              <a:latin typeface="微软雅黑" panose="020B0503020204020204" pitchFamily="34" charset="-122"/>
              <a:ea typeface="微软雅黑" panose="020B0503020204020204" pitchFamily="34" charset="-122"/>
            </a:endParaRPr>
          </a:p>
        </p:txBody>
      </p:sp>
      <p:sp>
        <p:nvSpPr>
          <p:cNvPr id="45" name="TextBox 44"/>
          <p:cNvSpPr txBox="1"/>
          <p:nvPr/>
        </p:nvSpPr>
        <p:spPr>
          <a:xfrm>
            <a:off x="3336079" y="4377247"/>
            <a:ext cx="1415772" cy="338554"/>
          </a:xfrm>
          <a:prstGeom prst="rect">
            <a:avLst/>
          </a:prstGeom>
          <a:noFill/>
        </p:spPr>
        <p:txBody>
          <a:bodyPr wrap="none" rtlCol="0">
            <a:spAutoFit/>
          </a:bodyPr>
          <a:lstStyle/>
          <a:p>
            <a:pPr algn="r"/>
            <a:r>
              <a:rPr lang="zh-CN" altLang="en-US" sz="1600" b="1" dirty="0">
                <a:solidFill>
                  <a:schemeClr val="bg1"/>
                </a:solidFill>
                <a:latin typeface="微软雅黑" panose="020B0503020204020204" pitchFamily="34" charset="-122"/>
                <a:ea typeface="微软雅黑" panose="020B0503020204020204" pitchFamily="34" charset="-122"/>
              </a:rPr>
              <a:t>点击添加文本</a:t>
            </a:r>
          </a:p>
        </p:txBody>
      </p:sp>
      <p:sp>
        <p:nvSpPr>
          <p:cNvPr id="46" name="TextBox 45"/>
          <p:cNvSpPr txBox="1"/>
          <p:nvPr/>
        </p:nvSpPr>
        <p:spPr>
          <a:xfrm>
            <a:off x="1442398" y="4691262"/>
            <a:ext cx="3289133" cy="461665"/>
          </a:xfrm>
          <a:prstGeom prst="rect">
            <a:avLst/>
          </a:prstGeom>
          <a:noFill/>
        </p:spPr>
        <p:txBody>
          <a:bodyPr wrap="square" rtlCol="0">
            <a:spAutoFit/>
          </a:bodyPr>
          <a:lstStyle/>
          <a:p>
            <a:pPr algn="r"/>
            <a:r>
              <a:rPr lang="zh-CN" altLang="en-US" sz="1200" dirty="0">
                <a:solidFill>
                  <a:schemeClr val="bg1"/>
                </a:solidFill>
                <a:latin typeface="微软雅黑" panose="020B0503020204020204" pitchFamily="34" charset="-122"/>
                <a:ea typeface="微软雅黑" panose="020B0503020204020204" pitchFamily="34" charset="-122"/>
              </a:rPr>
              <a:t>点击输入具体内容点击输入简要文本内容，文字内容需概况精炼的说明该分项内容</a:t>
            </a:r>
            <a:endParaRPr lang="en-US" altLang="zh-CN" sz="1200" dirty="0">
              <a:solidFill>
                <a:schemeClr val="bg1"/>
              </a:solidFill>
              <a:latin typeface="微软雅黑" panose="020B0503020204020204" pitchFamily="34" charset="-122"/>
              <a:ea typeface="微软雅黑" panose="020B0503020204020204" pitchFamily="34" charset="-122"/>
            </a:endParaRPr>
          </a:p>
        </p:txBody>
      </p:sp>
      <p:sp>
        <p:nvSpPr>
          <p:cNvPr id="47" name="TextBox 46"/>
          <p:cNvSpPr txBox="1"/>
          <p:nvPr/>
        </p:nvSpPr>
        <p:spPr>
          <a:xfrm>
            <a:off x="7240205" y="2022388"/>
            <a:ext cx="1415772" cy="338554"/>
          </a:xfrm>
          <a:prstGeom prst="rect">
            <a:avLst/>
          </a:prstGeom>
          <a:noFill/>
        </p:spPr>
        <p:txBody>
          <a:bodyPr wrap="none" rtlCol="0">
            <a:spAutoFit/>
          </a:bodyPr>
          <a:lstStyle/>
          <a:p>
            <a:r>
              <a:rPr lang="zh-CN" altLang="en-US" sz="1600" b="1" dirty="0">
                <a:solidFill>
                  <a:schemeClr val="bg1"/>
                </a:solidFill>
                <a:latin typeface="微软雅黑" panose="020B0503020204020204" pitchFamily="34" charset="-122"/>
                <a:ea typeface="微软雅黑" panose="020B0503020204020204" pitchFamily="34" charset="-122"/>
              </a:rPr>
              <a:t>点击添加文本</a:t>
            </a:r>
          </a:p>
        </p:txBody>
      </p:sp>
      <p:sp>
        <p:nvSpPr>
          <p:cNvPr id="48" name="TextBox 47"/>
          <p:cNvSpPr txBox="1"/>
          <p:nvPr/>
        </p:nvSpPr>
        <p:spPr>
          <a:xfrm>
            <a:off x="7240206" y="2336403"/>
            <a:ext cx="3289133" cy="461665"/>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点击输入具体内容点击输入简要文本内容，文字内容需概况精炼的说明该分项内容</a:t>
            </a:r>
            <a:endParaRPr lang="en-US" altLang="zh-CN" sz="1200" dirty="0">
              <a:solidFill>
                <a:schemeClr val="bg1"/>
              </a:solidFill>
              <a:latin typeface="微软雅黑" panose="020B0503020204020204" pitchFamily="34" charset="-122"/>
              <a:ea typeface="微软雅黑" panose="020B0503020204020204" pitchFamily="34" charset="-122"/>
            </a:endParaRPr>
          </a:p>
        </p:txBody>
      </p:sp>
      <p:sp>
        <p:nvSpPr>
          <p:cNvPr id="49" name="TextBox 48"/>
          <p:cNvSpPr txBox="1"/>
          <p:nvPr/>
        </p:nvSpPr>
        <p:spPr>
          <a:xfrm>
            <a:off x="7240205" y="3451036"/>
            <a:ext cx="1415772" cy="338554"/>
          </a:xfrm>
          <a:prstGeom prst="rect">
            <a:avLst/>
          </a:prstGeom>
          <a:noFill/>
        </p:spPr>
        <p:txBody>
          <a:bodyPr wrap="none" rtlCol="0">
            <a:spAutoFit/>
          </a:bodyPr>
          <a:lstStyle/>
          <a:p>
            <a:r>
              <a:rPr lang="zh-CN" altLang="en-US" sz="1600" b="1" dirty="0">
                <a:solidFill>
                  <a:schemeClr val="bg1"/>
                </a:solidFill>
                <a:latin typeface="微软雅黑" panose="020B0503020204020204" pitchFamily="34" charset="-122"/>
                <a:ea typeface="微软雅黑" panose="020B0503020204020204" pitchFamily="34" charset="-122"/>
              </a:rPr>
              <a:t>点击添加文本</a:t>
            </a:r>
          </a:p>
        </p:txBody>
      </p:sp>
      <p:sp>
        <p:nvSpPr>
          <p:cNvPr id="50" name="TextBox 49"/>
          <p:cNvSpPr txBox="1"/>
          <p:nvPr/>
        </p:nvSpPr>
        <p:spPr>
          <a:xfrm>
            <a:off x="7240206" y="3765051"/>
            <a:ext cx="3289133" cy="461665"/>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点击输入具体内容点击输入简要文本内容，文字内容需概况精炼的说明该分项内容</a:t>
            </a:r>
            <a:endParaRPr lang="en-US" altLang="zh-CN" sz="1200" dirty="0">
              <a:solidFill>
                <a:schemeClr val="bg1"/>
              </a:solidFill>
              <a:latin typeface="微软雅黑" panose="020B0503020204020204" pitchFamily="34" charset="-122"/>
              <a:ea typeface="微软雅黑" panose="020B0503020204020204" pitchFamily="34" charset="-122"/>
            </a:endParaRPr>
          </a:p>
        </p:txBody>
      </p:sp>
      <p:sp>
        <p:nvSpPr>
          <p:cNvPr id="35" name="矩形 34"/>
          <p:cNvSpPr/>
          <p:nvPr/>
        </p:nvSpPr>
        <p:spPr>
          <a:xfrm>
            <a:off x="1335123" y="451832"/>
            <a:ext cx="4472443" cy="646331"/>
          </a:xfrm>
          <a:prstGeom prst="rect">
            <a:avLst/>
          </a:prstGeom>
        </p:spPr>
        <p:txBody>
          <a:bodyPr wrap="none">
            <a:spAutoFit/>
          </a:bodyPr>
          <a:lstStyle/>
          <a:p>
            <a:r>
              <a:rPr lang="en-US" altLang="zh-CN" sz="3600" b="1" dirty="0">
                <a:solidFill>
                  <a:srgbClr val="FFFFFF"/>
                </a:solidFill>
                <a:latin typeface="+mn-ea"/>
                <a:cs typeface="+mn-ea"/>
              </a:rPr>
              <a:t>Part 2 </a:t>
            </a:r>
            <a:r>
              <a:rPr lang="zh-CN" altLang="en-US" sz="3600" b="1" dirty="0">
                <a:solidFill>
                  <a:srgbClr val="FFFFFF"/>
                </a:solidFill>
                <a:latin typeface="+mn-ea"/>
                <a:cs typeface="+mn-ea"/>
              </a:rPr>
              <a:t>工作完成情况</a:t>
            </a:r>
          </a:p>
        </p:txBody>
      </p:sp>
      <p:sp>
        <p:nvSpPr>
          <p:cNvPr id="36" name="文本框 35"/>
          <p:cNvSpPr txBox="1"/>
          <p:nvPr/>
        </p:nvSpPr>
        <p:spPr>
          <a:xfrm>
            <a:off x="12192000" y="9372600"/>
            <a:ext cx="877163" cy="369332"/>
          </a:xfrm>
          <a:prstGeom prst="rect">
            <a:avLst/>
          </a:prstGeom>
          <a:noFill/>
        </p:spPr>
        <p:txBody>
          <a:bodyPr wrap="none" rtlCol="0">
            <a:spAutoFit/>
          </a:bodyPr>
          <a:lstStyle/>
          <a:p>
            <a:r>
              <a:rPr lang="zh-CN" altLang="en-US" dirty="0"/>
              <a:t>延时符</a:t>
            </a:r>
          </a:p>
        </p:txBody>
      </p:sp>
    </p:spTree>
  </p:cSld>
  <p:clrMapOvr>
    <a:masterClrMapping/>
  </p:clrMapOvr>
  <mc:AlternateContent xmlns:mc="http://schemas.openxmlformats.org/markup-compatibility/2006" xmlns:p14="http://schemas.microsoft.com/office/powerpoint/2010/main">
    <mc:Choice Requires="p14">
      <p:transition spd="slow" p14:dur="2500">
        <p:checker dir="vert"/>
      </p:transition>
    </mc:Choice>
    <mc:Fallback xmlns="">
      <p:transition spd="slow">
        <p:checke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50" fill="hold"/>
                                        <p:tgtEl>
                                          <p:spTgt spid="3"/>
                                        </p:tgtEl>
                                        <p:attrNameLst>
                                          <p:attrName>ppt_x</p:attrName>
                                        </p:attrNameLst>
                                      </p:cBhvr>
                                      <p:tavLst>
                                        <p:tav tm="0">
                                          <p:val>
                                            <p:strVal val="#ppt_x"/>
                                          </p:val>
                                        </p:tav>
                                        <p:tav tm="100000">
                                          <p:val>
                                            <p:strVal val="#ppt_x"/>
                                          </p:val>
                                        </p:tav>
                                      </p:tavLst>
                                    </p:anim>
                                    <p:anim calcmode="lin" valueType="num">
                                      <p:cBhvr additive="base">
                                        <p:cTn id="8" dur="250" fill="hold"/>
                                        <p:tgtEl>
                                          <p:spTgt spid="3"/>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49" presetClass="entr" presetSubtype="0" decel="100000"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 calcmode="lin" valueType="num">
                                      <p:cBhvr>
                                        <p:cTn id="14" dur="500" fill="hold"/>
                                        <p:tgtEl>
                                          <p:spTgt spid="12"/>
                                        </p:tgtEl>
                                        <p:attrNameLst>
                                          <p:attrName>style.rotation</p:attrName>
                                        </p:attrNameLst>
                                      </p:cBhvr>
                                      <p:tavLst>
                                        <p:tav tm="0">
                                          <p:val>
                                            <p:fltVal val="360"/>
                                          </p:val>
                                        </p:tav>
                                        <p:tav tm="100000">
                                          <p:val>
                                            <p:fltVal val="0"/>
                                          </p:val>
                                        </p:tav>
                                      </p:tavLst>
                                    </p:anim>
                                    <p:animEffect transition="in" filter="fade">
                                      <p:cBhvr>
                                        <p:cTn id="15" dur="500"/>
                                        <p:tgtEl>
                                          <p:spTgt spid="12"/>
                                        </p:tgtEl>
                                      </p:cBhvr>
                                    </p:animEffect>
                                  </p:childTnLst>
                                </p:cTn>
                              </p:par>
                            </p:childTnLst>
                          </p:cTn>
                        </p:par>
                        <p:par>
                          <p:cTn id="16" fill="hold">
                            <p:stCondLst>
                              <p:cond delay="1000"/>
                            </p:stCondLst>
                            <p:childTnLst>
                              <p:par>
                                <p:cTn id="17" presetID="2" presetClass="entr" presetSubtype="2"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additive="base">
                                        <p:cTn id="19" dur="250" fill="hold"/>
                                        <p:tgtEl>
                                          <p:spTgt spid="47"/>
                                        </p:tgtEl>
                                        <p:attrNameLst>
                                          <p:attrName>ppt_x</p:attrName>
                                        </p:attrNameLst>
                                      </p:cBhvr>
                                      <p:tavLst>
                                        <p:tav tm="0">
                                          <p:val>
                                            <p:strVal val="1+#ppt_w/2"/>
                                          </p:val>
                                        </p:tav>
                                        <p:tav tm="100000">
                                          <p:val>
                                            <p:strVal val="#ppt_x"/>
                                          </p:val>
                                        </p:tav>
                                      </p:tavLst>
                                    </p:anim>
                                    <p:anim calcmode="lin" valueType="num">
                                      <p:cBhvr additive="base">
                                        <p:cTn id="20" dur="250" fill="hold"/>
                                        <p:tgtEl>
                                          <p:spTgt spid="47"/>
                                        </p:tgtEl>
                                        <p:attrNameLst>
                                          <p:attrName>ppt_y</p:attrName>
                                        </p:attrNameLst>
                                      </p:cBhvr>
                                      <p:tavLst>
                                        <p:tav tm="0">
                                          <p:val>
                                            <p:strVal val="#ppt_y"/>
                                          </p:val>
                                        </p:tav>
                                        <p:tav tm="100000">
                                          <p:val>
                                            <p:strVal val="#ppt_y"/>
                                          </p:val>
                                        </p:tav>
                                      </p:tavLst>
                                    </p:anim>
                                  </p:childTnLst>
                                </p:cTn>
                              </p:par>
                              <p:par>
                                <p:cTn id="21" presetID="22" presetClass="entr" presetSubtype="1" fill="hold" grpId="0" nodeType="with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1500"/>
                            </p:stCondLst>
                            <p:childTnLst>
                              <p:par>
                                <p:cTn id="25" presetID="49" presetClass="entr" presetSubtype="0" decel="100000"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 calcmode="lin" valueType="num">
                                      <p:cBhvr>
                                        <p:cTn id="29" dur="500" fill="hold"/>
                                        <p:tgtEl>
                                          <p:spTgt spid="21"/>
                                        </p:tgtEl>
                                        <p:attrNameLst>
                                          <p:attrName>style.rotation</p:attrName>
                                        </p:attrNameLst>
                                      </p:cBhvr>
                                      <p:tavLst>
                                        <p:tav tm="0">
                                          <p:val>
                                            <p:fltVal val="360"/>
                                          </p:val>
                                        </p:tav>
                                        <p:tav tm="100000">
                                          <p:val>
                                            <p:fltVal val="0"/>
                                          </p:val>
                                        </p:tav>
                                      </p:tavLst>
                                    </p:anim>
                                    <p:animEffect transition="in" filter="fade">
                                      <p:cBhvr>
                                        <p:cTn id="30" dur="500"/>
                                        <p:tgtEl>
                                          <p:spTgt spid="21"/>
                                        </p:tgtEl>
                                      </p:cBhvr>
                                    </p:animEffect>
                                  </p:childTnLst>
                                </p:cTn>
                              </p:par>
                            </p:childTnLst>
                          </p:cTn>
                        </p:par>
                        <p:par>
                          <p:cTn id="31" fill="hold">
                            <p:stCondLst>
                              <p:cond delay="2000"/>
                            </p:stCondLst>
                            <p:childTnLst>
                              <p:par>
                                <p:cTn id="32" presetID="2" presetClass="entr" presetSubtype="8" fill="hold" grpId="0" nodeType="afterEffect">
                                  <p:stCondLst>
                                    <p:cond delay="0"/>
                                  </p:stCondLst>
                                  <p:childTnLst>
                                    <p:set>
                                      <p:cBhvr>
                                        <p:cTn id="33" dur="1" fill="hold">
                                          <p:stCondLst>
                                            <p:cond delay="0"/>
                                          </p:stCondLst>
                                        </p:cTn>
                                        <p:tgtEl>
                                          <p:spTgt spid="43"/>
                                        </p:tgtEl>
                                        <p:attrNameLst>
                                          <p:attrName>style.visibility</p:attrName>
                                        </p:attrNameLst>
                                      </p:cBhvr>
                                      <p:to>
                                        <p:strVal val="visible"/>
                                      </p:to>
                                    </p:set>
                                    <p:anim calcmode="lin" valueType="num">
                                      <p:cBhvr additive="base">
                                        <p:cTn id="34" dur="250" fill="hold"/>
                                        <p:tgtEl>
                                          <p:spTgt spid="43"/>
                                        </p:tgtEl>
                                        <p:attrNameLst>
                                          <p:attrName>ppt_x</p:attrName>
                                        </p:attrNameLst>
                                      </p:cBhvr>
                                      <p:tavLst>
                                        <p:tav tm="0">
                                          <p:val>
                                            <p:strVal val="0-#ppt_w/2"/>
                                          </p:val>
                                        </p:tav>
                                        <p:tav tm="100000">
                                          <p:val>
                                            <p:strVal val="#ppt_x"/>
                                          </p:val>
                                        </p:tav>
                                      </p:tavLst>
                                    </p:anim>
                                    <p:anim calcmode="lin" valueType="num">
                                      <p:cBhvr additive="base">
                                        <p:cTn id="35" dur="250" fill="hold"/>
                                        <p:tgtEl>
                                          <p:spTgt spid="43"/>
                                        </p:tgtEl>
                                        <p:attrNameLst>
                                          <p:attrName>ppt_y</p:attrName>
                                        </p:attrNameLst>
                                      </p:cBhvr>
                                      <p:tavLst>
                                        <p:tav tm="0">
                                          <p:val>
                                            <p:strVal val="#ppt_y"/>
                                          </p:val>
                                        </p:tav>
                                        <p:tav tm="100000">
                                          <p:val>
                                            <p:strVal val="#ppt_y"/>
                                          </p:val>
                                        </p:tav>
                                      </p:tavLst>
                                    </p:anim>
                                  </p:childTnLst>
                                </p:cTn>
                              </p:par>
                              <p:par>
                                <p:cTn id="36" presetID="22" presetClass="entr" presetSubtype="1" fill="hold" grpId="0" nodeType="withEffect">
                                  <p:stCondLst>
                                    <p:cond delay="0"/>
                                  </p:stCondLst>
                                  <p:childTnLst>
                                    <p:set>
                                      <p:cBhvr>
                                        <p:cTn id="37" dur="1" fill="hold">
                                          <p:stCondLst>
                                            <p:cond delay="0"/>
                                          </p:stCondLst>
                                        </p:cTn>
                                        <p:tgtEl>
                                          <p:spTgt spid="44"/>
                                        </p:tgtEl>
                                        <p:attrNameLst>
                                          <p:attrName>style.visibility</p:attrName>
                                        </p:attrNameLst>
                                      </p:cBhvr>
                                      <p:to>
                                        <p:strVal val="visible"/>
                                      </p:to>
                                    </p:set>
                                    <p:animEffect transition="in" filter="wipe(up)">
                                      <p:cBhvr>
                                        <p:cTn id="38" dur="500"/>
                                        <p:tgtEl>
                                          <p:spTgt spid="44"/>
                                        </p:tgtEl>
                                      </p:cBhvr>
                                    </p:animEffect>
                                  </p:childTnLst>
                                </p:cTn>
                              </p:par>
                            </p:childTnLst>
                          </p:cTn>
                        </p:par>
                        <p:par>
                          <p:cTn id="39" fill="hold">
                            <p:stCondLst>
                              <p:cond delay="2500"/>
                            </p:stCondLst>
                            <p:childTnLst>
                              <p:par>
                                <p:cTn id="40" presetID="49" presetClass="entr" presetSubtype="0" decel="100000" fill="hold"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p:cTn id="42" dur="500" fill="hold"/>
                                        <p:tgtEl>
                                          <p:spTgt spid="15"/>
                                        </p:tgtEl>
                                        <p:attrNameLst>
                                          <p:attrName>ppt_w</p:attrName>
                                        </p:attrNameLst>
                                      </p:cBhvr>
                                      <p:tavLst>
                                        <p:tav tm="0">
                                          <p:val>
                                            <p:fltVal val="0"/>
                                          </p:val>
                                        </p:tav>
                                        <p:tav tm="100000">
                                          <p:val>
                                            <p:strVal val="#ppt_w"/>
                                          </p:val>
                                        </p:tav>
                                      </p:tavLst>
                                    </p:anim>
                                    <p:anim calcmode="lin" valueType="num">
                                      <p:cBhvr>
                                        <p:cTn id="43" dur="500" fill="hold"/>
                                        <p:tgtEl>
                                          <p:spTgt spid="15"/>
                                        </p:tgtEl>
                                        <p:attrNameLst>
                                          <p:attrName>ppt_h</p:attrName>
                                        </p:attrNameLst>
                                      </p:cBhvr>
                                      <p:tavLst>
                                        <p:tav tm="0">
                                          <p:val>
                                            <p:fltVal val="0"/>
                                          </p:val>
                                        </p:tav>
                                        <p:tav tm="100000">
                                          <p:val>
                                            <p:strVal val="#ppt_h"/>
                                          </p:val>
                                        </p:tav>
                                      </p:tavLst>
                                    </p:anim>
                                    <p:anim calcmode="lin" valueType="num">
                                      <p:cBhvr>
                                        <p:cTn id="44" dur="500" fill="hold"/>
                                        <p:tgtEl>
                                          <p:spTgt spid="15"/>
                                        </p:tgtEl>
                                        <p:attrNameLst>
                                          <p:attrName>style.rotation</p:attrName>
                                        </p:attrNameLst>
                                      </p:cBhvr>
                                      <p:tavLst>
                                        <p:tav tm="0">
                                          <p:val>
                                            <p:fltVal val="360"/>
                                          </p:val>
                                        </p:tav>
                                        <p:tav tm="100000">
                                          <p:val>
                                            <p:fltVal val="0"/>
                                          </p:val>
                                        </p:tav>
                                      </p:tavLst>
                                    </p:anim>
                                    <p:animEffect transition="in" filter="fade">
                                      <p:cBhvr>
                                        <p:cTn id="45" dur="500"/>
                                        <p:tgtEl>
                                          <p:spTgt spid="15"/>
                                        </p:tgtEl>
                                      </p:cBhvr>
                                    </p:animEffect>
                                  </p:childTnLst>
                                </p:cTn>
                              </p:par>
                            </p:childTnLst>
                          </p:cTn>
                        </p:par>
                        <p:par>
                          <p:cTn id="46" fill="hold">
                            <p:stCondLst>
                              <p:cond delay="3000"/>
                            </p:stCondLst>
                            <p:childTnLst>
                              <p:par>
                                <p:cTn id="47" presetID="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 calcmode="lin" valueType="num">
                                      <p:cBhvr additive="base">
                                        <p:cTn id="49" dur="250" fill="hold"/>
                                        <p:tgtEl>
                                          <p:spTgt spid="49"/>
                                        </p:tgtEl>
                                        <p:attrNameLst>
                                          <p:attrName>ppt_x</p:attrName>
                                        </p:attrNameLst>
                                      </p:cBhvr>
                                      <p:tavLst>
                                        <p:tav tm="0">
                                          <p:val>
                                            <p:strVal val="1+#ppt_w/2"/>
                                          </p:val>
                                        </p:tav>
                                        <p:tav tm="100000">
                                          <p:val>
                                            <p:strVal val="#ppt_x"/>
                                          </p:val>
                                        </p:tav>
                                      </p:tavLst>
                                    </p:anim>
                                    <p:anim calcmode="lin" valueType="num">
                                      <p:cBhvr additive="base">
                                        <p:cTn id="50" dur="250" fill="hold"/>
                                        <p:tgtEl>
                                          <p:spTgt spid="49"/>
                                        </p:tgtEl>
                                        <p:attrNameLst>
                                          <p:attrName>ppt_y</p:attrName>
                                        </p:attrNameLst>
                                      </p:cBhvr>
                                      <p:tavLst>
                                        <p:tav tm="0">
                                          <p:val>
                                            <p:strVal val="#ppt_y"/>
                                          </p:val>
                                        </p:tav>
                                        <p:tav tm="100000">
                                          <p:val>
                                            <p:strVal val="#ppt_y"/>
                                          </p:val>
                                        </p:tav>
                                      </p:tavLst>
                                    </p:anim>
                                  </p:childTnLst>
                                </p:cTn>
                              </p:par>
                              <p:par>
                                <p:cTn id="51" presetID="22" presetClass="entr" presetSubtype="1" fill="hold" grpId="0" nodeType="withEffect">
                                  <p:stCondLst>
                                    <p:cond delay="0"/>
                                  </p:stCondLst>
                                  <p:childTnLst>
                                    <p:set>
                                      <p:cBhvr>
                                        <p:cTn id="52" dur="1" fill="hold">
                                          <p:stCondLst>
                                            <p:cond delay="0"/>
                                          </p:stCondLst>
                                        </p:cTn>
                                        <p:tgtEl>
                                          <p:spTgt spid="50"/>
                                        </p:tgtEl>
                                        <p:attrNameLst>
                                          <p:attrName>style.visibility</p:attrName>
                                        </p:attrNameLst>
                                      </p:cBhvr>
                                      <p:to>
                                        <p:strVal val="visible"/>
                                      </p:to>
                                    </p:set>
                                    <p:animEffect transition="in" filter="wipe(up)">
                                      <p:cBhvr>
                                        <p:cTn id="53" dur="500"/>
                                        <p:tgtEl>
                                          <p:spTgt spid="50"/>
                                        </p:tgtEl>
                                      </p:cBhvr>
                                    </p:animEffect>
                                  </p:childTnLst>
                                </p:cTn>
                              </p:par>
                            </p:childTnLst>
                          </p:cTn>
                        </p:par>
                        <p:par>
                          <p:cTn id="54" fill="hold">
                            <p:stCondLst>
                              <p:cond delay="3500"/>
                            </p:stCondLst>
                            <p:childTnLst>
                              <p:par>
                                <p:cTn id="55" presetID="49" presetClass="entr" presetSubtype="0" decel="100000" fill="hold" nodeType="after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p:cTn id="57" dur="500" fill="hold"/>
                                        <p:tgtEl>
                                          <p:spTgt spid="7"/>
                                        </p:tgtEl>
                                        <p:attrNameLst>
                                          <p:attrName>ppt_w</p:attrName>
                                        </p:attrNameLst>
                                      </p:cBhvr>
                                      <p:tavLst>
                                        <p:tav tm="0">
                                          <p:val>
                                            <p:fltVal val="0"/>
                                          </p:val>
                                        </p:tav>
                                        <p:tav tm="100000">
                                          <p:val>
                                            <p:strVal val="#ppt_w"/>
                                          </p:val>
                                        </p:tav>
                                      </p:tavLst>
                                    </p:anim>
                                    <p:anim calcmode="lin" valueType="num">
                                      <p:cBhvr>
                                        <p:cTn id="58" dur="500" fill="hold"/>
                                        <p:tgtEl>
                                          <p:spTgt spid="7"/>
                                        </p:tgtEl>
                                        <p:attrNameLst>
                                          <p:attrName>ppt_h</p:attrName>
                                        </p:attrNameLst>
                                      </p:cBhvr>
                                      <p:tavLst>
                                        <p:tav tm="0">
                                          <p:val>
                                            <p:fltVal val="0"/>
                                          </p:val>
                                        </p:tav>
                                        <p:tav tm="100000">
                                          <p:val>
                                            <p:strVal val="#ppt_h"/>
                                          </p:val>
                                        </p:tav>
                                      </p:tavLst>
                                    </p:anim>
                                    <p:anim calcmode="lin" valueType="num">
                                      <p:cBhvr>
                                        <p:cTn id="59" dur="500" fill="hold"/>
                                        <p:tgtEl>
                                          <p:spTgt spid="7"/>
                                        </p:tgtEl>
                                        <p:attrNameLst>
                                          <p:attrName>style.rotation</p:attrName>
                                        </p:attrNameLst>
                                      </p:cBhvr>
                                      <p:tavLst>
                                        <p:tav tm="0">
                                          <p:val>
                                            <p:fltVal val="360"/>
                                          </p:val>
                                        </p:tav>
                                        <p:tav tm="100000">
                                          <p:val>
                                            <p:fltVal val="0"/>
                                          </p:val>
                                        </p:tav>
                                      </p:tavLst>
                                    </p:anim>
                                    <p:animEffect transition="in" filter="fade">
                                      <p:cBhvr>
                                        <p:cTn id="60" dur="500"/>
                                        <p:tgtEl>
                                          <p:spTgt spid="7"/>
                                        </p:tgtEl>
                                      </p:cBhvr>
                                    </p:animEffect>
                                  </p:childTnLst>
                                </p:cTn>
                              </p:par>
                            </p:childTnLst>
                          </p:cTn>
                        </p:par>
                        <p:par>
                          <p:cTn id="61" fill="hold">
                            <p:stCondLst>
                              <p:cond delay="4000"/>
                            </p:stCondLst>
                            <p:childTnLst>
                              <p:par>
                                <p:cTn id="62" presetID="2" presetClass="entr" presetSubtype="8" fill="hold" grpId="0" nodeType="afterEffect">
                                  <p:stCondLst>
                                    <p:cond delay="0"/>
                                  </p:stCondLst>
                                  <p:childTnLst>
                                    <p:set>
                                      <p:cBhvr>
                                        <p:cTn id="63" dur="1" fill="hold">
                                          <p:stCondLst>
                                            <p:cond delay="0"/>
                                          </p:stCondLst>
                                        </p:cTn>
                                        <p:tgtEl>
                                          <p:spTgt spid="45"/>
                                        </p:tgtEl>
                                        <p:attrNameLst>
                                          <p:attrName>style.visibility</p:attrName>
                                        </p:attrNameLst>
                                      </p:cBhvr>
                                      <p:to>
                                        <p:strVal val="visible"/>
                                      </p:to>
                                    </p:set>
                                    <p:anim calcmode="lin" valueType="num">
                                      <p:cBhvr additive="base">
                                        <p:cTn id="64" dur="250" fill="hold"/>
                                        <p:tgtEl>
                                          <p:spTgt spid="45"/>
                                        </p:tgtEl>
                                        <p:attrNameLst>
                                          <p:attrName>ppt_x</p:attrName>
                                        </p:attrNameLst>
                                      </p:cBhvr>
                                      <p:tavLst>
                                        <p:tav tm="0">
                                          <p:val>
                                            <p:strVal val="0-#ppt_w/2"/>
                                          </p:val>
                                        </p:tav>
                                        <p:tav tm="100000">
                                          <p:val>
                                            <p:strVal val="#ppt_x"/>
                                          </p:val>
                                        </p:tav>
                                      </p:tavLst>
                                    </p:anim>
                                    <p:anim calcmode="lin" valueType="num">
                                      <p:cBhvr additive="base">
                                        <p:cTn id="65" dur="250" fill="hold"/>
                                        <p:tgtEl>
                                          <p:spTgt spid="45"/>
                                        </p:tgtEl>
                                        <p:attrNameLst>
                                          <p:attrName>ppt_y</p:attrName>
                                        </p:attrNameLst>
                                      </p:cBhvr>
                                      <p:tavLst>
                                        <p:tav tm="0">
                                          <p:val>
                                            <p:strVal val="#ppt_y"/>
                                          </p:val>
                                        </p:tav>
                                        <p:tav tm="100000">
                                          <p:val>
                                            <p:strVal val="#ppt_y"/>
                                          </p:val>
                                        </p:tav>
                                      </p:tavLst>
                                    </p:anim>
                                  </p:childTnLst>
                                </p:cTn>
                              </p:par>
                              <p:par>
                                <p:cTn id="66" presetID="22" presetClass="entr" presetSubtype="1" fill="hold" grpId="0" nodeType="withEffect">
                                  <p:stCondLst>
                                    <p:cond delay="0"/>
                                  </p:stCondLst>
                                  <p:childTnLst>
                                    <p:set>
                                      <p:cBhvr>
                                        <p:cTn id="67" dur="1" fill="hold">
                                          <p:stCondLst>
                                            <p:cond delay="0"/>
                                          </p:stCondLst>
                                        </p:cTn>
                                        <p:tgtEl>
                                          <p:spTgt spid="46"/>
                                        </p:tgtEl>
                                        <p:attrNameLst>
                                          <p:attrName>style.visibility</p:attrName>
                                        </p:attrNameLst>
                                      </p:cBhvr>
                                      <p:to>
                                        <p:strVal val="visible"/>
                                      </p:to>
                                    </p:set>
                                    <p:animEffect transition="in" filter="wipe(up)">
                                      <p:cBhvr>
                                        <p:cTn id="68" dur="500"/>
                                        <p:tgtEl>
                                          <p:spTgt spid="46"/>
                                        </p:tgtEl>
                                      </p:cBhvr>
                                    </p:animEffect>
                                  </p:childTnLst>
                                </p:cTn>
                              </p:par>
                            </p:childTnLst>
                          </p:cTn>
                        </p:par>
                        <p:par>
                          <p:cTn id="69" fill="hold">
                            <p:stCondLst>
                              <p:cond delay="4500"/>
                            </p:stCondLst>
                            <p:childTnLst>
                              <p:par>
                                <p:cTn id="70" presetID="22" presetClass="entr" presetSubtype="4" fill="hold" grpId="0" nodeType="afterEffect">
                                  <p:stCondLst>
                                    <p:cond delay="0"/>
                                  </p:stCondLst>
                                  <p:childTnLst>
                                    <p:set>
                                      <p:cBhvr>
                                        <p:cTn id="71" dur="1" fill="hold">
                                          <p:stCondLst>
                                            <p:cond delay="0"/>
                                          </p:stCondLst>
                                        </p:cTn>
                                        <p:tgtEl>
                                          <p:spTgt spid="36"/>
                                        </p:tgtEl>
                                        <p:attrNameLst>
                                          <p:attrName>style.visibility</p:attrName>
                                        </p:attrNameLst>
                                      </p:cBhvr>
                                      <p:to>
                                        <p:strVal val="visible"/>
                                      </p:to>
                                    </p:set>
                                    <p:animEffect transition="in" filter="wipe(down)">
                                      <p:cBhvr>
                                        <p:cTn id="72"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p:bldP spid="45" grpId="0"/>
      <p:bldP spid="46" grpId="0"/>
      <p:bldP spid="47" grpId="0"/>
      <p:bldP spid="48" grpId="0"/>
      <p:bldP spid="49" grpId="0"/>
      <p:bldP spid="50" grpId="0"/>
      <p:bldP spid="3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空心弧 44"/>
          <p:cNvSpPr/>
          <p:nvPr/>
        </p:nvSpPr>
        <p:spPr>
          <a:xfrm rot="11968239">
            <a:off x="379425" y="1277705"/>
            <a:ext cx="4481079" cy="4481080"/>
          </a:xfrm>
          <a:prstGeom prst="blockArc">
            <a:avLst>
              <a:gd name="adj1" fmla="val 5692214"/>
              <a:gd name="adj2" fmla="val 21588400"/>
              <a:gd name="adj3" fmla="val 751"/>
            </a:avLst>
          </a:prstGeom>
          <a:solidFill>
            <a:schemeClr val="bg1"/>
          </a:solidFill>
          <a:ln w="25400" cap="flat" cmpd="sng" algn="ctr">
            <a:solidFill>
              <a:schemeClr val="bg1"/>
            </a:solidFill>
            <a:prstDash val="solid"/>
          </a:ln>
          <a:effectLst/>
        </p:spPr>
        <p:txBody>
          <a:bodyPr anchor="ctr"/>
          <a:lstStyle/>
          <a:p>
            <a:pPr algn="ctr">
              <a:defRPr/>
            </a:pPr>
            <a:endParaRPr lang="zh-CN" altLang="en-US" sz="2400" kern="0">
              <a:solidFill>
                <a:schemeClr val="tx1">
                  <a:lumMod val="65000"/>
                  <a:lumOff val="35000"/>
                </a:schemeClr>
              </a:solidFill>
              <a:latin typeface="Calibri" panose="020F0502020204030204"/>
              <a:ea typeface="宋体" panose="02010600030101010101" pitchFamily="2" charset="-122"/>
            </a:endParaRPr>
          </a:p>
        </p:txBody>
      </p:sp>
      <p:sp>
        <p:nvSpPr>
          <p:cNvPr id="24" name="空心弧 45"/>
          <p:cNvSpPr/>
          <p:nvPr/>
        </p:nvSpPr>
        <p:spPr>
          <a:xfrm rot="483470">
            <a:off x="1077925" y="1966105"/>
            <a:ext cx="3193761" cy="3193761"/>
          </a:xfrm>
          <a:prstGeom prst="blockArc">
            <a:avLst>
              <a:gd name="adj1" fmla="val 5692214"/>
              <a:gd name="adj2" fmla="val 42522"/>
              <a:gd name="adj3" fmla="val 1111"/>
            </a:avLst>
          </a:prstGeom>
          <a:solidFill>
            <a:schemeClr val="bg1"/>
          </a:solidFill>
          <a:ln w="25400" cap="flat" cmpd="sng" algn="ctr">
            <a:solidFill>
              <a:schemeClr val="bg1"/>
            </a:solidFill>
            <a:prstDash val="solid"/>
          </a:ln>
          <a:effectLst/>
        </p:spPr>
        <p:txBody>
          <a:bodyPr anchor="ctr"/>
          <a:lstStyle/>
          <a:p>
            <a:pPr algn="ctr">
              <a:defRPr/>
            </a:pPr>
            <a:endParaRPr lang="zh-CN" altLang="en-US" sz="2400" kern="0">
              <a:solidFill>
                <a:schemeClr val="tx1">
                  <a:lumMod val="65000"/>
                  <a:lumOff val="35000"/>
                </a:schemeClr>
              </a:solidFill>
              <a:latin typeface="Calibri" panose="020F0502020204030204"/>
              <a:ea typeface="宋体" panose="02010600030101010101" pitchFamily="2" charset="-122"/>
            </a:endParaRPr>
          </a:p>
        </p:txBody>
      </p:sp>
      <p:sp>
        <p:nvSpPr>
          <p:cNvPr id="25" name="椭圆 46"/>
          <p:cNvSpPr/>
          <p:nvPr/>
        </p:nvSpPr>
        <p:spPr bwMode="auto">
          <a:xfrm>
            <a:off x="1268424" y="2156604"/>
            <a:ext cx="2814205" cy="2814205"/>
          </a:xfrm>
          <a:prstGeom prst="ellipse">
            <a:avLst/>
          </a:prstGeom>
          <a:solidFill>
            <a:schemeClr val="bg1"/>
          </a:solidFill>
          <a:ln w="25400" cap="flat" cmpd="sng" algn="ctr">
            <a:noFill/>
            <a:prstDash val="solid"/>
          </a:ln>
          <a:effectLst>
            <a:innerShdw blurRad="101600">
              <a:prstClr val="black"/>
            </a:innerShdw>
          </a:effectLst>
        </p:spPr>
        <p:txBody>
          <a:bodyPr anchor="ctr"/>
          <a:lstStyle/>
          <a:p>
            <a:pPr algn="ctr">
              <a:defRPr/>
            </a:pPr>
            <a:endParaRPr lang="zh-CN" altLang="en-US" sz="2400" kern="0">
              <a:solidFill>
                <a:schemeClr val="tx1">
                  <a:lumMod val="65000"/>
                  <a:lumOff val="35000"/>
                </a:schemeClr>
              </a:solidFill>
              <a:latin typeface="Calibri" panose="020F0502020204030204"/>
              <a:ea typeface="宋体" panose="02010600030101010101" pitchFamily="2" charset="-122"/>
            </a:endParaRPr>
          </a:p>
        </p:txBody>
      </p:sp>
      <p:sp>
        <p:nvSpPr>
          <p:cNvPr id="26" name="椭圆 47"/>
          <p:cNvSpPr/>
          <p:nvPr/>
        </p:nvSpPr>
        <p:spPr bwMode="auto">
          <a:xfrm>
            <a:off x="1395424" y="2270615"/>
            <a:ext cx="2551547" cy="2552989"/>
          </a:xfrm>
          <a:prstGeom prst="ellipse">
            <a:avLst/>
          </a:prstGeom>
          <a:solidFill>
            <a:schemeClr val="bg1">
              <a:lumMod val="95000"/>
            </a:schemeClr>
          </a:solidFill>
          <a:ln w="25400" cap="flat" cmpd="sng" algn="ctr">
            <a:noFill/>
            <a:prstDash val="solid"/>
          </a:ln>
          <a:effectLst>
            <a:outerShdw blurRad="177800" dist="38100" dir="5400000" algn="t" rotWithShape="0">
              <a:prstClr val="black">
                <a:alpha val="76000"/>
              </a:prstClr>
            </a:outerShdw>
          </a:effectLst>
        </p:spPr>
        <p:txBody>
          <a:bodyPr anchor="ctr"/>
          <a:lstStyle/>
          <a:p>
            <a:pPr algn="ctr">
              <a:defRPr/>
            </a:pPr>
            <a:endParaRPr lang="zh-CN" altLang="en-US" sz="2400" kern="0">
              <a:solidFill>
                <a:schemeClr val="tx1">
                  <a:lumMod val="65000"/>
                  <a:lumOff val="35000"/>
                </a:schemeClr>
              </a:solidFill>
              <a:latin typeface="Calibri" panose="020F0502020204030204"/>
              <a:ea typeface="宋体" panose="02010600030101010101" pitchFamily="2" charset="-122"/>
            </a:endParaRPr>
          </a:p>
        </p:txBody>
      </p:sp>
      <p:sp>
        <p:nvSpPr>
          <p:cNvPr id="27" name="椭圆 48"/>
          <p:cNvSpPr/>
          <p:nvPr/>
        </p:nvSpPr>
        <p:spPr bwMode="auto">
          <a:xfrm>
            <a:off x="1636435" y="2526058"/>
            <a:ext cx="2078183" cy="2079625"/>
          </a:xfrm>
          <a:prstGeom prst="ellipse">
            <a:avLst/>
          </a:prstGeom>
          <a:solidFill>
            <a:srgbClr val="87B0C7"/>
          </a:solidFill>
          <a:ln w="25400" cap="flat" cmpd="sng" algn="ctr">
            <a:noFill/>
            <a:prstDash val="solid"/>
          </a:ln>
          <a:effectLst/>
        </p:spPr>
        <p:txBody>
          <a:bodyPr anchor="ctr"/>
          <a:lstStyle/>
          <a:p>
            <a:pPr algn="ctr">
              <a:defRPr/>
            </a:pPr>
            <a:endParaRPr lang="zh-CN" altLang="en-US" sz="2400" kern="0">
              <a:solidFill>
                <a:schemeClr val="tx1">
                  <a:lumMod val="65000"/>
                  <a:lumOff val="35000"/>
                </a:schemeClr>
              </a:solidFill>
              <a:latin typeface="Calibri" panose="020F0502020204030204"/>
              <a:ea typeface="宋体" panose="02010600030101010101" pitchFamily="2" charset="-122"/>
            </a:endParaRPr>
          </a:p>
        </p:txBody>
      </p:sp>
      <p:sp>
        <p:nvSpPr>
          <p:cNvPr id="28" name="椭圆 49"/>
          <p:cNvSpPr/>
          <p:nvPr/>
        </p:nvSpPr>
        <p:spPr bwMode="auto">
          <a:xfrm>
            <a:off x="1698493" y="2570797"/>
            <a:ext cx="1962727" cy="1962727"/>
          </a:xfrm>
          <a:prstGeom prst="ellipse">
            <a:avLst/>
          </a:prstGeom>
          <a:gradFill flip="none" rotWithShape="1">
            <a:gsLst>
              <a:gs pos="0">
                <a:schemeClr val="bg1">
                  <a:lumMod val="95000"/>
                </a:schemeClr>
              </a:gs>
              <a:gs pos="80000">
                <a:srgbClr val="FFFFFF"/>
              </a:gs>
              <a:gs pos="100000">
                <a:schemeClr val="bg1">
                  <a:lumMod val="95000"/>
                  <a:tint val="0"/>
                </a:schemeClr>
              </a:gs>
            </a:gsLst>
            <a:lin ang="2700000" scaled="1"/>
            <a:tileRect/>
          </a:gradFill>
          <a:ln w="28575" cap="flat" cmpd="sng" algn="ctr">
            <a:solidFill>
              <a:srgbClr val="F2F2F2"/>
            </a:solidFill>
            <a:prstDash val="solid"/>
          </a:ln>
          <a:effectLst>
            <a:outerShdw blurRad="88900" dist="75434" dir="2699993" algn="t" rotWithShape="0">
              <a:srgbClr val="000000">
                <a:alpha val="23000"/>
              </a:srgbClr>
            </a:outerShdw>
          </a:effectLst>
        </p:spPr>
        <p:txBody>
          <a:bodyPr anchor="ctr"/>
          <a:lstStyle/>
          <a:p>
            <a:pPr algn="ctr">
              <a:defRPr/>
            </a:pPr>
            <a:endParaRPr lang="zh-CN" altLang="en-US" sz="2400" kern="0">
              <a:solidFill>
                <a:srgbClr val="000000"/>
              </a:solidFill>
              <a:latin typeface="Calibri" panose="020F0502020204030204"/>
              <a:ea typeface="宋体" panose="02010600030101010101" pitchFamily="2" charset="-122"/>
            </a:endParaRPr>
          </a:p>
        </p:txBody>
      </p:sp>
      <p:sp>
        <p:nvSpPr>
          <p:cNvPr id="29" name="同心圆 52"/>
          <p:cNvSpPr/>
          <p:nvPr/>
        </p:nvSpPr>
        <p:spPr bwMode="auto">
          <a:xfrm>
            <a:off x="3718947" y="1517274"/>
            <a:ext cx="920751" cy="920751"/>
          </a:xfrm>
          <a:prstGeom prst="donut">
            <a:avLst>
              <a:gd name="adj" fmla="val 3142"/>
            </a:avLst>
          </a:prstGeom>
          <a:solidFill>
            <a:schemeClr val="bg1"/>
          </a:solidFill>
          <a:ln w="6350" cap="flat" cmpd="sng" algn="ctr">
            <a:solidFill>
              <a:schemeClr val="bg1"/>
            </a:solidFill>
            <a:prstDash val="solid"/>
          </a:ln>
          <a:effectLst/>
        </p:spPr>
        <p:txBody>
          <a:bodyPr anchor="ctr"/>
          <a:lstStyle/>
          <a:p>
            <a:pPr algn="ctr">
              <a:defRPr/>
            </a:pPr>
            <a:endParaRPr lang="zh-CN" altLang="en-US" sz="2400" kern="0">
              <a:solidFill>
                <a:schemeClr val="tx1">
                  <a:lumMod val="65000"/>
                  <a:lumOff val="35000"/>
                </a:schemeClr>
              </a:solidFill>
              <a:latin typeface="Calibri" panose="020F0502020204030204"/>
              <a:ea typeface="宋体" panose="02010600030101010101" pitchFamily="2" charset="-122"/>
            </a:endParaRPr>
          </a:p>
        </p:txBody>
      </p:sp>
      <p:sp>
        <p:nvSpPr>
          <p:cNvPr id="30" name="椭圆 54"/>
          <p:cNvSpPr/>
          <p:nvPr/>
        </p:nvSpPr>
        <p:spPr bwMode="auto">
          <a:xfrm>
            <a:off x="3941198" y="1755399"/>
            <a:ext cx="477693" cy="477693"/>
          </a:xfrm>
          <a:prstGeom prst="ellipse">
            <a:avLst/>
          </a:prstGeom>
          <a:gradFill flip="none" rotWithShape="1">
            <a:gsLst>
              <a:gs pos="20000">
                <a:srgbClr val="BFBFBF"/>
              </a:gs>
              <a:gs pos="80000">
                <a:srgbClr val="FFFFFF"/>
              </a:gs>
              <a:gs pos="100000">
                <a:srgbClr val="E46C0A">
                  <a:tint val="0"/>
                </a:srgbClr>
              </a:gs>
            </a:gsLst>
            <a:lin ang="2700000" scaled="1"/>
            <a:tileRect/>
          </a:gradFill>
          <a:ln w="28575" cap="flat" cmpd="sng" algn="ctr">
            <a:solidFill>
              <a:srgbClr val="F2F2F2"/>
            </a:solidFill>
            <a:prstDash val="solid"/>
          </a:ln>
          <a:effectLst>
            <a:outerShdw blurRad="88900" dist="75434" dir="2699985" rotWithShape="0">
              <a:scrgbClr r="0" g="0" b="0">
                <a:alpha val="23000"/>
              </a:scrgbClr>
            </a:outerShdw>
          </a:effectLst>
        </p:spPr>
        <p:txBody>
          <a:bodyPr anchor="ctr"/>
          <a:lstStyle/>
          <a:p>
            <a:pPr algn="ctr">
              <a:defRPr/>
            </a:pPr>
            <a:endParaRPr lang="zh-CN" altLang="en-US" sz="2400" kern="0">
              <a:solidFill>
                <a:srgbClr val="000000"/>
              </a:solidFill>
              <a:latin typeface="Calibri" panose="020F0502020204030204"/>
              <a:ea typeface="宋体" panose="02010600030101010101" pitchFamily="2" charset="-122"/>
            </a:endParaRPr>
          </a:p>
        </p:txBody>
      </p:sp>
      <p:sp>
        <p:nvSpPr>
          <p:cNvPr id="31" name="TextBox 53"/>
          <p:cNvSpPr txBox="1">
            <a:spLocks noChangeArrowheads="1"/>
          </p:cNvSpPr>
          <p:nvPr/>
        </p:nvSpPr>
        <p:spPr bwMode="auto">
          <a:xfrm>
            <a:off x="3975340" y="1753544"/>
            <a:ext cx="3401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400" b="1" dirty="0">
                <a:solidFill>
                  <a:srgbClr val="87B0C7"/>
                </a:solidFill>
              </a:rPr>
              <a:t>1</a:t>
            </a:r>
            <a:endParaRPr lang="en-GB" altLang="en-US" sz="2400" b="1" dirty="0">
              <a:solidFill>
                <a:srgbClr val="87B0C7"/>
              </a:solidFill>
            </a:endParaRPr>
          </a:p>
        </p:txBody>
      </p:sp>
      <p:sp>
        <p:nvSpPr>
          <p:cNvPr id="32" name="同心圆 59"/>
          <p:cNvSpPr/>
          <p:nvPr/>
        </p:nvSpPr>
        <p:spPr bwMode="auto">
          <a:xfrm>
            <a:off x="4325084" y="2749752"/>
            <a:ext cx="922193" cy="922195"/>
          </a:xfrm>
          <a:prstGeom prst="donut">
            <a:avLst>
              <a:gd name="adj" fmla="val 3142"/>
            </a:avLst>
          </a:prstGeom>
          <a:solidFill>
            <a:schemeClr val="bg1"/>
          </a:solidFill>
          <a:ln w="6350" cap="flat" cmpd="sng" algn="ctr">
            <a:solidFill>
              <a:schemeClr val="bg1"/>
            </a:solidFill>
            <a:prstDash val="solid"/>
          </a:ln>
          <a:effectLst/>
        </p:spPr>
        <p:txBody>
          <a:bodyPr anchor="ctr"/>
          <a:lstStyle/>
          <a:p>
            <a:pPr algn="ctr">
              <a:defRPr/>
            </a:pPr>
            <a:endParaRPr lang="zh-CN" altLang="en-US" sz="2400" kern="0">
              <a:solidFill>
                <a:schemeClr val="tx1">
                  <a:lumMod val="65000"/>
                  <a:lumOff val="35000"/>
                </a:schemeClr>
              </a:solidFill>
              <a:latin typeface="Calibri" panose="020F0502020204030204"/>
              <a:ea typeface="宋体" panose="02010600030101010101" pitchFamily="2" charset="-122"/>
            </a:endParaRPr>
          </a:p>
        </p:txBody>
      </p:sp>
      <p:sp>
        <p:nvSpPr>
          <p:cNvPr id="33" name="椭圆 61"/>
          <p:cNvSpPr/>
          <p:nvPr/>
        </p:nvSpPr>
        <p:spPr bwMode="auto">
          <a:xfrm>
            <a:off x="4548777" y="2987877"/>
            <a:ext cx="477695" cy="479136"/>
          </a:xfrm>
          <a:prstGeom prst="ellipse">
            <a:avLst/>
          </a:prstGeom>
          <a:gradFill flip="none" rotWithShape="1">
            <a:gsLst>
              <a:gs pos="20000">
                <a:srgbClr val="BFBFBF"/>
              </a:gs>
              <a:gs pos="80000">
                <a:srgbClr val="FFFFFF"/>
              </a:gs>
              <a:gs pos="100000">
                <a:srgbClr val="E46C0A">
                  <a:tint val="0"/>
                </a:srgbClr>
              </a:gs>
            </a:gsLst>
            <a:lin ang="2700000" scaled="1"/>
            <a:tileRect/>
          </a:gradFill>
          <a:ln w="28575" cap="flat" cmpd="sng" algn="ctr">
            <a:solidFill>
              <a:srgbClr val="F2F2F2"/>
            </a:solidFill>
            <a:prstDash val="solid"/>
          </a:ln>
          <a:effectLst>
            <a:outerShdw blurRad="88900" dist="75434" dir="2699985" rotWithShape="0">
              <a:scrgbClr r="0" g="0" b="0">
                <a:alpha val="23000"/>
              </a:scrgbClr>
            </a:outerShdw>
          </a:effectLst>
        </p:spPr>
        <p:txBody>
          <a:bodyPr anchor="ctr"/>
          <a:lstStyle/>
          <a:p>
            <a:pPr algn="ctr">
              <a:defRPr/>
            </a:pPr>
            <a:endParaRPr lang="zh-CN" altLang="en-US" sz="2400" kern="0">
              <a:latin typeface="Calibri" panose="020F0502020204030204"/>
              <a:ea typeface="宋体" panose="02010600030101010101" pitchFamily="2" charset="-122"/>
            </a:endParaRPr>
          </a:p>
        </p:txBody>
      </p:sp>
      <p:sp>
        <p:nvSpPr>
          <p:cNvPr id="34" name="TextBox 54"/>
          <p:cNvSpPr txBox="1">
            <a:spLocks noChangeArrowheads="1"/>
          </p:cNvSpPr>
          <p:nvPr/>
        </p:nvSpPr>
        <p:spPr bwMode="auto">
          <a:xfrm>
            <a:off x="4598700" y="2975321"/>
            <a:ext cx="3401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400" b="1" dirty="0">
                <a:solidFill>
                  <a:srgbClr val="87B0C7"/>
                </a:solidFill>
              </a:rPr>
              <a:t>2</a:t>
            </a:r>
            <a:endParaRPr lang="en-GB" altLang="en-US" sz="2400" b="1" dirty="0">
              <a:solidFill>
                <a:srgbClr val="87B0C7"/>
              </a:solidFill>
            </a:endParaRPr>
          </a:p>
        </p:txBody>
      </p:sp>
      <p:sp>
        <p:nvSpPr>
          <p:cNvPr id="35" name="同心圆 66"/>
          <p:cNvSpPr/>
          <p:nvPr/>
        </p:nvSpPr>
        <p:spPr bwMode="auto">
          <a:xfrm>
            <a:off x="4029231" y="4143865"/>
            <a:ext cx="922195" cy="922195"/>
          </a:xfrm>
          <a:prstGeom prst="donut">
            <a:avLst>
              <a:gd name="adj" fmla="val 3142"/>
            </a:avLst>
          </a:prstGeom>
          <a:solidFill>
            <a:schemeClr val="bg1"/>
          </a:solidFill>
          <a:ln w="6350" cap="flat" cmpd="sng" algn="ctr">
            <a:solidFill>
              <a:schemeClr val="bg1"/>
            </a:solidFill>
            <a:prstDash val="solid"/>
          </a:ln>
          <a:effectLst/>
        </p:spPr>
        <p:txBody>
          <a:bodyPr anchor="ctr"/>
          <a:lstStyle/>
          <a:p>
            <a:pPr algn="ctr">
              <a:defRPr/>
            </a:pPr>
            <a:endParaRPr lang="zh-CN" altLang="en-US" sz="2400" kern="0">
              <a:solidFill>
                <a:schemeClr val="tx1">
                  <a:lumMod val="65000"/>
                  <a:lumOff val="35000"/>
                </a:schemeClr>
              </a:solidFill>
              <a:latin typeface="Calibri" panose="020F0502020204030204"/>
              <a:ea typeface="宋体" panose="02010600030101010101" pitchFamily="2" charset="-122"/>
            </a:endParaRPr>
          </a:p>
        </p:txBody>
      </p:sp>
      <p:sp>
        <p:nvSpPr>
          <p:cNvPr id="36" name="椭圆 68"/>
          <p:cNvSpPr/>
          <p:nvPr/>
        </p:nvSpPr>
        <p:spPr bwMode="auto">
          <a:xfrm>
            <a:off x="4252924" y="4381991"/>
            <a:ext cx="477693" cy="479136"/>
          </a:xfrm>
          <a:prstGeom prst="ellipse">
            <a:avLst/>
          </a:prstGeom>
          <a:gradFill flip="none" rotWithShape="1">
            <a:gsLst>
              <a:gs pos="20000">
                <a:srgbClr val="BFBFBF"/>
              </a:gs>
              <a:gs pos="80000">
                <a:srgbClr val="FFFFFF"/>
              </a:gs>
              <a:gs pos="100000">
                <a:srgbClr val="E46C0A">
                  <a:tint val="0"/>
                </a:srgbClr>
              </a:gs>
            </a:gsLst>
            <a:lin ang="2700000" scaled="1"/>
            <a:tileRect/>
          </a:gradFill>
          <a:ln w="28575" cap="flat" cmpd="sng" algn="ctr">
            <a:solidFill>
              <a:srgbClr val="F2F2F2"/>
            </a:solidFill>
            <a:prstDash val="solid"/>
          </a:ln>
          <a:effectLst>
            <a:outerShdw blurRad="88900" dist="75434" dir="2699985" rotWithShape="0">
              <a:scrgbClr r="0" g="0" b="0">
                <a:alpha val="23000"/>
              </a:scrgbClr>
            </a:outerShdw>
          </a:effectLst>
        </p:spPr>
        <p:txBody>
          <a:bodyPr anchor="ctr"/>
          <a:lstStyle/>
          <a:p>
            <a:pPr algn="ctr">
              <a:defRPr/>
            </a:pPr>
            <a:endParaRPr lang="zh-CN" altLang="en-US" sz="2400" kern="0">
              <a:solidFill>
                <a:srgbClr val="000000"/>
              </a:solidFill>
              <a:latin typeface="Calibri" panose="020F0502020204030204"/>
              <a:ea typeface="宋体" panose="02010600030101010101" pitchFamily="2" charset="-122"/>
            </a:endParaRPr>
          </a:p>
        </p:txBody>
      </p:sp>
      <p:sp>
        <p:nvSpPr>
          <p:cNvPr id="37" name="TextBox 55"/>
          <p:cNvSpPr txBox="1">
            <a:spLocks noChangeArrowheads="1"/>
          </p:cNvSpPr>
          <p:nvPr/>
        </p:nvSpPr>
        <p:spPr bwMode="auto">
          <a:xfrm>
            <a:off x="4297648" y="4375338"/>
            <a:ext cx="3401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400" b="1" dirty="0">
                <a:solidFill>
                  <a:srgbClr val="87B0C7"/>
                </a:solidFill>
              </a:rPr>
              <a:t>3</a:t>
            </a:r>
            <a:endParaRPr lang="en-GB" altLang="en-US" sz="2400" b="1" dirty="0">
              <a:solidFill>
                <a:srgbClr val="87B0C7"/>
              </a:solidFill>
            </a:endParaRPr>
          </a:p>
        </p:txBody>
      </p:sp>
      <p:sp>
        <p:nvSpPr>
          <p:cNvPr id="38" name="同心圆 73"/>
          <p:cNvSpPr/>
          <p:nvPr/>
        </p:nvSpPr>
        <p:spPr bwMode="auto">
          <a:xfrm>
            <a:off x="2425857" y="5214705"/>
            <a:ext cx="922193" cy="922195"/>
          </a:xfrm>
          <a:prstGeom prst="donut">
            <a:avLst>
              <a:gd name="adj" fmla="val 3142"/>
            </a:avLst>
          </a:prstGeom>
          <a:solidFill>
            <a:schemeClr val="bg1"/>
          </a:solidFill>
          <a:ln w="6350" cap="flat" cmpd="sng" algn="ctr">
            <a:solidFill>
              <a:schemeClr val="bg1"/>
            </a:solidFill>
            <a:prstDash val="solid"/>
          </a:ln>
          <a:effectLst/>
        </p:spPr>
        <p:txBody>
          <a:bodyPr anchor="ctr"/>
          <a:lstStyle/>
          <a:p>
            <a:pPr algn="ctr">
              <a:defRPr/>
            </a:pPr>
            <a:endParaRPr lang="zh-CN" altLang="en-US" sz="2400" kern="0">
              <a:solidFill>
                <a:schemeClr val="tx1">
                  <a:lumMod val="65000"/>
                  <a:lumOff val="35000"/>
                </a:schemeClr>
              </a:solidFill>
              <a:latin typeface="Calibri" panose="020F0502020204030204"/>
              <a:ea typeface="宋体" panose="02010600030101010101" pitchFamily="2" charset="-122"/>
            </a:endParaRPr>
          </a:p>
        </p:txBody>
      </p:sp>
      <p:sp>
        <p:nvSpPr>
          <p:cNvPr id="39" name="椭圆 75"/>
          <p:cNvSpPr/>
          <p:nvPr/>
        </p:nvSpPr>
        <p:spPr bwMode="auto">
          <a:xfrm>
            <a:off x="2649550" y="5452832"/>
            <a:ext cx="477695" cy="479136"/>
          </a:xfrm>
          <a:prstGeom prst="ellipse">
            <a:avLst/>
          </a:prstGeom>
          <a:gradFill flip="none" rotWithShape="1">
            <a:gsLst>
              <a:gs pos="20000">
                <a:srgbClr val="BFBFBF"/>
              </a:gs>
              <a:gs pos="80000">
                <a:srgbClr val="FFFFFF"/>
              </a:gs>
              <a:gs pos="100000">
                <a:srgbClr val="E46C0A">
                  <a:tint val="0"/>
                </a:srgbClr>
              </a:gs>
            </a:gsLst>
            <a:lin ang="2700000" scaled="1"/>
            <a:tileRect/>
          </a:gradFill>
          <a:ln w="28575" cap="flat" cmpd="sng" algn="ctr">
            <a:solidFill>
              <a:srgbClr val="F2F2F2"/>
            </a:solidFill>
            <a:prstDash val="solid"/>
          </a:ln>
          <a:effectLst>
            <a:outerShdw blurRad="88900" dist="75434" dir="2699985" rotWithShape="0">
              <a:scrgbClr r="0" g="0" b="0">
                <a:alpha val="23000"/>
              </a:scrgbClr>
            </a:outerShdw>
          </a:effectLst>
        </p:spPr>
        <p:txBody>
          <a:bodyPr anchor="ctr"/>
          <a:lstStyle/>
          <a:p>
            <a:pPr algn="ctr">
              <a:defRPr/>
            </a:pPr>
            <a:endParaRPr lang="zh-CN" altLang="en-US" sz="2400" kern="0">
              <a:solidFill>
                <a:srgbClr val="000000"/>
              </a:solidFill>
              <a:latin typeface="Calibri" panose="020F0502020204030204"/>
              <a:ea typeface="宋体" panose="02010600030101010101" pitchFamily="2" charset="-122"/>
            </a:endParaRPr>
          </a:p>
        </p:txBody>
      </p:sp>
      <p:sp>
        <p:nvSpPr>
          <p:cNvPr id="40" name="TextBox 39"/>
          <p:cNvSpPr txBox="1">
            <a:spLocks noChangeArrowheads="1"/>
          </p:cNvSpPr>
          <p:nvPr/>
        </p:nvSpPr>
        <p:spPr bwMode="auto">
          <a:xfrm>
            <a:off x="2679855" y="5457794"/>
            <a:ext cx="3401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400" b="1" dirty="0">
                <a:solidFill>
                  <a:srgbClr val="87B0C7"/>
                </a:solidFill>
              </a:rPr>
              <a:t>4</a:t>
            </a:r>
            <a:endParaRPr lang="en-GB" altLang="en-US" sz="2400" b="1" dirty="0">
              <a:solidFill>
                <a:srgbClr val="87B0C7"/>
              </a:solidFill>
            </a:endParaRPr>
          </a:p>
        </p:txBody>
      </p:sp>
      <p:sp>
        <p:nvSpPr>
          <p:cNvPr id="41" name="Freeform 62"/>
          <p:cNvSpPr>
            <a:spLocks noEditPoints="1"/>
          </p:cNvSpPr>
          <p:nvPr/>
        </p:nvSpPr>
        <p:spPr bwMode="auto">
          <a:xfrm>
            <a:off x="2387119" y="2906872"/>
            <a:ext cx="585475" cy="598563"/>
          </a:xfrm>
          <a:custGeom>
            <a:avLst/>
            <a:gdLst>
              <a:gd name="T0" fmla="*/ 203 w 360"/>
              <a:gd name="T1" fmla="*/ 271 h 368"/>
              <a:gd name="T2" fmla="*/ 261 w 360"/>
              <a:gd name="T3" fmla="*/ 202 h 368"/>
              <a:gd name="T4" fmla="*/ 360 w 360"/>
              <a:gd name="T5" fmla="*/ 51 h 368"/>
              <a:gd name="T6" fmla="*/ 346 w 360"/>
              <a:gd name="T7" fmla="*/ 37 h 368"/>
              <a:gd name="T8" fmla="*/ 277 w 360"/>
              <a:gd name="T9" fmla="*/ 37 h 368"/>
              <a:gd name="T10" fmla="*/ 180 w 360"/>
              <a:gd name="T11" fmla="*/ 0 h 368"/>
              <a:gd name="T12" fmla="*/ 83 w 360"/>
              <a:gd name="T13" fmla="*/ 37 h 368"/>
              <a:gd name="T14" fmla="*/ 14 w 360"/>
              <a:gd name="T15" fmla="*/ 37 h 368"/>
              <a:gd name="T16" fmla="*/ 0 w 360"/>
              <a:gd name="T17" fmla="*/ 51 h 368"/>
              <a:gd name="T18" fmla="*/ 98 w 360"/>
              <a:gd name="T19" fmla="*/ 202 h 368"/>
              <a:gd name="T20" fmla="*/ 156 w 360"/>
              <a:gd name="T21" fmla="*/ 271 h 368"/>
              <a:gd name="T22" fmla="*/ 156 w 360"/>
              <a:gd name="T23" fmla="*/ 297 h 368"/>
              <a:gd name="T24" fmla="*/ 91 w 360"/>
              <a:gd name="T25" fmla="*/ 332 h 368"/>
              <a:gd name="T26" fmla="*/ 180 w 360"/>
              <a:gd name="T27" fmla="*/ 368 h 368"/>
              <a:gd name="T28" fmla="*/ 269 w 360"/>
              <a:gd name="T29" fmla="*/ 332 h 368"/>
              <a:gd name="T30" fmla="*/ 203 w 360"/>
              <a:gd name="T31" fmla="*/ 297 h 368"/>
              <a:gd name="T32" fmla="*/ 203 w 360"/>
              <a:gd name="T33" fmla="*/ 271 h 368"/>
              <a:gd name="T34" fmla="*/ 259 w 360"/>
              <a:gd name="T35" fmla="*/ 170 h 368"/>
              <a:gd name="T36" fmla="*/ 281 w 360"/>
              <a:gd name="T37" fmla="*/ 65 h 368"/>
              <a:gd name="T38" fmla="*/ 331 w 360"/>
              <a:gd name="T39" fmla="*/ 65 h 368"/>
              <a:gd name="T40" fmla="*/ 259 w 360"/>
              <a:gd name="T41" fmla="*/ 170 h 368"/>
              <a:gd name="T42" fmla="*/ 180 w 360"/>
              <a:gd name="T43" fmla="*/ 24 h 368"/>
              <a:gd name="T44" fmla="*/ 256 w 360"/>
              <a:gd name="T45" fmla="*/ 55 h 368"/>
              <a:gd name="T46" fmla="*/ 180 w 360"/>
              <a:gd name="T47" fmla="*/ 86 h 368"/>
              <a:gd name="T48" fmla="*/ 104 w 360"/>
              <a:gd name="T49" fmla="*/ 55 h 368"/>
              <a:gd name="T50" fmla="*/ 180 w 360"/>
              <a:gd name="T51" fmla="*/ 24 h 368"/>
              <a:gd name="T52" fmla="*/ 29 w 360"/>
              <a:gd name="T53" fmla="*/ 65 h 368"/>
              <a:gd name="T54" fmla="*/ 79 w 360"/>
              <a:gd name="T55" fmla="*/ 65 h 368"/>
              <a:gd name="T56" fmla="*/ 101 w 360"/>
              <a:gd name="T57" fmla="*/ 170 h 368"/>
              <a:gd name="T58" fmla="*/ 29 w 360"/>
              <a:gd name="T59" fmla="*/ 65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60" h="368">
                <a:moveTo>
                  <a:pt x="203" y="271"/>
                </a:moveTo>
                <a:cubicBezTo>
                  <a:pt x="203" y="242"/>
                  <a:pt x="225" y="226"/>
                  <a:pt x="261" y="202"/>
                </a:cubicBezTo>
                <a:cubicBezTo>
                  <a:pt x="305" y="173"/>
                  <a:pt x="360" y="137"/>
                  <a:pt x="360" y="51"/>
                </a:cubicBezTo>
                <a:cubicBezTo>
                  <a:pt x="360" y="43"/>
                  <a:pt x="353" y="37"/>
                  <a:pt x="346" y="37"/>
                </a:cubicBezTo>
                <a:cubicBezTo>
                  <a:pt x="277" y="37"/>
                  <a:pt x="277" y="37"/>
                  <a:pt x="277" y="37"/>
                </a:cubicBezTo>
                <a:cubicBezTo>
                  <a:pt x="267" y="19"/>
                  <a:pt x="238" y="0"/>
                  <a:pt x="180" y="0"/>
                </a:cubicBezTo>
                <a:cubicBezTo>
                  <a:pt x="121" y="0"/>
                  <a:pt x="92" y="19"/>
                  <a:pt x="83" y="37"/>
                </a:cubicBezTo>
                <a:cubicBezTo>
                  <a:pt x="14" y="37"/>
                  <a:pt x="14" y="37"/>
                  <a:pt x="14" y="37"/>
                </a:cubicBezTo>
                <a:cubicBezTo>
                  <a:pt x="6" y="37"/>
                  <a:pt x="0" y="43"/>
                  <a:pt x="0" y="51"/>
                </a:cubicBezTo>
                <a:cubicBezTo>
                  <a:pt x="0" y="137"/>
                  <a:pt x="54" y="173"/>
                  <a:pt x="98" y="202"/>
                </a:cubicBezTo>
                <a:cubicBezTo>
                  <a:pt x="134" y="226"/>
                  <a:pt x="156" y="242"/>
                  <a:pt x="156" y="271"/>
                </a:cubicBezTo>
                <a:cubicBezTo>
                  <a:pt x="156" y="297"/>
                  <a:pt x="156" y="297"/>
                  <a:pt x="156" y="297"/>
                </a:cubicBezTo>
                <a:cubicBezTo>
                  <a:pt x="118" y="301"/>
                  <a:pt x="91" y="315"/>
                  <a:pt x="91" y="332"/>
                </a:cubicBezTo>
                <a:cubicBezTo>
                  <a:pt x="91" y="352"/>
                  <a:pt x="131" y="368"/>
                  <a:pt x="180" y="368"/>
                </a:cubicBezTo>
                <a:cubicBezTo>
                  <a:pt x="229" y="368"/>
                  <a:pt x="269" y="352"/>
                  <a:pt x="269" y="332"/>
                </a:cubicBezTo>
                <a:cubicBezTo>
                  <a:pt x="269" y="315"/>
                  <a:pt x="241" y="301"/>
                  <a:pt x="203" y="297"/>
                </a:cubicBezTo>
                <a:lnTo>
                  <a:pt x="203" y="271"/>
                </a:lnTo>
                <a:close/>
                <a:moveTo>
                  <a:pt x="259" y="170"/>
                </a:moveTo>
                <a:cubicBezTo>
                  <a:pt x="270" y="146"/>
                  <a:pt x="279" y="113"/>
                  <a:pt x="281" y="65"/>
                </a:cubicBezTo>
                <a:cubicBezTo>
                  <a:pt x="331" y="65"/>
                  <a:pt x="331" y="65"/>
                  <a:pt x="331" y="65"/>
                </a:cubicBezTo>
                <a:cubicBezTo>
                  <a:pt x="326" y="119"/>
                  <a:pt x="294" y="146"/>
                  <a:pt x="259" y="170"/>
                </a:cubicBezTo>
                <a:close/>
                <a:moveTo>
                  <a:pt x="180" y="24"/>
                </a:moveTo>
                <a:cubicBezTo>
                  <a:pt x="234" y="24"/>
                  <a:pt x="256" y="47"/>
                  <a:pt x="256" y="55"/>
                </a:cubicBezTo>
                <a:cubicBezTo>
                  <a:pt x="256" y="63"/>
                  <a:pt x="234" y="86"/>
                  <a:pt x="180" y="86"/>
                </a:cubicBezTo>
                <a:cubicBezTo>
                  <a:pt x="125" y="86"/>
                  <a:pt x="104" y="63"/>
                  <a:pt x="104" y="55"/>
                </a:cubicBezTo>
                <a:cubicBezTo>
                  <a:pt x="104" y="47"/>
                  <a:pt x="125" y="24"/>
                  <a:pt x="180" y="24"/>
                </a:cubicBezTo>
                <a:close/>
                <a:moveTo>
                  <a:pt x="29" y="65"/>
                </a:moveTo>
                <a:cubicBezTo>
                  <a:pt x="79" y="65"/>
                  <a:pt x="79" y="65"/>
                  <a:pt x="79" y="65"/>
                </a:cubicBezTo>
                <a:cubicBezTo>
                  <a:pt x="80" y="113"/>
                  <a:pt x="89" y="146"/>
                  <a:pt x="101" y="170"/>
                </a:cubicBezTo>
                <a:cubicBezTo>
                  <a:pt x="66" y="146"/>
                  <a:pt x="33" y="119"/>
                  <a:pt x="29" y="65"/>
                </a:cubicBezTo>
                <a:close/>
              </a:path>
            </a:pathLst>
          </a:custGeom>
          <a:solidFill>
            <a:srgbClr val="87B0C7"/>
          </a:solidFill>
          <a:ln>
            <a:noFill/>
          </a:ln>
        </p:spPr>
        <p:txBody>
          <a:bodyPr vert="horz" wrap="square" lIns="121920" tIns="60960" rIns="121920" bIns="60960" numCol="1" anchor="t" anchorCtr="0" compatLnSpc="1"/>
          <a:lstStyle/>
          <a:p>
            <a:endParaRPr lang="en-US" sz="2400" dirty="0">
              <a:solidFill>
                <a:schemeClr val="tx1">
                  <a:lumMod val="65000"/>
                  <a:lumOff val="35000"/>
                </a:schemeClr>
              </a:solidFill>
            </a:endParaRPr>
          </a:p>
        </p:txBody>
      </p:sp>
      <p:sp>
        <p:nvSpPr>
          <p:cNvPr id="42" name="TextBox 41"/>
          <p:cNvSpPr txBox="1"/>
          <p:nvPr/>
        </p:nvSpPr>
        <p:spPr>
          <a:xfrm>
            <a:off x="2087940" y="3608633"/>
            <a:ext cx="1415772" cy="461665"/>
          </a:xfrm>
          <a:prstGeom prst="rect">
            <a:avLst/>
          </a:prstGeom>
          <a:noFill/>
        </p:spPr>
        <p:txBody>
          <a:bodyPr wrap="none" rtlCol="0">
            <a:spAutoFit/>
          </a:bodyPr>
          <a:lstStyle/>
          <a:p>
            <a:pPr algn="r"/>
            <a:r>
              <a:rPr lang="zh-CN" altLang="en-US" sz="2400" b="1" dirty="0">
                <a:solidFill>
                  <a:srgbClr val="87B0C7"/>
                </a:solidFill>
                <a:latin typeface="微软雅黑" panose="020B0503020204020204" pitchFamily="34" charset="-122"/>
                <a:ea typeface="微软雅黑" panose="020B0503020204020204" pitchFamily="34" charset="-122"/>
              </a:rPr>
              <a:t>添加文本</a:t>
            </a:r>
          </a:p>
        </p:txBody>
      </p:sp>
      <p:sp>
        <p:nvSpPr>
          <p:cNvPr id="43" name="Rectangle 64"/>
          <p:cNvSpPr/>
          <p:nvPr/>
        </p:nvSpPr>
        <p:spPr>
          <a:xfrm>
            <a:off x="4861947" y="1527499"/>
            <a:ext cx="2666279" cy="318100"/>
          </a:xfrm>
          <a:prstGeom prst="rect">
            <a:avLst/>
          </a:prstGeom>
        </p:spPr>
        <p:txBody>
          <a:bodyPr wrap="square" lIns="91440" tIns="45720" rIns="91440" bIns="45720">
            <a:spAutoFit/>
          </a:bodyPr>
          <a:lstStyle/>
          <a:p>
            <a:r>
              <a:rPr lang="zh-CN" altLang="en-US" sz="1465" dirty="0">
                <a:solidFill>
                  <a:schemeClr val="bg1"/>
                </a:solidFill>
                <a:latin typeface="微软雅黑" panose="020B0503020204020204" pitchFamily="34" charset="-122"/>
                <a:ea typeface="微软雅黑" panose="020B0503020204020204" pitchFamily="34" charset="-122"/>
              </a:rPr>
              <a:t>点击输入具体内容点击输入</a:t>
            </a:r>
            <a:endParaRPr lang="en-US" altLang="zh-CN" sz="1465" dirty="0">
              <a:solidFill>
                <a:schemeClr val="bg1"/>
              </a:solidFill>
              <a:latin typeface="微软雅黑" panose="020B0503020204020204" pitchFamily="34" charset="-122"/>
              <a:ea typeface="微软雅黑" panose="020B0503020204020204" pitchFamily="34" charset="-122"/>
            </a:endParaRPr>
          </a:p>
        </p:txBody>
      </p:sp>
      <p:sp>
        <p:nvSpPr>
          <p:cNvPr id="44" name="Rectangle 65"/>
          <p:cNvSpPr/>
          <p:nvPr/>
        </p:nvSpPr>
        <p:spPr>
          <a:xfrm>
            <a:off x="5316295" y="2836822"/>
            <a:ext cx="2688224" cy="318100"/>
          </a:xfrm>
          <a:prstGeom prst="rect">
            <a:avLst/>
          </a:prstGeom>
        </p:spPr>
        <p:txBody>
          <a:bodyPr wrap="square" lIns="91440" tIns="45720" rIns="91440" bIns="45720">
            <a:spAutoFit/>
          </a:bodyPr>
          <a:lstStyle/>
          <a:p>
            <a:r>
              <a:rPr lang="zh-CN" altLang="en-US" sz="1465" dirty="0">
                <a:solidFill>
                  <a:schemeClr val="bg1"/>
                </a:solidFill>
                <a:latin typeface="微软雅黑" panose="020B0503020204020204" pitchFamily="34" charset="-122"/>
                <a:ea typeface="微软雅黑" panose="020B0503020204020204" pitchFamily="34" charset="-122"/>
              </a:rPr>
              <a:t>点击输入具体内容点击输入简</a:t>
            </a:r>
            <a:endParaRPr lang="en-US" altLang="zh-CN" sz="1465" dirty="0">
              <a:solidFill>
                <a:schemeClr val="bg1"/>
              </a:solidFill>
              <a:latin typeface="微软雅黑" panose="020B0503020204020204" pitchFamily="34" charset="-122"/>
              <a:ea typeface="微软雅黑" panose="020B0503020204020204" pitchFamily="34" charset="-122"/>
            </a:endParaRPr>
          </a:p>
        </p:txBody>
      </p:sp>
      <p:sp>
        <p:nvSpPr>
          <p:cNvPr id="45" name="Rectangle 66"/>
          <p:cNvSpPr/>
          <p:nvPr/>
        </p:nvSpPr>
        <p:spPr>
          <a:xfrm>
            <a:off x="5000949" y="4252227"/>
            <a:ext cx="3003569" cy="318100"/>
          </a:xfrm>
          <a:prstGeom prst="rect">
            <a:avLst/>
          </a:prstGeom>
        </p:spPr>
        <p:txBody>
          <a:bodyPr wrap="square" lIns="91440" tIns="45720" rIns="91440" bIns="45720">
            <a:spAutoFit/>
          </a:bodyPr>
          <a:lstStyle/>
          <a:p>
            <a:r>
              <a:rPr lang="zh-CN" altLang="en-US" sz="1465" dirty="0">
                <a:solidFill>
                  <a:schemeClr val="bg1"/>
                </a:solidFill>
                <a:latin typeface="微软雅黑" panose="020B0503020204020204" pitchFamily="34" charset="-122"/>
                <a:ea typeface="微软雅黑" panose="020B0503020204020204" pitchFamily="34" charset="-122"/>
              </a:rPr>
              <a:t>点击输入具体内容点击输入简要文</a:t>
            </a:r>
            <a:endParaRPr lang="en-US" altLang="zh-CN" sz="1465" dirty="0">
              <a:solidFill>
                <a:schemeClr val="bg1"/>
              </a:solidFill>
              <a:latin typeface="微软雅黑" panose="020B0503020204020204" pitchFamily="34" charset="-122"/>
              <a:ea typeface="微软雅黑" panose="020B0503020204020204" pitchFamily="34" charset="-122"/>
            </a:endParaRPr>
          </a:p>
        </p:txBody>
      </p:sp>
      <p:sp>
        <p:nvSpPr>
          <p:cNvPr id="46" name="Rectangle 67"/>
          <p:cNvSpPr/>
          <p:nvPr/>
        </p:nvSpPr>
        <p:spPr>
          <a:xfrm>
            <a:off x="3604567" y="5536760"/>
            <a:ext cx="3923659" cy="318100"/>
          </a:xfrm>
          <a:prstGeom prst="rect">
            <a:avLst/>
          </a:prstGeom>
        </p:spPr>
        <p:txBody>
          <a:bodyPr wrap="square" lIns="91440" tIns="45720" rIns="91440" bIns="45720">
            <a:spAutoFit/>
          </a:bodyPr>
          <a:lstStyle/>
          <a:p>
            <a:r>
              <a:rPr lang="zh-CN" altLang="en-US" sz="1465" dirty="0">
                <a:solidFill>
                  <a:schemeClr val="bg1"/>
                </a:solidFill>
                <a:latin typeface="微软雅黑" panose="020B0503020204020204" pitchFamily="34" charset="-122"/>
                <a:ea typeface="微软雅黑" panose="020B0503020204020204" pitchFamily="34" charset="-122"/>
              </a:rPr>
              <a:t>点击输入具体内容点击输入简要文本</a:t>
            </a:r>
            <a:endParaRPr lang="en-US" altLang="zh-CN" sz="1465" dirty="0">
              <a:solidFill>
                <a:schemeClr val="bg1"/>
              </a:solidFill>
              <a:latin typeface="微软雅黑" panose="020B0503020204020204" pitchFamily="34" charset="-122"/>
              <a:ea typeface="微软雅黑" panose="020B0503020204020204" pitchFamily="34" charset="-122"/>
            </a:endParaRPr>
          </a:p>
        </p:txBody>
      </p:sp>
      <p:cxnSp>
        <p:nvCxnSpPr>
          <p:cNvPr id="47" name="Straight Connector 69"/>
          <p:cNvCxnSpPr/>
          <p:nvPr/>
        </p:nvCxnSpPr>
        <p:spPr>
          <a:xfrm>
            <a:off x="8187395" y="1450592"/>
            <a:ext cx="0" cy="468359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8" name="Rectangle 70"/>
          <p:cNvSpPr/>
          <p:nvPr/>
        </p:nvSpPr>
        <p:spPr>
          <a:xfrm>
            <a:off x="8311366" y="1949440"/>
            <a:ext cx="3421087" cy="318100"/>
          </a:xfrm>
          <a:prstGeom prst="rect">
            <a:avLst/>
          </a:prstGeom>
        </p:spPr>
        <p:txBody>
          <a:bodyPr wrap="square" lIns="91440" tIns="45720" rIns="91440" bIns="45720">
            <a:spAutoFit/>
          </a:bodyPr>
          <a:lstStyle/>
          <a:p>
            <a:r>
              <a:rPr lang="zh-CN" altLang="en-US" sz="1465" dirty="0">
                <a:solidFill>
                  <a:schemeClr val="bg1"/>
                </a:solidFill>
                <a:latin typeface="微软雅黑" panose="020B0503020204020204" pitchFamily="34" charset="-122"/>
                <a:ea typeface="微软雅黑" panose="020B0503020204020204" pitchFamily="34" charset="-122"/>
              </a:rPr>
              <a:t>点击输入简要文本内容，文字内容需</a:t>
            </a:r>
            <a:endParaRPr lang="en-US" altLang="zh-CN" sz="1465" dirty="0">
              <a:solidFill>
                <a:schemeClr val="bg1"/>
              </a:solidFill>
              <a:latin typeface="微软雅黑" panose="020B0503020204020204" pitchFamily="34" charset="-122"/>
              <a:ea typeface="微软雅黑" panose="020B0503020204020204" pitchFamily="34" charset="-122"/>
            </a:endParaRPr>
          </a:p>
        </p:txBody>
      </p:sp>
      <p:sp>
        <p:nvSpPr>
          <p:cNvPr id="49" name="TextBox 48"/>
          <p:cNvSpPr txBox="1"/>
          <p:nvPr/>
        </p:nvSpPr>
        <p:spPr>
          <a:xfrm>
            <a:off x="8286828" y="1593623"/>
            <a:ext cx="1281120" cy="420564"/>
          </a:xfrm>
          <a:prstGeom prst="rect">
            <a:avLst/>
          </a:prstGeom>
          <a:noFill/>
        </p:spPr>
        <p:txBody>
          <a:bodyPr wrap="none" lIns="91440" tIns="45720" rIns="91440" bIns="45720" rtlCol="0">
            <a:spAutoFit/>
          </a:bodyPr>
          <a:lstStyle/>
          <a:p>
            <a:pPr algn="r"/>
            <a:r>
              <a:rPr lang="zh-CN" altLang="en-US" sz="2135" b="1" dirty="0">
                <a:solidFill>
                  <a:schemeClr val="bg1"/>
                </a:solidFill>
                <a:latin typeface="微软雅黑" panose="020B0503020204020204" pitchFamily="34" charset="-122"/>
                <a:ea typeface="微软雅黑" panose="020B0503020204020204" pitchFamily="34" charset="-122"/>
              </a:rPr>
              <a:t>添加文本</a:t>
            </a:r>
          </a:p>
        </p:txBody>
      </p:sp>
      <p:sp>
        <p:nvSpPr>
          <p:cNvPr id="50" name="Rectangle 70"/>
          <p:cNvSpPr/>
          <p:nvPr/>
        </p:nvSpPr>
        <p:spPr>
          <a:xfrm>
            <a:off x="8311366" y="3050605"/>
            <a:ext cx="3421087" cy="318100"/>
          </a:xfrm>
          <a:prstGeom prst="rect">
            <a:avLst/>
          </a:prstGeom>
        </p:spPr>
        <p:txBody>
          <a:bodyPr wrap="square" lIns="91440" tIns="45720" rIns="91440" bIns="45720">
            <a:spAutoFit/>
          </a:bodyPr>
          <a:lstStyle/>
          <a:p>
            <a:r>
              <a:rPr lang="zh-CN" altLang="en-US" sz="1465" dirty="0">
                <a:solidFill>
                  <a:schemeClr val="bg1"/>
                </a:solidFill>
                <a:latin typeface="微软雅黑" panose="020B0503020204020204" pitchFamily="34" charset="-122"/>
                <a:ea typeface="微软雅黑" panose="020B0503020204020204" pitchFamily="34" charset="-122"/>
              </a:rPr>
              <a:t>点击输入简要文本内容，文字内容需</a:t>
            </a:r>
            <a:endParaRPr lang="en-US" altLang="zh-CN" sz="1465" dirty="0">
              <a:solidFill>
                <a:schemeClr val="bg1"/>
              </a:solidFill>
              <a:latin typeface="微软雅黑" panose="020B0503020204020204" pitchFamily="34" charset="-122"/>
              <a:ea typeface="微软雅黑" panose="020B0503020204020204" pitchFamily="34" charset="-122"/>
            </a:endParaRPr>
          </a:p>
        </p:txBody>
      </p:sp>
      <p:sp>
        <p:nvSpPr>
          <p:cNvPr id="51" name="TextBox 50"/>
          <p:cNvSpPr txBox="1"/>
          <p:nvPr/>
        </p:nvSpPr>
        <p:spPr>
          <a:xfrm>
            <a:off x="8286828" y="2694789"/>
            <a:ext cx="1281120" cy="420564"/>
          </a:xfrm>
          <a:prstGeom prst="rect">
            <a:avLst/>
          </a:prstGeom>
          <a:noFill/>
        </p:spPr>
        <p:txBody>
          <a:bodyPr wrap="none" lIns="91440" tIns="45720" rIns="91440" bIns="45720" rtlCol="0">
            <a:spAutoFit/>
          </a:bodyPr>
          <a:lstStyle/>
          <a:p>
            <a:pPr algn="r"/>
            <a:r>
              <a:rPr lang="zh-CN" altLang="en-US" sz="2135" b="1" dirty="0">
                <a:solidFill>
                  <a:schemeClr val="bg1"/>
                </a:solidFill>
                <a:latin typeface="微软雅黑" panose="020B0503020204020204" pitchFamily="34" charset="-122"/>
                <a:ea typeface="微软雅黑" panose="020B0503020204020204" pitchFamily="34" charset="-122"/>
              </a:rPr>
              <a:t>添加文本</a:t>
            </a:r>
          </a:p>
        </p:txBody>
      </p:sp>
      <p:sp>
        <p:nvSpPr>
          <p:cNvPr id="54" name="Rectangle 70"/>
          <p:cNvSpPr/>
          <p:nvPr/>
        </p:nvSpPr>
        <p:spPr>
          <a:xfrm>
            <a:off x="8311366" y="4089925"/>
            <a:ext cx="3421087" cy="318100"/>
          </a:xfrm>
          <a:prstGeom prst="rect">
            <a:avLst/>
          </a:prstGeom>
        </p:spPr>
        <p:txBody>
          <a:bodyPr wrap="square" lIns="91440" tIns="45720" rIns="91440" bIns="45720">
            <a:spAutoFit/>
          </a:bodyPr>
          <a:lstStyle/>
          <a:p>
            <a:r>
              <a:rPr lang="zh-CN" altLang="en-US" sz="1465" dirty="0">
                <a:solidFill>
                  <a:schemeClr val="bg1"/>
                </a:solidFill>
                <a:latin typeface="微软雅黑" panose="020B0503020204020204" pitchFamily="34" charset="-122"/>
                <a:ea typeface="微软雅黑" panose="020B0503020204020204" pitchFamily="34" charset="-122"/>
              </a:rPr>
              <a:t>点击输入简要文本内容，文字内容需</a:t>
            </a:r>
            <a:endParaRPr lang="en-US" altLang="zh-CN" sz="1465" dirty="0">
              <a:solidFill>
                <a:schemeClr val="bg1"/>
              </a:solidFill>
              <a:latin typeface="微软雅黑" panose="020B0503020204020204" pitchFamily="34" charset="-122"/>
              <a:ea typeface="微软雅黑" panose="020B0503020204020204" pitchFamily="34" charset="-122"/>
            </a:endParaRPr>
          </a:p>
        </p:txBody>
      </p:sp>
      <p:sp>
        <p:nvSpPr>
          <p:cNvPr id="55" name="TextBox 54"/>
          <p:cNvSpPr txBox="1"/>
          <p:nvPr/>
        </p:nvSpPr>
        <p:spPr>
          <a:xfrm>
            <a:off x="8286828" y="3734109"/>
            <a:ext cx="1281120" cy="420564"/>
          </a:xfrm>
          <a:prstGeom prst="rect">
            <a:avLst/>
          </a:prstGeom>
          <a:noFill/>
        </p:spPr>
        <p:txBody>
          <a:bodyPr wrap="none" lIns="91440" tIns="45720" rIns="91440" bIns="45720" rtlCol="0">
            <a:spAutoFit/>
          </a:bodyPr>
          <a:lstStyle/>
          <a:p>
            <a:pPr algn="r"/>
            <a:r>
              <a:rPr lang="zh-CN" altLang="en-US" sz="2135" b="1" dirty="0">
                <a:solidFill>
                  <a:schemeClr val="bg1"/>
                </a:solidFill>
                <a:latin typeface="微软雅黑" panose="020B0503020204020204" pitchFamily="34" charset="-122"/>
                <a:ea typeface="微软雅黑" panose="020B0503020204020204" pitchFamily="34" charset="-122"/>
              </a:rPr>
              <a:t>添加文本</a:t>
            </a:r>
          </a:p>
        </p:txBody>
      </p:sp>
      <p:sp>
        <p:nvSpPr>
          <p:cNvPr id="58" name="Rectangle 70"/>
          <p:cNvSpPr/>
          <p:nvPr/>
        </p:nvSpPr>
        <p:spPr>
          <a:xfrm>
            <a:off x="8311366" y="5178344"/>
            <a:ext cx="3421087" cy="318100"/>
          </a:xfrm>
          <a:prstGeom prst="rect">
            <a:avLst/>
          </a:prstGeom>
        </p:spPr>
        <p:txBody>
          <a:bodyPr wrap="square" lIns="91440" tIns="45720" rIns="91440" bIns="45720">
            <a:spAutoFit/>
          </a:bodyPr>
          <a:lstStyle/>
          <a:p>
            <a:r>
              <a:rPr lang="zh-CN" altLang="en-US" sz="1465" dirty="0">
                <a:solidFill>
                  <a:schemeClr val="bg1"/>
                </a:solidFill>
                <a:latin typeface="微软雅黑" panose="020B0503020204020204" pitchFamily="34" charset="-122"/>
                <a:ea typeface="微软雅黑" panose="020B0503020204020204" pitchFamily="34" charset="-122"/>
              </a:rPr>
              <a:t>点击输入简要文本内容，文字内容需</a:t>
            </a:r>
            <a:endParaRPr lang="en-US" altLang="zh-CN" sz="1465" dirty="0">
              <a:solidFill>
                <a:schemeClr val="bg1"/>
              </a:solidFill>
              <a:latin typeface="微软雅黑" panose="020B0503020204020204" pitchFamily="34" charset="-122"/>
              <a:ea typeface="微软雅黑" panose="020B0503020204020204" pitchFamily="34" charset="-122"/>
            </a:endParaRPr>
          </a:p>
        </p:txBody>
      </p:sp>
      <p:sp>
        <p:nvSpPr>
          <p:cNvPr id="59" name="TextBox 58"/>
          <p:cNvSpPr txBox="1"/>
          <p:nvPr/>
        </p:nvSpPr>
        <p:spPr>
          <a:xfrm>
            <a:off x="8286828" y="4822527"/>
            <a:ext cx="1281120" cy="420564"/>
          </a:xfrm>
          <a:prstGeom prst="rect">
            <a:avLst/>
          </a:prstGeom>
          <a:noFill/>
        </p:spPr>
        <p:txBody>
          <a:bodyPr wrap="none" lIns="91440" tIns="45720" rIns="91440" bIns="45720" rtlCol="0">
            <a:spAutoFit/>
          </a:bodyPr>
          <a:lstStyle/>
          <a:p>
            <a:pPr algn="r"/>
            <a:r>
              <a:rPr lang="zh-CN" altLang="en-US" sz="2135" b="1" dirty="0">
                <a:solidFill>
                  <a:schemeClr val="bg1"/>
                </a:solidFill>
                <a:latin typeface="微软雅黑" panose="020B0503020204020204" pitchFamily="34" charset="-122"/>
                <a:ea typeface="微软雅黑" panose="020B0503020204020204" pitchFamily="34" charset="-122"/>
              </a:rPr>
              <a:t>添加文本</a:t>
            </a:r>
          </a:p>
        </p:txBody>
      </p:sp>
      <p:sp>
        <p:nvSpPr>
          <p:cNvPr id="52" name="矩形 51"/>
          <p:cNvSpPr/>
          <p:nvPr/>
        </p:nvSpPr>
        <p:spPr>
          <a:xfrm>
            <a:off x="1335123" y="451832"/>
            <a:ext cx="4472443" cy="646331"/>
          </a:xfrm>
          <a:prstGeom prst="rect">
            <a:avLst/>
          </a:prstGeom>
        </p:spPr>
        <p:txBody>
          <a:bodyPr wrap="none">
            <a:spAutoFit/>
          </a:bodyPr>
          <a:lstStyle/>
          <a:p>
            <a:r>
              <a:rPr lang="en-US" altLang="zh-CN" sz="3600" b="1" dirty="0">
                <a:solidFill>
                  <a:srgbClr val="FFFFFF"/>
                </a:solidFill>
                <a:latin typeface="+mn-ea"/>
                <a:cs typeface="+mn-ea"/>
              </a:rPr>
              <a:t>Part 2 </a:t>
            </a:r>
            <a:r>
              <a:rPr lang="zh-CN" altLang="en-US" sz="3600" b="1" dirty="0">
                <a:solidFill>
                  <a:srgbClr val="FFFFFF"/>
                </a:solidFill>
                <a:latin typeface="+mn-ea"/>
                <a:cs typeface="+mn-ea"/>
              </a:rPr>
              <a:t>工作完成情况</a:t>
            </a:r>
          </a:p>
        </p:txBody>
      </p:sp>
      <p:sp>
        <p:nvSpPr>
          <p:cNvPr id="53" name="文本框 52"/>
          <p:cNvSpPr txBox="1"/>
          <p:nvPr/>
        </p:nvSpPr>
        <p:spPr>
          <a:xfrm>
            <a:off x="12192000" y="9372600"/>
            <a:ext cx="877163" cy="369332"/>
          </a:xfrm>
          <a:prstGeom prst="rect">
            <a:avLst/>
          </a:prstGeom>
          <a:noFill/>
        </p:spPr>
        <p:txBody>
          <a:bodyPr wrap="none" rtlCol="0">
            <a:spAutoFit/>
          </a:bodyPr>
          <a:lstStyle/>
          <a:p>
            <a:r>
              <a:rPr lang="zh-CN" altLang="en-US" dirty="0"/>
              <a:t>延时符</a:t>
            </a:r>
          </a:p>
        </p:txBody>
      </p:sp>
    </p:spTree>
  </p:cSld>
  <p:clrMapOvr>
    <a:masterClrMapping/>
  </p:clrMapOvr>
  <mc:AlternateContent xmlns:mc="http://schemas.openxmlformats.org/markup-compatibility/2006" xmlns:p14="http://schemas.microsoft.com/office/powerpoint/2010/main">
    <mc:Choice Requires="p14">
      <p:transition spd="slow" p14:dur="2500">
        <p:checker dir="vert"/>
      </p:transition>
    </mc:Choice>
    <mc:Fallback xmlns="">
      <p:transition spd="slow">
        <p:checke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26"/>
                                        </p:tgtEl>
                                        <p:attrNameLst>
                                          <p:attrName>style.visibility</p:attrName>
                                        </p:attrNameLst>
                                      </p:cBhvr>
                                      <p:to>
                                        <p:strVal val="visible"/>
                                      </p:to>
                                    </p:set>
                                    <p:anim calcmode="lin" valueType="num">
                                      <p:cBhvr>
                                        <p:cTn id="12" dur="500" fill="hold"/>
                                        <p:tgtEl>
                                          <p:spTgt spid="26"/>
                                        </p:tgtEl>
                                        <p:attrNameLst>
                                          <p:attrName>ppt_w</p:attrName>
                                        </p:attrNameLst>
                                      </p:cBhvr>
                                      <p:tavLst>
                                        <p:tav tm="0">
                                          <p:val>
                                            <p:fltVal val="0"/>
                                          </p:val>
                                        </p:tav>
                                        <p:tav tm="100000">
                                          <p:val>
                                            <p:strVal val="#ppt_w"/>
                                          </p:val>
                                        </p:tav>
                                      </p:tavLst>
                                    </p:anim>
                                    <p:anim calcmode="lin" valueType="num">
                                      <p:cBhvr>
                                        <p:cTn id="13" dur="500" fill="hold"/>
                                        <p:tgtEl>
                                          <p:spTgt spid="26"/>
                                        </p:tgtEl>
                                        <p:attrNameLst>
                                          <p:attrName>ppt_h</p:attrName>
                                        </p:attrNameLst>
                                      </p:cBhvr>
                                      <p:tavLst>
                                        <p:tav tm="0">
                                          <p:val>
                                            <p:fltVal val="0"/>
                                          </p:val>
                                        </p:tav>
                                        <p:tav tm="100000">
                                          <p:val>
                                            <p:strVal val="#ppt_h"/>
                                          </p:val>
                                        </p:tav>
                                      </p:tavLst>
                                    </p:anim>
                                    <p:animEffect transition="in" filter="fade">
                                      <p:cBhvr>
                                        <p:cTn id="14" dur="500"/>
                                        <p:tgtEl>
                                          <p:spTgt spid="26"/>
                                        </p:tgtEl>
                                      </p:cBhvr>
                                    </p:animEffect>
                                  </p:childTnLst>
                                </p:cTn>
                              </p:par>
                              <p:par>
                                <p:cTn id="15" presetID="53" presetClass="entr" presetSubtype="16" fill="hold" grpId="0" nodeType="withEffect">
                                  <p:stCondLst>
                                    <p:cond delay="500"/>
                                  </p:stCondLst>
                                  <p:childTnLst>
                                    <p:set>
                                      <p:cBhvr>
                                        <p:cTn id="16" dur="1" fill="hold">
                                          <p:stCondLst>
                                            <p:cond delay="0"/>
                                          </p:stCondLst>
                                        </p:cTn>
                                        <p:tgtEl>
                                          <p:spTgt spid="27"/>
                                        </p:tgtEl>
                                        <p:attrNameLst>
                                          <p:attrName>style.visibility</p:attrName>
                                        </p:attrNameLst>
                                      </p:cBhvr>
                                      <p:to>
                                        <p:strVal val="visible"/>
                                      </p:to>
                                    </p:set>
                                    <p:anim calcmode="lin" valueType="num">
                                      <p:cBhvr>
                                        <p:cTn id="17" dur="500" fill="hold"/>
                                        <p:tgtEl>
                                          <p:spTgt spid="27"/>
                                        </p:tgtEl>
                                        <p:attrNameLst>
                                          <p:attrName>ppt_w</p:attrName>
                                        </p:attrNameLst>
                                      </p:cBhvr>
                                      <p:tavLst>
                                        <p:tav tm="0">
                                          <p:val>
                                            <p:fltVal val="0"/>
                                          </p:val>
                                        </p:tav>
                                        <p:tav tm="100000">
                                          <p:val>
                                            <p:strVal val="#ppt_w"/>
                                          </p:val>
                                        </p:tav>
                                      </p:tavLst>
                                    </p:anim>
                                    <p:anim calcmode="lin" valueType="num">
                                      <p:cBhvr>
                                        <p:cTn id="18" dur="500" fill="hold"/>
                                        <p:tgtEl>
                                          <p:spTgt spid="27"/>
                                        </p:tgtEl>
                                        <p:attrNameLst>
                                          <p:attrName>ppt_h</p:attrName>
                                        </p:attrNameLst>
                                      </p:cBhvr>
                                      <p:tavLst>
                                        <p:tav tm="0">
                                          <p:val>
                                            <p:fltVal val="0"/>
                                          </p:val>
                                        </p:tav>
                                        <p:tav tm="100000">
                                          <p:val>
                                            <p:strVal val="#ppt_h"/>
                                          </p:val>
                                        </p:tav>
                                      </p:tavLst>
                                    </p:anim>
                                    <p:animEffect transition="in" filter="fade">
                                      <p:cBhvr>
                                        <p:cTn id="19" dur="500"/>
                                        <p:tgtEl>
                                          <p:spTgt spid="27"/>
                                        </p:tgtEl>
                                      </p:cBhvr>
                                    </p:animEffect>
                                  </p:childTnLst>
                                </p:cTn>
                              </p:par>
                              <p:par>
                                <p:cTn id="20" presetID="53" presetClass="entr" presetSubtype="16" fill="hold" grpId="0" nodeType="withEffect">
                                  <p:stCondLst>
                                    <p:cond delay="750"/>
                                  </p:stCondLst>
                                  <p:childTnLst>
                                    <p:set>
                                      <p:cBhvr>
                                        <p:cTn id="21" dur="1" fill="hold">
                                          <p:stCondLst>
                                            <p:cond delay="0"/>
                                          </p:stCondLst>
                                        </p:cTn>
                                        <p:tgtEl>
                                          <p:spTgt spid="28"/>
                                        </p:tgtEl>
                                        <p:attrNameLst>
                                          <p:attrName>style.visibility</p:attrName>
                                        </p:attrNameLst>
                                      </p:cBhvr>
                                      <p:to>
                                        <p:strVal val="visible"/>
                                      </p:to>
                                    </p:set>
                                    <p:anim calcmode="lin" valueType="num">
                                      <p:cBhvr>
                                        <p:cTn id="22" dur="500" fill="hold"/>
                                        <p:tgtEl>
                                          <p:spTgt spid="28"/>
                                        </p:tgtEl>
                                        <p:attrNameLst>
                                          <p:attrName>ppt_w</p:attrName>
                                        </p:attrNameLst>
                                      </p:cBhvr>
                                      <p:tavLst>
                                        <p:tav tm="0">
                                          <p:val>
                                            <p:fltVal val="0"/>
                                          </p:val>
                                        </p:tav>
                                        <p:tav tm="100000">
                                          <p:val>
                                            <p:strVal val="#ppt_w"/>
                                          </p:val>
                                        </p:tav>
                                      </p:tavLst>
                                    </p:anim>
                                    <p:anim calcmode="lin" valueType="num">
                                      <p:cBhvr>
                                        <p:cTn id="23" dur="500" fill="hold"/>
                                        <p:tgtEl>
                                          <p:spTgt spid="28"/>
                                        </p:tgtEl>
                                        <p:attrNameLst>
                                          <p:attrName>ppt_h</p:attrName>
                                        </p:attrNameLst>
                                      </p:cBhvr>
                                      <p:tavLst>
                                        <p:tav tm="0">
                                          <p:val>
                                            <p:fltVal val="0"/>
                                          </p:val>
                                        </p:tav>
                                        <p:tav tm="100000">
                                          <p:val>
                                            <p:strVal val="#ppt_h"/>
                                          </p:val>
                                        </p:tav>
                                      </p:tavLst>
                                    </p:anim>
                                    <p:animEffect transition="in" filter="fade">
                                      <p:cBhvr>
                                        <p:cTn id="24" dur="500"/>
                                        <p:tgtEl>
                                          <p:spTgt spid="28"/>
                                        </p:tgtEl>
                                      </p:cBhvr>
                                    </p:animEffect>
                                  </p:childTnLst>
                                </p:cTn>
                              </p:par>
                              <p:par>
                                <p:cTn id="25" presetID="53" presetClass="entr" presetSubtype="16" fill="hold" grpId="0" nodeType="withEffect">
                                  <p:stCondLst>
                                    <p:cond delay="1000"/>
                                  </p:stCondLst>
                                  <p:childTnLst>
                                    <p:set>
                                      <p:cBhvr>
                                        <p:cTn id="26" dur="1" fill="hold">
                                          <p:stCondLst>
                                            <p:cond delay="0"/>
                                          </p:stCondLst>
                                        </p:cTn>
                                        <p:tgtEl>
                                          <p:spTgt spid="41"/>
                                        </p:tgtEl>
                                        <p:attrNameLst>
                                          <p:attrName>style.visibility</p:attrName>
                                        </p:attrNameLst>
                                      </p:cBhvr>
                                      <p:to>
                                        <p:strVal val="visible"/>
                                      </p:to>
                                    </p:set>
                                    <p:anim calcmode="lin" valueType="num">
                                      <p:cBhvr>
                                        <p:cTn id="27" dur="500" fill="hold"/>
                                        <p:tgtEl>
                                          <p:spTgt spid="41"/>
                                        </p:tgtEl>
                                        <p:attrNameLst>
                                          <p:attrName>ppt_w</p:attrName>
                                        </p:attrNameLst>
                                      </p:cBhvr>
                                      <p:tavLst>
                                        <p:tav tm="0">
                                          <p:val>
                                            <p:fltVal val="0"/>
                                          </p:val>
                                        </p:tav>
                                        <p:tav tm="100000">
                                          <p:val>
                                            <p:strVal val="#ppt_w"/>
                                          </p:val>
                                        </p:tav>
                                      </p:tavLst>
                                    </p:anim>
                                    <p:anim calcmode="lin" valueType="num">
                                      <p:cBhvr>
                                        <p:cTn id="28" dur="500" fill="hold"/>
                                        <p:tgtEl>
                                          <p:spTgt spid="41"/>
                                        </p:tgtEl>
                                        <p:attrNameLst>
                                          <p:attrName>ppt_h</p:attrName>
                                        </p:attrNameLst>
                                      </p:cBhvr>
                                      <p:tavLst>
                                        <p:tav tm="0">
                                          <p:val>
                                            <p:fltVal val="0"/>
                                          </p:val>
                                        </p:tav>
                                        <p:tav tm="100000">
                                          <p:val>
                                            <p:strVal val="#ppt_h"/>
                                          </p:val>
                                        </p:tav>
                                      </p:tavLst>
                                    </p:anim>
                                    <p:animEffect transition="in" filter="fade">
                                      <p:cBhvr>
                                        <p:cTn id="29" dur="500"/>
                                        <p:tgtEl>
                                          <p:spTgt spid="41"/>
                                        </p:tgtEl>
                                      </p:cBhvr>
                                    </p:animEffect>
                                  </p:childTnLst>
                                </p:cTn>
                              </p:par>
                              <p:par>
                                <p:cTn id="30" presetID="53" presetClass="entr" presetSubtype="16" fill="hold" grpId="0" nodeType="withEffect">
                                  <p:stCondLst>
                                    <p:cond delay="1250"/>
                                  </p:stCondLst>
                                  <p:childTnLst>
                                    <p:set>
                                      <p:cBhvr>
                                        <p:cTn id="31" dur="1" fill="hold">
                                          <p:stCondLst>
                                            <p:cond delay="0"/>
                                          </p:stCondLst>
                                        </p:cTn>
                                        <p:tgtEl>
                                          <p:spTgt spid="42"/>
                                        </p:tgtEl>
                                        <p:attrNameLst>
                                          <p:attrName>style.visibility</p:attrName>
                                        </p:attrNameLst>
                                      </p:cBhvr>
                                      <p:to>
                                        <p:strVal val="visible"/>
                                      </p:to>
                                    </p:set>
                                    <p:anim calcmode="lin" valueType="num">
                                      <p:cBhvr>
                                        <p:cTn id="32" dur="500" fill="hold"/>
                                        <p:tgtEl>
                                          <p:spTgt spid="42"/>
                                        </p:tgtEl>
                                        <p:attrNameLst>
                                          <p:attrName>ppt_w</p:attrName>
                                        </p:attrNameLst>
                                      </p:cBhvr>
                                      <p:tavLst>
                                        <p:tav tm="0">
                                          <p:val>
                                            <p:fltVal val="0"/>
                                          </p:val>
                                        </p:tav>
                                        <p:tav tm="100000">
                                          <p:val>
                                            <p:strVal val="#ppt_w"/>
                                          </p:val>
                                        </p:tav>
                                      </p:tavLst>
                                    </p:anim>
                                    <p:anim calcmode="lin" valueType="num">
                                      <p:cBhvr>
                                        <p:cTn id="33" dur="500" fill="hold"/>
                                        <p:tgtEl>
                                          <p:spTgt spid="42"/>
                                        </p:tgtEl>
                                        <p:attrNameLst>
                                          <p:attrName>ppt_h</p:attrName>
                                        </p:attrNameLst>
                                      </p:cBhvr>
                                      <p:tavLst>
                                        <p:tav tm="0">
                                          <p:val>
                                            <p:fltVal val="0"/>
                                          </p:val>
                                        </p:tav>
                                        <p:tav tm="100000">
                                          <p:val>
                                            <p:strVal val="#ppt_h"/>
                                          </p:val>
                                        </p:tav>
                                      </p:tavLst>
                                    </p:anim>
                                    <p:animEffect transition="in" filter="fade">
                                      <p:cBhvr>
                                        <p:cTn id="34" dur="500"/>
                                        <p:tgtEl>
                                          <p:spTgt spid="42"/>
                                        </p:tgtEl>
                                      </p:cBhvr>
                                    </p:animEffect>
                                  </p:childTnLst>
                                </p:cTn>
                              </p:par>
                              <p:par>
                                <p:cTn id="35" presetID="10" presetClass="entr" presetSubtype="0" fill="hold" grpId="0" nodeType="withEffect">
                                  <p:stCondLst>
                                    <p:cond delay="150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500"/>
                                        <p:tgtEl>
                                          <p:spTgt spid="24"/>
                                        </p:tgtEl>
                                      </p:cBhvr>
                                    </p:animEffect>
                                  </p:childTnLst>
                                </p:cTn>
                              </p:par>
                            </p:childTnLst>
                          </p:cTn>
                        </p:par>
                        <p:par>
                          <p:cTn id="38" fill="hold">
                            <p:stCondLst>
                              <p:cond delay="500"/>
                            </p:stCondLst>
                            <p:childTnLst>
                              <p:par>
                                <p:cTn id="39" presetID="22" presetClass="entr" presetSubtype="4" fill="hold" grpId="0" nodeType="after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wipe(down)">
                                      <p:cBhvr>
                                        <p:cTn id="41" dur="500"/>
                                        <p:tgtEl>
                                          <p:spTgt spid="23"/>
                                        </p:tgtEl>
                                      </p:cBhvr>
                                    </p:animEffect>
                                  </p:childTnLst>
                                </p:cTn>
                              </p:par>
                            </p:childTnLst>
                          </p:cTn>
                        </p:par>
                        <p:par>
                          <p:cTn id="42" fill="hold">
                            <p:stCondLst>
                              <p:cond delay="1000"/>
                            </p:stCondLst>
                            <p:childTnLst>
                              <p:par>
                                <p:cTn id="43" presetID="10" presetClass="entr" presetSubtype="0" fill="hold" grpId="0" nodeType="after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fade">
                                      <p:cBhvr>
                                        <p:cTn id="45" dur="500"/>
                                        <p:tgtEl>
                                          <p:spTgt spid="29"/>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30"/>
                                        </p:tgtEl>
                                        <p:attrNameLst>
                                          <p:attrName>style.visibility</p:attrName>
                                        </p:attrNameLst>
                                      </p:cBhvr>
                                      <p:to>
                                        <p:strVal val="visible"/>
                                      </p:to>
                                    </p:set>
                                    <p:animEffect transition="in" filter="fade">
                                      <p:cBhvr>
                                        <p:cTn id="48" dur="500"/>
                                        <p:tgtEl>
                                          <p:spTgt spid="30"/>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500"/>
                                        <p:tgtEl>
                                          <p:spTgt spid="31"/>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32"/>
                                        </p:tgtEl>
                                        <p:attrNameLst>
                                          <p:attrName>style.visibility</p:attrName>
                                        </p:attrNameLst>
                                      </p:cBhvr>
                                      <p:to>
                                        <p:strVal val="visible"/>
                                      </p:to>
                                    </p:set>
                                    <p:animEffect transition="in" filter="fade">
                                      <p:cBhvr>
                                        <p:cTn id="54" dur="500"/>
                                        <p:tgtEl>
                                          <p:spTgt spid="32"/>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500"/>
                                        <p:tgtEl>
                                          <p:spTgt spid="33"/>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34"/>
                                        </p:tgtEl>
                                        <p:attrNameLst>
                                          <p:attrName>style.visibility</p:attrName>
                                        </p:attrNameLst>
                                      </p:cBhvr>
                                      <p:to>
                                        <p:strVal val="visible"/>
                                      </p:to>
                                    </p:set>
                                    <p:animEffect transition="in" filter="fade">
                                      <p:cBhvr>
                                        <p:cTn id="60" dur="500"/>
                                        <p:tgtEl>
                                          <p:spTgt spid="34"/>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fade">
                                      <p:cBhvr>
                                        <p:cTn id="63" dur="500"/>
                                        <p:tgtEl>
                                          <p:spTgt spid="35"/>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36"/>
                                        </p:tgtEl>
                                        <p:attrNameLst>
                                          <p:attrName>style.visibility</p:attrName>
                                        </p:attrNameLst>
                                      </p:cBhvr>
                                      <p:to>
                                        <p:strVal val="visible"/>
                                      </p:to>
                                    </p:set>
                                    <p:animEffect transition="in" filter="fade">
                                      <p:cBhvr>
                                        <p:cTn id="66" dur="500"/>
                                        <p:tgtEl>
                                          <p:spTgt spid="36"/>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37"/>
                                        </p:tgtEl>
                                        <p:attrNameLst>
                                          <p:attrName>style.visibility</p:attrName>
                                        </p:attrNameLst>
                                      </p:cBhvr>
                                      <p:to>
                                        <p:strVal val="visible"/>
                                      </p:to>
                                    </p:set>
                                    <p:animEffect transition="in" filter="fade">
                                      <p:cBhvr>
                                        <p:cTn id="69" dur="500"/>
                                        <p:tgtEl>
                                          <p:spTgt spid="37"/>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500"/>
                                        <p:tgtEl>
                                          <p:spTgt spid="38"/>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39"/>
                                        </p:tgtEl>
                                        <p:attrNameLst>
                                          <p:attrName>style.visibility</p:attrName>
                                        </p:attrNameLst>
                                      </p:cBhvr>
                                      <p:to>
                                        <p:strVal val="visible"/>
                                      </p:to>
                                    </p:set>
                                    <p:animEffect transition="in" filter="fade">
                                      <p:cBhvr>
                                        <p:cTn id="75" dur="500"/>
                                        <p:tgtEl>
                                          <p:spTgt spid="39"/>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40"/>
                                        </p:tgtEl>
                                        <p:attrNameLst>
                                          <p:attrName>style.visibility</p:attrName>
                                        </p:attrNameLst>
                                      </p:cBhvr>
                                      <p:to>
                                        <p:strVal val="visible"/>
                                      </p:to>
                                    </p:set>
                                    <p:animEffect transition="in" filter="fade">
                                      <p:cBhvr>
                                        <p:cTn id="78" dur="500"/>
                                        <p:tgtEl>
                                          <p:spTgt spid="40"/>
                                        </p:tgtEl>
                                      </p:cBhvr>
                                    </p:animEffect>
                                  </p:childTnLst>
                                </p:cTn>
                              </p:par>
                            </p:childTnLst>
                          </p:cTn>
                        </p:par>
                        <p:par>
                          <p:cTn id="79" fill="hold">
                            <p:stCondLst>
                              <p:cond delay="1500"/>
                            </p:stCondLst>
                            <p:childTnLst>
                              <p:par>
                                <p:cTn id="80" presetID="12" presetClass="entr" presetSubtype="8"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 calcmode="lin" valueType="num">
                                      <p:cBhvr additive="base">
                                        <p:cTn id="82" dur="500"/>
                                        <p:tgtEl>
                                          <p:spTgt spid="43"/>
                                        </p:tgtEl>
                                        <p:attrNameLst>
                                          <p:attrName>ppt_x</p:attrName>
                                        </p:attrNameLst>
                                      </p:cBhvr>
                                      <p:tavLst>
                                        <p:tav tm="0">
                                          <p:val>
                                            <p:strVal val="#ppt_x-#ppt_w*1.125000"/>
                                          </p:val>
                                        </p:tav>
                                        <p:tav tm="100000">
                                          <p:val>
                                            <p:strVal val="#ppt_x"/>
                                          </p:val>
                                        </p:tav>
                                      </p:tavLst>
                                    </p:anim>
                                    <p:animEffect transition="in" filter="wipe(right)">
                                      <p:cBhvr>
                                        <p:cTn id="83" dur="500"/>
                                        <p:tgtEl>
                                          <p:spTgt spid="43"/>
                                        </p:tgtEl>
                                      </p:cBhvr>
                                    </p:animEffect>
                                  </p:childTnLst>
                                </p:cTn>
                              </p:par>
                            </p:childTnLst>
                          </p:cTn>
                        </p:par>
                        <p:par>
                          <p:cTn id="84" fill="hold">
                            <p:stCondLst>
                              <p:cond delay="2000"/>
                            </p:stCondLst>
                            <p:childTnLst>
                              <p:par>
                                <p:cTn id="85" presetID="12" presetClass="entr" presetSubtype="8" fill="hold" grpId="0" nodeType="afterEffect">
                                  <p:stCondLst>
                                    <p:cond delay="0"/>
                                  </p:stCondLst>
                                  <p:childTnLst>
                                    <p:set>
                                      <p:cBhvr>
                                        <p:cTn id="86" dur="1" fill="hold">
                                          <p:stCondLst>
                                            <p:cond delay="0"/>
                                          </p:stCondLst>
                                        </p:cTn>
                                        <p:tgtEl>
                                          <p:spTgt spid="44"/>
                                        </p:tgtEl>
                                        <p:attrNameLst>
                                          <p:attrName>style.visibility</p:attrName>
                                        </p:attrNameLst>
                                      </p:cBhvr>
                                      <p:to>
                                        <p:strVal val="visible"/>
                                      </p:to>
                                    </p:set>
                                    <p:anim calcmode="lin" valueType="num">
                                      <p:cBhvr additive="base">
                                        <p:cTn id="87" dur="500"/>
                                        <p:tgtEl>
                                          <p:spTgt spid="44"/>
                                        </p:tgtEl>
                                        <p:attrNameLst>
                                          <p:attrName>ppt_x</p:attrName>
                                        </p:attrNameLst>
                                      </p:cBhvr>
                                      <p:tavLst>
                                        <p:tav tm="0">
                                          <p:val>
                                            <p:strVal val="#ppt_x-#ppt_w*1.125000"/>
                                          </p:val>
                                        </p:tav>
                                        <p:tav tm="100000">
                                          <p:val>
                                            <p:strVal val="#ppt_x"/>
                                          </p:val>
                                        </p:tav>
                                      </p:tavLst>
                                    </p:anim>
                                    <p:animEffect transition="in" filter="wipe(right)">
                                      <p:cBhvr>
                                        <p:cTn id="88" dur="500"/>
                                        <p:tgtEl>
                                          <p:spTgt spid="44"/>
                                        </p:tgtEl>
                                      </p:cBhvr>
                                    </p:animEffect>
                                  </p:childTnLst>
                                </p:cTn>
                              </p:par>
                            </p:childTnLst>
                          </p:cTn>
                        </p:par>
                        <p:par>
                          <p:cTn id="89" fill="hold">
                            <p:stCondLst>
                              <p:cond delay="2500"/>
                            </p:stCondLst>
                            <p:childTnLst>
                              <p:par>
                                <p:cTn id="90" presetID="12" presetClass="entr" presetSubtype="8" fill="hold" grpId="0" nodeType="afterEffect">
                                  <p:stCondLst>
                                    <p:cond delay="0"/>
                                  </p:stCondLst>
                                  <p:childTnLst>
                                    <p:set>
                                      <p:cBhvr>
                                        <p:cTn id="91" dur="1" fill="hold">
                                          <p:stCondLst>
                                            <p:cond delay="0"/>
                                          </p:stCondLst>
                                        </p:cTn>
                                        <p:tgtEl>
                                          <p:spTgt spid="45"/>
                                        </p:tgtEl>
                                        <p:attrNameLst>
                                          <p:attrName>style.visibility</p:attrName>
                                        </p:attrNameLst>
                                      </p:cBhvr>
                                      <p:to>
                                        <p:strVal val="visible"/>
                                      </p:to>
                                    </p:set>
                                    <p:anim calcmode="lin" valueType="num">
                                      <p:cBhvr additive="base">
                                        <p:cTn id="92" dur="500"/>
                                        <p:tgtEl>
                                          <p:spTgt spid="45"/>
                                        </p:tgtEl>
                                        <p:attrNameLst>
                                          <p:attrName>ppt_x</p:attrName>
                                        </p:attrNameLst>
                                      </p:cBhvr>
                                      <p:tavLst>
                                        <p:tav tm="0">
                                          <p:val>
                                            <p:strVal val="#ppt_x-#ppt_w*1.125000"/>
                                          </p:val>
                                        </p:tav>
                                        <p:tav tm="100000">
                                          <p:val>
                                            <p:strVal val="#ppt_x"/>
                                          </p:val>
                                        </p:tav>
                                      </p:tavLst>
                                    </p:anim>
                                    <p:animEffect transition="in" filter="wipe(right)">
                                      <p:cBhvr>
                                        <p:cTn id="93" dur="500"/>
                                        <p:tgtEl>
                                          <p:spTgt spid="45"/>
                                        </p:tgtEl>
                                      </p:cBhvr>
                                    </p:animEffect>
                                  </p:childTnLst>
                                </p:cTn>
                              </p:par>
                            </p:childTnLst>
                          </p:cTn>
                        </p:par>
                        <p:par>
                          <p:cTn id="94" fill="hold">
                            <p:stCondLst>
                              <p:cond delay="3000"/>
                            </p:stCondLst>
                            <p:childTnLst>
                              <p:par>
                                <p:cTn id="95" presetID="12" presetClass="entr" presetSubtype="8" fill="hold" grpId="0" nodeType="afterEffect">
                                  <p:stCondLst>
                                    <p:cond delay="0"/>
                                  </p:stCondLst>
                                  <p:childTnLst>
                                    <p:set>
                                      <p:cBhvr>
                                        <p:cTn id="96" dur="1" fill="hold">
                                          <p:stCondLst>
                                            <p:cond delay="0"/>
                                          </p:stCondLst>
                                        </p:cTn>
                                        <p:tgtEl>
                                          <p:spTgt spid="46"/>
                                        </p:tgtEl>
                                        <p:attrNameLst>
                                          <p:attrName>style.visibility</p:attrName>
                                        </p:attrNameLst>
                                      </p:cBhvr>
                                      <p:to>
                                        <p:strVal val="visible"/>
                                      </p:to>
                                    </p:set>
                                    <p:anim calcmode="lin" valueType="num">
                                      <p:cBhvr additive="base">
                                        <p:cTn id="97" dur="500"/>
                                        <p:tgtEl>
                                          <p:spTgt spid="46"/>
                                        </p:tgtEl>
                                        <p:attrNameLst>
                                          <p:attrName>ppt_x</p:attrName>
                                        </p:attrNameLst>
                                      </p:cBhvr>
                                      <p:tavLst>
                                        <p:tav tm="0">
                                          <p:val>
                                            <p:strVal val="#ppt_x-#ppt_w*1.125000"/>
                                          </p:val>
                                        </p:tav>
                                        <p:tav tm="100000">
                                          <p:val>
                                            <p:strVal val="#ppt_x"/>
                                          </p:val>
                                        </p:tav>
                                      </p:tavLst>
                                    </p:anim>
                                    <p:animEffect transition="in" filter="wipe(right)">
                                      <p:cBhvr>
                                        <p:cTn id="98" dur="500"/>
                                        <p:tgtEl>
                                          <p:spTgt spid="46"/>
                                        </p:tgtEl>
                                      </p:cBhvr>
                                    </p:animEffect>
                                  </p:childTnLst>
                                </p:cTn>
                              </p:par>
                            </p:childTnLst>
                          </p:cTn>
                        </p:par>
                        <p:par>
                          <p:cTn id="99" fill="hold">
                            <p:stCondLst>
                              <p:cond delay="3500"/>
                            </p:stCondLst>
                            <p:childTnLst>
                              <p:par>
                                <p:cTn id="100" presetID="22" presetClass="entr" presetSubtype="1" fill="hold" nodeType="afterEffect">
                                  <p:stCondLst>
                                    <p:cond delay="0"/>
                                  </p:stCondLst>
                                  <p:childTnLst>
                                    <p:set>
                                      <p:cBhvr>
                                        <p:cTn id="101" dur="1" fill="hold">
                                          <p:stCondLst>
                                            <p:cond delay="0"/>
                                          </p:stCondLst>
                                        </p:cTn>
                                        <p:tgtEl>
                                          <p:spTgt spid="47"/>
                                        </p:tgtEl>
                                        <p:attrNameLst>
                                          <p:attrName>style.visibility</p:attrName>
                                        </p:attrNameLst>
                                      </p:cBhvr>
                                      <p:to>
                                        <p:strVal val="visible"/>
                                      </p:to>
                                    </p:set>
                                    <p:animEffect transition="in" filter="wipe(up)">
                                      <p:cBhvr>
                                        <p:cTn id="102" dur="500"/>
                                        <p:tgtEl>
                                          <p:spTgt spid="47"/>
                                        </p:tgtEl>
                                      </p:cBhvr>
                                    </p:animEffect>
                                  </p:childTnLst>
                                </p:cTn>
                              </p:par>
                            </p:childTnLst>
                          </p:cTn>
                        </p:par>
                        <p:par>
                          <p:cTn id="103" fill="hold">
                            <p:stCondLst>
                              <p:cond delay="4000"/>
                            </p:stCondLst>
                            <p:childTnLst>
                              <p:par>
                                <p:cTn id="104" presetID="2" presetClass="entr" presetSubtype="2"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additive="base">
                                        <p:cTn id="106" dur="250" fill="hold"/>
                                        <p:tgtEl>
                                          <p:spTgt spid="49"/>
                                        </p:tgtEl>
                                        <p:attrNameLst>
                                          <p:attrName>ppt_x</p:attrName>
                                        </p:attrNameLst>
                                      </p:cBhvr>
                                      <p:tavLst>
                                        <p:tav tm="0">
                                          <p:val>
                                            <p:strVal val="1+#ppt_w/2"/>
                                          </p:val>
                                        </p:tav>
                                        <p:tav tm="100000">
                                          <p:val>
                                            <p:strVal val="#ppt_x"/>
                                          </p:val>
                                        </p:tav>
                                      </p:tavLst>
                                    </p:anim>
                                    <p:anim calcmode="lin" valueType="num">
                                      <p:cBhvr additive="base">
                                        <p:cTn id="107" dur="250" fill="hold"/>
                                        <p:tgtEl>
                                          <p:spTgt spid="49"/>
                                        </p:tgtEl>
                                        <p:attrNameLst>
                                          <p:attrName>ppt_y</p:attrName>
                                        </p:attrNameLst>
                                      </p:cBhvr>
                                      <p:tavLst>
                                        <p:tav tm="0">
                                          <p:val>
                                            <p:strVal val="#ppt_y"/>
                                          </p:val>
                                        </p:tav>
                                        <p:tav tm="100000">
                                          <p:val>
                                            <p:strVal val="#ppt_y"/>
                                          </p:val>
                                        </p:tav>
                                      </p:tavLst>
                                    </p:anim>
                                  </p:childTnLst>
                                </p:cTn>
                              </p:par>
                            </p:childTnLst>
                          </p:cTn>
                        </p:par>
                        <p:par>
                          <p:cTn id="108" fill="hold">
                            <p:stCondLst>
                              <p:cond delay="4500"/>
                            </p:stCondLst>
                            <p:childTnLst>
                              <p:par>
                                <p:cTn id="109" presetID="22" presetClass="entr" presetSubtype="1" fill="hold" grpId="0" nodeType="afterEffect">
                                  <p:stCondLst>
                                    <p:cond delay="0"/>
                                  </p:stCondLst>
                                  <p:childTnLst>
                                    <p:set>
                                      <p:cBhvr>
                                        <p:cTn id="110" dur="1" fill="hold">
                                          <p:stCondLst>
                                            <p:cond delay="0"/>
                                          </p:stCondLst>
                                        </p:cTn>
                                        <p:tgtEl>
                                          <p:spTgt spid="48"/>
                                        </p:tgtEl>
                                        <p:attrNameLst>
                                          <p:attrName>style.visibility</p:attrName>
                                        </p:attrNameLst>
                                      </p:cBhvr>
                                      <p:to>
                                        <p:strVal val="visible"/>
                                      </p:to>
                                    </p:set>
                                    <p:animEffect transition="in" filter="wipe(up)">
                                      <p:cBhvr>
                                        <p:cTn id="111" dur="500"/>
                                        <p:tgtEl>
                                          <p:spTgt spid="48"/>
                                        </p:tgtEl>
                                      </p:cBhvr>
                                    </p:animEffect>
                                  </p:childTnLst>
                                </p:cTn>
                              </p:par>
                            </p:childTnLst>
                          </p:cTn>
                        </p:par>
                        <p:par>
                          <p:cTn id="112" fill="hold">
                            <p:stCondLst>
                              <p:cond delay="5000"/>
                            </p:stCondLst>
                            <p:childTnLst>
                              <p:par>
                                <p:cTn id="113" presetID="2" presetClass="entr" presetSubtype="2" fill="hold" grpId="0" nodeType="afterEffect">
                                  <p:stCondLst>
                                    <p:cond delay="0"/>
                                  </p:stCondLst>
                                  <p:childTnLst>
                                    <p:set>
                                      <p:cBhvr>
                                        <p:cTn id="114" dur="1" fill="hold">
                                          <p:stCondLst>
                                            <p:cond delay="0"/>
                                          </p:stCondLst>
                                        </p:cTn>
                                        <p:tgtEl>
                                          <p:spTgt spid="51"/>
                                        </p:tgtEl>
                                        <p:attrNameLst>
                                          <p:attrName>style.visibility</p:attrName>
                                        </p:attrNameLst>
                                      </p:cBhvr>
                                      <p:to>
                                        <p:strVal val="visible"/>
                                      </p:to>
                                    </p:set>
                                    <p:anim calcmode="lin" valueType="num">
                                      <p:cBhvr additive="base">
                                        <p:cTn id="115" dur="250" fill="hold"/>
                                        <p:tgtEl>
                                          <p:spTgt spid="51"/>
                                        </p:tgtEl>
                                        <p:attrNameLst>
                                          <p:attrName>ppt_x</p:attrName>
                                        </p:attrNameLst>
                                      </p:cBhvr>
                                      <p:tavLst>
                                        <p:tav tm="0">
                                          <p:val>
                                            <p:strVal val="1+#ppt_w/2"/>
                                          </p:val>
                                        </p:tav>
                                        <p:tav tm="100000">
                                          <p:val>
                                            <p:strVal val="#ppt_x"/>
                                          </p:val>
                                        </p:tav>
                                      </p:tavLst>
                                    </p:anim>
                                    <p:anim calcmode="lin" valueType="num">
                                      <p:cBhvr additive="base">
                                        <p:cTn id="116" dur="250" fill="hold"/>
                                        <p:tgtEl>
                                          <p:spTgt spid="51"/>
                                        </p:tgtEl>
                                        <p:attrNameLst>
                                          <p:attrName>ppt_y</p:attrName>
                                        </p:attrNameLst>
                                      </p:cBhvr>
                                      <p:tavLst>
                                        <p:tav tm="0">
                                          <p:val>
                                            <p:strVal val="#ppt_y"/>
                                          </p:val>
                                        </p:tav>
                                        <p:tav tm="100000">
                                          <p:val>
                                            <p:strVal val="#ppt_y"/>
                                          </p:val>
                                        </p:tav>
                                      </p:tavLst>
                                    </p:anim>
                                  </p:childTnLst>
                                </p:cTn>
                              </p:par>
                            </p:childTnLst>
                          </p:cTn>
                        </p:par>
                        <p:par>
                          <p:cTn id="117" fill="hold">
                            <p:stCondLst>
                              <p:cond delay="5500"/>
                            </p:stCondLst>
                            <p:childTnLst>
                              <p:par>
                                <p:cTn id="118" presetID="22" presetClass="entr" presetSubtype="1" fill="hold" grpId="0" nodeType="afterEffect">
                                  <p:stCondLst>
                                    <p:cond delay="0"/>
                                  </p:stCondLst>
                                  <p:childTnLst>
                                    <p:set>
                                      <p:cBhvr>
                                        <p:cTn id="119" dur="1" fill="hold">
                                          <p:stCondLst>
                                            <p:cond delay="0"/>
                                          </p:stCondLst>
                                        </p:cTn>
                                        <p:tgtEl>
                                          <p:spTgt spid="50"/>
                                        </p:tgtEl>
                                        <p:attrNameLst>
                                          <p:attrName>style.visibility</p:attrName>
                                        </p:attrNameLst>
                                      </p:cBhvr>
                                      <p:to>
                                        <p:strVal val="visible"/>
                                      </p:to>
                                    </p:set>
                                    <p:animEffect transition="in" filter="wipe(up)">
                                      <p:cBhvr>
                                        <p:cTn id="120" dur="500"/>
                                        <p:tgtEl>
                                          <p:spTgt spid="50"/>
                                        </p:tgtEl>
                                      </p:cBhvr>
                                    </p:animEffect>
                                  </p:childTnLst>
                                </p:cTn>
                              </p:par>
                            </p:childTnLst>
                          </p:cTn>
                        </p:par>
                        <p:par>
                          <p:cTn id="121" fill="hold">
                            <p:stCondLst>
                              <p:cond delay="6000"/>
                            </p:stCondLst>
                            <p:childTnLst>
                              <p:par>
                                <p:cTn id="122" presetID="2" presetClass="entr" presetSubtype="2" fill="hold" grpId="0" nodeType="afterEffect">
                                  <p:stCondLst>
                                    <p:cond delay="0"/>
                                  </p:stCondLst>
                                  <p:childTnLst>
                                    <p:set>
                                      <p:cBhvr>
                                        <p:cTn id="123" dur="1" fill="hold">
                                          <p:stCondLst>
                                            <p:cond delay="0"/>
                                          </p:stCondLst>
                                        </p:cTn>
                                        <p:tgtEl>
                                          <p:spTgt spid="55"/>
                                        </p:tgtEl>
                                        <p:attrNameLst>
                                          <p:attrName>style.visibility</p:attrName>
                                        </p:attrNameLst>
                                      </p:cBhvr>
                                      <p:to>
                                        <p:strVal val="visible"/>
                                      </p:to>
                                    </p:set>
                                    <p:anim calcmode="lin" valueType="num">
                                      <p:cBhvr additive="base">
                                        <p:cTn id="124" dur="250" fill="hold"/>
                                        <p:tgtEl>
                                          <p:spTgt spid="55"/>
                                        </p:tgtEl>
                                        <p:attrNameLst>
                                          <p:attrName>ppt_x</p:attrName>
                                        </p:attrNameLst>
                                      </p:cBhvr>
                                      <p:tavLst>
                                        <p:tav tm="0">
                                          <p:val>
                                            <p:strVal val="1+#ppt_w/2"/>
                                          </p:val>
                                        </p:tav>
                                        <p:tav tm="100000">
                                          <p:val>
                                            <p:strVal val="#ppt_x"/>
                                          </p:val>
                                        </p:tav>
                                      </p:tavLst>
                                    </p:anim>
                                    <p:anim calcmode="lin" valueType="num">
                                      <p:cBhvr additive="base">
                                        <p:cTn id="125" dur="250" fill="hold"/>
                                        <p:tgtEl>
                                          <p:spTgt spid="55"/>
                                        </p:tgtEl>
                                        <p:attrNameLst>
                                          <p:attrName>ppt_y</p:attrName>
                                        </p:attrNameLst>
                                      </p:cBhvr>
                                      <p:tavLst>
                                        <p:tav tm="0">
                                          <p:val>
                                            <p:strVal val="#ppt_y"/>
                                          </p:val>
                                        </p:tav>
                                        <p:tav tm="100000">
                                          <p:val>
                                            <p:strVal val="#ppt_y"/>
                                          </p:val>
                                        </p:tav>
                                      </p:tavLst>
                                    </p:anim>
                                  </p:childTnLst>
                                </p:cTn>
                              </p:par>
                            </p:childTnLst>
                          </p:cTn>
                        </p:par>
                        <p:par>
                          <p:cTn id="126" fill="hold">
                            <p:stCondLst>
                              <p:cond delay="6500"/>
                            </p:stCondLst>
                            <p:childTnLst>
                              <p:par>
                                <p:cTn id="127" presetID="22" presetClass="entr" presetSubtype="1"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Effect transition="in" filter="wipe(up)">
                                      <p:cBhvr>
                                        <p:cTn id="129" dur="500"/>
                                        <p:tgtEl>
                                          <p:spTgt spid="54"/>
                                        </p:tgtEl>
                                      </p:cBhvr>
                                    </p:animEffect>
                                  </p:childTnLst>
                                </p:cTn>
                              </p:par>
                            </p:childTnLst>
                          </p:cTn>
                        </p:par>
                        <p:par>
                          <p:cTn id="130" fill="hold">
                            <p:stCondLst>
                              <p:cond delay="7000"/>
                            </p:stCondLst>
                            <p:childTnLst>
                              <p:par>
                                <p:cTn id="131" presetID="2" presetClass="entr" presetSubtype="2"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 calcmode="lin" valueType="num">
                                      <p:cBhvr additive="base">
                                        <p:cTn id="133" dur="250" fill="hold"/>
                                        <p:tgtEl>
                                          <p:spTgt spid="59"/>
                                        </p:tgtEl>
                                        <p:attrNameLst>
                                          <p:attrName>ppt_x</p:attrName>
                                        </p:attrNameLst>
                                      </p:cBhvr>
                                      <p:tavLst>
                                        <p:tav tm="0">
                                          <p:val>
                                            <p:strVal val="1+#ppt_w/2"/>
                                          </p:val>
                                        </p:tav>
                                        <p:tav tm="100000">
                                          <p:val>
                                            <p:strVal val="#ppt_x"/>
                                          </p:val>
                                        </p:tav>
                                      </p:tavLst>
                                    </p:anim>
                                    <p:anim calcmode="lin" valueType="num">
                                      <p:cBhvr additive="base">
                                        <p:cTn id="134" dur="250" fill="hold"/>
                                        <p:tgtEl>
                                          <p:spTgt spid="59"/>
                                        </p:tgtEl>
                                        <p:attrNameLst>
                                          <p:attrName>ppt_y</p:attrName>
                                        </p:attrNameLst>
                                      </p:cBhvr>
                                      <p:tavLst>
                                        <p:tav tm="0">
                                          <p:val>
                                            <p:strVal val="#ppt_y"/>
                                          </p:val>
                                        </p:tav>
                                        <p:tav tm="100000">
                                          <p:val>
                                            <p:strVal val="#ppt_y"/>
                                          </p:val>
                                        </p:tav>
                                      </p:tavLst>
                                    </p:anim>
                                  </p:childTnLst>
                                </p:cTn>
                              </p:par>
                            </p:childTnLst>
                          </p:cTn>
                        </p:par>
                        <p:par>
                          <p:cTn id="135" fill="hold">
                            <p:stCondLst>
                              <p:cond delay="7500"/>
                            </p:stCondLst>
                            <p:childTnLst>
                              <p:par>
                                <p:cTn id="136" presetID="22" presetClass="entr" presetSubtype="1" fill="hold" grpId="0" nodeType="afterEffect">
                                  <p:stCondLst>
                                    <p:cond delay="0"/>
                                  </p:stCondLst>
                                  <p:childTnLst>
                                    <p:set>
                                      <p:cBhvr>
                                        <p:cTn id="137" dur="1" fill="hold">
                                          <p:stCondLst>
                                            <p:cond delay="0"/>
                                          </p:stCondLst>
                                        </p:cTn>
                                        <p:tgtEl>
                                          <p:spTgt spid="58"/>
                                        </p:tgtEl>
                                        <p:attrNameLst>
                                          <p:attrName>style.visibility</p:attrName>
                                        </p:attrNameLst>
                                      </p:cBhvr>
                                      <p:to>
                                        <p:strVal val="visible"/>
                                      </p:to>
                                    </p:set>
                                    <p:animEffect transition="in" filter="wipe(up)">
                                      <p:cBhvr>
                                        <p:cTn id="138" dur="500"/>
                                        <p:tgtEl>
                                          <p:spTgt spid="58"/>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53"/>
                                        </p:tgtEl>
                                        <p:attrNameLst>
                                          <p:attrName>style.visibility</p:attrName>
                                        </p:attrNameLst>
                                      </p:cBhvr>
                                      <p:to>
                                        <p:strVal val="visible"/>
                                      </p:to>
                                    </p:set>
                                    <p:animEffect transition="in" filter="wipe(down)">
                                      <p:cBhvr>
                                        <p:cTn id="142"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animBg="1"/>
      <p:bldP spid="33" grpId="0" animBg="1"/>
      <p:bldP spid="34" grpId="0"/>
      <p:bldP spid="35" grpId="0" animBg="1"/>
      <p:bldP spid="36" grpId="0" animBg="1"/>
      <p:bldP spid="37" grpId="0"/>
      <p:bldP spid="38" grpId="0" animBg="1"/>
      <p:bldP spid="39" grpId="0" animBg="1"/>
      <p:bldP spid="40" grpId="0"/>
      <p:bldP spid="41" grpId="0" animBg="1"/>
      <p:bldP spid="42" grpId="0"/>
      <p:bldP spid="43" grpId="0"/>
      <p:bldP spid="44" grpId="0"/>
      <p:bldP spid="45" grpId="0"/>
      <p:bldP spid="46" grpId="0"/>
      <p:bldP spid="48" grpId="0"/>
      <p:bldP spid="49" grpId="0"/>
      <p:bldP spid="50" grpId="0"/>
      <p:bldP spid="51" grpId="0"/>
      <p:bldP spid="54" grpId="0"/>
      <p:bldP spid="55" grpId="0"/>
      <p:bldP spid="58" grpId="0"/>
      <p:bldP spid="59" grpId="0"/>
      <p:bldP spid="5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5116547" y="3337803"/>
            <a:ext cx="1958908" cy="1958908"/>
            <a:chOff x="2193191" y="1899415"/>
            <a:chExt cx="2421376" cy="2421376"/>
          </a:xfrm>
          <a:effectLst/>
        </p:grpSpPr>
        <p:sp>
          <p:nvSpPr>
            <p:cNvPr id="5" name="椭圆 4"/>
            <p:cNvSpPr/>
            <p:nvPr/>
          </p:nvSpPr>
          <p:spPr>
            <a:xfrm>
              <a:off x="2193191" y="1899415"/>
              <a:ext cx="2421376" cy="2421376"/>
            </a:xfrm>
            <a:prstGeom prst="ellipse">
              <a:avLst/>
            </a:prstGeom>
            <a:solidFill>
              <a:schemeClr val="bg1"/>
            </a:solidFill>
            <a:ln w="31750">
              <a:gradFill flip="none" rotWithShape="1">
                <a:gsLst>
                  <a:gs pos="0">
                    <a:schemeClr val="bg1">
                      <a:lumMod val="65000"/>
                    </a:schemeClr>
                  </a:gs>
                  <a:gs pos="100000">
                    <a:schemeClr val="bg1"/>
                  </a:gs>
                </a:gsLst>
                <a:lin ang="2700000" scaled="1"/>
                <a:tileRect/>
              </a:gradFill>
            </a:ln>
            <a:effectLst>
              <a:innerShdw blurRad="127000" dist="63500" dir="13500000">
                <a:schemeClr val="accent3">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2400">
                <a:solidFill>
                  <a:srgbClr val="FFFFFF"/>
                </a:solidFill>
                <a:latin typeface="+mn-ea"/>
                <a:cs typeface="+mn-ea"/>
              </a:endParaRPr>
            </a:p>
          </p:txBody>
        </p:sp>
        <p:sp>
          <p:nvSpPr>
            <p:cNvPr id="6" name="椭圆 5"/>
            <p:cNvSpPr/>
            <p:nvPr/>
          </p:nvSpPr>
          <p:spPr>
            <a:xfrm>
              <a:off x="2345502" y="2051726"/>
              <a:ext cx="2116756" cy="2116756"/>
            </a:xfrm>
            <a:prstGeom prst="ellipse">
              <a:avLst/>
            </a:prstGeom>
            <a:solidFill>
              <a:schemeClr val="bg1">
                <a:lumMod val="95000"/>
              </a:schemeClr>
            </a:solidFill>
            <a:ln w="50800">
              <a:noFill/>
            </a:ln>
            <a:effectLst>
              <a:outerShdw blurRad="165100" dist="88900" dir="2700000" algn="tl" rotWithShape="0">
                <a:schemeClr val="accent3">
                  <a:lumMod val="50000"/>
                  <a:alpha val="64000"/>
                </a:schemeClr>
              </a:outerShdw>
            </a:effectLst>
            <a:scene3d>
              <a:camera prst="orthographicFront"/>
              <a:lightRig rig="threePt" dir="t"/>
            </a:scene3d>
            <a:sp3d prstMaterial="softEdge">
              <a:bevelT w="82550" h="317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2400">
                <a:solidFill>
                  <a:srgbClr val="FFFFFF"/>
                </a:solidFill>
                <a:latin typeface="+mn-ea"/>
                <a:cs typeface="+mn-ea"/>
              </a:endParaRPr>
            </a:p>
          </p:txBody>
        </p:sp>
      </p:grpSp>
      <p:grpSp>
        <p:nvGrpSpPr>
          <p:cNvPr id="7" name="组合 6"/>
          <p:cNvGrpSpPr/>
          <p:nvPr/>
        </p:nvGrpSpPr>
        <p:grpSpPr>
          <a:xfrm>
            <a:off x="3764493" y="3977332"/>
            <a:ext cx="870347" cy="870347"/>
            <a:chOff x="3237545" y="4561747"/>
            <a:chExt cx="1146960" cy="1146960"/>
          </a:xfrm>
        </p:grpSpPr>
        <p:sp>
          <p:nvSpPr>
            <p:cNvPr id="8" name="圆角矩形 7"/>
            <p:cNvSpPr/>
            <p:nvPr/>
          </p:nvSpPr>
          <p:spPr>
            <a:xfrm>
              <a:off x="3237545" y="4561747"/>
              <a:ext cx="1146960" cy="1146960"/>
            </a:xfrm>
            <a:prstGeom prst="roundRect">
              <a:avLst>
                <a:gd name="adj" fmla="val 50000"/>
              </a:avLst>
            </a:prstGeom>
            <a:solidFill>
              <a:schemeClr val="bg1"/>
            </a:solidFill>
            <a:ln w="2540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FFFFFF"/>
                </a:solidFill>
                <a:latin typeface="+mn-ea"/>
                <a:cs typeface="+mn-ea"/>
              </a:endParaRPr>
            </a:p>
          </p:txBody>
        </p:sp>
        <p:sp>
          <p:nvSpPr>
            <p:cNvPr id="9" name="圆角矩形 8"/>
            <p:cNvSpPr/>
            <p:nvPr/>
          </p:nvSpPr>
          <p:spPr>
            <a:xfrm>
              <a:off x="3351014" y="4675216"/>
              <a:ext cx="920023" cy="920023"/>
            </a:xfrm>
            <a:prstGeom prst="roundRect">
              <a:avLst>
                <a:gd name="adj" fmla="val 50000"/>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317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FFFFFF"/>
                </a:solidFill>
                <a:latin typeface="+mn-ea"/>
                <a:cs typeface="+mn-ea"/>
              </a:endParaRPr>
            </a:p>
          </p:txBody>
        </p:sp>
      </p:grpSp>
      <p:grpSp>
        <p:nvGrpSpPr>
          <p:cNvPr id="10" name="组合 9"/>
          <p:cNvGrpSpPr/>
          <p:nvPr/>
        </p:nvGrpSpPr>
        <p:grpSpPr>
          <a:xfrm>
            <a:off x="7587859" y="3977332"/>
            <a:ext cx="870347" cy="870347"/>
            <a:chOff x="3237545" y="4561747"/>
            <a:chExt cx="1146960" cy="1146960"/>
          </a:xfrm>
        </p:grpSpPr>
        <p:sp>
          <p:nvSpPr>
            <p:cNvPr id="11" name="圆角矩形 10"/>
            <p:cNvSpPr/>
            <p:nvPr/>
          </p:nvSpPr>
          <p:spPr>
            <a:xfrm>
              <a:off x="3237545" y="4561747"/>
              <a:ext cx="1146960" cy="1146960"/>
            </a:xfrm>
            <a:prstGeom prst="roundRect">
              <a:avLst>
                <a:gd name="adj" fmla="val 50000"/>
              </a:avLst>
            </a:prstGeom>
            <a:solidFill>
              <a:schemeClr val="bg1"/>
            </a:solidFill>
            <a:ln w="2540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FFFFFF"/>
                </a:solidFill>
                <a:latin typeface="+mn-ea"/>
                <a:cs typeface="+mn-ea"/>
              </a:endParaRPr>
            </a:p>
          </p:txBody>
        </p:sp>
        <p:sp>
          <p:nvSpPr>
            <p:cNvPr id="12" name="圆角矩形 11"/>
            <p:cNvSpPr/>
            <p:nvPr/>
          </p:nvSpPr>
          <p:spPr>
            <a:xfrm>
              <a:off x="3351014" y="4675216"/>
              <a:ext cx="920023" cy="920023"/>
            </a:xfrm>
            <a:prstGeom prst="roundRect">
              <a:avLst>
                <a:gd name="adj" fmla="val 50000"/>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317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FFFFFF"/>
                </a:solidFill>
                <a:latin typeface="+mn-ea"/>
                <a:cs typeface="+mn-ea"/>
              </a:endParaRPr>
            </a:p>
          </p:txBody>
        </p:sp>
      </p:grpSp>
      <p:grpSp>
        <p:nvGrpSpPr>
          <p:cNvPr id="13" name="组合 12"/>
          <p:cNvGrpSpPr/>
          <p:nvPr/>
        </p:nvGrpSpPr>
        <p:grpSpPr>
          <a:xfrm>
            <a:off x="5660827" y="2083485"/>
            <a:ext cx="870347" cy="870347"/>
            <a:chOff x="3237545" y="4561747"/>
            <a:chExt cx="1146960" cy="1146960"/>
          </a:xfrm>
        </p:grpSpPr>
        <p:sp>
          <p:nvSpPr>
            <p:cNvPr id="14" name="圆角矩形 13"/>
            <p:cNvSpPr/>
            <p:nvPr/>
          </p:nvSpPr>
          <p:spPr>
            <a:xfrm>
              <a:off x="3237545" y="4561747"/>
              <a:ext cx="1146960" cy="1146960"/>
            </a:xfrm>
            <a:prstGeom prst="roundRect">
              <a:avLst>
                <a:gd name="adj" fmla="val 50000"/>
              </a:avLst>
            </a:prstGeom>
            <a:solidFill>
              <a:schemeClr val="bg1"/>
            </a:solidFill>
            <a:ln w="2540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FFFFFF"/>
                </a:solidFill>
                <a:latin typeface="+mn-ea"/>
                <a:cs typeface="+mn-ea"/>
              </a:endParaRPr>
            </a:p>
          </p:txBody>
        </p:sp>
        <p:sp>
          <p:nvSpPr>
            <p:cNvPr id="15" name="圆角矩形 14"/>
            <p:cNvSpPr/>
            <p:nvPr/>
          </p:nvSpPr>
          <p:spPr>
            <a:xfrm>
              <a:off x="3351014" y="4675216"/>
              <a:ext cx="920023" cy="920023"/>
            </a:xfrm>
            <a:prstGeom prst="roundRect">
              <a:avLst>
                <a:gd name="adj" fmla="val 50000"/>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317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FFFFFF"/>
                </a:solidFill>
                <a:latin typeface="+mn-ea"/>
                <a:cs typeface="+mn-ea"/>
              </a:endParaRPr>
            </a:p>
          </p:txBody>
        </p:sp>
      </p:grpSp>
      <p:sp>
        <p:nvSpPr>
          <p:cNvPr id="16" name="饼形 18"/>
          <p:cNvSpPr/>
          <p:nvPr/>
        </p:nvSpPr>
        <p:spPr>
          <a:xfrm>
            <a:off x="4203460" y="2531955"/>
            <a:ext cx="1404131" cy="1401517"/>
          </a:xfrm>
          <a:custGeom>
            <a:avLst/>
            <a:gdLst>
              <a:gd name="connsiteX0" fmla="*/ 57234 w 3556000"/>
              <a:gd name="connsiteY0" fmla="*/ 1330509 h 3556000"/>
              <a:gd name="connsiteX1" fmla="*/ 1333717 w 3556000"/>
              <a:gd name="connsiteY1" fmla="*/ 56403 h 3556000"/>
              <a:gd name="connsiteX2" fmla="*/ 1778000 w 3556000"/>
              <a:gd name="connsiteY2" fmla="*/ 1778000 h 3556000"/>
              <a:gd name="connsiteX3" fmla="*/ 57234 w 3556000"/>
              <a:gd name="connsiteY3" fmla="*/ 1330509 h 3556000"/>
              <a:gd name="connsiteX0-1" fmla="*/ 1720766 w 1812206"/>
              <a:gd name="connsiteY0-2" fmla="*/ 1721597 h 1813037"/>
              <a:gd name="connsiteX1-3" fmla="*/ 0 w 1812206"/>
              <a:gd name="connsiteY1-4" fmla="*/ 1274106 h 1813037"/>
              <a:gd name="connsiteX2-5" fmla="*/ 1276483 w 1812206"/>
              <a:gd name="connsiteY2-6" fmla="*/ 0 h 1813037"/>
              <a:gd name="connsiteX3-7" fmla="*/ 1812206 w 1812206"/>
              <a:gd name="connsiteY3-8" fmla="*/ 1813037 h 1813037"/>
              <a:gd name="connsiteX0-9" fmla="*/ 1720766 w 1720766"/>
              <a:gd name="connsiteY0-10" fmla="*/ 1721597 h 1721597"/>
              <a:gd name="connsiteX1-11" fmla="*/ 0 w 1720766"/>
              <a:gd name="connsiteY1-12" fmla="*/ 1274106 h 1721597"/>
              <a:gd name="connsiteX2-13" fmla="*/ 1276483 w 1720766"/>
              <a:gd name="connsiteY2-14" fmla="*/ 0 h 1721597"/>
              <a:gd name="connsiteX0-15" fmla="*/ 0 w 1276483"/>
              <a:gd name="connsiteY0-16" fmla="*/ 1274106 h 1274106"/>
              <a:gd name="connsiteX1-17" fmla="*/ 1276483 w 1276483"/>
              <a:gd name="connsiteY1-18" fmla="*/ 0 h 1274106"/>
            </a:gdLst>
            <a:ahLst/>
            <a:cxnLst>
              <a:cxn ang="0">
                <a:pos x="connsiteX0-1" y="connsiteY0-2"/>
              </a:cxn>
              <a:cxn ang="0">
                <a:pos x="connsiteX1-3" y="connsiteY1-4"/>
              </a:cxn>
            </a:cxnLst>
            <a:rect l="l" t="t" r="r" b="b"/>
            <a:pathLst>
              <a:path w="1276483" h="1274106">
                <a:moveTo>
                  <a:pt x="0" y="1274106"/>
                </a:moveTo>
                <a:cubicBezTo>
                  <a:pt x="162534" y="649103"/>
                  <a:pt x="651178" y="161369"/>
                  <a:pt x="1276483" y="0"/>
                </a:cubicBezTo>
              </a:path>
            </a:pathLst>
          </a:custGeom>
          <a:noFill/>
          <a:ln w="12700">
            <a:solidFill>
              <a:schemeClr val="bg1"/>
            </a:solidFill>
            <a:prstDash val="sysDot"/>
            <a:headEnd type="oval" w="med" len="med"/>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latin typeface="+mn-ea"/>
              <a:cs typeface="+mn-ea"/>
            </a:endParaRPr>
          </a:p>
        </p:txBody>
      </p:sp>
      <p:sp>
        <p:nvSpPr>
          <p:cNvPr id="17" name="饼形 18"/>
          <p:cNvSpPr/>
          <p:nvPr/>
        </p:nvSpPr>
        <p:spPr>
          <a:xfrm flipH="1">
            <a:off x="6578853" y="2531955"/>
            <a:ext cx="1404131" cy="1401517"/>
          </a:xfrm>
          <a:custGeom>
            <a:avLst/>
            <a:gdLst>
              <a:gd name="connsiteX0" fmla="*/ 57234 w 3556000"/>
              <a:gd name="connsiteY0" fmla="*/ 1330509 h 3556000"/>
              <a:gd name="connsiteX1" fmla="*/ 1333717 w 3556000"/>
              <a:gd name="connsiteY1" fmla="*/ 56403 h 3556000"/>
              <a:gd name="connsiteX2" fmla="*/ 1778000 w 3556000"/>
              <a:gd name="connsiteY2" fmla="*/ 1778000 h 3556000"/>
              <a:gd name="connsiteX3" fmla="*/ 57234 w 3556000"/>
              <a:gd name="connsiteY3" fmla="*/ 1330509 h 3556000"/>
              <a:gd name="connsiteX0-1" fmla="*/ 1720766 w 1812206"/>
              <a:gd name="connsiteY0-2" fmla="*/ 1721597 h 1813037"/>
              <a:gd name="connsiteX1-3" fmla="*/ 0 w 1812206"/>
              <a:gd name="connsiteY1-4" fmla="*/ 1274106 h 1813037"/>
              <a:gd name="connsiteX2-5" fmla="*/ 1276483 w 1812206"/>
              <a:gd name="connsiteY2-6" fmla="*/ 0 h 1813037"/>
              <a:gd name="connsiteX3-7" fmla="*/ 1812206 w 1812206"/>
              <a:gd name="connsiteY3-8" fmla="*/ 1813037 h 1813037"/>
              <a:gd name="connsiteX0-9" fmla="*/ 1720766 w 1720766"/>
              <a:gd name="connsiteY0-10" fmla="*/ 1721597 h 1721597"/>
              <a:gd name="connsiteX1-11" fmla="*/ 0 w 1720766"/>
              <a:gd name="connsiteY1-12" fmla="*/ 1274106 h 1721597"/>
              <a:gd name="connsiteX2-13" fmla="*/ 1276483 w 1720766"/>
              <a:gd name="connsiteY2-14" fmla="*/ 0 h 1721597"/>
              <a:gd name="connsiteX0-15" fmla="*/ 0 w 1276483"/>
              <a:gd name="connsiteY0-16" fmla="*/ 1274106 h 1274106"/>
              <a:gd name="connsiteX1-17" fmla="*/ 1276483 w 1276483"/>
              <a:gd name="connsiteY1-18" fmla="*/ 0 h 1274106"/>
            </a:gdLst>
            <a:ahLst/>
            <a:cxnLst>
              <a:cxn ang="0">
                <a:pos x="connsiteX0-1" y="connsiteY0-2"/>
              </a:cxn>
              <a:cxn ang="0">
                <a:pos x="connsiteX1-3" y="connsiteY1-4"/>
              </a:cxn>
            </a:cxnLst>
            <a:rect l="l" t="t" r="r" b="b"/>
            <a:pathLst>
              <a:path w="1276483" h="1274106">
                <a:moveTo>
                  <a:pt x="0" y="1274106"/>
                </a:moveTo>
                <a:cubicBezTo>
                  <a:pt x="162534" y="649103"/>
                  <a:pt x="651178" y="161369"/>
                  <a:pt x="1276483" y="0"/>
                </a:cubicBezTo>
              </a:path>
            </a:pathLst>
          </a:custGeom>
          <a:noFill/>
          <a:ln w="12700">
            <a:solidFill>
              <a:schemeClr val="bg1"/>
            </a:solidFill>
            <a:headEnd type="oval" w="med" len="med"/>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latin typeface="+mn-ea"/>
              <a:cs typeface="+mn-ea"/>
            </a:endParaRPr>
          </a:p>
        </p:txBody>
      </p:sp>
      <p:grpSp>
        <p:nvGrpSpPr>
          <p:cNvPr id="18" name="组合 17"/>
          <p:cNvGrpSpPr/>
          <p:nvPr/>
        </p:nvGrpSpPr>
        <p:grpSpPr>
          <a:xfrm>
            <a:off x="4921108" y="1220757"/>
            <a:ext cx="2349784" cy="776242"/>
            <a:chOff x="5324179" y="1877247"/>
            <a:chExt cx="2349784" cy="776242"/>
          </a:xfrm>
        </p:grpSpPr>
        <p:sp>
          <p:nvSpPr>
            <p:cNvPr id="19" name="文本框 18"/>
            <p:cNvSpPr txBox="1"/>
            <p:nvPr/>
          </p:nvSpPr>
          <p:spPr bwMode="auto">
            <a:xfrm>
              <a:off x="5372352" y="2099491"/>
              <a:ext cx="2253439" cy="553998"/>
            </a:xfrm>
            <a:prstGeom prst="rect">
              <a:avLst/>
            </a:prstGeom>
            <a:noFill/>
          </p:spPr>
          <p:txBody>
            <a:bodyPr wrap="square">
              <a:spAutoFit/>
            </a:bodyPr>
            <a:lstStyle/>
            <a:p>
              <a:pPr>
                <a:lnSpc>
                  <a:spcPct val="125000"/>
                </a:lnSpc>
              </a:pPr>
              <a:r>
                <a:rPr lang="zh-CN" altLang="en-US" sz="1200" dirty="0">
                  <a:solidFill>
                    <a:schemeClr val="bg1"/>
                  </a:solidFill>
                  <a:latin typeface="+mn-ea"/>
                  <a:cs typeface="+mn-ea"/>
                  <a:sym typeface="Lato Light" charset="0"/>
                </a:rPr>
                <a:t>此处添加详细文本描述，建议与标题相关并符合</a:t>
              </a:r>
              <a:endParaRPr lang="en-US" altLang="zh-CN" sz="1200" dirty="0">
                <a:solidFill>
                  <a:schemeClr val="bg1"/>
                </a:solidFill>
                <a:latin typeface="+mn-ea"/>
                <a:cs typeface="+mn-ea"/>
                <a:sym typeface="Lato Light" charset="0"/>
              </a:endParaRPr>
            </a:p>
          </p:txBody>
        </p:sp>
        <p:sp>
          <p:nvSpPr>
            <p:cNvPr id="20" name="文本框 19"/>
            <p:cNvSpPr txBox="1"/>
            <p:nvPr/>
          </p:nvSpPr>
          <p:spPr bwMode="auto">
            <a:xfrm>
              <a:off x="5324179" y="1877247"/>
              <a:ext cx="2349784" cy="338554"/>
            </a:xfrm>
            <a:prstGeom prst="rect">
              <a:avLst/>
            </a:prstGeom>
            <a:noFill/>
          </p:spPr>
          <p:txBody>
            <a:bodyPr wrap="square">
              <a:spAutoFit/>
            </a:bodyPr>
            <a:lstStyle/>
            <a:p>
              <a:pPr algn="ctr">
                <a:defRPr/>
              </a:pPr>
              <a:r>
                <a:rPr lang="zh-CN" altLang="en-US" sz="1600" spc="100" dirty="0">
                  <a:solidFill>
                    <a:schemeClr val="bg1"/>
                  </a:solidFill>
                  <a:latin typeface="+mn-ea"/>
                  <a:cs typeface="+mn-ea"/>
                </a:rPr>
                <a:t>在此添加标题</a:t>
              </a:r>
            </a:p>
          </p:txBody>
        </p:sp>
      </p:grpSp>
      <p:grpSp>
        <p:nvGrpSpPr>
          <p:cNvPr id="21" name="组合 20"/>
          <p:cNvGrpSpPr/>
          <p:nvPr/>
        </p:nvGrpSpPr>
        <p:grpSpPr>
          <a:xfrm>
            <a:off x="8526536" y="4015153"/>
            <a:ext cx="2349784" cy="776242"/>
            <a:chOff x="2744012" y="4525702"/>
            <a:chExt cx="2349784" cy="776242"/>
          </a:xfrm>
        </p:grpSpPr>
        <p:sp>
          <p:nvSpPr>
            <p:cNvPr id="22" name="文本框 21"/>
            <p:cNvSpPr txBox="1"/>
            <p:nvPr/>
          </p:nvSpPr>
          <p:spPr bwMode="auto">
            <a:xfrm>
              <a:off x="2744012" y="4747946"/>
              <a:ext cx="2253439" cy="553998"/>
            </a:xfrm>
            <a:prstGeom prst="rect">
              <a:avLst/>
            </a:prstGeom>
            <a:noFill/>
          </p:spPr>
          <p:txBody>
            <a:bodyPr wrap="square">
              <a:spAutoFit/>
            </a:bodyPr>
            <a:lstStyle/>
            <a:p>
              <a:pPr>
                <a:lnSpc>
                  <a:spcPct val="125000"/>
                </a:lnSpc>
              </a:pPr>
              <a:r>
                <a:rPr lang="zh-CN" altLang="en-US" sz="1200" dirty="0">
                  <a:solidFill>
                    <a:schemeClr val="bg1"/>
                  </a:solidFill>
                  <a:latin typeface="+mn-ea"/>
                  <a:cs typeface="+mn-ea"/>
                  <a:sym typeface="Lato Light" charset="0"/>
                </a:rPr>
                <a:t>此处添加详细文本描述，建议与标题相关并符合</a:t>
              </a:r>
              <a:endParaRPr lang="en-US" altLang="zh-CN" sz="1200" dirty="0">
                <a:solidFill>
                  <a:schemeClr val="bg1"/>
                </a:solidFill>
                <a:latin typeface="+mn-ea"/>
                <a:cs typeface="+mn-ea"/>
                <a:sym typeface="Lato Light" charset="0"/>
              </a:endParaRPr>
            </a:p>
          </p:txBody>
        </p:sp>
        <p:sp>
          <p:nvSpPr>
            <p:cNvPr id="23" name="文本框 22"/>
            <p:cNvSpPr txBox="1"/>
            <p:nvPr/>
          </p:nvSpPr>
          <p:spPr bwMode="auto">
            <a:xfrm>
              <a:off x="2744012" y="4525702"/>
              <a:ext cx="2349784" cy="338554"/>
            </a:xfrm>
            <a:prstGeom prst="rect">
              <a:avLst/>
            </a:prstGeom>
            <a:noFill/>
          </p:spPr>
          <p:txBody>
            <a:bodyPr wrap="square">
              <a:spAutoFit/>
            </a:bodyPr>
            <a:lstStyle/>
            <a:p>
              <a:pPr>
                <a:defRPr/>
              </a:pPr>
              <a:r>
                <a:rPr lang="zh-CN" altLang="en-US" sz="1600" spc="100" dirty="0">
                  <a:solidFill>
                    <a:schemeClr val="bg1"/>
                  </a:solidFill>
                  <a:latin typeface="+mn-ea"/>
                  <a:cs typeface="+mn-ea"/>
                </a:rPr>
                <a:t>在此添加标题</a:t>
              </a:r>
            </a:p>
          </p:txBody>
        </p:sp>
      </p:grpSp>
      <p:grpSp>
        <p:nvGrpSpPr>
          <p:cNvPr id="24" name="组合 23"/>
          <p:cNvGrpSpPr/>
          <p:nvPr/>
        </p:nvGrpSpPr>
        <p:grpSpPr>
          <a:xfrm>
            <a:off x="1320253" y="4015153"/>
            <a:ext cx="2349787" cy="776242"/>
            <a:chOff x="1320253" y="4614246"/>
            <a:chExt cx="2349786" cy="776242"/>
          </a:xfrm>
        </p:grpSpPr>
        <p:sp>
          <p:nvSpPr>
            <p:cNvPr id="25" name="文本框 24"/>
            <p:cNvSpPr txBox="1"/>
            <p:nvPr/>
          </p:nvSpPr>
          <p:spPr bwMode="auto">
            <a:xfrm>
              <a:off x="1416600" y="4836490"/>
              <a:ext cx="2253439" cy="553998"/>
            </a:xfrm>
            <a:prstGeom prst="rect">
              <a:avLst/>
            </a:prstGeom>
            <a:noFill/>
          </p:spPr>
          <p:txBody>
            <a:bodyPr wrap="square">
              <a:spAutoFit/>
            </a:bodyPr>
            <a:lstStyle/>
            <a:p>
              <a:pPr>
                <a:lnSpc>
                  <a:spcPct val="125000"/>
                </a:lnSpc>
              </a:pPr>
              <a:r>
                <a:rPr lang="zh-CN" altLang="en-US" sz="1200" dirty="0">
                  <a:solidFill>
                    <a:schemeClr val="bg1"/>
                  </a:solidFill>
                  <a:latin typeface="+mn-ea"/>
                  <a:cs typeface="+mn-ea"/>
                  <a:sym typeface="Lato Light" charset="0"/>
                </a:rPr>
                <a:t>此处添加详细文本描述，建议与标题相关并符合</a:t>
              </a:r>
              <a:endParaRPr lang="en-US" altLang="zh-CN" sz="1200" dirty="0">
                <a:solidFill>
                  <a:schemeClr val="bg1"/>
                </a:solidFill>
                <a:latin typeface="+mn-ea"/>
                <a:cs typeface="+mn-ea"/>
                <a:sym typeface="Lato Light" charset="0"/>
              </a:endParaRPr>
            </a:p>
          </p:txBody>
        </p:sp>
        <p:sp>
          <p:nvSpPr>
            <p:cNvPr id="26" name="文本框 25"/>
            <p:cNvSpPr txBox="1"/>
            <p:nvPr/>
          </p:nvSpPr>
          <p:spPr bwMode="auto">
            <a:xfrm>
              <a:off x="1320253" y="4614246"/>
              <a:ext cx="2349783" cy="338554"/>
            </a:xfrm>
            <a:prstGeom prst="rect">
              <a:avLst/>
            </a:prstGeom>
            <a:noFill/>
          </p:spPr>
          <p:txBody>
            <a:bodyPr wrap="square">
              <a:spAutoFit/>
            </a:bodyPr>
            <a:lstStyle/>
            <a:p>
              <a:pPr algn="r">
                <a:defRPr/>
              </a:pPr>
              <a:r>
                <a:rPr lang="zh-CN" altLang="en-US" sz="1600" spc="100" dirty="0">
                  <a:solidFill>
                    <a:schemeClr val="bg1"/>
                  </a:solidFill>
                  <a:latin typeface="+mn-ea"/>
                  <a:cs typeface="+mn-ea"/>
                </a:rPr>
                <a:t>在此添加标题</a:t>
              </a:r>
            </a:p>
          </p:txBody>
        </p:sp>
      </p:grpSp>
      <p:sp>
        <p:nvSpPr>
          <p:cNvPr id="27" name="圆角矩形 26"/>
          <p:cNvSpPr/>
          <p:nvPr/>
        </p:nvSpPr>
        <p:spPr>
          <a:xfrm>
            <a:off x="5994664" y="3656182"/>
            <a:ext cx="202675" cy="353287"/>
          </a:xfrm>
          <a:prstGeom prst="roundRect">
            <a:avLst>
              <a:gd name="adj" fmla="val 50000"/>
            </a:avLst>
          </a:prstGeom>
          <a:solidFill>
            <a:srgbClr val="87B0C7"/>
          </a:solidFill>
          <a:ln w="12700">
            <a:gradFill flip="none" rotWithShape="1">
              <a:gsLst>
                <a:gs pos="0">
                  <a:schemeClr val="bg1">
                    <a:lumMod val="85000"/>
                  </a:schemeClr>
                </a:gs>
                <a:gs pos="100000">
                  <a:schemeClr val="bg1"/>
                </a:gs>
              </a:gsLst>
              <a:lin ang="2700000" scaled="1"/>
              <a:tileRect/>
            </a:gradFill>
          </a:ln>
          <a:effectLst>
            <a:innerShdw blurRad="63500" dist="38100" dir="13500000">
              <a:schemeClr val="accent3">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mn-ea"/>
              <a:cs typeface="+mn-ea"/>
            </a:endParaRPr>
          </a:p>
        </p:txBody>
      </p:sp>
      <p:sp>
        <p:nvSpPr>
          <p:cNvPr id="28" name="Freeform 40"/>
          <p:cNvSpPr/>
          <p:nvPr/>
        </p:nvSpPr>
        <p:spPr bwMode="auto">
          <a:xfrm>
            <a:off x="5931593" y="2375656"/>
            <a:ext cx="328817" cy="297715"/>
          </a:xfrm>
          <a:custGeom>
            <a:avLst/>
            <a:gdLst>
              <a:gd name="T0" fmla="*/ 161 w 188"/>
              <a:gd name="T1" fmla="*/ 58 h 170"/>
              <a:gd name="T2" fmla="*/ 147 w 188"/>
              <a:gd name="T3" fmla="*/ 51 h 170"/>
              <a:gd name="T4" fmla="*/ 142 w 188"/>
              <a:gd name="T5" fmla="*/ 54 h 170"/>
              <a:gd name="T6" fmla="*/ 149 w 188"/>
              <a:gd name="T7" fmla="*/ 85 h 170"/>
              <a:gd name="T8" fmla="*/ 85 w 188"/>
              <a:gd name="T9" fmla="*/ 149 h 170"/>
              <a:gd name="T10" fmla="*/ 21 w 188"/>
              <a:gd name="T11" fmla="*/ 85 h 170"/>
              <a:gd name="T12" fmla="*/ 85 w 188"/>
              <a:gd name="T13" fmla="*/ 21 h 170"/>
              <a:gd name="T14" fmla="*/ 135 w 188"/>
              <a:gd name="T15" fmla="*/ 45 h 170"/>
              <a:gd name="T16" fmla="*/ 125 w 188"/>
              <a:gd name="T17" fmla="*/ 51 h 170"/>
              <a:gd name="T18" fmla="*/ 85 w 188"/>
              <a:gd name="T19" fmla="*/ 33 h 170"/>
              <a:gd name="T20" fmla="*/ 33 w 188"/>
              <a:gd name="T21" fmla="*/ 85 h 170"/>
              <a:gd name="T22" fmla="*/ 85 w 188"/>
              <a:gd name="T23" fmla="*/ 137 h 170"/>
              <a:gd name="T24" fmla="*/ 138 w 188"/>
              <a:gd name="T25" fmla="*/ 85 h 170"/>
              <a:gd name="T26" fmla="*/ 132 w 188"/>
              <a:gd name="T27" fmla="*/ 61 h 170"/>
              <a:gd name="T28" fmla="*/ 115 w 188"/>
              <a:gd name="T29" fmla="*/ 72 h 170"/>
              <a:gd name="T30" fmla="*/ 118 w 188"/>
              <a:gd name="T31" fmla="*/ 85 h 170"/>
              <a:gd name="T32" fmla="*/ 85 w 188"/>
              <a:gd name="T33" fmla="*/ 118 h 170"/>
              <a:gd name="T34" fmla="*/ 53 w 188"/>
              <a:gd name="T35" fmla="*/ 85 h 170"/>
              <a:gd name="T36" fmla="*/ 85 w 188"/>
              <a:gd name="T37" fmla="*/ 52 h 170"/>
              <a:gd name="T38" fmla="*/ 109 w 188"/>
              <a:gd name="T39" fmla="*/ 62 h 170"/>
              <a:gd name="T40" fmla="*/ 97 w 188"/>
              <a:gd name="T41" fmla="*/ 70 h 170"/>
              <a:gd name="T42" fmla="*/ 85 w 188"/>
              <a:gd name="T43" fmla="*/ 65 h 170"/>
              <a:gd name="T44" fmla="*/ 65 w 188"/>
              <a:gd name="T45" fmla="*/ 85 h 170"/>
              <a:gd name="T46" fmla="*/ 85 w 188"/>
              <a:gd name="T47" fmla="*/ 105 h 170"/>
              <a:gd name="T48" fmla="*/ 105 w 188"/>
              <a:gd name="T49" fmla="*/ 85 h 170"/>
              <a:gd name="T50" fmla="*/ 104 w 188"/>
              <a:gd name="T51" fmla="*/ 79 h 170"/>
              <a:gd name="T52" fmla="*/ 88 w 188"/>
              <a:gd name="T53" fmla="*/ 89 h 170"/>
              <a:gd name="T54" fmla="*/ 86 w 188"/>
              <a:gd name="T55" fmla="*/ 86 h 170"/>
              <a:gd name="T56" fmla="*/ 148 w 188"/>
              <a:gd name="T57" fmla="*/ 45 h 170"/>
              <a:gd name="T58" fmla="*/ 163 w 188"/>
              <a:gd name="T59" fmla="*/ 52 h 170"/>
              <a:gd name="T60" fmla="*/ 188 w 188"/>
              <a:gd name="T61" fmla="*/ 36 h 170"/>
              <a:gd name="T62" fmla="*/ 173 w 188"/>
              <a:gd name="T63" fmla="*/ 29 h 170"/>
              <a:gd name="T64" fmla="*/ 177 w 188"/>
              <a:gd name="T65" fmla="*/ 26 h 170"/>
              <a:gd name="T66" fmla="*/ 173 w 188"/>
              <a:gd name="T67" fmla="*/ 20 h 170"/>
              <a:gd name="T68" fmla="*/ 169 w 188"/>
              <a:gd name="T69" fmla="*/ 23 h 170"/>
              <a:gd name="T70" fmla="*/ 169 w 188"/>
              <a:gd name="T71" fmla="*/ 6 h 170"/>
              <a:gd name="T72" fmla="*/ 144 w 188"/>
              <a:gd name="T73" fmla="*/ 22 h 170"/>
              <a:gd name="T74" fmla="*/ 144 w 188"/>
              <a:gd name="T75" fmla="*/ 39 h 170"/>
              <a:gd name="T76" fmla="*/ 139 w 188"/>
              <a:gd name="T77" fmla="*/ 42 h 170"/>
              <a:gd name="T78" fmla="*/ 139 w 188"/>
              <a:gd name="T79" fmla="*/ 24 h 170"/>
              <a:gd name="T80" fmla="*/ 141 w 188"/>
              <a:gd name="T81" fmla="*/ 22 h 170"/>
              <a:gd name="T82" fmla="*/ 85 w 188"/>
              <a:gd name="T83" fmla="*/ 0 h 170"/>
              <a:gd name="T84" fmla="*/ 0 w 188"/>
              <a:gd name="T85" fmla="*/ 85 h 170"/>
              <a:gd name="T86" fmla="*/ 85 w 188"/>
              <a:gd name="T87" fmla="*/ 170 h 170"/>
              <a:gd name="T88" fmla="*/ 170 w 188"/>
              <a:gd name="T89" fmla="*/ 85 h 170"/>
              <a:gd name="T90" fmla="*/ 165 w 188"/>
              <a:gd name="T91" fmla="*/ 55 h 170"/>
              <a:gd name="T92" fmla="*/ 161 w 188"/>
              <a:gd name="T93" fmla="*/ 58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88" h="170">
                <a:moveTo>
                  <a:pt x="161" y="58"/>
                </a:moveTo>
                <a:cubicBezTo>
                  <a:pt x="147" y="51"/>
                  <a:pt x="147" y="51"/>
                  <a:pt x="147" y="51"/>
                </a:cubicBezTo>
                <a:cubicBezTo>
                  <a:pt x="142" y="54"/>
                  <a:pt x="142" y="54"/>
                  <a:pt x="142" y="54"/>
                </a:cubicBezTo>
                <a:cubicBezTo>
                  <a:pt x="147" y="64"/>
                  <a:pt x="149" y="74"/>
                  <a:pt x="149" y="85"/>
                </a:cubicBezTo>
                <a:cubicBezTo>
                  <a:pt x="149" y="120"/>
                  <a:pt x="121" y="149"/>
                  <a:pt x="85" y="149"/>
                </a:cubicBezTo>
                <a:cubicBezTo>
                  <a:pt x="50" y="149"/>
                  <a:pt x="21" y="120"/>
                  <a:pt x="21" y="85"/>
                </a:cubicBezTo>
                <a:cubicBezTo>
                  <a:pt x="21" y="50"/>
                  <a:pt x="50" y="21"/>
                  <a:pt x="85" y="21"/>
                </a:cubicBezTo>
                <a:cubicBezTo>
                  <a:pt x="105" y="21"/>
                  <a:pt x="123" y="30"/>
                  <a:pt x="135" y="45"/>
                </a:cubicBezTo>
                <a:cubicBezTo>
                  <a:pt x="125" y="51"/>
                  <a:pt x="125" y="51"/>
                  <a:pt x="125" y="51"/>
                </a:cubicBezTo>
                <a:cubicBezTo>
                  <a:pt x="116" y="40"/>
                  <a:pt x="101" y="33"/>
                  <a:pt x="85" y="33"/>
                </a:cubicBezTo>
                <a:cubicBezTo>
                  <a:pt x="56" y="33"/>
                  <a:pt x="33" y="56"/>
                  <a:pt x="33" y="85"/>
                </a:cubicBezTo>
                <a:cubicBezTo>
                  <a:pt x="33" y="114"/>
                  <a:pt x="56" y="137"/>
                  <a:pt x="85" y="137"/>
                </a:cubicBezTo>
                <a:cubicBezTo>
                  <a:pt x="114" y="137"/>
                  <a:pt x="138" y="114"/>
                  <a:pt x="138" y="85"/>
                </a:cubicBezTo>
                <a:cubicBezTo>
                  <a:pt x="138" y="76"/>
                  <a:pt x="135" y="68"/>
                  <a:pt x="132" y="61"/>
                </a:cubicBezTo>
                <a:cubicBezTo>
                  <a:pt x="115" y="72"/>
                  <a:pt x="115" y="72"/>
                  <a:pt x="115" y="72"/>
                </a:cubicBezTo>
                <a:cubicBezTo>
                  <a:pt x="117" y="76"/>
                  <a:pt x="118" y="80"/>
                  <a:pt x="118" y="85"/>
                </a:cubicBezTo>
                <a:cubicBezTo>
                  <a:pt x="118" y="103"/>
                  <a:pt x="103" y="118"/>
                  <a:pt x="85" y="118"/>
                </a:cubicBezTo>
                <a:cubicBezTo>
                  <a:pt x="67" y="118"/>
                  <a:pt x="53" y="103"/>
                  <a:pt x="53" y="85"/>
                </a:cubicBezTo>
                <a:cubicBezTo>
                  <a:pt x="53" y="67"/>
                  <a:pt x="67" y="52"/>
                  <a:pt x="85" y="52"/>
                </a:cubicBezTo>
                <a:cubicBezTo>
                  <a:pt x="94" y="52"/>
                  <a:pt x="103" y="56"/>
                  <a:pt x="109" y="62"/>
                </a:cubicBezTo>
                <a:cubicBezTo>
                  <a:pt x="97" y="70"/>
                  <a:pt x="97" y="70"/>
                  <a:pt x="97" y="70"/>
                </a:cubicBezTo>
                <a:cubicBezTo>
                  <a:pt x="94" y="67"/>
                  <a:pt x="90" y="65"/>
                  <a:pt x="85" y="65"/>
                </a:cubicBezTo>
                <a:cubicBezTo>
                  <a:pt x="74" y="65"/>
                  <a:pt x="65" y="74"/>
                  <a:pt x="65" y="85"/>
                </a:cubicBezTo>
                <a:cubicBezTo>
                  <a:pt x="65" y="96"/>
                  <a:pt x="74" y="105"/>
                  <a:pt x="85" y="105"/>
                </a:cubicBezTo>
                <a:cubicBezTo>
                  <a:pt x="96" y="105"/>
                  <a:pt x="105" y="96"/>
                  <a:pt x="105" y="85"/>
                </a:cubicBezTo>
                <a:cubicBezTo>
                  <a:pt x="105" y="83"/>
                  <a:pt x="105" y="81"/>
                  <a:pt x="104" y="79"/>
                </a:cubicBezTo>
                <a:cubicBezTo>
                  <a:pt x="88" y="89"/>
                  <a:pt x="88" y="89"/>
                  <a:pt x="88" y="89"/>
                </a:cubicBezTo>
                <a:cubicBezTo>
                  <a:pt x="86" y="86"/>
                  <a:pt x="86" y="86"/>
                  <a:pt x="86" y="86"/>
                </a:cubicBezTo>
                <a:cubicBezTo>
                  <a:pt x="148" y="45"/>
                  <a:pt x="148" y="45"/>
                  <a:pt x="148" y="45"/>
                </a:cubicBezTo>
                <a:cubicBezTo>
                  <a:pt x="163" y="52"/>
                  <a:pt x="163" y="52"/>
                  <a:pt x="163" y="52"/>
                </a:cubicBezTo>
                <a:cubicBezTo>
                  <a:pt x="188" y="36"/>
                  <a:pt x="188" y="36"/>
                  <a:pt x="188" y="36"/>
                </a:cubicBezTo>
                <a:cubicBezTo>
                  <a:pt x="173" y="29"/>
                  <a:pt x="173" y="29"/>
                  <a:pt x="173" y="29"/>
                </a:cubicBezTo>
                <a:cubicBezTo>
                  <a:pt x="177" y="26"/>
                  <a:pt x="177" y="26"/>
                  <a:pt x="177" y="26"/>
                </a:cubicBezTo>
                <a:cubicBezTo>
                  <a:pt x="173" y="20"/>
                  <a:pt x="173" y="20"/>
                  <a:pt x="173" y="20"/>
                </a:cubicBezTo>
                <a:cubicBezTo>
                  <a:pt x="169" y="23"/>
                  <a:pt x="169" y="23"/>
                  <a:pt x="169" y="23"/>
                </a:cubicBezTo>
                <a:cubicBezTo>
                  <a:pt x="169" y="6"/>
                  <a:pt x="169" y="6"/>
                  <a:pt x="169" y="6"/>
                </a:cubicBezTo>
                <a:cubicBezTo>
                  <a:pt x="144" y="22"/>
                  <a:pt x="144" y="22"/>
                  <a:pt x="144" y="22"/>
                </a:cubicBezTo>
                <a:cubicBezTo>
                  <a:pt x="144" y="39"/>
                  <a:pt x="144" y="39"/>
                  <a:pt x="144" y="39"/>
                </a:cubicBezTo>
                <a:cubicBezTo>
                  <a:pt x="139" y="42"/>
                  <a:pt x="139" y="42"/>
                  <a:pt x="139" y="42"/>
                </a:cubicBezTo>
                <a:cubicBezTo>
                  <a:pt x="139" y="24"/>
                  <a:pt x="139" y="24"/>
                  <a:pt x="139" y="24"/>
                </a:cubicBezTo>
                <a:cubicBezTo>
                  <a:pt x="141" y="22"/>
                  <a:pt x="141" y="22"/>
                  <a:pt x="141" y="22"/>
                </a:cubicBezTo>
                <a:cubicBezTo>
                  <a:pt x="126" y="8"/>
                  <a:pt x="107" y="0"/>
                  <a:pt x="85" y="0"/>
                </a:cubicBezTo>
                <a:cubicBezTo>
                  <a:pt x="38" y="0"/>
                  <a:pt x="0" y="38"/>
                  <a:pt x="0" y="85"/>
                </a:cubicBezTo>
                <a:cubicBezTo>
                  <a:pt x="0" y="132"/>
                  <a:pt x="38" y="170"/>
                  <a:pt x="85" y="170"/>
                </a:cubicBezTo>
                <a:cubicBezTo>
                  <a:pt x="132" y="170"/>
                  <a:pt x="170" y="132"/>
                  <a:pt x="170" y="85"/>
                </a:cubicBezTo>
                <a:cubicBezTo>
                  <a:pt x="170" y="75"/>
                  <a:pt x="168" y="65"/>
                  <a:pt x="165" y="55"/>
                </a:cubicBezTo>
                <a:lnTo>
                  <a:pt x="161" y="58"/>
                </a:lnTo>
                <a:close/>
              </a:path>
            </a:pathLst>
          </a:custGeom>
          <a:solidFill>
            <a:srgbClr val="87B0C7"/>
          </a:solidFill>
          <a:ln>
            <a:noFill/>
          </a:ln>
        </p:spPr>
        <p:txBody>
          <a:bodyPr vert="horz" wrap="square" lIns="91440" tIns="45720" rIns="91440" bIns="45720" numCol="1" anchor="t" anchorCtr="0" compatLnSpc="1"/>
          <a:lstStyle/>
          <a:p>
            <a:endParaRPr lang="zh-CN" altLang="en-US" sz="1350">
              <a:solidFill>
                <a:srgbClr val="000000"/>
              </a:solidFill>
              <a:latin typeface="+mn-ea"/>
              <a:cs typeface="+mn-ea"/>
            </a:endParaRPr>
          </a:p>
        </p:txBody>
      </p:sp>
      <p:grpSp>
        <p:nvGrpSpPr>
          <p:cNvPr id="29" name="组合 28"/>
          <p:cNvGrpSpPr/>
          <p:nvPr/>
        </p:nvGrpSpPr>
        <p:grpSpPr>
          <a:xfrm>
            <a:off x="4052661" y="4261692"/>
            <a:ext cx="294011" cy="291789"/>
            <a:chOff x="7078908" y="5461438"/>
            <a:chExt cx="430461" cy="427208"/>
          </a:xfrm>
          <a:solidFill>
            <a:srgbClr val="87B0C7"/>
          </a:solidFill>
        </p:grpSpPr>
        <p:sp>
          <p:nvSpPr>
            <p:cNvPr id="30" name="Freeform 236"/>
            <p:cNvSpPr/>
            <p:nvPr/>
          </p:nvSpPr>
          <p:spPr bwMode="auto">
            <a:xfrm>
              <a:off x="7078908" y="5461438"/>
              <a:ext cx="418534" cy="417450"/>
            </a:xfrm>
            <a:custGeom>
              <a:avLst/>
              <a:gdLst>
                <a:gd name="T0" fmla="*/ 84 w 163"/>
                <a:gd name="T1" fmla="*/ 129 h 163"/>
                <a:gd name="T2" fmla="*/ 46 w 163"/>
                <a:gd name="T3" fmla="*/ 50 h 163"/>
                <a:gd name="T4" fmla="*/ 81 w 163"/>
                <a:gd name="T5" fmla="*/ 34 h 163"/>
                <a:gd name="T6" fmla="*/ 127 w 163"/>
                <a:gd name="T7" fmla="*/ 89 h 163"/>
                <a:gd name="T8" fmla="*/ 147 w 163"/>
                <a:gd name="T9" fmla="*/ 94 h 163"/>
                <a:gd name="T10" fmla="*/ 162 w 163"/>
                <a:gd name="T11" fmla="*/ 86 h 163"/>
                <a:gd name="T12" fmla="*/ 162 w 163"/>
                <a:gd name="T13" fmla="*/ 70 h 163"/>
                <a:gd name="T14" fmla="*/ 144 w 163"/>
                <a:gd name="T15" fmla="*/ 59 h 163"/>
                <a:gd name="T16" fmla="*/ 154 w 163"/>
                <a:gd name="T17" fmla="*/ 45 h 163"/>
                <a:gd name="T18" fmla="*/ 145 w 163"/>
                <a:gd name="T19" fmla="*/ 32 h 163"/>
                <a:gd name="T20" fmla="*/ 125 w 163"/>
                <a:gd name="T21" fmla="*/ 30 h 163"/>
                <a:gd name="T22" fmla="*/ 126 w 163"/>
                <a:gd name="T23" fmla="*/ 13 h 163"/>
                <a:gd name="T24" fmla="*/ 112 w 163"/>
                <a:gd name="T25" fmla="*/ 6 h 163"/>
                <a:gd name="T26" fmla="*/ 93 w 163"/>
                <a:gd name="T27" fmla="*/ 15 h 163"/>
                <a:gd name="T28" fmla="*/ 86 w 163"/>
                <a:gd name="T29" fmla="*/ 0 h 163"/>
                <a:gd name="T30" fmla="*/ 70 w 163"/>
                <a:gd name="T31" fmla="*/ 1 h 163"/>
                <a:gd name="T32" fmla="*/ 58 w 163"/>
                <a:gd name="T33" fmla="*/ 18 h 163"/>
                <a:gd name="T34" fmla="*/ 44 w 163"/>
                <a:gd name="T35" fmla="*/ 9 h 163"/>
                <a:gd name="T36" fmla="*/ 31 w 163"/>
                <a:gd name="T37" fmla="*/ 17 h 163"/>
                <a:gd name="T38" fmla="*/ 31 w 163"/>
                <a:gd name="T39" fmla="*/ 36 h 163"/>
                <a:gd name="T40" fmla="*/ 15 w 163"/>
                <a:gd name="T41" fmla="*/ 33 h 163"/>
                <a:gd name="T42" fmla="*/ 8 w 163"/>
                <a:gd name="T43" fmla="*/ 47 h 163"/>
                <a:gd name="T44" fmla="*/ 18 w 163"/>
                <a:gd name="T45" fmla="*/ 59 h 163"/>
                <a:gd name="T46" fmla="*/ 0 w 163"/>
                <a:gd name="T47" fmla="*/ 73 h 163"/>
                <a:gd name="T48" fmla="*/ 0 w 163"/>
                <a:gd name="T49" fmla="*/ 88 h 163"/>
                <a:gd name="T50" fmla="*/ 15 w 163"/>
                <a:gd name="T51" fmla="*/ 94 h 163"/>
                <a:gd name="T52" fmla="*/ 6 w 163"/>
                <a:gd name="T53" fmla="*/ 114 h 163"/>
                <a:gd name="T54" fmla="*/ 15 w 163"/>
                <a:gd name="T55" fmla="*/ 128 h 163"/>
                <a:gd name="T56" fmla="*/ 30 w 163"/>
                <a:gd name="T57" fmla="*/ 125 h 163"/>
                <a:gd name="T58" fmla="*/ 33 w 163"/>
                <a:gd name="T59" fmla="*/ 148 h 163"/>
                <a:gd name="T60" fmla="*/ 47 w 163"/>
                <a:gd name="T61" fmla="*/ 155 h 163"/>
                <a:gd name="T62" fmla="*/ 59 w 163"/>
                <a:gd name="T63" fmla="*/ 145 h 163"/>
                <a:gd name="T64" fmla="*/ 72 w 163"/>
                <a:gd name="T65" fmla="*/ 163 h 163"/>
                <a:gd name="T66" fmla="*/ 88 w 163"/>
                <a:gd name="T67" fmla="*/ 162 h 163"/>
                <a:gd name="T68" fmla="*/ 94 w 163"/>
                <a:gd name="T69" fmla="*/ 148 h 163"/>
                <a:gd name="T70" fmla="*/ 89 w 163"/>
                <a:gd name="T71" fmla="*/ 128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3" h="163">
                  <a:moveTo>
                    <a:pt x="89" y="128"/>
                  </a:moveTo>
                  <a:cubicBezTo>
                    <a:pt x="88" y="128"/>
                    <a:pt x="86" y="129"/>
                    <a:pt x="84" y="129"/>
                  </a:cubicBezTo>
                  <a:cubicBezTo>
                    <a:pt x="58" y="130"/>
                    <a:pt x="36" y="110"/>
                    <a:pt x="35" y="84"/>
                  </a:cubicBezTo>
                  <a:cubicBezTo>
                    <a:pt x="34" y="71"/>
                    <a:pt x="38" y="59"/>
                    <a:pt x="46" y="50"/>
                  </a:cubicBezTo>
                  <a:cubicBezTo>
                    <a:pt x="55" y="40"/>
                    <a:pt x="66" y="35"/>
                    <a:pt x="79" y="34"/>
                  </a:cubicBezTo>
                  <a:cubicBezTo>
                    <a:pt x="79" y="34"/>
                    <a:pt x="80" y="34"/>
                    <a:pt x="81" y="34"/>
                  </a:cubicBezTo>
                  <a:cubicBezTo>
                    <a:pt x="106" y="34"/>
                    <a:pt x="127" y="54"/>
                    <a:pt x="128" y="79"/>
                  </a:cubicBezTo>
                  <a:cubicBezTo>
                    <a:pt x="128" y="82"/>
                    <a:pt x="128" y="85"/>
                    <a:pt x="127" y="89"/>
                  </a:cubicBezTo>
                  <a:cubicBezTo>
                    <a:pt x="144" y="105"/>
                    <a:pt x="144" y="105"/>
                    <a:pt x="144" y="105"/>
                  </a:cubicBezTo>
                  <a:cubicBezTo>
                    <a:pt x="145" y="101"/>
                    <a:pt x="146" y="97"/>
                    <a:pt x="147" y="94"/>
                  </a:cubicBezTo>
                  <a:cubicBezTo>
                    <a:pt x="163" y="90"/>
                    <a:pt x="163" y="90"/>
                    <a:pt x="163" y="90"/>
                  </a:cubicBezTo>
                  <a:cubicBezTo>
                    <a:pt x="162" y="86"/>
                    <a:pt x="162" y="86"/>
                    <a:pt x="162" y="86"/>
                  </a:cubicBezTo>
                  <a:cubicBezTo>
                    <a:pt x="162" y="75"/>
                    <a:pt x="162" y="75"/>
                    <a:pt x="162" y="75"/>
                  </a:cubicBezTo>
                  <a:cubicBezTo>
                    <a:pt x="162" y="70"/>
                    <a:pt x="162" y="70"/>
                    <a:pt x="162" y="70"/>
                  </a:cubicBezTo>
                  <a:cubicBezTo>
                    <a:pt x="147" y="69"/>
                    <a:pt x="147" y="69"/>
                    <a:pt x="147" y="69"/>
                  </a:cubicBezTo>
                  <a:cubicBezTo>
                    <a:pt x="146" y="66"/>
                    <a:pt x="145" y="62"/>
                    <a:pt x="144" y="59"/>
                  </a:cubicBezTo>
                  <a:cubicBezTo>
                    <a:pt x="156" y="48"/>
                    <a:pt x="156" y="48"/>
                    <a:pt x="156" y="48"/>
                  </a:cubicBezTo>
                  <a:cubicBezTo>
                    <a:pt x="154" y="45"/>
                    <a:pt x="154" y="45"/>
                    <a:pt x="154" y="45"/>
                  </a:cubicBezTo>
                  <a:cubicBezTo>
                    <a:pt x="148" y="35"/>
                    <a:pt x="148" y="35"/>
                    <a:pt x="148" y="35"/>
                  </a:cubicBezTo>
                  <a:cubicBezTo>
                    <a:pt x="145" y="32"/>
                    <a:pt x="145" y="32"/>
                    <a:pt x="145" y="32"/>
                  </a:cubicBezTo>
                  <a:cubicBezTo>
                    <a:pt x="132" y="38"/>
                    <a:pt x="132" y="38"/>
                    <a:pt x="132" y="38"/>
                  </a:cubicBezTo>
                  <a:cubicBezTo>
                    <a:pt x="130" y="35"/>
                    <a:pt x="127" y="32"/>
                    <a:pt x="125" y="30"/>
                  </a:cubicBezTo>
                  <a:cubicBezTo>
                    <a:pt x="130" y="15"/>
                    <a:pt x="130" y="15"/>
                    <a:pt x="130" y="15"/>
                  </a:cubicBezTo>
                  <a:cubicBezTo>
                    <a:pt x="126" y="13"/>
                    <a:pt x="126" y="13"/>
                    <a:pt x="126" y="13"/>
                  </a:cubicBezTo>
                  <a:cubicBezTo>
                    <a:pt x="116" y="8"/>
                    <a:pt x="116" y="8"/>
                    <a:pt x="116" y="8"/>
                  </a:cubicBezTo>
                  <a:cubicBezTo>
                    <a:pt x="112" y="6"/>
                    <a:pt x="112" y="6"/>
                    <a:pt x="112" y="6"/>
                  </a:cubicBezTo>
                  <a:cubicBezTo>
                    <a:pt x="104" y="18"/>
                    <a:pt x="104" y="18"/>
                    <a:pt x="104" y="18"/>
                  </a:cubicBezTo>
                  <a:cubicBezTo>
                    <a:pt x="100" y="17"/>
                    <a:pt x="97" y="16"/>
                    <a:pt x="93" y="15"/>
                  </a:cubicBezTo>
                  <a:cubicBezTo>
                    <a:pt x="90" y="0"/>
                    <a:pt x="90" y="0"/>
                    <a:pt x="90" y="0"/>
                  </a:cubicBezTo>
                  <a:cubicBezTo>
                    <a:pt x="86" y="0"/>
                    <a:pt x="86" y="0"/>
                    <a:pt x="86" y="0"/>
                  </a:cubicBezTo>
                  <a:cubicBezTo>
                    <a:pt x="75" y="1"/>
                    <a:pt x="75" y="1"/>
                    <a:pt x="75" y="1"/>
                  </a:cubicBezTo>
                  <a:cubicBezTo>
                    <a:pt x="70" y="1"/>
                    <a:pt x="70" y="1"/>
                    <a:pt x="70" y="1"/>
                  </a:cubicBezTo>
                  <a:cubicBezTo>
                    <a:pt x="69" y="15"/>
                    <a:pt x="69" y="15"/>
                    <a:pt x="69" y="15"/>
                  </a:cubicBezTo>
                  <a:cubicBezTo>
                    <a:pt x="65" y="16"/>
                    <a:pt x="62" y="17"/>
                    <a:pt x="58" y="18"/>
                  </a:cubicBezTo>
                  <a:cubicBezTo>
                    <a:pt x="48" y="6"/>
                    <a:pt x="48" y="6"/>
                    <a:pt x="48" y="6"/>
                  </a:cubicBezTo>
                  <a:cubicBezTo>
                    <a:pt x="44" y="9"/>
                    <a:pt x="44" y="9"/>
                    <a:pt x="44" y="9"/>
                  </a:cubicBezTo>
                  <a:cubicBezTo>
                    <a:pt x="35" y="15"/>
                    <a:pt x="35" y="15"/>
                    <a:pt x="35" y="15"/>
                  </a:cubicBezTo>
                  <a:cubicBezTo>
                    <a:pt x="31" y="17"/>
                    <a:pt x="31" y="17"/>
                    <a:pt x="31" y="17"/>
                  </a:cubicBezTo>
                  <a:cubicBezTo>
                    <a:pt x="37" y="30"/>
                    <a:pt x="37" y="30"/>
                    <a:pt x="37" y="30"/>
                  </a:cubicBezTo>
                  <a:cubicBezTo>
                    <a:pt x="35" y="32"/>
                    <a:pt x="33" y="34"/>
                    <a:pt x="31" y="36"/>
                  </a:cubicBezTo>
                  <a:cubicBezTo>
                    <a:pt x="31" y="37"/>
                    <a:pt x="30" y="37"/>
                    <a:pt x="30" y="38"/>
                  </a:cubicBezTo>
                  <a:cubicBezTo>
                    <a:pt x="15" y="33"/>
                    <a:pt x="15" y="33"/>
                    <a:pt x="15" y="33"/>
                  </a:cubicBezTo>
                  <a:cubicBezTo>
                    <a:pt x="13" y="37"/>
                    <a:pt x="13" y="37"/>
                    <a:pt x="13" y="37"/>
                  </a:cubicBezTo>
                  <a:cubicBezTo>
                    <a:pt x="8" y="47"/>
                    <a:pt x="8" y="47"/>
                    <a:pt x="8" y="47"/>
                  </a:cubicBezTo>
                  <a:cubicBezTo>
                    <a:pt x="6" y="51"/>
                    <a:pt x="6" y="51"/>
                    <a:pt x="6" y="51"/>
                  </a:cubicBezTo>
                  <a:cubicBezTo>
                    <a:pt x="18" y="59"/>
                    <a:pt x="18" y="59"/>
                    <a:pt x="18" y="59"/>
                  </a:cubicBezTo>
                  <a:cubicBezTo>
                    <a:pt x="17" y="63"/>
                    <a:pt x="16" y="66"/>
                    <a:pt x="15" y="69"/>
                  </a:cubicBezTo>
                  <a:cubicBezTo>
                    <a:pt x="0" y="73"/>
                    <a:pt x="0" y="73"/>
                    <a:pt x="0" y="73"/>
                  </a:cubicBezTo>
                  <a:cubicBezTo>
                    <a:pt x="0" y="77"/>
                    <a:pt x="0" y="77"/>
                    <a:pt x="0" y="77"/>
                  </a:cubicBezTo>
                  <a:cubicBezTo>
                    <a:pt x="0" y="88"/>
                    <a:pt x="0" y="88"/>
                    <a:pt x="0" y="88"/>
                  </a:cubicBezTo>
                  <a:cubicBezTo>
                    <a:pt x="1" y="92"/>
                    <a:pt x="1" y="92"/>
                    <a:pt x="1" y="92"/>
                  </a:cubicBezTo>
                  <a:cubicBezTo>
                    <a:pt x="15" y="94"/>
                    <a:pt x="15" y="94"/>
                    <a:pt x="15" y="94"/>
                  </a:cubicBezTo>
                  <a:cubicBezTo>
                    <a:pt x="16" y="97"/>
                    <a:pt x="17" y="101"/>
                    <a:pt x="18" y="104"/>
                  </a:cubicBezTo>
                  <a:cubicBezTo>
                    <a:pt x="6" y="114"/>
                    <a:pt x="6" y="114"/>
                    <a:pt x="6" y="114"/>
                  </a:cubicBezTo>
                  <a:cubicBezTo>
                    <a:pt x="9" y="118"/>
                    <a:pt x="9" y="118"/>
                    <a:pt x="9" y="118"/>
                  </a:cubicBezTo>
                  <a:cubicBezTo>
                    <a:pt x="15" y="128"/>
                    <a:pt x="15" y="128"/>
                    <a:pt x="15" y="128"/>
                  </a:cubicBezTo>
                  <a:cubicBezTo>
                    <a:pt x="17" y="131"/>
                    <a:pt x="17" y="131"/>
                    <a:pt x="17" y="131"/>
                  </a:cubicBezTo>
                  <a:cubicBezTo>
                    <a:pt x="30" y="125"/>
                    <a:pt x="30" y="125"/>
                    <a:pt x="30" y="125"/>
                  </a:cubicBezTo>
                  <a:cubicBezTo>
                    <a:pt x="33" y="128"/>
                    <a:pt x="35" y="130"/>
                    <a:pt x="38" y="133"/>
                  </a:cubicBezTo>
                  <a:cubicBezTo>
                    <a:pt x="33" y="148"/>
                    <a:pt x="33" y="148"/>
                    <a:pt x="33" y="148"/>
                  </a:cubicBezTo>
                  <a:cubicBezTo>
                    <a:pt x="37" y="150"/>
                    <a:pt x="37" y="150"/>
                    <a:pt x="37" y="150"/>
                  </a:cubicBezTo>
                  <a:cubicBezTo>
                    <a:pt x="47" y="155"/>
                    <a:pt x="47" y="155"/>
                    <a:pt x="47" y="155"/>
                  </a:cubicBezTo>
                  <a:cubicBezTo>
                    <a:pt x="51" y="157"/>
                    <a:pt x="51" y="157"/>
                    <a:pt x="51" y="157"/>
                  </a:cubicBezTo>
                  <a:cubicBezTo>
                    <a:pt x="59" y="145"/>
                    <a:pt x="59" y="145"/>
                    <a:pt x="59" y="145"/>
                  </a:cubicBezTo>
                  <a:cubicBezTo>
                    <a:pt x="62" y="146"/>
                    <a:pt x="66" y="147"/>
                    <a:pt x="69" y="148"/>
                  </a:cubicBezTo>
                  <a:cubicBezTo>
                    <a:pt x="72" y="163"/>
                    <a:pt x="72" y="163"/>
                    <a:pt x="72" y="163"/>
                  </a:cubicBezTo>
                  <a:cubicBezTo>
                    <a:pt x="77" y="163"/>
                    <a:pt x="77" y="163"/>
                    <a:pt x="77" y="163"/>
                  </a:cubicBezTo>
                  <a:cubicBezTo>
                    <a:pt x="88" y="162"/>
                    <a:pt x="88" y="162"/>
                    <a:pt x="88" y="162"/>
                  </a:cubicBezTo>
                  <a:cubicBezTo>
                    <a:pt x="92" y="162"/>
                    <a:pt x="92" y="162"/>
                    <a:pt x="92" y="162"/>
                  </a:cubicBezTo>
                  <a:cubicBezTo>
                    <a:pt x="94" y="148"/>
                    <a:pt x="94" y="148"/>
                    <a:pt x="94" y="148"/>
                  </a:cubicBezTo>
                  <a:cubicBezTo>
                    <a:pt x="98" y="147"/>
                    <a:pt x="102" y="146"/>
                    <a:pt x="105" y="144"/>
                  </a:cubicBezTo>
                  <a:lnTo>
                    <a:pt x="89" y="1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a:solidFill>
                  <a:srgbClr val="000000"/>
                </a:solidFill>
                <a:latin typeface="+mn-ea"/>
                <a:cs typeface="+mn-ea"/>
              </a:endParaRPr>
            </a:p>
          </p:txBody>
        </p:sp>
        <p:sp>
          <p:nvSpPr>
            <p:cNvPr id="31" name="Freeform 237"/>
            <p:cNvSpPr/>
            <p:nvPr/>
          </p:nvSpPr>
          <p:spPr bwMode="auto">
            <a:xfrm>
              <a:off x="7197095" y="5576372"/>
              <a:ext cx="312274" cy="312274"/>
            </a:xfrm>
            <a:custGeom>
              <a:avLst/>
              <a:gdLst>
                <a:gd name="T0" fmla="*/ 122 w 122"/>
                <a:gd name="T1" fmla="*/ 101 h 122"/>
                <a:gd name="T2" fmla="*/ 119 w 122"/>
                <a:gd name="T3" fmla="*/ 94 h 122"/>
                <a:gd name="T4" fmla="*/ 67 w 122"/>
                <a:gd name="T5" fmla="*/ 43 h 122"/>
                <a:gd name="T6" fmla="*/ 58 w 122"/>
                <a:gd name="T7" fmla="*/ 12 h 122"/>
                <a:gd name="T8" fmla="*/ 23 w 122"/>
                <a:gd name="T9" fmla="*/ 5 h 122"/>
                <a:gd name="T10" fmla="*/ 41 w 122"/>
                <a:gd name="T11" fmla="*/ 23 h 122"/>
                <a:gd name="T12" fmla="*/ 41 w 122"/>
                <a:gd name="T13" fmla="*/ 29 h 122"/>
                <a:gd name="T14" fmla="*/ 29 w 122"/>
                <a:gd name="T15" fmla="*/ 41 h 122"/>
                <a:gd name="T16" fmla="*/ 23 w 122"/>
                <a:gd name="T17" fmla="*/ 41 h 122"/>
                <a:gd name="T18" fmla="*/ 5 w 122"/>
                <a:gd name="T19" fmla="*/ 23 h 122"/>
                <a:gd name="T20" fmla="*/ 12 w 122"/>
                <a:gd name="T21" fmla="*/ 58 h 122"/>
                <a:gd name="T22" fmla="*/ 43 w 122"/>
                <a:gd name="T23" fmla="*/ 67 h 122"/>
                <a:gd name="T24" fmla="*/ 94 w 122"/>
                <a:gd name="T25" fmla="*/ 119 h 122"/>
                <a:gd name="T26" fmla="*/ 101 w 122"/>
                <a:gd name="T27" fmla="*/ 122 h 122"/>
                <a:gd name="T28" fmla="*/ 122 w 122"/>
                <a:gd name="T29" fmla="*/ 101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2" h="122">
                  <a:moveTo>
                    <a:pt x="122" y="101"/>
                  </a:moveTo>
                  <a:cubicBezTo>
                    <a:pt x="122" y="99"/>
                    <a:pt x="121" y="95"/>
                    <a:pt x="119" y="94"/>
                  </a:cubicBezTo>
                  <a:cubicBezTo>
                    <a:pt x="102" y="77"/>
                    <a:pt x="84" y="60"/>
                    <a:pt x="67" y="43"/>
                  </a:cubicBezTo>
                  <a:cubicBezTo>
                    <a:pt x="69" y="32"/>
                    <a:pt x="66" y="21"/>
                    <a:pt x="58" y="12"/>
                  </a:cubicBezTo>
                  <a:cubicBezTo>
                    <a:pt x="49" y="3"/>
                    <a:pt x="35" y="0"/>
                    <a:pt x="23" y="5"/>
                  </a:cubicBezTo>
                  <a:cubicBezTo>
                    <a:pt x="41" y="23"/>
                    <a:pt x="41" y="23"/>
                    <a:pt x="41" y="23"/>
                  </a:cubicBezTo>
                  <a:cubicBezTo>
                    <a:pt x="42" y="25"/>
                    <a:pt x="42" y="27"/>
                    <a:pt x="41" y="29"/>
                  </a:cubicBezTo>
                  <a:cubicBezTo>
                    <a:pt x="29" y="41"/>
                    <a:pt x="29" y="41"/>
                    <a:pt x="29" y="41"/>
                  </a:cubicBezTo>
                  <a:cubicBezTo>
                    <a:pt x="27" y="43"/>
                    <a:pt x="25" y="43"/>
                    <a:pt x="23" y="41"/>
                  </a:cubicBezTo>
                  <a:cubicBezTo>
                    <a:pt x="5" y="23"/>
                    <a:pt x="5" y="23"/>
                    <a:pt x="5" y="23"/>
                  </a:cubicBezTo>
                  <a:cubicBezTo>
                    <a:pt x="0" y="35"/>
                    <a:pt x="3" y="49"/>
                    <a:pt x="12" y="58"/>
                  </a:cubicBezTo>
                  <a:cubicBezTo>
                    <a:pt x="20" y="66"/>
                    <a:pt x="32" y="69"/>
                    <a:pt x="43" y="67"/>
                  </a:cubicBezTo>
                  <a:cubicBezTo>
                    <a:pt x="60" y="84"/>
                    <a:pt x="77" y="102"/>
                    <a:pt x="94" y="119"/>
                  </a:cubicBezTo>
                  <a:cubicBezTo>
                    <a:pt x="95" y="121"/>
                    <a:pt x="98" y="122"/>
                    <a:pt x="101" y="122"/>
                  </a:cubicBezTo>
                  <a:cubicBezTo>
                    <a:pt x="111" y="120"/>
                    <a:pt x="120" y="112"/>
                    <a:pt x="122" y="10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a:solidFill>
                  <a:srgbClr val="000000"/>
                </a:solidFill>
                <a:latin typeface="+mn-ea"/>
                <a:cs typeface="+mn-ea"/>
              </a:endParaRPr>
            </a:p>
          </p:txBody>
        </p:sp>
      </p:grpSp>
      <p:grpSp>
        <p:nvGrpSpPr>
          <p:cNvPr id="32" name="组合 31"/>
          <p:cNvGrpSpPr/>
          <p:nvPr/>
        </p:nvGrpSpPr>
        <p:grpSpPr>
          <a:xfrm>
            <a:off x="7854181" y="4227164"/>
            <a:ext cx="337705" cy="322153"/>
            <a:chOff x="8145843" y="5425657"/>
            <a:chExt cx="494435" cy="471664"/>
          </a:xfrm>
          <a:solidFill>
            <a:srgbClr val="87B0C7"/>
          </a:solidFill>
        </p:grpSpPr>
        <p:sp>
          <p:nvSpPr>
            <p:cNvPr id="33" name="Freeform 850"/>
            <p:cNvSpPr/>
            <p:nvPr/>
          </p:nvSpPr>
          <p:spPr bwMode="auto">
            <a:xfrm>
              <a:off x="8294391" y="5425657"/>
              <a:ext cx="89996" cy="101923"/>
            </a:xfrm>
            <a:custGeom>
              <a:avLst/>
              <a:gdLst>
                <a:gd name="T0" fmla="*/ 9 w 35"/>
                <a:gd name="T1" fmla="*/ 35 h 40"/>
                <a:gd name="T2" fmla="*/ 5 w 35"/>
                <a:gd name="T3" fmla="*/ 13 h 40"/>
                <a:gd name="T4" fmla="*/ 27 w 35"/>
                <a:gd name="T5" fmla="*/ 4 h 40"/>
                <a:gd name="T6" fmla="*/ 30 w 35"/>
                <a:gd name="T7" fmla="*/ 27 h 40"/>
                <a:gd name="T8" fmla="*/ 9 w 35"/>
                <a:gd name="T9" fmla="*/ 35 h 40"/>
              </a:gdLst>
              <a:ahLst/>
              <a:cxnLst>
                <a:cxn ang="0">
                  <a:pos x="T0" y="T1"/>
                </a:cxn>
                <a:cxn ang="0">
                  <a:pos x="T2" y="T3"/>
                </a:cxn>
                <a:cxn ang="0">
                  <a:pos x="T4" y="T5"/>
                </a:cxn>
                <a:cxn ang="0">
                  <a:pos x="T6" y="T7"/>
                </a:cxn>
                <a:cxn ang="0">
                  <a:pos x="T8" y="T9"/>
                </a:cxn>
              </a:cxnLst>
              <a:rect l="0" t="0" r="r" b="b"/>
              <a:pathLst>
                <a:path w="35" h="40">
                  <a:moveTo>
                    <a:pt x="9" y="35"/>
                  </a:moveTo>
                  <a:cubicBezTo>
                    <a:pt x="2" y="31"/>
                    <a:pt x="0" y="21"/>
                    <a:pt x="5" y="13"/>
                  </a:cubicBezTo>
                  <a:cubicBezTo>
                    <a:pt x="10" y="4"/>
                    <a:pt x="20" y="0"/>
                    <a:pt x="27" y="4"/>
                  </a:cubicBezTo>
                  <a:cubicBezTo>
                    <a:pt x="34" y="8"/>
                    <a:pt x="35" y="19"/>
                    <a:pt x="30" y="27"/>
                  </a:cubicBezTo>
                  <a:cubicBezTo>
                    <a:pt x="25" y="36"/>
                    <a:pt x="16" y="40"/>
                    <a:pt x="9"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a:solidFill>
                  <a:srgbClr val="000000"/>
                </a:solidFill>
                <a:latin typeface="+mn-ea"/>
                <a:cs typeface="+mn-ea"/>
              </a:endParaRPr>
            </a:p>
          </p:txBody>
        </p:sp>
        <p:sp>
          <p:nvSpPr>
            <p:cNvPr id="34" name="Freeform 851"/>
            <p:cNvSpPr/>
            <p:nvPr/>
          </p:nvSpPr>
          <p:spPr bwMode="auto">
            <a:xfrm>
              <a:off x="8145843" y="5499388"/>
              <a:ext cx="489012" cy="397933"/>
            </a:xfrm>
            <a:custGeom>
              <a:avLst/>
              <a:gdLst>
                <a:gd name="T0" fmla="*/ 3 w 191"/>
                <a:gd name="T1" fmla="*/ 12 h 155"/>
                <a:gd name="T2" fmla="*/ 4 w 191"/>
                <a:gd name="T3" fmla="*/ 12 h 155"/>
                <a:gd name="T4" fmla="*/ 10 w 191"/>
                <a:gd name="T5" fmla="*/ 10 h 155"/>
                <a:gd name="T6" fmla="*/ 35 w 191"/>
                <a:gd name="T7" fmla="*/ 1 h 155"/>
                <a:gd name="T8" fmla="*/ 58 w 191"/>
                <a:gd name="T9" fmla="*/ 6 h 155"/>
                <a:gd name="T10" fmla="*/ 52 w 191"/>
                <a:gd name="T11" fmla="*/ 9 h 155"/>
                <a:gd name="T12" fmla="*/ 50 w 191"/>
                <a:gd name="T13" fmla="*/ 19 h 155"/>
                <a:gd name="T14" fmla="*/ 60 w 191"/>
                <a:gd name="T15" fmla="*/ 14 h 155"/>
                <a:gd name="T16" fmla="*/ 64 w 191"/>
                <a:gd name="T17" fmla="*/ 7 h 155"/>
                <a:gd name="T18" fmla="*/ 65 w 191"/>
                <a:gd name="T19" fmla="*/ 15 h 155"/>
                <a:gd name="T20" fmla="*/ 53 w 191"/>
                <a:gd name="T21" fmla="*/ 41 h 155"/>
                <a:gd name="T22" fmla="*/ 65 w 191"/>
                <a:gd name="T23" fmla="*/ 20 h 155"/>
                <a:gd name="T24" fmla="*/ 70 w 191"/>
                <a:gd name="T25" fmla="*/ 19 h 155"/>
                <a:gd name="T26" fmla="*/ 75 w 191"/>
                <a:gd name="T27" fmla="*/ 50 h 155"/>
                <a:gd name="T28" fmla="*/ 95 w 191"/>
                <a:gd name="T29" fmla="*/ 63 h 155"/>
                <a:gd name="T30" fmla="*/ 130 w 191"/>
                <a:gd name="T31" fmla="*/ 35 h 155"/>
                <a:gd name="T32" fmla="*/ 191 w 191"/>
                <a:gd name="T33" fmla="*/ 79 h 155"/>
                <a:gd name="T34" fmla="*/ 183 w 191"/>
                <a:gd name="T35" fmla="*/ 81 h 155"/>
                <a:gd name="T36" fmla="*/ 92 w 191"/>
                <a:gd name="T37" fmla="*/ 81 h 155"/>
                <a:gd name="T38" fmla="*/ 77 w 191"/>
                <a:gd name="T39" fmla="*/ 79 h 155"/>
                <a:gd name="T40" fmla="*/ 71 w 191"/>
                <a:gd name="T41" fmla="*/ 71 h 155"/>
                <a:gd name="T42" fmla="*/ 61 w 191"/>
                <a:gd name="T43" fmla="*/ 63 h 155"/>
                <a:gd name="T44" fmla="*/ 61 w 191"/>
                <a:gd name="T45" fmla="*/ 63 h 155"/>
                <a:gd name="T46" fmla="*/ 61 w 191"/>
                <a:gd name="T47" fmla="*/ 63 h 155"/>
                <a:gd name="T48" fmla="*/ 57 w 191"/>
                <a:gd name="T49" fmla="*/ 57 h 155"/>
                <a:gd name="T50" fmla="*/ 57 w 191"/>
                <a:gd name="T51" fmla="*/ 55 h 155"/>
                <a:gd name="T52" fmla="*/ 56 w 191"/>
                <a:gd name="T53" fmla="*/ 50 h 155"/>
                <a:gd name="T54" fmla="*/ 60 w 191"/>
                <a:gd name="T55" fmla="*/ 94 h 155"/>
                <a:gd name="T56" fmla="*/ 46 w 191"/>
                <a:gd name="T57" fmla="*/ 155 h 155"/>
                <a:gd name="T58" fmla="*/ 41 w 191"/>
                <a:gd name="T59" fmla="*/ 105 h 155"/>
                <a:gd name="T60" fmla="*/ 40 w 191"/>
                <a:gd name="T61" fmla="*/ 104 h 155"/>
                <a:gd name="T62" fmla="*/ 32 w 191"/>
                <a:gd name="T63" fmla="*/ 87 h 155"/>
                <a:gd name="T64" fmla="*/ 5 w 191"/>
                <a:gd name="T65" fmla="*/ 152 h 155"/>
                <a:gd name="T66" fmla="*/ 2 w 191"/>
                <a:gd name="T67" fmla="*/ 66 h 155"/>
                <a:gd name="T68" fmla="*/ 15 w 191"/>
                <a:gd name="T69" fmla="*/ 40 h 155"/>
                <a:gd name="T70" fmla="*/ 1 w 191"/>
                <a:gd name="T71" fmla="*/ 29 h 155"/>
                <a:gd name="T72" fmla="*/ 0 w 191"/>
                <a:gd name="T73" fmla="*/ 28 h 155"/>
                <a:gd name="T74" fmla="*/ 3 w 191"/>
                <a:gd name="T75" fmla="*/ 12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1" h="155">
                  <a:moveTo>
                    <a:pt x="3" y="12"/>
                  </a:moveTo>
                  <a:cubicBezTo>
                    <a:pt x="3" y="12"/>
                    <a:pt x="3" y="12"/>
                    <a:pt x="3" y="12"/>
                  </a:cubicBezTo>
                  <a:cubicBezTo>
                    <a:pt x="3" y="12"/>
                    <a:pt x="3" y="12"/>
                    <a:pt x="3" y="12"/>
                  </a:cubicBezTo>
                  <a:cubicBezTo>
                    <a:pt x="4" y="12"/>
                    <a:pt x="4" y="12"/>
                    <a:pt x="4" y="12"/>
                  </a:cubicBezTo>
                  <a:cubicBezTo>
                    <a:pt x="6" y="11"/>
                    <a:pt x="6" y="11"/>
                    <a:pt x="6" y="11"/>
                  </a:cubicBezTo>
                  <a:cubicBezTo>
                    <a:pt x="10" y="10"/>
                    <a:pt x="10" y="10"/>
                    <a:pt x="10" y="10"/>
                  </a:cubicBezTo>
                  <a:cubicBezTo>
                    <a:pt x="19" y="7"/>
                    <a:pt x="19" y="7"/>
                    <a:pt x="19" y="7"/>
                  </a:cubicBezTo>
                  <a:cubicBezTo>
                    <a:pt x="35" y="1"/>
                    <a:pt x="35" y="1"/>
                    <a:pt x="35" y="1"/>
                  </a:cubicBezTo>
                  <a:cubicBezTo>
                    <a:pt x="37" y="0"/>
                    <a:pt x="44" y="0"/>
                    <a:pt x="46" y="1"/>
                  </a:cubicBezTo>
                  <a:cubicBezTo>
                    <a:pt x="51" y="2"/>
                    <a:pt x="54" y="4"/>
                    <a:pt x="58" y="6"/>
                  </a:cubicBezTo>
                  <a:cubicBezTo>
                    <a:pt x="57" y="6"/>
                    <a:pt x="57" y="6"/>
                    <a:pt x="57" y="6"/>
                  </a:cubicBezTo>
                  <a:cubicBezTo>
                    <a:pt x="52" y="9"/>
                    <a:pt x="52" y="9"/>
                    <a:pt x="52" y="9"/>
                  </a:cubicBezTo>
                  <a:cubicBezTo>
                    <a:pt x="54" y="15"/>
                    <a:pt x="54" y="15"/>
                    <a:pt x="54" y="15"/>
                  </a:cubicBezTo>
                  <a:cubicBezTo>
                    <a:pt x="50" y="19"/>
                    <a:pt x="50" y="19"/>
                    <a:pt x="50" y="19"/>
                  </a:cubicBezTo>
                  <a:cubicBezTo>
                    <a:pt x="45" y="43"/>
                    <a:pt x="45" y="43"/>
                    <a:pt x="45" y="43"/>
                  </a:cubicBezTo>
                  <a:cubicBezTo>
                    <a:pt x="60" y="14"/>
                    <a:pt x="60" y="14"/>
                    <a:pt x="60" y="14"/>
                  </a:cubicBezTo>
                  <a:cubicBezTo>
                    <a:pt x="60" y="13"/>
                    <a:pt x="60" y="13"/>
                    <a:pt x="60" y="13"/>
                  </a:cubicBezTo>
                  <a:cubicBezTo>
                    <a:pt x="64" y="7"/>
                    <a:pt x="64" y="7"/>
                    <a:pt x="64" y="7"/>
                  </a:cubicBezTo>
                  <a:cubicBezTo>
                    <a:pt x="67" y="9"/>
                    <a:pt x="67" y="9"/>
                    <a:pt x="67" y="9"/>
                  </a:cubicBezTo>
                  <a:cubicBezTo>
                    <a:pt x="65" y="15"/>
                    <a:pt x="65" y="15"/>
                    <a:pt x="65" y="15"/>
                  </a:cubicBezTo>
                  <a:cubicBezTo>
                    <a:pt x="64" y="16"/>
                    <a:pt x="64" y="16"/>
                    <a:pt x="64" y="16"/>
                  </a:cubicBezTo>
                  <a:cubicBezTo>
                    <a:pt x="53" y="41"/>
                    <a:pt x="53" y="41"/>
                    <a:pt x="53" y="41"/>
                  </a:cubicBezTo>
                  <a:cubicBezTo>
                    <a:pt x="65" y="26"/>
                    <a:pt x="65" y="26"/>
                    <a:pt x="65" y="26"/>
                  </a:cubicBezTo>
                  <a:cubicBezTo>
                    <a:pt x="65" y="20"/>
                    <a:pt x="65" y="20"/>
                    <a:pt x="65" y="20"/>
                  </a:cubicBezTo>
                  <a:cubicBezTo>
                    <a:pt x="69" y="19"/>
                    <a:pt x="69" y="19"/>
                    <a:pt x="69" y="19"/>
                  </a:cubicBezTo>
                  <a:cubicBezTo>
                    <a:pt x="69" y="19"/>
                    <a:pt x="69" y="19"/>
                    <a:pt x="70" y="19"/>
                  </a:cubicBezTo>
                  <a:cubicBezTo>
                    <a:pt x="75" y="50"/>
                    <a:pt x="75" y="50"/>
                    <a:pt x="75" y="50"/>
                  </a:cubicBezTo>
                  <a:cubicBezTo>
                    <a:pt x="75" y="50"/>
                    <a:pt x="75" y="50"/>
                    <a:pt x="75" y="50"/>
                  </a:cubicBezTo>
                  <a:cubicBezTo>
                    <a:pt x="82" y="55"/>
                    <a:pt x="82" y="55"/>
                    <a:pt x="82" y="55"/>
                  </a:cubicBezTo>
                  <a:cubicBezTo>
                    <a:pt x="95" y="63"/>
                    <a:pt x="95" y="63"/>
                    <a:pt x="95" y="63"/>
                  </a:cubicBezTo>
                  <a:cubicBezTo>
                    <a:pt x="95" y="64"/>
                    <a:pt x="95" y="64"/>
                    <a:pt x="95" y="64"/>
                  </a:cubicBezTo>
                  <a:cubicBezTo>
                    <a:pt x="130" y="35"/>
                    <a:pt x="130" y="35"/>
                    <a:pt x="130" y="35"/>
                  </a:cubicBezTo>
                  <a:cubicBezTo>
                    <a:pt x="132" y="33"/>
                    <a:pt x="136" y="33"/>
                    <a:pt x="138" y="35"/>
                  </a:cubicBezTo>
                  <a:cubicBezTo>
                    <a:pt x="191" y="79"/>
                    <a:pt x="191" y="79"/>
                    <a:pt x="191" y="79"/>
                  </a:cubicBezTo>
                  <a:cubicBezTo>
                    <a:pt x="190" y="80"/>
                    <a:pt x="189" y="81"/>
                    <a:pt x="187" y="81"/>
                  </a:cubicBezTo>
                  <a:cubicBezTo>
                    <a:pt x="183" y="81"/>
                    <a:pt x="183" y="81"/>
                    <a:pt x="183" y="81"/>
                  </a:cubicBezTo>
                  <a:cubicBezTo>
                    <a:pt x="94" y="67"/>
                    <a:pt x="94" y="67"/>
                    <a:pt x="94" y="67"/>
                  </a:cubicBezTo>
                  <a:cubicBezTo>
                    <a:pt x="92" y="81"/>
                    <a:pt x="92" y="81"/>
                    <a:pt x="92" y="81"/>
                  </a:cubicBezTo>
                  <a:cubicBezTo>
                    <a:pt x="80" y="81"/>
                    <a:pt x="80" y="81"/>
                    <a:pt x="80" y="81"/>
                  </a:cubicBezTo>
                  <a:cubicBezTo>
                    <a:pt x="79" y="81"/>
                    <a:pt x="78" y="80"/>
                    <a:pt x="77" y="79"/>
                  </a:cubicBezTo>
                  <a:cubicBezTo>
                    <a:pt x="79" y="77"/>
                    <a:pt x="79" y="77"/>
                    <a:pt x="79" y="77"/>
                  </a:cubicBezTo>
                  <a:cubicBezTo>
                    <a:pt x="71" y="71"/>
                    <a:pt x="71" y="71"/>
                    <a:pt x="71" y="71"/>
                  </a:cubicBezTo>
                  <a:cubicBezTo>
                    <a:pt x="65" y="66"/>
                    <a:pt x="65" y="66"/>
                    <a:pt x="65" y="66"/>
                  </a:cubicBezTo>
                  <a:cubicBezTo>
                    <a:pt x="61" y="63"/>
                    <a:pt x="61" y="63"/>
                    <a:pt x="61" y="63"/>
                  </a:cubicBezTo>
                  <a:cubicBezTo>
                    <a:pt x="61" y="63"/>
                    <a:pt x="61" y="63"/>
                    <a:pt x="61" y="63"/>
                  </a:cubicBezTo>
                  <a:cubicBezTo>
                    <a:pt x="61" y="63"/>
                    <a:pt x="61" y="63"/>
                    <a:pt x="61" y="63"/>
                  </a:cubicBezTo>
                  <a:cubicBezTo>
                    <a:pt x="61" y="63"/>
                    <a:pt x="61" y="63"/>
                    <a:pt x="61" y="63"/>
                  </a:cubicBezTo>
                  <a:cubicBezTo>
                    <a:pt x="61" y="63"/>
                    <a:pt x="61" y="63"/>
                    <a:pt x="61" y="63"/>
                  </a:cubicBezTo>
                  <a:cubicBezTo>
                    <a:pt x="53" y="50"/>
                    <a:pt x="59" y="59"/>
                    <a:pt x="57" y="57"/>
                  </a:cubicBezTo>
                  <a:cubicBezTo>
                    <a:pt x="57" y="57"/>
                    <a:pt x="57" y="57"/>
                    <a:pt x="57" y="57"/>
                  </a:cubicBezTo>
                  <a:cubicBezTo>
                    <a:pt x="57" y="56"/>
                    <a:pt x="57" y="56"/>
                    <a:pt x="57" y="56"/>
                  </a:cubicBezTo>
                  <a:cubicBezTo>
                    <a:pt x="57" y="55"/>
                    <a:pt x="57" y="55"/>
                    <a:pt x="57" y="55"/>
                  </a:cubicBezTo>
                  <a:cubicBezTo>
                    <a:pt x="57" y="53"/>
                    <a:pt x="57" y="53"/>
                    <a:pt x="57" y="53"/>
                  </a:cubicBezTo>
                  <a:cubicBezTo>
                    <a:pt x="56" y="50"/>
                    <a:pt x="56" y="50"/>
                    <a:pt x="56" y="50"/>
                  </a:cubicBezTo>
                  <a:cubicBezTo>
                    <a:pt x="54" y="56"/>
                    <a:pt x="51" y="63"/>
                    <a:pt x="49" y="71"/>
                  </a:cubicBezTo>
                  <a:cubicBezTo>
                    <a:pt x="51" y="76"/>
                    <a:pt x="55" y="85"/>
                    <a:pt x="60" y="94"/>
                  </a:cubicBezTo>
                  <a:cubicBezTo>
                    <a:pt x="65" y="120"/>
                    <a:pt x="64" y="137"/>
                    <a:pt x="65" y="154"/>
                  </a:cubicBezTo>
                  <a:cubicBezTo>
                    <a:pt x="46" y="155"/>
                    <a:pt x="46" y="155"/>
                    <a:pt x="46" y="155"/>
                  </a:cubicBezTo>
                  <a:cubicBezTo>
                    <a:pt x="41" y="111"/>
                    <a:pt x="41" y="111"/>
                    <a:pt x="41" y="111"/>
                  </a:cubicBezTo>
                  <a:cubicBezTo>
                    <a:pt x="41" y="105"/>
                    <a:pt x="41" y="105"/>
                    <a:pt x="41" y="105"/>
                  </a:cubicBezTo>
                  <a:cubicBezTo>
                    <a:pt x="41" y="105"/>
                    <a:pt x="41" y="105"/>
                    <a:pt x="41" y="105"/>
                  </a:cubicBezTo>
                  <a:cubicBezTo>
                    <a:pt x="40" y="104"/>
                    <a:pt x="40" y="104"/>
                    <a:pt x="40" y="104"/>
                  </a:cubicBezTo>
                  <a:cubicBezTo>
                    <a:pt x="35" y="94"/>
                    <a:pt x="35" y="94"/>
                    <a:pt x="35" y="94"/>
                  </a:cubicBezTo>
                  <a:cubicBezTo>
                    <a:pt x="32" y="87"/>
                    <a:pt x="32" y="87"/>
                    <a:pt x="32" y="87"/>
                  </a:cubicBezTo>
                  <a:cubicBezTo>
                    <a:pt x="31" y="106"/>
                    <a:pt x="28" y="136"/>
                    <a:pt x="25" y="154"/>
                  </a:cubicBezTo>
                  <a:cubicBezTo>
                    <a:pt x="5" y="152"/>
                    <a:pt x="5" y="152"/>
                    <a:pt x="5" y="152"/>
                  </a:cubicBezTo>
                  <a:cubicBezTo>
                    <a:pt x="8" y="124"/>
                    <a:pt x="10" y="98"/>
                    <a:pt x="11" y="70"/>
                  </a:cubicBezTo>
                  <a:cubicBezTo>
                    <a:pt x="8" y="69"/>
                    <a:pt x="5" y="67"/>
                    <a:pt x="2" y="66"/>
                  </a:cubicBezTo>
                  <a:cubicBezTo>
                    <a:pt x="2" y="66"/>
                    <a:pt x="2" y="66"/>
                    <a:pt x="2" y="66"/>
                  </a:cubicBezTo>
                  <a:cubicBezTo>
                    <a:pt x="6" y="57"/>
                    <a:pt x="11" y="49"/>
                    <a:pt x="15" y="40"/>
                  </a:cubicBezTo>
                  <a:cubicBezTo>
                    <a:pt x="1" y="29"/>
                    <a:pt x="1" y="29"/>
                    <a:pt x="1" y="29"/>
                  </a:cubicBezTo>
                  <a:cubicBezTo>
                    <a:pt x="1" y="29"/>
                    <a:pt x="1" y="29"/>
                    <a:pt x="1" y="29"/>
                  </a:cubicBezTo>
                  <a:cubicBezTo>
                    <a:pt x="0" y="28"/>
                    <a:pt x="0" y="28"/>
                    <a:pt x="0" y="28"/>
                  </a:cubicBezTo>
                  <a:cubicBezTo>
                    <a:pt x="0" y="28"/>
                    <a:pt x="0" y="28"/>
                    <a:pt x="0" y="28"/>
                  </a:cubicBezTo>
                  <a:cubicBezTo>
                    <a:pt x="0" y="28"/>
                    <a:pt x="0" y="28"/>
                    <a:pt x="0" y="28"/>
                  </a:cubicBezTo>
                  <a:cubicBezTo>
                    <a:pt x="0" y="28"/>
                    <a:pt x="3" y="8"/>
                    <a:pt x="3"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a:solidFill>
                  <a:srgbClr val="000000"/>
                </a:solidFill>
                <a:latin typeface="+mn-ea"/>
                <a:cs typeface="+mn-ea"/>
              </a:endParaRPr>
            </a:p>
          </p:txBody>
        </p:sp>
        <p:sp>
          <p:nvSpPr>
            <p:cNvPr id="35" name="Freeform 852"/>
            <p:cNvSpPr>
              <a:spLocks noEditPoints="1"/>
            </p:cNvSpPr>
            <p:nvPr/>
          </p:nvSpPr>
          <p:spPr bwMode="auto">
            <a:xfrm>
              <a:off x="8337762" y="5711908"/>
              <a:ext cx="302516" cy="176739"/>
            </a:xfrm>
            <a:custGeom>
              <a:avLst/>
              <a:gdLst>
                <a:gd name="T0" fmla="*/ 63 w 118"/>
                <a:gd name="T1" fmla="*/ 46 h 69"/>
                <a:gd name="T2" fmla="*/ 118 w 118"/>
                <a:gd name="T3" fmla="*/ 0 h 69"/>
                <a:gd name="T4" fmla="*/ 118 w 118"/>
                <a:gd name="T5" fmla="*/ 63 h 69"/>
                <a:gd name="T6" fmla="*/ 112 w 118"/>
                <a:gd name="T7" fmla="*/ 69 h 69"/>
                <a:gd name="T8" fmla="*/ 5 w 118"/>
                <a:gd name="T9" fmla="*/ 69 h 69"/>
                <a:gd name="T10" fmla="*/ 0 w 118"/>
                <a:gd name="T11" fmla="*/ 63 h 69"/>
                <a:gd name="T12" fmla="*/ 0 w 118"/>
                <a:gd name="T13" fmla="*/ 0 h 69"/>
                <a:gd name="T14" fmla="*/ 55 w 118"/>
                <a:gd name="T15" fmla="*/ 46 h 69"/>
                <a:gd name="T16" fmla="*/ 63 w 118"/>
                <a:gd name="T17" fmla="*/ 46 h 69"/>
                <a:gd name="T18" fmla="*/ 84 w 118"/>
                <a:gd name="T19" fmla="*/ 39 h 69"/>
                <a:gd name="T20" fmla="*/ 110 w 118"/>
                <a:gd name="T21" fmla="*/ 64 h 69"/>
                <a:gd name="T22" fmla="*/ 111 w 118"/>
                <a:gd name="T23" fmla="*/ 64 h 69"/>
                <a:gd name="T24" fmla="*/ 113 w 118"/>
                <a:gd name="T25" fmla="*/ 64 h 69"/>
                <a:gd name="T26" fmla="*/ 113 w 118"/>
                <a:gd name="T27" fmla="*/ 61 h 69"/>
                <a:gd name="T28" fmla="*/ 87 w 118"/>
                <a:gd name="T29" fmla="*/ 36 h 69"/>
                <a:gd name="T30" fmla="*/ 84 w 118"/>
                <a:gd name="T31" fmla="*/ 37 h 69"/>
                <a:gd name="T32" fmla="*/ 84 w 118"/>
                <a:gd name="T33" fmla="*/ 39 h 69"/>
                <a:gd name="T34" fmla="*/ 34 w 118"/>
                <a:gd name="T35" fmla="*/ 37 h 69"/>
                <a:gd name="T36" fmla="*/ 31 w 118"/>
                <a:gd name="T37" fmla="*/ 36 h 69"/>
                <a:gd name="T38" fmla="*/ 5 w 118"/>
                <a:gd name="T39" fmla="*/ 61 h 69"/>
                <a:gd name="T40" fmla="*/ 5 w 118"/>
                <a:gd name="T41" fmla="*/ 64 h 69"/>
                <a:gd name="T42" fmla="*/ 6 w 118"/>
                <a:gd name="T43" fmla="*/ 64 h 69"/>
                <a:gd name="T44" fmla="*/ 8 w 118"/>
                <a:gd name="T45" fmla="*/ 64 h 69"/>
                <a:gd name="T46" fmla="*/ 34 w 118"/>
                <a:gd name="T47" fmla="*/ 39 h 69"/>
                <a:gd name="T48" fmla="*/ 34 w 118"/>
                <a:gd name="T49" fmla="*/ 3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8" h="69">
                  <a:moveTo>
                    <a:pt x="63" y="46"/>
                  </a:moveTo>
                  <a:cubicBezTo>
                    <a:pt x="118" y="0"/>
                    <a:pt x="118" y="0"/>
                    <a:pt x="118" y="0"/>
                  </a:cubicBezTo>
                  <a:cubicBezTo>
                    <a:pt x="118" y="63"/>
                    <a:pt x="118" y="63"/>
                    <a:pt x="118" y="63"/>
                  </a:cubicBezTo>
                  <a:cubicBezTo>
                    <a:pt x="118" y="66"/>
                    <a:pt x="116" y="69"/>
                    <a:pt x="112" y="69"/>
                  </a:cubicBezTo>
                  <a:cubicBezTo>
                    <a:pt x="5" y="69"/>
                    <a:pt x="5" y="69"/>
                    <a:pt x="5" y="69"/>
                  </a:cubicBezTo>
                  <a:cubicBezTo>
                    <a:pt x="2" y="69"/>
                    <a:pt x="0" y="66"/>
                    <a:pt x="0" y="63"/>
                  </a:cubicBezTo>
                  <a:cubicBezTo>
                    <a:pt x="0" y="0"/>
                    <a:pt x="0" y="0"/>
                    <a:pt x="0" y="0"/>
                  </a:cubicBezTo>
                  <a:cubicBezTo>
                    <a:pt x="55" y="46"/>
                    <a:pt x="55" y="46"/>
                    <a:pt x="55" y="46"/>
                  </a:cubicBezTo>
                  <a:cubicBezTo>
                    <a:pt x="57" y="47"/>
                    <a:pt x="61" y="47"/>
                    <a:pt x="63" y="46"/>
                  </a:cubicBezTo>
                  <a:close/>
                  <a:moveTo>
                    <a:pt x="84" y="39"/>
                  </a:moveTo>
                  <a:cubicBezTo>
                    <a:pt x="110" y="64"/>
                    <a:pt x="110" y="64"/>
                    <a:pt x="110" y="64"/>
                  </a:cubicBezTo>
                  <a:cubicBezTo>
                    <a:pt x="110" y="64"/>
                    <a:pt x="111" y="64"/>
                    <a:pt x="111" y="64"/>
                  </a:cubicBezTo>
                  <a:cubicBezTo>
                    <a:pt x="112" y="64"/>
                    <a:pt x="112" y="64"/>
                    <a:pt x="113" y="64"/>
                  </a:cubicBezTo>
                  <a:cubicBezTo>
                    <a:pt x="113" y="63"/>
                    <a:pt x="113" y="62"/>
                    <a:pt x="113" y="61"/>
                  </a:cubicBezTo>
                  <a:cubicBezTo>
                    <a:pt x="87" y="36"/>
                    <a:pt x="87" y="36"/>
                    <a:pt x="87" y="36"/>
                  </a:cubicBezTo>
                  <a:cubicBezTo>
                    <a:pt x="86" y="36"/>
                    <a:pt x="85" y="36"/>
                    <a:pt x="84" y="37"/>
                  </a:cubicBezTo>
                  <a:cubicBezTo>
                    <a:pt x="84" y="37"/>
                    <a:pt x="84" y="38"/>
                    <a:pt x="84" y="39"/>
                  </a:cubicBezTo>
                  <a:close/>
                  <a:moveTo>
                    <a:pt x="34" y="37"/>
                  </a:moveTo>
                  <a:cubicBezTo>
                    <a:pt x="33" y="36"/>
                    <a:pt x="32" y="36"/>
                    <a:pt x="31" y="36"/>
                  </a:cubicBezTo>
                  <a:cubicBezTo>
                    <a:pt x="5" y="61"/>
                    <a:pt x="5" y="61"/>
                    <a:pt x="5" y="61"/>
                  </a:cubicBezTo>
                  <a:cubicBezTo>
                    <a:pt x="4" y="62"/>
                    <a:pt x="4" y="63"/>
                    <a:pt x="5" y="64"/>
                  </a:cubicBezTo>
                  <a:cubicBezTo>
                    <a:pt x="5" y="64"/>
                    <a:pt x="6" y="64"/>
                    <a:pt x="6" y="64"/>
                  </a:cubicBezTo>
                  <a:cubicBezTo>
                    <a:pt x="7" y="64"/>
                    <a:pt x="7" y="64"/>
                    <a:pt x="8" y="64"/>
                  </a:cubicBezTo>
                  <a:cubicBezTo>
                    <a:pt x="34" y="39"/>
                    <a:pt x="34" y="39"/>
                    <a:pt x="34" y="39"/>
                  </a:cubicBezTo>
                  <a:cubicBezTo>
                    <a:pt x="34" y="38"/>
                    <a:pt x="34" y="37"/>
                    <a:pt x="34" y="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a:solidFill>
                  <a:srgbClr val="000000"/>
                </a:solidFill>
                <a:latin typeface="+mn-ea"/>
                <a:cs typeface="+mn-ea"/>
              </a:endParaRPr>
            </a:p>
          </p:txBody>
        </p:sp>
        <p:sp>
          <p:nvSpPr>
            <p:cNvPr id="36" name="Freeform 853"/>
            <p:cNvSpPr/>
            <p:nvPr/>
          </p:nvSpPr>
          <p:spPr bwMode="auto">
            <a:xfrm>
              <a:off x="8414746" y="5709740"/>
              <a:ext cx="169148" cy="43371"/>
            </a:xfrm>
            <a:custGeom>
              <a:avLst/>
              <a:gdLst>
                <a:gd name="T0" fmla="*/ 4 w 66"/>
                <a:gd name="T1" fmla="*/ 1 h 17"/>
                <a:gd name="T2" fmla="*/ 63 w 66"/>
                <a:gd name="T3" fmla="*/ 11 h 17"/>
                <a:gd name="T4" fmla="*/ 66 w 66"/>
                <a:gd name="T5" fmla="*/ 15 h 17"/>
                <a:gd name="T6" fmla="*/ 62 w 66"/>
                <a:gd name="T7" fmla="*/ 17 h 17"/>
                <a:gd name="T8" fmla="*/ 62 w 66"/>
                <a:gd name="T9" fmla="*/ 17 h 17"/>
                <a:gd name="T10" fmla="*/ 2 w 66"/>
                <a:gd name="T11" fmla="*/ 7 h 17"/>
                <a:gd name="T12" fmla="*/ 0 w 66"/>
                <a:gd name="T13" fmla="*/ 3 h 17"/>
                <a:gd name="T14" fmla="*/ 4 w 66"/>
                <a:gd name="T15" fmla="*/ 1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17">
                  <a:moveTo>
                    <a:pt x="4" y="1"/>
                  </a:moveTo>
                  <a:cubicBezTo>
                    <a:pt x="63" y="11"/>
                    <a:pt x="63" y="11"/>
                    <a:pt x="63" y="11"/>
                  </a:cubicBezTo>
                  <a:cubicBezTo>
                    <a:pt x="65" y="11"/>
                    <a:pt x="66" y="13"/>
                    <a:pt x="66" y="15"/>
                  </a:cubicBezTo>
                  <a:cubicBezTo>
                    <a:pt x="65" y="16"/>
                    <a:pt x="64" y="17"/>
                    <a:pt x="62" y="17"/>
                  </a:cubicBezTo>
                  <a:cubicBezTo>
                    <a:pt x="62" y="17"/>
                    <a:pt x="62" y="17"/>
                    <a:pt x="62" y="17"/>
                  </a:cubicBezTo>
                  <a:cubicBezTo>
                    <a:pt x="2" y="7"/>
                    <a:pt x="2" y="7"/>
                    <a:pt x="2" y="7"/>
                  </a:cubicBezTo>
                  <a:cubicBezTo>
                    <a:pt x="1" y="7"/>
                    <a:pt x="0" y="5"/>
                    <a:pt x="0" y="3"/>
                  </a:cubicBezTo>
                  <a:cubicBezTo>
                    <a:pt x="0" y="2"/>
                    <a:pt x="2" y="0"/>
                    <a:pt x="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a:solidFill>
                  <a:srgbClr val="000000"/>
                </a:solidFill>
                <a:latin typeface="+mn-ea"/>
                <a:cs typeface="+mn-ea"/>
              </a:endParaRPr>
            </a:p>
          </p:txBody>
        </p:sp>
        <p:sp>
          <p:nvSpPr>
            <p:cNvPr id="37" name="Freeform 854"/>
            <p:cNvSpPr/>
            <p:nvPr/>
          </p:nvSpPr>
          <p:spPr bwMode="auto">
            <a:xfrm>
              <a:off x="8407156" y="5743352"/>
              <a:ext cx="135536" cy="35782"/>
            </a:xfrm>
            <a:custGeom>
              <a:avLst/>
              <a:gdLst>
                <a:gd name="T0" fmla="*/ 1 w 53"/>
                <a:gd name="T1" fmla="*/ 3 h 14"/>
                <a:gd name="T2" fmla="*/ 4 w 53"/>
                <a:gd name="T3" fmla="*/ 0 h 14"/>
                <a:gd name="T4" fmla="*/ 50 w 53"/>
                <a:gd name="T5" fmla="*/ 8 h 14"/>
                <a:gd name="T6" fmla="*/ 53 w 53"/>
                <a:gd name="T7" fmla="*/ 12 h 14"/>
                <a:gd name="T8" fmla="*/ 50 w 53"/>
                <a:gd name="T9" fmla="*/ 14 h 14"/>
                <a:gd name="T10" fmla="*/ 49 w 53"/>
                <a:gd name="T11" fmla="*/ 14 h 14"/>
                <a:gd name="T12" fmla="*/ 3 w 53"/>
                <a:gd name="T13" fmla="*/ 7 h 14"/>
                <a:gd name="T14" fmla="*/ 1 w 53"/>
                <a:gd name="T15" fmla="*/ 3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 h="14">
                  <a:moveTo>
                    <a:pt x="1" y="3"/>
                  </a:moveTo>
                  <a:cubicBezTo>
                    <a:pt x="1" y="1"/>
                    <a:pt x="2" y="0"/>
                    <a:pt x="4" y="0"/>
                  </a:cubicBezTo>
                  <a:cubicBezTo>
                    <a:pt x="50" y="8"/>
                    <a:pt x="50" y="8"/>
                    <a:pt x="50" y="8"/>
                  </a:cubicBezTo>
                  <a:cubicBezTo>
                    <a:pt x="52" y="8"/>
                    <a:pt x="53" y="10"/>
                    <a:pt x="53" y="12"/>
                  </a:cubicBezTo>
                  <a:cubicBezTo>
                    <a:pt x="53" y="13"/>
                    <a:pt x="51" y="14"/>
                    <a:pt x="50" y="14"/>
                  </a:cubicBezTo>
                  <a:cubicBezTo>
                    <a:pt x="50" y="14"/>
                    <a:pt x="49" y="14"/>
                    <a:pt x="49" y="14"/>
                  </a:cubicBezTo>
                  <a:cubicBezTo>
                    <a:pt x="3" y="7"/>
                    <a:pt x="3" y="7"/>
                    <a:pt x="3" y="7"/>
                  </a:cubicBezTo>
                  <a:cubicBezTo>
                    <a:pt x="1" y="6"/>
                    <a:pt x="0" y="5"/>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a:solidFill>
                  <a:srgbClr val="000000"/>
                </a:solidFill>
                <a:latin typeface="+mn-ea"/>
                <a:cs typeface="+mn-ea"/>
              </a:endParaRPr>
            </a:p>
          </p:txBody>
        </p:sp>
        <p:sp>
          <p:nvSpPr>
            <p:cNvPr id="38" name="Freeform 855"/>
            <p:cNvSpPr/>
            <p:nvPr/>
          </p:nvSpPr>
          <p:spPr bwMode="auto">
            <a:xfrm>
              <a:off x="8450527" y="5784555"/>
              <a:ext cx="61805" cy="22770"/>
            </a:xfrm>
            <a:custGeom>
              <a:avLst/>
              <a:gdLst>
                <a:gd name="T0" fmla="*/ 21 w 24"/>
                <a:gd name="T1" fmla="*/ 3 h 9"/>
                <a:gd name="T2" fmla="*/ 24 w 24"/>
                <a:gd name="T3" fmla="*/ 6 h 9"/>
                <a:gd name="T4" fmla="*/ 21 w 24"/>
                <a:gd name="T5" fmla="*/ 9 h 9"/>
                <a:gd name="T6" fmla="*/ 20 w 24"/>
                <a:gd name="T7" fmla="*/ 9 h 9"/>
                <a:gd name="T8" fmla="*/ 3 w 24"/>
                <a:gd name="T9" fmla="*/ 6 h 9"/>
                <a:gd name="T10" fmla="*/ 0 w 24"/>
                <a:gd name="T11" fmla="*/ 3 h 9"/>
                <a:gd name="T12" fmla="*/ 4 w 24"/>
                <a:gd name="T13" fmla="*/ 0 h 9"/>
                <a:gd name="T14" fmla="*/ 21 w 24"/>
                <a:gd name="T15" fmla="*/ 3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9">
                  <a:moveTo>
                    <a:pt x="21" y="3"/>
                  </a:moveTo>
                  <a:cubicBezTo>
                    <a:pt x="23" y="3"/>
                    <a:pt x="24" y="5"/>
                    <a:pt x="24" y="6"/>
                  </a:cubicBezTo>
                  <a:cubicBezTo>
                    <a:pt x="24" y="8"/>
                    <a:pt x="22" y="9"/>
                    <a:pt x="21" y="9"/>
                  </a:cubicBezTo>
                  <a:cubicBezTo>
                    <a:pt x="21" y="9"/>
                    <a:pt x="21" y="9"/>
                    <a:pt x="20" y="9"/>
                  </a:cubicBezTo>
                  <a:cubicBezTo>
                    <a:pt x="3" y="6"/>
                    <a:pt x="3" y="6"/>
                    <a:pt x="3" y="6"/>
                  </a:cubicBezTo>
                  <a:cubicBezTo>
                    <a:pt x="1" y="6"/>
                    <a:pt x="0" y="4"/>
                    <a:pt x="0" y="3"/>
                  </a:cubicBezTo>
                  <a:cubicBezTo>
                    <a:pt x="0" y="1"/>
                    <a:pt x="2" y="0"/>
                    <a:pt x="4" y="0"/>
                  </a:cubicBezTo>
                  <a:lnTo>
                    <a:pt x="21"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a:solidFill>
                  <a:srgbClr val="000000"/>
                </a:solidFill>
                <a:latin typeface="+mn-ea"/>
                <a:cs typeface="+mn-ea"/>
              </a:endParaRPr>
            </a:p>
          </p:txBody>
        </p:sp>
      </p:grpSp>
      <p:sp>
        <p:nvSpPr>
          <p:cNvPr id="39" name="矩形 38"/>
          <p:cNvSpPr/>
          <p:nvPr/>
        </p:nvSpPr>
        <p:spPr>
          <a:xfrm>
            <a:off x="1335123" y="451832"/>
            <a:ext cx="4472443" cy="646331"/>
          </a:xfrm>
          <a:prstGeom prst="rect">
            <a:avLst/>
          </a:prstGeom>
        </p:spPr>
        <p:txBody>
          <a:bodyPr wrap="none">
            <a:spAutoFit/>
          </a:bodyPr>
          <a:lstStyle/>
          <a:p>
            <a:r>
              <a:rPr lang="en-US" altLang="zh-CN" sz="3600" b="1" dirty="0">
                <a:solidFill>
                  <a:srgbClr val="FFFFFF"/>
                </a:solidFill>
                <a:latin typeface="+mn-ea"/>
                <a:cs typeface="+mn-ea"/>
              </a:rPr>
              <a:t>Part 2 </a:t>
            </a:r>
            <a:r>
              <a:rPr lang="zh-CN" altLang="en-US" sz="3600" b="1" dirty="0">
                <a:solidFill>
                  <a:srgbClr val="FFFFFF"/>
                </a:solidFill>
                <a:latin typeface="+mn-ea"/>
                <a:cs typeface="+mn-ea"/>
              </a:rPr>
              <a:t>工作完成情况</a:t>
            </a:r>
          </a:p>
        </p:txBody>
      </p:sp>
      <p:sp>
        <p:nvSpPr>
          <p:cNvPr id="40" name="文本框 39"/>
          <p:cNvSpPr txBox="1"/>
          <p:nvPr/>
        </p:nvSpPr>
        <p:spPr>
          <a:xfrm>
            <a:off x="12192000" y="9372600"/>
            <a:ext cx="877163" cy="369332"/>
          </a:xfrm>
          <a:prstGeom prst="rect">
            <a:avLst/>
          </a:prstGeom>
          <a:noFill/>
        </p:spPr>
        <p:txBody>
          <a:bodyPr wrap="none" rtlCol="0">
            <a:spAutoFit/>
          </a:bodyPr>
          <a:lstStyle/>
          <a:p>
            <a:r>
              <a:rPr lang="zh-CN" altLang="en-US" dirty="0"/>
              <a:t>延时符</a:t>
            </a:r>
          </a:p>
        </p:txBody>
      </p:sp>
    </p:spTree>
  </p:cSld>
  <p:clrMapOvr>
    <a:masterClrMapping/>
  </p:clrMapOvr>
  <p:transition spd="slow">
    <p:pull dir="r"/>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500"/>
                                            <p:tgtEl>
                                              <p:spTgt spid="4"/>
                                            </p:tgtEl>
                                          </p:cBhvr>
                                        </p:animEffect>
                                      </p:childTnLst>
                                    </p:cTn>
                                  </p:par>
                                  <p:par>
                                    <p:cTn id="8" presetID="2" presetClass="entr" presetSubtype="4" accel="60000" fill="hold" grpId="0" nodeType="withEffect" p14:presetBounceEnd="40000">
                                      <p:stCondLst>
                                        <p:cond delay="400"/>
                                      </p:stCondLst>
                                      <p:childTnLst>
                                        <p:set>
                                          <p:cBhvr>
                                            <p:cTn id="9" dur="1" fill="hold">
                                              <p:stCondLst>
                                                <p:cond delay="0"/>
                                              </p:stCondLst>
                                            </p:cTn>
                                            <p:tgtEl>
                                              <p:spTgt spid="27"/>
                                            </p:tgtEl>
                                            <p:attrNameLst>
                                              <p:attrName>style.visibility</p:attrName>
                                            </p:attrNameLst>
                                          </p:cBhvr>
                                          <p:to>
                                            <p:strVal val="visible"/>
                                          </p:to>
                                        </p:set>
                                        <p:anim calcmode="lin" valueType="num" p14:bounceEnd="40000">
                                          <p:cBhvr additive="base">
                                            <p:cTn id="10" dur="500" fill="hold"/>
                                            <p:tgtEl>
                                              <p:spTgt spid="27"/>
                                            </p:tgtEl>
                                            <p:attrNameLst>
                                              <p:attrName>ppt_x</p:attrName>
                                            </p:attrNameLst>
                                          </p:cBhvr>
                                          <p:tavLst>
                                            <p:tav tm="0">
                                              <p:val>
                                                <p:strVal val="#ppt_x"/>
                                              </p:val>
                                            </p:tav>
                                            <p:tav tm="100000">
                                              <p:val>
                                                <p:strVal val="#ppt_x"/>
                                              </p:val>
                                            </p:tav>
                                          </p:tavLst>
                                        </p:anim>
                                        <p:anim calcmode="lin" valueType="num" p14:bounceEnd="40000">
                                          <p:cBhvr additive="base">
                                            <p:cTn id="11" dur="500" fill="hold"/>
                                            <p:tgtEl>
                                              <p:spTgt spid="27"/>
                                            </p:tgtEl>
                                            <p:attrNameLst>
                                              <p:attrName>ppt_y</p:attrName>
                                            </p:attrNameLst>
                                          </p:cBhvr>
                                          <p:tavLst>
                                            <p:tav tm="0">
                                              <p:val>
                                                <p:strVal val="1+#ppt_h/2"/>
                                              </p:val>
                                            </p:tav>
                                            <p:tav tm="100000">
                                              <p:val>
                                                <p:strVal val="#ppt_y"/>
                                              </p:val>
                                            </p:tav>
                                          </p:tavLst>
                                        </p:anim>
                                      </p:childTnLst>
                                    </p:cTn>
                                  </p:par>
                                </p:childTnLst>
                              </p:cTn>
                            </p:par>
                            <p:par>
                              <p:cTn id="12" fill="hold">
                                <p:stCondLst>
                                  <p:cond delay="500"/>
                                </p:stCondLst>
                                <p:childTnLst>
                                  <p:par>
                                    <p:cTn id="13" presetID="53" presetClass="entr" presetSubtype="16"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par>
                                    <p:cTn id="18" presetID="45" presetClass="entr" presetSubtype="0" fill="hold" nodeType="with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fade">
                                          <p:cBhvr>
                                            <p:cTn id="20" dur="500"/>
                                            <p:tgtEl>
                                              <p:spTgt spid="29"/>
                                            </p:tgtEl>
                                          </p:cBhvr>
                                        </p:animEffect>
                                        <p:anim calcmode="lin" valueType="num">
                                          <p:cBhvr>
                                            <p:cTn id="21" dur="500" fill="hold"/>
                                            <p:tgtEl>
                                              <p:spTgt spid="29"/>
                                            </p:tgtEl>
                                            <p:attrNameLst>
                                              <p:attrName>ppt_w</p:attrName>
                                            </p:attrNameLst>
                                          </p:cBhvr>
                                          <p:tavLst>
                                            <p:tav tm="0" fmla="#ppt_w*sin(2.5*pi*$)">
                                              <p:val>
                                                <p:fltVal val="0"/>
                                              </p:val>
                                            </p:tav>
                                            <p:tav tm="100000">
                                              <p:val>
                                                <p:fltVal val="1"/>
                                              </p:val>
                                            </p:tav>
                                          </p:tavLst>
                                        </p:anim>
                                        <p:anim calcmode="lin" valueType="num">
                                          <p:cBhvr>
                                            <p:cTn id="22" dur="500" fill="hold"/>
                                            <p:tgtEl>
                                              <p:spTgt spid="29"/>
                                            </p:tgtEl>
                                            <p:attrNameLst>
                                              <p:attrName>ppt_h</p:attrName>
                                            </p:attrNameLst>
                                          </p:cBhvr>
                                          <p:tavLst>
                                            <p:tav tm="0">
                                              <p:val>
                                                <p:strVal val="#ppt_h"/>
                                              </p:val>
                                            </p:tav>
                                            <p:tav tm="100000">
                                              <p:val>
                                                <p:strVal val="#ppt_h"/>
                                              </p:val>
                                            </p:tav>
                                          </p:tavLst>
                                        </p:anim>
                                      </p:childTnLst>
                                    </p:cTn>
                                  </p:par>
                                </p:childTnLst>
                              </p:cTn>
                            </p:par>
                            <p:par>
                              <p:cTn id="23" fill="hold">
                                <p:stCondLst>
                                  <p:cond delay="1000"/>
                                </p:stCondLst>
                                <p:childTnLst>
                                  <p:par>
                                    <p:cTn id="24" presetID="16" presetClass="entr" presetSubtype="37" fill="hold" nodeType="after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barn(outVertical)">
                                          <p:cBhvr>
                                            <p:cTn id="26" dur="500"/>
                                            <p:tgtEl>
                                              <p:spTgt spid="24"/>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left)">
                                          <p:cBhvr>
                                            <p:cTn id="30" dur="500"/>
                                            <p:tgtEl>
                                              <p:spTgt spid="16"/>
                                            </p:tgtEl>
                                          </p:cBhvr>
                                        </p:animEffect>
                                      </p:childTnLst>
                                    </p:cTn>
                                  </p:par>
                                </p:childTnLst>
                              </p:cTn>
                            </p:par>
                            <p:par>
                              <p:cTn id="31" fill="hold">
                                <p:stCondLst>
                                  <p:cond delay="2000"/>
                                </p:stCondLst>
                                <p:childTnLst>
                                  <p:par>
                                    <p:cTn id="32" presetID="53" presetClass="entr" presetSubtype="16" fill="hold"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500" fill="hold"/>
                                            <p:tgtEl>
                                              <p:spTgt spid="13"/>
                                            </p:tgtEl>
                                            <p:attrNameLst>
                                              <p:attrName>ppt_w</p:attrName>
                                            </p:attrNameLst>
                                          </p:cBhvr>
                                          <p:tavLst>
                                            <p:tav tm="0">
                                              <p:val>
                                                <p:fltVal val="0"/>
                                              </p:val>
                                            </p:tav>
                                            <p:tav tm="100000">
                                              <p:val>
                                                <p:strVal val="#ppt_w"/>
                                              </p:val>
                                            </p:tav>
                                          </p:tavLst>
                                        </p:anim>
                                        <p:anim calcmode="lin" valueType="num">
                                          <p:cBhvr>
                                            <p:cTn id="35" dur="500" fill="hold"/>
                                            <p:tgtEl>
                                              <p:spTgt spid="13"/>
                                            </p:tgtEl>
                                            <p:attrNameLst>
                                              <p:attrName>ppt_h</p:attrName>
                                            </p:attrNameLst>
                                          </p:cBhvr>
                                          <p:tavLst>
                                            <p:tav tm="0">
                                              <p:val>
                                                <p:fltVal val="0"/>
                                              </p:val>
                                            </p:tav>
                                            <p:tav tm="100000">
                                              <p:val>
                                                <p:strVal val="#ppt_h"/>
                                              </p:val>
                                            </p:tav>
                                          </p:tavLst>
                                        </p:anim>
                                        <p:animEffect transition="in" filter="fade">
                                          <p:cBhvr>
                                            <p:cTn id="36" dur="500"/>
                                            <p:tgtEl>
                                              <p:spTgt spid="13"/>
                                            </p:tgtEl>
                                          </p:cBhvr>
                                        </p:animEffect>
                                      </p:childTnLst>
                                    </p:cTn>
                                  </p:par>
                                  <p:par>
                                    <p:cTn id="37" presetID="45" presetClass="entr" presetSubtype="0" fill="hold" grpId="0" nodeType="with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500"/>
                                            <p:tgtEl>
                                              <p:spTgt spid="28"/>
                                            </p:tgtEl>
                                          </p:cBhvr>
                                        </p:animEffect>
                                        <p:anim calcmode="lin" valueType="num">
                                          <p:cBhvr>
                                            <p:cTn id="40" dur="500" fill="hold"/>
                                            <p:tgtEl>
                                              <p:spTgt spid="28"/>
                                            </p:tgtEl>
                                            <p:attrNameLst>
                                              <p:attrName>ppt_w</p:attrName>
                                            </p:attrNameLst>
                                          </p:cBhvr>
                                          <p:tavLst>
                                            <p:tav tm="0" fmla="#ppt_w*sin(2.5*pi*$)">
                                              <p:val>
                                                <p:fltVal val="0"/>
                                              </p:val>
                                            </p:tav>
                                            <p:tav tm="100000">
                                              <p:val>
                                                <p:fltVal val="1"/>
                                              </p:val>
                                            </p:tav>
                                          </p:tavLst>
                                        </p:anim>
                                        <p:anim calcmode="lin" valueType="num">
                                          <p:cBhvr>
                                            <p:cTn id="41" dur="500" fill="hold"/>
                                            <p:tgtEl>
                                              <p:spTgt spid="28"/>
                                            </p:tgtEl>
                                            <p:attrNameLst>
                                              <p:attrName>ppt_h</p:attrName>
                                            </p:attrNameLst>
                                          </p:cBhvr>
                                          <p:tavLst>
                                            <p:tav tm="0">
                                              <p:val>
                                                <p:strVal val="#ppt_h"/>
                                              </p:val>
                                            </p:tav>
                                            <p:tav tm="100000">
                                              <p:val>
                                                <p:strVal val="#ppt_h"/>
                                              </p:val>
                                            </p:tav>
                                          </p:tavLst>
                                        </p:anim>
                                      </p:childTnLst>
                                    </p:cTn>
                                  </p:par>
                                </p:childTnLst>
                              </p:cTn>
                            </p:par>
                            <p:par>
                              <p:cTn id="42" fill="hold">
                                <p:stCondLst>
                                  <p:cond delay="2500"/>
                                </p:stCondLst>
                                <p:childTnLst>
                                  <p:par>
                                    <p:cTn id="43" presetID="16" presetClass="entr" presetSubtype="37"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barn(outVertical)">
                                          <p:cBhvr>
                                            <p:cTn id="45" dur="500"/>
                                            <p:tgtEl>
                                              <p:spTgt spid="18"/>
                                            </p:tgtEl>
                                          </p:cBhvr>
                                        </p:animEffect>
                                      </p:childTnLst>
                                    </p:cTn>
                                  </p:par>
                                </p:childTnLst>
                              </p:cTn>
                            </p:par>
                            <p:par>
                              <p:cTn id="46" fill="hold">
                                <p:stCondLst>
                                  <p:cond delay="3000"/>
                                </p:stCondLst>
                                <p:childTnLst>
                                  <p:par>
                                    <p:cTn id="47" presetID="22" presetClass="entr" presetSubtype="8" fill="hold" grpId="0"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left)">
                                          <p:cBhvr>
                                            <p:cTn id="49" dur="500"/>
                                            <p:tgtEl>
                                              <p:spTgt spid="17"/>
                                            </p:tgtEl>
                                          </p:cBhvr>
                                        </p:animEffect>
                                      </p:childTnLst>
                                    </p:cTn>
                                  </p:par>
                                </p:childTnLst>
                              </p:cTn>
                            </p:par>
                            <p:par>
                              <p:cTn id="50" fill="hold">
                                <p:stCondLst>
                                  <p:cond delay="3500"/>
                                </p:stCondLst>
                                <p:childTnLst>
                                  <p:par>
                                    <p:cTn id="51" presetID="53" presetClass="entr" presetSubtype="16"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 calcmode="lin" valueType="num">
                                          <p:cBhvr>
                                            <p:cTn id="53" dur="500" fill="hold"/>
                                            <p:tgtEl>
                                              <p:spTgt spid="10"/>
                                            </p:tgtEl>
                                            <p:attrNameLst>
                                              <p:attrName>ppt_w</p:attrName>
                                            </p:attrNameLst>
                                          </p:cBhvr>
                                          <p:tavLst>
                                            <p:tav tm="0">
                                              <p:val>
                                                <p:fltVal val="0"/>
                                              </p:val>
                                            </p:tav>
                                            <p:tav tm="100000">
                                              <p:val>
                                                <p:strVal val="#ppt_w"/>
                                              </p:val>
                                            </p:tav>
                                          </p:tavLst>
                                        </p:anim>
                                        <p:anim calcmode="lin" valueType="num">
                                          <p:cBhvr>
                                            <p:cTn id="54" dur="500" fill="hold"/>
                                            <p:tgtEl>
                                              <p:spTgt spid="10"/>
                                            </p:tgtEl>
                                            <p:attrNameLst>
                                              <p:attrName>ppt_h</p:attrName>
                                            </p:attrNameLst>
                                          </p:cBhvr>
                                          <p:tavLst>
                                            <p:tav tm="0">
                                              <p:val>
                                                <p:fltVal val="0"/>
                                              </p:val>
                                            </p:tav>
                                            <p:tav tm="100000">
                                              <p:val>
                                                <p:strVal val="#ppt_h"/>
                                              </p:val>
                                            </p:tav>
                                          </p:tavLst>
                                        </p:anim>
                                        <p:animEffect transition="in" filter="fade">
                                          <p:cBhvr>
                                            <p:cTn id="55" dur="500"/>
                                            <p:tgtEl>
                                              <p:spTgt spid="10"/>
                                            </p:tgtEl>
                                          </p:cBhvr>
                                        </p:animEffect>
                                      </p:childTnLst>
                                    </p:cTn>
                                  </p:par>
                                  <p:par>
                                    <p:cTn id="56" presetID="45" presetClass="entr" presetSubtype="0" fill="hold" nodeType="with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fade">
                                          <p:cBhvr>
                                            <p:cTn id="58" dur="500"/>
                                            <p:tgtEl>
                                              <p:spTgt spid="32"/>
                                            </p:tgtEl>
                                          </p:cBhvr>
                                        </p:animEffect>
                                        <p:anim calcmode="lin" valueType="num">
                                          <p:cBhvr>
                                            <p:cTn id="59" dur="500" fill="hold"/>
                                            <p:tgtEl>
                                              <p:spTgt spid="32"/>
                                            </p:tgtEl>
                                            <p:attrNameLst>
                                              <p:attrName>ppt_w</p:attrName>
                                            </p:attrNameLst>
                                          </p:cBhvr>
                                          <p:tavLst>
                                            <p:tav tm="0" fmla="#ppt_w*sin(2.5*pi*$)">
                                              <p:val>
                                                <p:fltVal val="0"/>
                                              </p:val>
                                            </p:tav>
                                            <p:tav tm="100000">
                                              <p:val>
                                                <p:fltVal val="1"/>
                                              </p:val>
                                            </p:tav>
                                          </p:tavLst>
                                        </p:anim>
                                        <p:anim calcmode="lin" valueType="num">
                                          <p:cBhvr>
                                            <p:cTn id="60" dur="500" fill="hold"/>
                                            <p:tgtEl>
                                              <p:spTgt spid="32"/>
                                            </p:tgtEl>
                                            <p:attrNameLst>
                                              <p:attrName>ppt_h</p:attrName>
                                            </p:attrNameLst>
                                          </p:cBhvr>
                                          <p:tavLst>
                                            <p:tav tm="0">
                                              <p:val>
                                                <p:strVal val="#ppt_h"/>
                                              </p:val>
                                            </p:tav>
                                            <p:tav tm="100000">
                                              <p:val>
                                                <p:strVal val="#ppt_h"/>
                                              </p:val>
                                            </p:tav>
                                          </p:tavLst>
                                        </p:anim>
                                      </p:childTnLst>
                                    </p:cTn>
                                  </p:par>
                                </p:childTnLst>
                              </p:cTn>
                            </p:par>
                            <p:par>
                              <p:cTn id="61" fill="hold">
                                <p:stCondLst>
                                  <p:cond delay="4000"/>
                                </p:stCondLst>
                                <p:childTnLst>
                                  <p:par>
                                    <p:cTn id="62" presetID="16" presetClass="entr" presetSubtype="37" fill="hold" nodeType="afterEffect">
                                      <p:stCondLst>
                                        <p:cond delay="0"/>
                                      </p:stCondLst>
                                      <p:childTnLst>
                                        <p:set>
                                          <p:cBhvr>
                                            <p:cTn id="63" dur="1" fill="hold">
                                              <p:stCondLst>
                                                <p:cond delay="0"/>
                                              </p:stCondLst>
                                            </p:cTn>
                                            <p:tgtEl>
                                              <p:spTgt spid="21"/>
                                            </p:tgtEl>
                                            <p:attrNameLst>
                                              <p:attrName>style.visibility</p:attrName>
                                            </p:attrNameLst>
                                          </p:cBhvr>
                                          <p:to>
                                            <p:strVal val="visible"/>
                                          </p:to>
                                        </p:set>
                                        <p:animEffect transition="in" filter="barn(outVertical)">
                                          <p:cBhvr>
                                            <p:cTn id="64" dur="500"/>
                                            <p:tgtEl>
                                              <p:spTgt spid="21"/>
                                            </p:tgtEl>
                                          </p:cBhvr>
                                        </p:animEffect>
                                      </p:childTnLst>
                                    </p:cTn>
                                  </p:par>
                                </p:childTnLst>
                              </p:cTn>
                            </p:par>
                            <p:par>
                              <p:cTn id="65" fill="hold">
                                <p:stCondLst>
                                  <p:cond delay="4500"/>
                                </p:stCondLst>
                                <p:childTnLst>
                                  <p:par>
                                    <p:cTn id="66" presetID="22" presetClass="entr" presetSubtype="4"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wipe(down)">
                                          <p:cBhvr>
                                            <p:cTn id="68"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27" grpId="0" animBg="1"/>
          <p:bldP spid="28" grpId="0" animBg="1"/>
          <p:bldP spid="4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500"/>
                                            <p:tgtEl>
                                              <p:spTgt spid="4"/>
                                            </p:tgtEl>
                                          </p:cBhvr>
                                        </p:animEffect>
                                      </p:childTnLst>
                                    </p:cTn>
                                  </p:par>
                                  <p:par>
                                    <p:cTn id="8" presetID="2" presetClass="entr" presetSubtype="4" accel="60000" fill="hold" grpId="0" nodeType="withEffect">
                                      <p:stCondLst>
                                        <p:cond delay="400"/>
                                      </p:stCondLst>
                                      <p:childTnLst>
                                        <p:set>
                                          <p:cBhvr>
                                            <p:cTn id="9" dur="1" fill="hold">
                                              <p:stCondLst>
                                                <p:cond delay="0"/>
                                              </p:stCondLst>
                                            </p:cTn>
                                            <p:tgtEl>
                                              <p:spTgt spid="27"/>
                                            </p:tgtEl>
                                            <p:attrNameLst>
                                              <p:attrName>style.visibility</p:attrName>
                                            </p:attrNameLst>
                                          </p:cBhvr>
                                          <p:to>
                                            <p:strVal val="visible"/>
                                          </p:to>
                                        </p:set>
                                        <p:anim calcmode="lin" valueType="num">
                                          <p:cBhvr additive="base">
                                            <p:cTn id="10" dur="500" fill="hold"/>
                                            <p:tgtEl>
                                              <p:spTgt spid="27"/>
                                            </p:tgtEl>
                                            <p:attrNameLst>
                                              <p:attrName>ppt_x</p:attrName>
                                            </p:attrNameLst>
                                          </p:cBhvr>
                                          <p:tavLst>
                                            <p:tav tm="0">
                                              <p:val>
                                                <p:strVal val="#ppt_x"/>
                                              </p:val>
                                            </p:tav>
                                            <p:tav tm="100000">
                                              <p:val>
                                                <p:strVal val="#ppt_x"/>
                                              </p:val>
                                            </p:tav>
                                          </p:tavLst>
                                        </p:anim>
                                        <p:anim calcmode="lin" valueType="num">
                                          <p:cBhvr additive="base">
                                            <p:cTn id="11" dur="500" fill="hold"/>
                                            <p:tgtEl>
                                              <p:spTgt spid="27"/>
                                            </p:tgtEl>
                                            <p:attrNameLst>
                                              <p:attrName>ppt_y</p:attrName>
                                            </p:attrNameLst>
                                          </p:cBhvr>
                                          <p:tavLst>
                                            <p:tav tm="0">
                                              <p:val>
                                                <p:strVal val="1+#ppt_h/2"/>
                                              </p:val>
                                            </p:tav>
                                            <p:tav tm="100000">
                                              <p:val>
                                                <p:strVal val="#ppt_y"/>
                                              </p:val>
                                            </p:tav>
                                          </p:tavLst>
                                        </p:anim>
                                      </p:childTnLst>
                                    </p:cTn>
                                  </p:par>
                                </p:childTnLst>
                              </p:cTn>
                            </p:par>
                            <p:par>
                              <p:cTn id="12" fill="hold">
                                <p:stCondLst>
                                  <p:cond delay="500"/>
                                </p:stCondLst>
                                <p:childTnLst>
                                  <p:par>
                                    <p:cTn id="13" presetID="53" presetClass="entr" presetSubtype="16"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par>
                                    <p:cTn id="18" presetID="45" presetClass="entr" presetSubtype="0" fill="hold" nodeType="with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fade">
                                          <p:cBhvr>
                                            <p:cTn id="20" dur="500"/>
                                            <p:tgtEl>
                                              <p:spTgt spid="29"/>
                                            </p:tgtEl>
                                          </p:cBhvr>
                                        </p:animEffect>
                                        <p:anim calcmode="lin" valueType="num">
                                          <p:cBhvr>
                                            <p:cTn id="21" dur="500" fill="hold"/>
                                            <p:tgtEl>
                                              <p:spTgt spid="29"/>
                                            </p:tgtEl>
                                            <p:attrNameLst>
                                              <p:attrName>ppt_w</p:attrName>
                                            </p:attrNameLst>
                                          </p:cBhvr>
                                          <p:tavLst>
                                            <p:tav tm="0" fmla="#ppt_w*sin(2.5*pi*$)">
                                              <p:val>
                                                <p:fltVal val="0"/>
                                              </p:val>
                                            </p:tav>
                                            <p:tav tm="100000">
                                              <p:val>
                                                <p:fltVal val="1"/>
                                              </p:val>
                                            </p:tav>
                                          </p:tavLst>
                                        </p:anim>
                                        <p:anim calcmode="lin" valueType="num">
                                          <p:cBhvr>
                                            <p:cTn id="22" dur="500" fill="hold"/>
                                            <p:tgtEl>
                                              <p:spTgt spid="29"/>
                                            </p:tgtEl>
                                            <p:attrNameLst>
                                              <p:attrName>ppt_h</p:attrName>
                                            </p:attrNameLst>
                                          </p:cBhvr>
                                          <p:tavLst>
                                            <p:tav tm="0">
                                              <p:val>
                                                <p:strVal val="#ppt_h"/>
                                              </p:val>
                                            </p:tav>
                                            <p:tav tm="100000">
                                              <p:val>
                                                <p:strVal val="#ppt_h"/>
                                              </p:val>
                                            </p:tav>
                                          </p:tavLst>
                                        </p:anim>
                                      </p:childTnLst>
                                    </p:cTn>
                                  </p:par>
                                </p:childTnLst>
                              </p:cTn>
                            </p:par>
                            <p:par>
                              <p:cTn id="23" fill="hold">
                                <p:stCondLst>
                                  <p:cond delay="1000"/>
                                </p:stCondLst>
                                <p:childTnLst>
                                  <p:par>
                                    <p:cTn id="24" presetID="16" presetClass="entr" presetSubtype="37" fill="hold" nodeType="after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barn(outVertical)">
                                          <p:cBhvr>
                                            <p:cTn id="26" dur="500"/>
                                            <p:tgtEl>
                                              <p:spTgt spid="24"/>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left)">
                                          <p:cBhvr>
                                            <p:cTn id="30" dur="500"/>
                                            <p:tgtEl>
                                              <p:spTgt spid="16"/>
                                            </p:tgtEl>
                                          </p:cBhvr>
                                        </p:animEffect>
                                      </p:childTnLst>
                                    </p:cTn>
                                  </p:par>
                                </p:childTnLst>
                              </p:cTn>
                            </p:par>
                            <p:par>
                              <p:cTn id="31" fill="hold">
                                <p:stCondLst>
                                  <p:cond delay="2000"/>
                                </p:stCondLst>
                                <p:childTnLst>
                                  <p:par>
                                    <p:cTn id="32" presetID="53" presetClass="entr" presetSubtype="16" fill="hold"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500" fill="hold"/>
                                            <p:tgtEl>
                                              <p:spTgt spid="13"/>
                                            </p:tgtEl>
                                            <p:attrNameLst>
                                              <p:attrName>ppt_w</p:attrName>
                                            </p:attrNameLst>
                                          </p:cBhvr>
                                          <p:tavLst>
                                            <p:tav tm="0">
                                              <p:val>
                                                <p:fltVal val="0"/>
                                              </p:val>
                                            </p:tav>
                                            <p:tav tm="100000">
                                              <p:val>
                                                <p:strVal val="#ppt_w"/>
                                              </p:val>
                                            </p:tav>
                                          </p:tavLst>
                                        </p:anim>
                                        <p:anim calcmode="lin" valueType="num">
                                          <p:cBhvr>
                                            <p:cTn id="35" dur="500" fill="hold"/>
                                            <p:tgtEl>
                                              <p:spTgt spid="13"/>
                                            </p:tgtEl>
                                            <p:attrNameLst>
                                              <p:attrName>ppt_h</p:attrName>
                                            </p:attrNameLst>
                                          </p:cBhvr>
                                          <p:tavLst>
                                            <p:tav tm="0">
                                              <p:val>
                                                <p:fltVal val="0"/>
                                              </p:val>
                                            </p:tav>
                                            <p:tav tm="100000">
                                              <p:val>
                                                <p:strVal val="#ppt_h"/>
                                              </p:val>
                                            </p:tav>
                                          </p:tavLst>
                                        </p:anim>
                                        <p:animEffect transition="in" filter="fade">
                                          <p:cBhvr>
                                            <p:cTn id="36" dur="500"/>
                                            <p:tgtEl>
                                              <p:spTgt spid="13"/>
                                            </p:tgtEl>
                                          </p:cBhvr>
                                        </p:animEffect>
                                      </p:childTnLst>
                                    </p:cTn>
                                  </p:par>
                                  <p:par>
                                    <p:cTn id="37" presetID="45" presetClass="entr" presetSubtype="0" fill="hold" grpId="0" nodeType="with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500"/>
                                            <p:tgtEl>
                                              <p:spTgt spid="28"/>
                                            </p:tgtEl>
                                          </p:cBhvr>
                                        </p:animEffect>
                                        <p:anim calcmode="lin" valueType="num">
                                          <p:cBhvr>
                                            <p:cTn id="40" dur="500" fill="hold"/>
                                            <p:tgtEl>
                                              <p:spTgt spid="28"/>
                                            </p:tgtEl>
                                            <p:attrNameLst>
                                              <p:attrName>ppt_w</p:attrName>
                                            </p:attrNameLst>
                                          </p:cBhvr>
                                          <p:tavLst>
                                            <p:tav tm="0" fmla="#ppt_w*sin(2.5*pi*$)">
                                              <p:val>
                                                <p:fltVal val="0"/>
                                              </p:val>
                                            </p:tav>
                                            <p:tav tm="100000">
                                              <p:val>
                                                <p:fltVal val="1"/>
                                              </p:val>
                                            </p:tav>
                                          </p:tavLst>
                                        </p:anim>
                                        <p:anim calcmode="lin" valueType="num">
                                          <p:cBhvr>
                                            <p:cTn id="41" dur="500" fill="hold"/>
                                            <p:tgtEl>
                                              <p:spTgt spid="28"/>
                                            </p:tgtEl>
                                            <p:attrNameLst>
                                              <p:attrName>ppt_h</p:attrName>
                                            </p:attrNameLst>
                                          </p:cBhvr>
                                          <p:tavLst>
                                            <p:tav tm="0">
                                              <p:val>
                                                <p:strVal val="#ppt_h"/>
                                              </p:val>
                                            </p:tav>
                                            <p:tav tm="100000">
                                              <p:val>
                                                <p:strVal val="#ppt_h"/>
                                              </p:val>
                                            </p:tav>
                                          </p:tavLst>
                                        </p:anim>
                                      </p:childTnLst>
                                    </p:cTn>
                                  </p:par>
                                </p:childTnLst>
                              </p:cTn>
                            </p:par>
                            <p:par>
                              <p:cTn id="42" fill="hold">
                                <p:stCondLst>
                                  <p:cond delay="2500"/>
                                </p:stCondLst>
                                <p:childTnLst>
                                  <p:par>
                                    <p:cTn id="43" presetID="16" presetClass="entr" presetSubtype="37"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barn(outVertical)">
                                          <p:cBhvr>
                                            <p:cTn id="45" dur="500"/>
                                            <p:tgtEl>
                                              <p:spTgt spid="18"/>
                                            </p:tgtEl>
                                          </p:cBhvr>
                                        </p:animEffect>
                                      </p:childTnLst>
                                    </p:cTn>
                                  </p:par>
                                </p:childTnLst>
                              </p:cTn>
                            </p:par>
                            <p:par>
                              <p:cTn id="46" fill="hold">
                                <p:stCondLst>
                                  <p:cond delay="3000"/>
                                </p:stCondLst>
                                <p:childTnLst>
                                  <p:par>
                                    <p:cTn id="47" presetID="22" presetClass="entr" presetSubtype="8" fill="hold" grpId="0"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left)">
                                          <p:cBhvr>
                                            <p:cTn id="49" dur="500"/>
                                            <p:tgtEl>
                                              <p:spTgt spid="17"/>
                                            </p:tgtEl>
                                          </p:cBhvr>
                                        </p:animEffect>
                                      </p:childTnLst>
                                    </p:cTn>
                                  </p:par>
                                </p:childTnLst>
                              </p:cTn>
                            </p:par>
                            <p:par>
                              <p:cTn id="50" fill="hold">
                                <p:stCondLst>
                                  <p:cond delay="3500"/>
                                </p:stCondLst>
                                <p:childTnLst>
                                  <p:par>
                                    <p:cTn id="51" presetID="53" presetClass="entr" presetSubtype="16"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 calcmode="lin" valueType="num">
                                          <p:cBhvr>
                                            <p:cTn id="53" dur="500" fill="hold"/>
                                            <p:tgtEl>
                                              <p:spTgt spid="10"/>
                                            </p:tgtEl>
                                            <p:attrNameLst>
                                              <p:attrName>ppt_w</p:attrName>
                                            </p:attrNameLst>
                                          </p:cBhvr>
                                          <p:tavLst>
                                            <p:tav tm="0">
                                              <p:val>
                                                <p:fltVal val="0"/>
                                              </p:val>
                                            </p:tav>
                                            <p:tav tm="100000">
                                              <p:val>
                                                <p:strVal val="#ppt_w"/>
                                              </p:val>
                                            </p:tav>
                                          </p:tavLst>
                                        </p:anim>
                                        <p:anim calcmode="lin" valueType="num">
                                          <p:cBhvr>
                                            <p:cTn id="54" dur="500" fill="hold"/>
                                            <p:tgtEl>
                                              <p:spTgt spid="10"/>
                                            </p:tgtEl>
                                            <p:attrNameLst>
                                              <p:attrName>ppt_h</p:attrName>
                                            </p:attrNameLst>
                                          </p:cBhvr>
                                          <p:tavLst>
                                            <p:tav tm="0">
                                              <p:val>
                                                <p:fltVal val="0"/>
                                              </p:val>
                                            </p:tav>
                                            <p:tav tm="100000">
                                              <p:val>
                                                <p:strVal val="#ppt_h"/>
                                              </p:val>
                                            </p:tav>
                                          </p:tavLst>
                                        </p:anim>
                                        <p:animEffect transition="in" filter="fade">
                                          <p:cBhvr>
                                            <p:cTn id="55" dur="500"/>
                                            <p:tgtEl>
                                              <p:spTgt spid="10"/>
                                            </p:tgtEl>
                                          </p:cBhvr>
                                        </p:animEffect>
                                      </p:childTnLst>
                                    </p:cTn>
                                  </p:par>
                                  <p:par>
                                    <p:cTn id="56" presetID="45" presetClass="entr" presetSubtype="0" fill="hold" nodeType="with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fade">
                                          <p:cBhvr>
                                            <p:cTn id="58" dur="500"/>
                                            <p:tgtEl>
                                              <p:spTgt spid="32"/>
                                            </p:tgtEl>
                                          </p:cBhvr>
                                        </p:animEffect>
                                        <p:anim calcmode="lin" valueType="num">
                                          <p:cBhvr>
                                            <p:cTn id="59" dur="500" fill="hold"/>
                                            <p:tgtEl>
                                              <p:spTgt spid="32"/>
                                            </p:tgtEl>
                                            <p:attrNameLst>
                                              <p:attrName>ppt_w</p:attrName>
                                            </p:attrNameLst>
                                          </p:cBhvr>
                                          <p:tavLst>
                                            <p:tav tm="0" fmla="#ppt_w*sin(2.5*pi*$)">
                                              <p:val>
                                                <p:fltVal val="0"/>
                                              </p:val>
                                            </p:tav>
                                            <p:tav tm="100000">
                                              <p:val>
                                                <p:fltVal val="1"/>
                                              </p:val>
                                            </p:tav>
                                          </p:tavLst>
                                        </p:anim>
                                        <p:anim calcmode="lin" valueType="num">
                                          <p:cBhvr>
                                            <p:cTn id="60" dur="500" fill="hold"/>
                                            <p:tgtEl>
                                              <p:spTgt spid="32"/>
                                            </p:tgtEl>
                                            <p:attrNameLst>
                                              <p:attrName>ppt_h</p:attrName>
                                            </p:attrNameLst>
                                          </p:cBhvr>
                                          <p:tavLst>
                                            <p:tav tm="0">
                                              <p:val>
                                                <p:strVal val="#ppt_h"/>
                                              </p:val>
                                            </p:tav>
                                            <p:tav tm="100000">
                                              <p:val>
                                                <p:strVal val="#ppt_h"/>
                                              </p:val>
                                            </p:tav>
                                          </p:tavLst>
                                        </p:anim>
                                      </p:childTnLst>
                                    </p:cTn>
                                  </p:par>
                                </p:childTnLst>
                              </p:cTn>
                            </p:par>
                            <p:par>
                              <p:cTn id="61" fill="hold">
                                <p:stCondLst>
                                  <p:cond delay="4000"/>
                                </p:stCondLst>
                                <p:childTnLst>
                                  <p:par>
                                    <p:cTn id="62" presetID="16" presetClass="entr" presetSubtype="37" fill="hold" nodeType="afterEffect">
                                      <p:stCondLst>
                                        <p:cond delay="0"/>
                                      </p:stCondLst>
                                      <p:childTnLst>
                                        <p:set>
                                          <p:cBhvr>
                                            <p:cTn id="63" dur="1" fill="hold">
                                              <p:stCondLst>
                                                <p:cond delay="0"/>
                                              </p:stCondLst>
                                            </p:cTn>
                                            <p:tgtEl>
                                              <p:spTgt spid="21"/>
                                            </p:tgtEl>
                                            <p:attrNameLst>
                                              <p:attrName>style.visibility</p:attrName>
                                            </p:attrNameLst>
                                          </p:cBhvr>
                                          <p:to>
                                            <p:strVal val="visible"/>
                                          </p:to>
                                        </p:set>
                                        <p:animEffect transition="in" filter="barn(outVertical)">
                                          <p:cBhvr>
                                            <p:cTn id="64" dur="500"/>
                                            <p:tgtEl>
                                              <p:spTgt spid="21"/>
                                            </p:tgtEl>
                                          </p:cBhvr>
                                        </p:animEffect>
                                      </p:childTnLst>
                                    </p:cTn>
                                  </p:par>
                                </p:childTnLst>
                              </p:cTn>
                            </p:par>
                            <p:par>
                              <p:cTn id="65" fill="hold">
                                <p:stCondLst>
                                  <p:cond delay="4500"/>
                                </p:stCondLst>
                                <p:childTnLst>
                                  <p:par>
                                    <p:cTn id="66" presetID="22" presetClass="entr" presetSubtype="4"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wipe(down)">
                                          <p:cBhvr>
                                            <p:cTn id="68"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27" grpId="0" animBg="1"/>
          <p:bldP spid="28" grpId="0" animBg="1"/>
          <p:bldP spid="40" grpId="0"/>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8"/>
          <p:cNvSpPr txBox="1"/>
          <p:nvPr/>
        </p:nvSpPr>
        <p:spPr>
          <a:xfrm>
            <a:off x="9192160" y="1412018"/>
            <a:ext cx="1824203" cy="650691"/>
          </a:xfrm>
          <a:prstGeom prst="rect">
            <a:avLst/>
          </a:prstGeom>
          <a:noFill/>
        </p:spPr>
        <p:txBody>
          <a:bodyPr wrap="square" rtlCol="0">
            <a:spAutoFit/>
          </a:bodyPr>
          <a:lstStyle/>
          <a:p>
            <a:pPr>
              <a:lnSpc>
                <a:spcPct val="130000"/>
              </a:lnSpc>
              <a:defRPr/>
            </a:pPr>
            <a:r>
              <a:rPr lang="en-US" altLang="zh-CN" sz="1465" dirty="0">
                <a:solidFill>
                  <a:schemeClr val="bg1"/>
                </a:solidFill>
                <a:latin typeface="+mn-ea"/>
                <a:cs typeface="+mn-ea"/>
              </a:rPr>
              <a:t>01</a:t>
            </a:r>
            <a:r>
              <a:rPr lang="zh-CN" altLang="en-US" sz="1465" dirty="0">
                <a:solidFill>
                  <a:schemeClr val="bg1"/>
                </a:solidFill>
                <a:latin typeface="+mn-ea"/>
                <a:cs typeface="+mn-ea"/>
              </a:rPr>
              <a:t>、点击输入简要文字内容，文字</a:t>
            </a:r>
          </a:p>
        </p:txBody>
      </p:sp>
      <p:sp>
        <p:nvSpPr>
          <p:cNvPr id="5" name="TextBox 19"/>
          <p:cNvSpPr txBox="1"/>
          <p:nvPr/>
        </p:nvSpPr>
        <p:spPr>
          <a:xfrm>
            <a:off x="9192160" y="2922186"/>
            <a:ext cx="1824203" cy="650691"/>
          </a:xfrm>
          <a:prstGeom prst="rect">
            <a:avLst/>
          </a:prstGeom>
          <a:noFill/>
        </p:spPr>
        <p:txBody>
          <a:bodyPr wrap="square" rtlCol="0">
            <a:spAutoFit/>
          </a:bodyPr>
          <a:lstStyle>
            <a:defPPr>
              <a:defRPr lang="zh-CN"/>
            </a:defPPr>
            <a:lvl1pPr algn="just">
              <a:lnSpc>
                <a:spcPct val="150000"/>
              </a:lnSpc>
              <a:defRPr>
                <a:solidFill>
                  <a:schemeClr val="bg1"/>
                </a:solidFill>
                <a:latin typeface="微软雅黑" panose="020B0503020204020204" pitchFamily="34" charset="-122"/>
                <a:ea typeface="微软雅黑" panose="020B0503020204020204" pitchFamily="34" charset="-122"/>
              </a:defRPr>
            </a:lvl1pPr>
          </a:lstStyle>
          <a:p>
            <a:pPr>
              <a:lnSpc>
                <a:spcPct val="130000"/>
              </a:lnSpc>
              <a:defRPr/>
            </a:pPr>
            <a:r>
              <a:rPr lang="en-US" altLang="zh-CN" sz="1465" dirty="0">
                <a:latin typeface="+mn-ea"/>
                <a:ea typeface="+mn-ea"/>
                <a:cs typeface="+mn-ea"/>
              </a:rPr>
              <a:t>02</a:t>
            </a:r>
            <a:r>
              <a:rPr lang="zh-CN" altLang="en-US" sz="1465" dirty="0">
                <a:latin typeface="+mn-ea"/>
                <a:ea typeface="+mn-ea"/>
                <a:cs typeface="+mn-ea"/>
              </a:rPr>
              <a:t>、点击输入简要文字内容，文字</a:t>
            </a:r>
          </a:p>
        </p:txBody>
      </p:sp>
      <p:sp>
        <p:nvSpPr>
          <p:cNvPr id="6" name="TextBox 20"/>
          <p:cNvSpPr txBox="1"/>
          <p:nvPr/>
        </p:nvSpPr>
        <p:spPr>
          <a:xfrm>
            <a:off x="9192160" y="4538698"/>
            <a:ext cx="1824203" cy="650691"/>
          </a:xfrm>
          <a:prstGeom prst="rect">
            <a:avLst/>
          </a:prstGeom>
          <a:noFill/>
        </p:spPr>
        <p:txBody>
          <a:bodyPr wrap="square" rtlCol="0">
            <a:spAutoFit/>
          </a:bodyPr>
          <a:lstStyle>
            <a:defPPr>
              <a:defRPr lang="zh-CN"/>
            </a:defPPr>
            <a:lvl1pPr algn="just">
              <a:lnSpc>
                <a:spcPct val="150000"/>
              </a:lnSpc>
              <a:defRPr>
                <a:solidFill>
                  <a:schemeClr val="bg1"/>
                </a:solidFill>
                <a:latin typeface="微软雅黑" panose="020B0503020204020204" pitchFamily="34" charset="-122"/>
                <a:ea typeface="微软雅黑" panose="020B0503020204020204" pitchFamily="34" charset="-122"/>
              </a:defRPr>
            </a:lvl1pPr>
          </a:lstStyle>
          <a:p>
            <a:pPr>
              <a:lnSpc>
                <a:spcPct val="130000"/>
              </a:lnSpc>
              <a:defRPr/>
            </a:pPr>
            <a:r>
              <a:rPr lang="en-US" altLang="zh-CN" sz="1465" dirty="0">
                <a:latin typeface="+mn-ea"/>
                <a:ea typeface="+mn-ea"/>
                <a:cs typeface="+mn-ea"/>
              </a:rPr>
              <a:t>03</a:t>
            </a:r>
            <a:r>
              <a:rPr lang="zh-CN" altLang="en-US" sz="1465" dirty="0">
                <a:latin typeface="+mn-ea"/>
                <a:ea typeface="+mn-ea"/>
                <a:cs typeface="+mn-ea"/>
              </a:rPr>
              <a:t>、点击输入简要文字内容，文字</a:t>
            </a:r>
          </a:p>
        </p:txBody>
      </p:sp>
      <p:sp>
        <p:nvSpPr>
          <p:cNvPr id="7" name="TextBox 22"/>
          <p:cNvSpPr txBox="1"/>
          <p:nvPr/>
        </p:nvSpPr>
        <p:spPr>
          <a:xfrm>
            <a:off x="654862" y="2158067"/>
            <a:ext cx="3936437" cy="385811"/>
          </a:xfrm>
          <a:prstGeom prst="rect">
            <a:avLst/>
          </a:prstGeom>
          <a:noFill/>
        </p:spPr>
        <p:txBody>
          <a:bodyPr wrap="square" rtlCol="0">
            <a:spAutoFit/>
          </a:bodyPr>
          <a:lstStyle/>
          <a:p>
            <a:pPr>
              <a:lnSpc>
                <a:spcPct val="130000"/>
              </a:lnSpc>
              <a:defRPr/>
            </a:pPr>
            <a:r>
              <a:rPr lang="zh-CN" altLang="en-US" sz="1465" dirty="0">
                <a:solidFill>
                  <a:schemeClr val="bg1"/>
                </a:solidFill>
                <a:latin typeface="+mn-ea"/>
                <a:cs typeface="+mn-ea"/>
              </a:rPr>
              <a:t>点击输入简要文字内容，文字内容需概括精炼</a:t>
            </a:r>
          </a:p>
        </p:txBody>
      </p:sp>
      <p:cxnSp>
        <p:nvCxnSpPr>
          <p:cNvPr id="8" name="直接连接符 7"/>
          <p:cNvCxnSpPr/>
          <p:nvPr/>
        </p:nvCxnSpPr>
        <p:spPr>
          <a:xfrm flipV="1">
            <a:off x="6527680" y="1736086"/>
            <a:ext cx="1852597" cy="1144121"/>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6599872" y="3489822"/>
            <a:ext cx="1808488"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6527680" y="3902831"/>
            <a:ext cx="1800384" cy="1175015"/>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 name="组合 10"/>
          <p:cNvGrpSpPr/>
          <p:nvPr/>
        </p:nvGrpSpPr>
        <p:grpSpPr>
          <a:xfrm>
            <a:off x="7638199" y="1048918"/>
            <a:ext cx="1454120" cy="1424079"/>
            <a:chOff x="2470425" y="1106543"/>
            <a:chExt cx="1090590" cy="1068059"/>
          </a:xfrm>
        </p:grpSpPr>
        <p:grpSp>
          <p:nvGrpSpPr>
            <p:cNvPr id="12" name="组合 11"/>
            <p:cNvGrpSpPr/>
            <p:nvPr/>
          </p:nvGrpSpPr>
          <p:grpSpPr>
            <a:xfrm>
              <a:off x="2492956" y="1106543"/>
              <a:ext cx="1068059" cy="1068059"/>
              <a:chOff x="304800" y="673100"/>
              <a:chExt cx="4000500" cy="4000500"/>
            </a:xfrm>
            <a:effectLst>
              <a:outerShdw blurRad="444500" dist="254000" dir="8100000" algn="tr" rotWithShape="0">
                <a:prstClr val="black">
                  <a:alpha val="50000"/>
                </a:prstClr>
              </a:outerShdw>
            </a:effectLst>
          </p:grpSpPr>
          <p:sp>
            <p:nvSpPr>
              <p:cNvPr id="14" name="同心圆 1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rgbClr val="87B0C7"/>
                  </a:solidFill>
                  <a:latin typeface="+mn-ea"/>
                  <a:cs typeface="+mn-ea"/>
                </a:endParaRPr>
              </a:p>
            </p:txBody>
          </p:sp>
          <p:sp>
            <p:nvSpPr>
              <p:cNvPr id="15" name="椭圆 14"/>
              <p:cNvSpPr/>
              <p:nvPr/>
            </p:nvSpPr>
            <p:spPr>
              <a:xfrm>
                <a:off x="392111" y="760414"/>
                <a:ext cx="3825875" cy="3825878"/>
              </a:xfrm>
              <a:prstGeom prst="ellipse">
                <a:avLst/>
              </a:prstGeom>
              <a:gradFill>
                <a:gsLst>
                  <a:gs pos="0">
                    <a:schemeClr val="bg1"/>
                  </a:gs>
                  <a:gs pos="51000">
                    <a:schemeClr val="bg1">
                      <a:lumMod val="95000"/>
                    </a:schemeClr>
                  </a:gs>
                  <a:gs pos="100000">
                    <a:schemeClr val="bg1">
                      <a:lumMod val="9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rgbClr val="87B0C7"/>
                  </a:solidFill>
                  <a:latin typeface="+mn-ea"/>
                  <a:cs typeface="+mn-ea"/>
                </a:endParaRPr>
              </a:p>
            </p:txBody>
          </p:sp>
        </p:grpSp>
        <p:sp>
          <p:nvSpPr>
            <p:cNvPr id="13" name="TextBox 43"/>
            <p:cNvSpPr txBox="1"/>
            <p:nvPr/>
          </p:nvSpPr>
          <p:spPr>
            <a:xfrm>
              <a:off x="2470425" y="1396843"/>
              <a:ext cx="1053935" cy="461665"/>
            </a:xfrm>
            <a:prstGeom prst="rect">
              <a:avLst/>
            </a:prstGeom>
            <a:noFill/>
          </p:spPr>
          <p:txBody>
            <a:bodyPr wrap="square" lIns="0" tIns="0" rIns="0" bIns="0" rtlCol="0">
              <a:spAutoFit/>
            </a:bodyPr>
            <a:lstStyle/>
            <a:p>
              <a:pPr algn="ctr"/>
              <a:r>
                <a:rPr lang="zh-CN" altLang="en-US" sz="2000" b="1" dirty="0">
                  <a:solidFill>
                    <a:srgbClr val="87B0C7"/>
                  </a:solidFill>
                  <a:latin typeface="+mn-ea"/>
                  <a:cs typeface="+mn-ea"/>
                </a:rPr>
                <a:t>标题</a:t>
              </a:r>
              <a:endParaRPr lang="en-US" altLang="zh-CN" sz="2000" b="1" dirty="0">
                <a:solidFill>
                  <a:srgbClr val="87B0C7"/>
                </a:solidFill>
                <a:latin typeface="+mn-ea"/>
                <a:cs typeface="+mn-ea"/>
              </a:endParaRPr>
            </a:p>
            <a:p>
              <a:pPr algn="ctr"/>
              <a:r>
                <a:rPr lang="zh-CN" altLang="en-US" sz="2000" b="1" dirty="0">
                  <a:solidFill>
                    <a:srgbClr val="87B0C7"/>
                  </a:solidFill>
                  <a:latin typeface="+mn-ea"/>
                  <a:cs typeface="+mn-ea"/>
                </a:rPr>
                <a:t>内容</a:t>
              </a:r>
            </a:p>
          </p:txBody>
        </p:sp>
      </p:grpSp>
      <p:grpSp>
        <p:nvGrpSpPr>
          <p:cNvPr id="16" name="组合 15"/>
          <p:cNvGrpSpPr/>
          <p:nvPr/>
        </p:nvGrpSpPr>
        <p:grpSpPr>
          <a:xfrm>
            <a:off x="7690279" y="2690406"/>
            <a:ext cx="1424079" cy="1424079"/>
            <a:chOff x="2509485" y="2337659"/>
            <a:chExt cx="1068059" cy="1068059"/>
          </a:xfrm>
        </p:grpSpPr>
        <p:grpSp>
          <p:nvGrpSpPr>
            <p:cNvPr id="17" name="组合 16"/>
            <p:cNvGrpSpPr/>
            <p:nvPr/>
          </p:nvGrpSpPr>
          <p:grpSpPr>
            <a:xfrm>
              <a:off x="2509485" y="2337659"/>
              <a:ext cx="1068059" cy="1068059"/>
              <a:chOff x="304800" y="673100"/>
              <a:chExt cx="4000500" cy="4000500"/>
            </a:xfrm>
            <a:effectLst>
              <a:outerShdw blurRad="444500" dist="254000" dir="8100000" algn="tr" rotWithShape="0">
                <a:prstClr val="black">
                  <a:alpha val="50000"/>
                </a:prstClr>
              </a:outerShdw>
            </a:effectLst>
          </p:grpSpPr>
          <p:sp>
            <p:nvSpPr>
              <p:cNvPr id="19" name="同心圆 1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rgbClr val="87B0C7"/>
                  </a:solidFill>
                  <a:latin typeface="+mn-ea"/>
                  <a:cs typeface="+mn-ea"/>
                </a:endParaRPr>
              </a:p>
            </p:txBody>
          </p:sp>
          <p:sp>
            <p:nvSpPr>
              <p:cNvPr id="20" name="椭圆 19"/>
              <p:cNvSpPr/>
              <p:nvPr/>
            </p:nvSpPr>
            <p:spPr>
              <a:xfrm>
                <a:off x="392111" y="760414"/>
                <a:ext cx="3825875" cy="3825878"/>
              </a:xfrm>
              <a:prstGeom prst="ellipse">
                <a:avLst/>
              </a:prstGeom>
              <a:gradFill>
                <a:gsLst>
                  <a:gs pos="0">
                    <a:schemeClr val="bg1"/>
                  </a:gs>
                  <a:gs pos="51000">
                    <a:schemeClr val="bg1">
                      <a:lumMod val="95000"/>
                    </a:schemeClr>
                  </a:gs>
                  <a:gs pos="100000">
                    <a:schemeClr val="bg1">
                      <a:lumMod val="9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rgbClr val="87B0C7"/>
                  </a:solidFill>
                  <a:latin typeface="+mn-ea"/>
                  <a:cs typeface="+mn-ea"/>
                </a:endParaRPr>
              </a:p>
            </p:txBody>
          </p:sp>
        </p:grpSp>
        <p:sp>
          <p:nvSpPr>
            <p:cNvPr id="18" name="TextBox 52"/>
            <p:cNvSpPr txBox="1"/>
            <p:nvPr/>
          </p:nvSpPr>
          <p:spPr>
            <a:xfrm>
              <a:off x="2535078" y="2643055"/>
              <a:ext cx="1025937" cy="461665"/>
            </a:xfrm>
            <a:prstGeom prst="rect">
              <a:avLst/>
            </a:prstGeom>
            <a:noFill/>
          </p:spPr>
          <p:txBody>
            <a:bodyPr wrap="square" lIns="0" tIns="0" rIns="0" bIns="0" rtlCol="0">
              <a:spAutoFit/>
            </a:bodyPr>
            <a:lstStyle/>
            <a:p>
              <a:pPr algn="ctr"/>
              <a:r>
                <a:rPr lang="zh-CN" altLang="en-US" sz="2000" b="1" dirty="0">
                  <a:solidFill>
                    <a:srgbClr val="87B0C7"/>
                  </a:solidFill>
                  <a:latin typeface="+mn-ea"/>
                  <a:cs typeface="+mn-ea"/>
                </a:rPr>
                <a:t>标题</a:t>
              </a:r>
              <a:endParaRPr lang="en-US" altLang="zh-CN" sz="2000" b="1" dirty="0">
                <a:solidFill>
                  <a:srgbClr val="87B0C7"/>
                </a:solidFill>
                <a:latin typeface="+mn-ea"/>
                <a:cs typeface="+mn-ea"/>
              </a:endParaRPr>
            </a:p>
            <a:p>
              <a:pPr algn="ctr"/>
              <a:r>
                <a:rPr lang="zh-CN" altLang="en-US" sz="2000" b="1" dirty="0">
                  <a:solidFill>
                    <a:srgbClr val="87B0C7"/>
                  </a:solidFill>
                  <a:latin typeface="+mn-ea"/>
                  <a:cs typeface="+mn-ea"/>
                </a:rPr>
                <a:t>内容</a:t>
              </a:r>
            </a:p>
          </p:txBody>
        </p:sp>
      </p:grpSp>
      <p:grpSp>
        <p:nvGrpSpPr>
          <p:cNvPr id="21" name="组合 20"/>
          <p:cNvGrpSpPr/>
          <p:nvPr/>
        </p:nvGrpSpPr>
        <p:grpSpPr>
          <a:xfrm>
            <a:off x="7654757" y="4346676"/>
            <a:ext cx="1441392" cy="1424079"/>
            <a:chOff x="2482844" y="3579862"/>
            <a:chExt cx="1081044" cy="1068059"/>
          </a:xfrm>
        </p:grpSpPr>
        <p:grpSp>
          <p:nvGrpSpPr>
            <p:cNvPr id="22" name="组合 21"/>
            <p:cNvGrpSpPr/>
            <p:nvPr/>
          </p:nvGrpSpPr>
          <p:grpSpPr>
            <a:xfrm>
              <a:off x="2495829" y="3579862"/>
              <a:ext cx="1068059" cy="1068059"/>
              <a:chOff x="304800" y="673100"/>
              <a:chExt cx="4000500" cy="4000500"/>
            </a:xfrm>
            <a:effectLst>
              <a:outerShdw blurRad="444500" dist="254000" dir="8100000" algn="tr" rotWithShape="0">
                <a:prstClr val="black">
                  <a:alpha val="50000"/>
                </a:prstClr>
              </a:outerShdw>
            </a:effectLst>
          </p:grpSpPr>
          <p:sp>
            <p:nvSpPr>
              <p:cNvPr id="24" name="同心圆 2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rgbClr val="87B0C7"/>
                  </a:solidFill>
                  <a:latin typeface="+mn-ea"/>
                  <a:cs typeface="+mn-ea"/>
                </a:endParaRPr>
              </a:p>
            </p:txBody>
          </p:sp>
          <p:sp>
            <p:nvSpPr>
              <p:cNvPr id="25" name="椭圆 24"/>
              <p:cNvSpPr/>
              <p:nvPr/>
            </p:nvSpPr>
            <p:spPr>
              <a:xfrm>
                <a:off x="392111" y="760414"/>
                <a:ext cx="3825875" cy="3825878"/>
              </a:xfrm>
              <a:prstGeom prst="ellipse">
                <a:avLst/>
              </a:prstGeom>
              <a:gradFill>
                <a:gsLst>
                  <a:gs pos="0">
                    <a:schemeClr val="bg1"/>
                  </a:gs>
                  <a:gs pos="1000">
                    <a:schemeClr val="bg1">
                      <a:lumMod val="95000"/>
                    </a:schemeClr>
                  </a:gs>
                  <a:gs pos="100000">
                    <a:schemeClr val="bg1">
                      <a:lumMod val="9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rgbClr val="87B0C7"/>
                  </a:solidFill>
                  <a:latin typeface="+mn-ea"/>
                  <a:cs typeface="+mn-ea"/>
                </a:endParaRPr>
              </a:p>
            </p:txBody>
          </p:sp>
        </p:grpSp>
        <p:sp>
          <p:nvSpPr>
            <p:cNvPr id="23" name="TextBox 56"/>
            <p:cNvSpPr txBox="1"/>
            <p:nvPr/>
          </p:nvSpPr>
          <p:spPr>
            <a:xfrm>
              <a:off x="2482844" y="3853085"/>
              <a:ext cx="1076003" cy="461665"/>
            </a:xfrm>
            <a:prstGeom prst="rect">
              <a:avLst/>
            </a:prstGeom>
            <a:noFill/>
          </p:spPr>
          <p:txBody>
            <a:bodyPr wrap="square" lIns="0" tIns="0" rIns="0" bIns="0" rtlCol="0">
              <a:spAutoFit/>
            </a:bodyPr>
            <a:lstStyle/>
            <a:p>
              <a:pPr algn="ctr"/>
              <a:r>
                <a:rPr lang="zh-CN" altLang="en-US" sz="2000" b="1" dirty="0">
                  <a:solidFill>
                    <a:srgbClr val="87B0C7"/>
                  </a:solidFill>
                  <a:latin typeface="+mn-ea"/>
                  <a:cs typeface="+mn-ea"/>
                </a:rPr>
                <a:t>标题</a:t>
              </a:r>
              <a:endParaRPr lang="en-US" altLang="zh-CN" sz="2000" b="1" dirty="0">
                <a:solidFill>
                  <a:srgbClr val="87B0C7"/>
                </a:solidFill>
                <a:latin typeface="+mn-ea"/>
                <a:cs typeface="+mn-ea"/>
              </a:endParaRPr>
            </a:p>
            <a:p>
              <a:pPr algn="ctr"/>
              <a:r>
                <a:rPr lang="zh-CN" altLang="en-US" sz="2000" b="1" dirty="0">
                  <a:solidFill>
                    <a:srgbClr val="87B0C7"/>
                  </a:solidFill>
                  <a:latin typeface="+mn-ea"/>
                  <a:cs typeface="+mn-ea"/>
                </a:rPr>
                <a:t>内容</a:t>
              </a:r>
            </a:p>
          </p:txBody>
        </p:sp>
      </p:grpSp>
      <p:grpSp>
        <p:nvGrpSpPr>
          <p:cNvPr id="26" name="组合 25"/>
          <p:cNvGrpSpPr/>
          <p:nvPr/>
        </p:nvGrpSpPr>
        <p:grpSpPr>
          <a:xfrm>
            <a:off x="4847861" y="2339678"/>
            <a:ext cx="1944032" cy="1944032"/>
            <a:chOff x="792868" y="618113"/>
            <a:chExt cx="1314008" cy="1314008"/>
          </a:xfrm>
        </p:grpSpPr>
        <p:grpSp>
          <p:nvGrpSpPr>
            <p:cNvPr id="27" name="组合 26"/>
            <p:cNvGrpSpPr/>
            <p:nvPr/>
          </p:nvGrpSpPr>
          <p:grpSpPr>
            <a:xfrm>
              <a:off x="792868" y="618113"/>
              <a:ext cx="1314008" cy="1314008"/>
              <a:chOff x="304800" y="673100"/>
              <a:chExt cx="4000500" cy="4000500"/>
            </a:xfrm>
            <a:effectLst>
              <a:outerShdw blurRad="444500" dist="254000" dir="8100000" algn="tr" rotWithShape="0">
                <a:prstClr val="black">
                  <a:alpha val="50000"/>
                </a:prstClr>
              </a:outerShdw>
            </a:effectLst>
          </p:grpSpPr>
          <p:sp>
            <p:nvSpPr>
              <p:cNvPr id="29" name="同心圆 2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black"/>
                  </a:solidFill>
                  <a:latin typeface="+mn-ea"/>
                  <a:cs typeface="+mn-ea"/>
                </a:endParaRPr>
              </a:p>
            </p:txBody>
          </p:sp>
          <p:sp>
            <p:nvSpPr>
              <p:cNvPr id="30" name="椭圆 29"/>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mn-ea"/>
                  <a:cs typeface="+mn-ea"/>
                </a:endParaRPr>
              </a:p>
            </p:txBody>
          </p:sp>
        </p:grpSp>
        <p:sp>
          <p:nvSpPr>
            <p:cNvPr id="28" name="椭圆 27"/>
            <p:cNvSpPr/>
            <p:nvPr/>
          </p:nvSpPr>
          <p:spPr>
            <a:xfrm>
              <a:off x="859391" y="680166"/>
              <a:ext cx="1188000" cy="1188000"/>
            </a:xfrm>
            <a:prstGeom prst="ellipse">
              <a:avLst/>
            </a:prstGeom>
            <a:blipFill dpi="0" rotWithShape="1">
              <a:blip r:embed="rId3"/>
              <a:srcRect/>
              <a:stretch>
                <a:fillRect l="-5000" r="-5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mn-ea"/>
                <a:cs typeface="+mn-ea"/>
              </a:endParaRPr>
            </a:p>
          </p:txBody>
        </p:sp>
      </p:grpSp>
      <p:grpSp>
        <p:nvGrpSpPr>
          <p:cNvPr id="31" name="组合 30"/>
          <p:cNvGrpSpPr/>
          <p:nvPr/>
        </p:nvGrpSpPr>
        <p:grpSpPr>
          <a:xfrm>
            <a:off x="1806989" y="1485994"/>
            <a:ext cx="1808523" cy="576715"/>
            <a:chOff x="814328" y="3219334"/>
            <a:chExt cx="1356392" cy="432536"/>
          </a:xfrm>
        </p:grpSpPr>
        <p:grpSp>
          <p:nvGrpSpPr>
            <p:cNvPr id="32" name="组合 31"/>
            <p:cNvGrpSpPr/>
            <p:nvPr/>
          </p:nvGrpSpPr>
          <p:grpSpPr>
            <a:xfrm>
              <a:off x="814328" y="3219334"/>
              <a:ext cx="1356392" cy="432536"/>
              <a:chOff x="2173927" y="3285519"/>
              <a:chExt cx="1721136" cy="548848"/>
            </a:xfrm>
          </p:grpSpPr>
          <p:grpSp>
            <p:nvGrpSpPr>
              <p:cNvPr id="34" name="组合 33"/>
              <p:cNvGrpSpPr/>
              <p:nvPr/>
            </p:nvGrpSpPr>
            <p:grpSpPr>
              <a:xfrm>
                <a:off x="2173927" y="3285519"/>
                <a:ext cx="1721136" cy="548848"/>
                <a:chOff x="4304043" y="1286668"/>
                <a:chExt cx="3837944" cy="2757793"/>
              </a:xfrm>
              <a:effectLst>
                <a:outerShdw blurRad="381000" dist="254000" dir="8100000" algn="tr" rotWithShape="0">
                  <a:prstClr val="black">
                    <a:alpha val="40000"/>
                  </a:prstClr>
                </a:outerShdw>
              </a:effectLst>
            </p:grpSpPr>
            <p:sp>
              <p:nvSpPr>
                <p:cNvPr id="36" name="圆角矩形 35"/>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87B0C7"/>
                    </a:solidFill>
                    <a:latin typeface="+mn-ea"/>
                    <a:cs typeface="+mn-ea"/>
                  </a:endParaRPr>
                </a:p>
              </p:txBody>
            </p:sp>
            <p:sp>
              <p:nvSpPr>
                <p:cNvPr id="37" name="圆角矩形 36"/>
                <p:cNvSpPr/>
                <p:nvPr/>
              </p:nvSpPr>
              <p:spPr>
                <a:xfrm>
                  <a:off x="4351927" y="1373342"/>
                  <a:ext cx="3742173" cy="2584452"/>
                </a:xfrm>
                <a:prstGeom prst="roundRect">
                  <a:avLst/>
                </a:prstGeom>
                <a:gradFill>
                  <a:gsLst>
                    <a:gs pos="42000">
                      <a:srgbClr val="F0F0F0"/>
                    </a:gs>
                    <a:gs pos="0">
                      <a:schemeClr val="bg1"/>
                    </a:gs>
                    <a:gs pos="100000">
                      <a:schemeClr val="bg1">
                        <a:lumMod val="9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87B0C7"/>
                    </a:solidFill>
                    <a:latin typeface="+mn-ea"/>
                    <a:cs typeface="+mn-ea"/>
                  </a:endParaRPr>
                </a:p>
              </p:txBody>
            </p:sp>
          </p:grpSp>
          <p:sp>
            <p:nvSpPr>
              <p:cNvPr id="35" name="椭圆 34"/>
              <p:cNvSpPr/>
              <p:nvPr/>
            </p:nvSpPr>
            <p:spPr>
              <a:xfrm>
                <a:off x="2307128" y="3420211"/>
                <a:ext cx="279463" cy="279463"/>
              </a:xfrm>
              <a:prstGeom prst="ellipse">
                <a:avLst/>
              </a:prstGeom>
              <a:solidFill>
                <a:srgbClr val="87B0C7"/>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87B0C7"/>
                  </a:solidFill>
                  <a:latin typeface="+mn-ea"/>
                  <a:cs typeface="+mn-ea"/>
                </a:endParaRPr>
              </a:p>
            </p:txBody>
          </p:sp>
        </p:grpSp>
        <p:sp>
          <p:nvSpPr>
            <p:cNvPr id="33" name="TextBox 75"/>
            <p:cNvSpPr txBox="1"/>
            <p:nvPr/>
          </p:nvSpPr>
          <p:spPr>
            <a:xfrm>
              <a:off x="1224127" y="3331792"/>
              <a:ext cx="787838" cy="215492"/>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r>
                <a:rPr lang="zh-CN" altLang="en-US" sz="1865" dirty="0">
                  <a:solidFill>
                    <a:srgbClr val="87B0C7"/>
                  </a:solidFill>
                  <a:latin typeface="+mn-ea"/>
                  <a:ea typeface="+mn-ea"/>
                  <a:cs typeface="+mn-ea"/>
                </a:rPr>
                <a:t>标题内容</a:t>
              </a:r>
            </a:p>
          </p:txBody>
        </p:sp>
      </p:grpSp>
      <p:sp>
        <p:nvSpPr>
          <p:cNvPr id="38" name="TextBox 81"/>
          <p:cNvSpPr txBox="1"/>
          <p:nvPr/>
        </p:nvSpPr>
        <p:spPr>
          <a:xfrm>
            <a:off x="654862" y="3886259"/>
            <a:ext cx="3936437" cy="385811"/>
          </a:xfrm>
          <a:prstGeom prst="rect">
            <a:avLst/>
          </a:prstGeom>
          <a:noFill/>
        </p:spPr>
        <p:txBody>
          <a:bodyPr wrap="square" rtlCol="0">
            <a:spAutoFit/>
          </a:bodyPr>
          <a:lstStyle/>
          <a:p>
            <a:pPr>
              <a:lnSpc>
                <a:spcPct val="130000"/>
              </a:lnSpc>
              <a:defRPr/>
            </a:pPr>
            <a:r>
              <a:rPr lang="zh-CN" altLang="en-US" sz="1465" dirty="0">
                <a:solidFill>
                  <a:schemeClr val="bg1"/>
                </a:solidFill>
                <a:latin typeface="+mn-ea"/>
                <a:cs typeface="+mn-ea"/>
              </a:rPr>
              <a:t>点击输入简要文字内容，文字内容需概括精炼</a:t>
            </a:r>
          </a:p>
        </p:txBody>
      </p:sp>
      <p:sp>
        <p:nvSpPr>
          <p:cNvPr id="39" name="TextBox 82"/>
          <p:cNvSpPr txBox="1"/>
          <p:nvPr/>
        </p:nvSpPr>
        <p:spPr>
          <a:xfrm>
            <a:off x="654862" y="5518441"/>
            <a:ext cx="3936437" cy="385811"/>
          </a:xfrm>
          <a:prstGeom prst="rect">
            <a:avLst/>
          </a:prstGeom>
          <a:noFill/>
        </p:spPr>
        <p:txBody>
          <a:bodyPr wrap="square" rtlCol="0">
            <a:spAutoFit/>
          </a:bodyPr>
          <a:lstStyle/>
          <a:p>
            <a:pPr>
              <a:lnSpc>
                <a:spcPct val="130000"/>
              </a:lnSpc>
              <a:defRPr/>
            </a:pPr>
            <a:r>
              <a:rPr lang="zh-CN" altLang="en-US" sz="1465" dirty="0">
                <a:solidFill>
                  <a:schemeClr val="bg1"/>
                </a:solidFill>
                <a:latin typeface="+mn-ea"/>
                <a:cs typeface="+mn-ea"/>
              </a:rPr>
              <a:t>点击输入简要文字内容，文字内容需概括精炼</a:t>
            </a:r>
          </a:p>
        </p:txBody>
      </p:sp>
      <p:grpSp>
        <p:nvGrpSpPr>
          <p:cNvPr id="40" name="组合 39"/>
          <p:cNvGrpSpPr/>
          <p:nvPr/>
        </p:nvGrpSpPr>
        <p:grpSpPr>
          <a:xfrm>
            <a:off x="1806989" y="3130101"/>
            <a:ext cx="1808523" cy="576715"/>
            <a:chOff x="814328" y="3219334"/>
            <a:chExt cx="1356392" cy="432536"/>
          </a:xfrm>
        </p:grpSpPr>
        <p:grpSp>
          <p:nvGrpSpPr>
            <p:cNvPr id="41" name="组合 40"/>
            <p:cNvGrpSpPr/>
            <p:nvPr/>
          </p:nvGrpSpPr>
          <p:grpSpPr>
            <a:xfrm>
              <a:off x="814328" y="3219334"/>
              <a:ext cx="1356392" cy="432536"/>
              <a:chOff x="2173927" y="3285519"/>
              <a:chExt cx="1721136" cy="548848"/>
            </a:xfrm>
          </p:grpSpPr>
          <p:grpSp>
            <p:nvGrpSpPr>
              <p:cNvPr id="43" name="组合 42"/>
              <p:cNvGrpSpPr/>
              <p:nvPr/>
            </p:nvGrpSpPr>
            <p:grpSpPr>
              <a:xfrm>
                <a:off x="2173927" y="3285519"/>
                <a:ext cx="1721136" cy="548848"/>
                <a:chOff x="4304043" y="1286668"/>
                <a:chExt cx="3837944" cy="2757793"/>
              </a:xfrm>
              <a:effectLst>
                <a:outerShdw blurRad="381000" dist="254000" dir="8100000" algn="tr" rotWithShape="0">
                  <a:prstClr val="black">
                    <a:alpha val="40000"/>
                  </a:prstClr>
                </a:outerShdw>
              </a:effectLst>
            </p:grpSpPr>
            <p:sp>
              <p:nvSpPr>
                <p:cNvPr id="45" name="圆角矩形 44"/>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87B0C7"/>
                    </a:solidFill>
                    <a:latin typeface="+mn-ea"/>
                    <a:cs typeface="+mn-ea"/>
                  </a:endParaRPr>
                </a:p>
              </p:txBody>
            </p:sp>
            <p:sp>
              <p:nvSpPr>
                <p:cNvPr id="46" name="圆角矩形 45"/>
                <p:cNvSpPr/>
                <p:nvPr/>
              </p:nvSpPr>
              <p:spPr>
                <a:xfrm>
                  <a:off x="4351927" y="1373342"/>
                  <a:ext cx="3742173" cy="2584452"/>
                </a:xfrm>
                <a:prstGeom prst="roundRect">
                  <a:avLst/>
                </a:prstGeom>
                <a:gradFill>
                  <a:gsLst>
                    <a:gs pos="42000">
                      <a:srgbClr val="F0F0F0"/>
                    </a:gs>
                    <a:gs pos="0">
                      <a:schemeClr val="bg1"/>
                    </a:gs>
                    <a:gs pos="100000">
                      <a:schemeClr val="bg1">
                        <a:lumMod val="9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87B0C7"/>
                    </a:solidFill>
                    <a:latin typeface="+mn-ea"/>
                    <a:cs typeface="+mn-ea"/>
                  </a:endParaRPr>
                </a:p>
              </p:txBody>
            </p:sp>
          </p:grpSp>
          <p:sp>
            <p:nvSpPr>
              <p:cNvPr id="44" name="椭圆 43"/>
              <p:cNvSpPr/>
              <p:nvPr/>
            </p:nvSpPr>
            <p:spPr>
              <a:xfrm>
                <a:off x="2307128" y="3420211"/>
                <a:ext cx="279463" cy="279463"/>
              </a:xfrm>
              <a:prstGeom prst="ellipse">
                <a:avLst/>
              </a:prstGeom>
              <a:solidFill>
                <a:srgbClr val="87B0C7"/>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87B0C7"/>
                  </a:solidFill>
                  <a:latin typeface="+mn-ea"/>
                  <a:cs typeface="+mn-ea"/>
                </a:endParaRPr>
              </a:p>
            </p:txBody>
          </p:sp>
        </p:grpSp>
        <p:sp>
          <p:nvSpPr>
            <p:cNvPr id="42" name="TextBox 86"/>
            <p:cNvSpPr txBox="1"/>
            <p:nvPr/>
          </p:nvSpPr>
          <p:spPr>
            <a:xfrm>
              <a:off x="1224127" y="3331792"/>
              <a:ext cx="787838" cy="215492"/>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r>
                <a:rPr lang="zh-CN" altLang="en-US" sz="1865" dirty="0">
                  <a:solidFill>
                    <a:srgbClr val="87B0C7"/>
                  </a:solidFill>
                  <a:latin typeface="+mn-ea"/>
                  <a:ea typeface="+mn-ea"/>
                  <a:cs typeface="+mn-ea"/>
                </a:rPr>
                <a:t>标题内容</a:t>
              </a:r>
            </a:p>
          </p:txBody>
        </p:sp>
      </p:grpSp>
      <p:grpSp>
        <p:nvGrpSpPr>
          <p:cNvPr id="47" name="组合 46"/>
          <p:cNvGrpSpPr/>
          <p:nvPr/>
        </p:nvGrpSpPr>
        <p:grpSpPr>
          <a:xfrm>
            <a:off x="1806988" y="4759497"/>
            <a:ext cx="1808523" cy="576715"/>
            <a:chOff x="814328" y="3219334"/>
            <a:chExt cx="1356392" cy="432536"/>
          </a:xfrm>
        </p:grpSpPr>
        <p:grpSp>
          <p:nvGrpSpPr>
            <p:cNvPr id="48" name="组合 47"/>
            <p:cNvGrpSpPr/>
            <p:nvPr/>
          </p:nvGrpSpPr>
          <p:grpSpPr>
            <a:xfrm>
              <a:off x="814328" y="3219334"/>
              <a:ext cx="1356392" cy="432536"/>
              <a:chOff x="2173927" y="3285519"/>
              <a:chExt cx="1721136" cy="548848"/>
            </a:xfrm>
          </p:grpSpPr>
          <p:grpSp>
            <p:nvGrpSpPr>
              <p:cNvPr id="50" name="组合 49"/>
              <p:cNvGrpSpPr/>
              <p:nvPr/>
            </p:nvGrpSpPr>
            <p:grpSpPr>
              <a:xfrm>
                <a:off x="2173927" y="3285519"/>
                <a:ext cx="1721136" cy="548848"/>
                <a:chOff x="4304043" y="1286668"/>
                <a:chExt cx="3837944" cy="2757793"/>
              </a:xfrm>
              <a:effectLst>
                <a:outerShdw blurRad="381000" dist="254000" dir="8100000" algn="tr" rotWithShape="0">
                  <a:prstClr val="black">
                    <a:alpha val="40000"/>
                  </a:prstClr>
                </a:outerShdw>
              </a:effectLst>
            </p:grpSpPr>
            <p:sp>
              <p:nvSpPr>
                <p:cNvPr id="52" name="圆角矩形 51"/>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87B0C7"/>
                    </a:solidFill>
                    <a:latin typeface="+mn-ea"/>
                    <a:cs typeface="+mn-ea"/>
                  </a:endParaRPr>
                </a:p>
              </p:txBody>
            </p:sp>
            <p:sp>
              <p:nvSpPr>
                <p:cNvPr id="53" name="圆角矩形 52"/>
                <p:cNvSpPr/>
                <p:nvPr/>
              </p:nvSpPr>
              <p:spPr>
                <a:xfrm>
                  <a:off x="4351927" y="1373342"/>
                  <a:ext cx="3742173" cy="2584452"/>
                </a:xfrm>
                <a:prstGeom prst="roundRect">
                  <a:avLst/>
                </a:prstGeom>
                <a:gradFill>
                  <a:gsLst>
                    <a:gs pos="42000">
                      <a:srgbClr val="F0F0F0"/>
                    </a:gs>
                    <a:gs pos="0">
                      <a:schemeClr val="bg1"/>
                    </a:gs>
                    <a:gs pos="100000">
                      <a:schemeClr val="bg1">
                        <a:lumMod val="9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87B0C7"/>
                    </a:solidFill>
                    <a:latin typeface="+mn-ea"/>
                    <a:cs typeface="+mn-ea"/>
                  </a:endParaRPr>
                </a:p>
              </p:txBody>
            </p:sp>
          </p:grpSp>
          <p:sp>
            <p:nvSpPr>
              <p:cNvPr id="51" name="椭圆 50"/>
              <p:cNvSpPr/>
              <p:nvPr/>
            </p:nvSpPr>
            <p:spPr>
              <a:xfrm>
                <a:off x="2307128" y="3420211"/>
                <a:ext cx="279463" cy="279463"/>
              </a:xfrm>
              <a:prstGeom prst="ellipse">
                <a:avLst/>
              </a:prstGeom>
              <a:solidFill>
                <a:srgbClr val="87B0C7"/>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87B0C7"/>
                  </a:solidFill>
                  <a:latin typeface="+mn-ea"/>
                  <a:cs typeface="+mn-ea"/>
                </a:endParaRPr>
              </a:p>
            </p:txBody>
          </p:sp>
        </p:grpSp>
        <p:sp>
          <p:nvSpPr>
            <p:cNvPr id="49" name="TextBox 93"/>
            <p:cNvSpPr txBox="1"/>
            <p:nvPr/>
          </p:nvSpPr>
          <p:spPr>
            <a:xfrm>
              <a:off x="1224127" y="3331792"/>
              <a:ext cx="787838" cy="215492"/>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r>
                <a:rPr lang="zh-CN" altLang="en-US" sz="1865" dirty="0">
                  <a:solidFill>
                    <a:srgbClr val="87B0C7"/>
                  </a:solidFill>
                  <a:latin typeface="+mn-ea"/>
                  <a:ea typeface="+mn-ea"/>
                  <a:cs typeface="+mn-ea"/>
                </a:rPr>
                <a:t>标题内容</a:t>
              </a:r>
            </a:p>
          </p:txBody>
        </p:sp>
      </p:grpSp>
      <p:sp>
        <p:nvSpPr>
          <p:cNvPr id="54" name="矩形 53"/>
          <p:cNvSpPr/>
          <p:nvPr/>
        </p:nvSpPr>
        <p:spPr>
          <a:xfrm>
            <a:off x="1335123" y="451832"/>
            <a:ext cx="4472443" cy="646331"/>
          </a:xfrm>
          <a:prstGeom prst="rect">
            <a:avLst/>
          </a:prstGeom>
        </p:spPr>
        <p:txBody>
          <a:bodyPr wrap="none">
            <a:spAutoFit/>
          </a:bodyPr>
          <a:lstStyle/>
          <a:p>
            <a:r>
              <a:rPr lang="en-US" altLang="zh-CN" sz="3600" b="1" dirty="0">
                <a:solidFill>
                  <a:srgbClr val="FFFFFF"/>
                </a:solidFill>
                <a:latin typeface="+mn-ea"/>
                <a:cs typeface="+mn-ea"/>
              </a:rPr>
              <a:t>Part 2 </a:t>
            </a:r>
            <a:r>
              <a:rPr lang="zh-CN" altLang="en-US" sz="3600" b="1" dirty="0">
                <a:solidFill>
                  <a:srgbClr val="FFFFFF"/>
                </a:solidFill>
                <a:latin typeface="+mn-ea"/>
                <a:cs typeface="+mn-ea"/>
              </a:rPr>
              <a:t>工作完成情况</a:t>
            </a:r>
          </a:p>
        </p:txBody>
      </p:sp>
      <p:sp>
        <p:nvSpPr>
          <p:cNvPr id="55" name="文本框 54"/>
          <p:cNvSpPr txBox="1"/>
          <p:nvPr/>
        </p:nvSpPr>
        <p:spPr>
          <a:xfrm>
            <a:off x="12192000" y="9372600"/>
            <a:ext cx="877163" cy="369332"/>
          </a:xfrm>
          <a:prstGeom prst="rect">
            <a:avLst/>
          </a:prstGeom>
          <a:noFill/>
        </p:spPr>
        <p:txBody>
          <a:bodyPr wrap="none" rtlCol="0">
            <a:spAutoFit/>
          </a:bodyPr>
          <a:lstStyle/>
          <a:p>
            <a:r>
              <a:rPr lang="zh-CN" altLang="en-US" dirty="0"/>
              <a:t>延时符</a:t>
            </a:r>
          </a:p>
        </p:txBody>
      </p:sp>
    </p:spTree>
  </p:cSld>
  <p:clrMapOvr>
    <a:masterClrMapping/>
  </p:clrMapOvr>
  <p:transition spd="slow">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300" fill="hold"/>
                                        <p:tgtEl>
                                          <p:spTgt spid="31"/>
                                        </p:tgtEl>
                                        <p:attrNameLst>
                                          <p:attrName>ppt_x</p:attrName>
                                        </p:attrNameLst>
                                      </p:cBhvr>
                                      <p:tavLst>
                                        <p:tav tm="0">
                                          <p:val>
                                            <p:strVal val="1+#ppt_w/2"/>
                                          </p:val>
                                        </p:tav>
                                        <p:tav tm="100000">
                                          <p:val>
                                            <p:strVal val="#ppt_x"/>
                                          </p:val>
                                        </p:tav>
                                      </p:tavLst>
                                    </p:anim>
                                    <p:anim calcmode="lin" valueType="num">
                                      <p:cBhvr additive="base">
                                        <p:cTn id="8" dur="3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300"/>
                                        <p:tgtEl>
                                          <p:spTgt spid="7"/>
                                        </p:tgtEl>
                                      </p:cBhvr>
                                    </p:animEffect>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300" fill="hold"/>
                                        <p:tgtEl>
                                          <p:spTgt spid="40"/>
                                        </p:tgtEl>
                                        <p:attrNameLst>
                                          <p:attrName>ppt_x</p:attrName>
                                        </p:attrNameLst>
                                      </p:cBhvr>
                                      <p:tavLst>
                                        <p:tav tm="0">
                                          <p:val>
                                            <p:strVal val="1+#ppt_w/2"/>
                                          </p:val>
                                        </p:tav>
                                        <p:tav tm="100000">
                                          <p:val>
                                            <p:strVal val="#ppt_x"/>
                                          </p:val>
                                        </p:tav>
                                      </p:tavLst>
                                    </p:anim>
                                    <p:anim calcmode="lin" valueType="num">
                                      <p:cBhvr additive="base">
                                        <p:cTn id="17" dur="300" fill="hold"/>
                                        <p:tgtEl>
                                          <p:spTgt spid="40"/>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up)">
                                      <p:cBhvr>
                                        <p:cTn id="21" dur="300"/>
                                        <p:tgtEl>
                                          <p:spTgt spid="38"/>
                                        </p:tgtEl>
                                      </p:cBhvr>
                                    </p:animEffect>
                                  </p:childTnLst>
                                </p:cTn>
                              </p:par>
                            </p:childTnLst>
                          </p:cTn>
                        </p:par>
                        <p:par>
                          <p:cTn id="22" fill="hold">
                            <p:stCondLst>
                              <p:cond delay="2000"/>
                            </p:stCondLst>
                            <p:childTnLst>
                              <p:par>
                                <p:cTn id="23" presetID="2" presetClass="entr" presetSubtype="2" fill="hold" nodeType="afterEffect">
                                  <p:stCondLst>
                                    <p:cond delay="0"/>
                                  </p:stCondLst>
                                  <p:childTnLst>
                                    <p:set>
                                      <p:cBhvr>
                                        <p:cTn id="24" dur="1" fill="hold">
                                          <p:stCondLst>
                                            <p:cond delay="0"/>
                                          </p:stCondLst>
                                        </p:cTn>
                                        <p:tgtEl>
                                          <p:spTgt spid="47"/>
                                        </p:tgtEl>
                                        <p:attrNameLst>
                                          <p:attrName>style.visibility</p:attrName>
                                        </p:attrNameLst>
                                      </p:cBhvr>
                                      <p:to>
                                        <p:strVal val="visible"/>
                                      </p:to>
                                    </p:set>
                                    <p:anim calcmode="lin" valueType="num">
                                      <p:cBhvr additive="base">
                                        <p:cTn id="25" dur="300" fill="hold"/>
                                        <p:tgtEl>
                                          <p:spTgt spid="47"/>
                                        </p:tgtEl>
                                        <p:attrNameLst>
                                          <p:attrName>ppt_x</p:attrName>
                                        </p:attrNameLst>
                                      </p:cBhvr>
                                      <p:tavLst>
                                        <p:tav tm="0">
                                          <p:val>
                                            <p:strVal val="1+#ppt_w/2"/>
                                          </p:val>
                                        </p:tav>
                                        <p:tav tm="100000">
                                          <p:val>
                                            <p:strVal val="#ppt_x"/>
                                          </p:val>
                                        </p:tav>
                                      </p:tavLst>
                                    </p:anim>
                                    <p:anim calcmode="lin" valueType="num">
                                      <p:cBhvr additive="base">
                                        <p:cTn id="26" dur="300" fill="hold"/>
                                        <p:tgtEl>
                                          <p:spTgt spid="47"/>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1"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wipe(up)">
                                      <p:cBhvr>
                                        <p:cTn id="30" dur="300"/>
                                        <p:tgtEl>
                                          <p:spTgt spid="39"/>
                                        </p:tgtEl>
                                      </p:cBhvr>
                                    </p:animEffect>
                                  </p:childTnLst>
                                </p:cTn>
                              </p:par>
                              <p:par>
                                <p:cTn id="31" presetID="1" presetClass="entr" presetSubtype="0" fill="hold" nodeType="with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par>
                                <p:cTn id="33" presetID="49" presetClass="path" presetSubtype="0" accel="50000" fill="hold" nodeType="withEffect">
                                  <p:stCondLst>
                                    <p:cond delay="0"/>
                                  </p:stCondLst>
                                  <p:childTnLst>
                                    <p:animMotion origin="layout" path="M -3.75E-6 -3.7037E-7 L 0.17852 0.88796 " pathEditMode="relative" rAng="0" ptsTypes="AA">
                                      <p:cBhvr>
                                        <p:cTn id="34" dur="600" spd="-100000" fill="hold"/>
                                        <p:tgtEl>
                                          <p:spTgt spid="26"/>
                                        </p:tgtEl>
                                        <p:attrNameLst>
                                          <p:attrName>ppt_x</p:attrName>
                                          <p:attrName>ppt_y</p:attrName>
                                        </p:attrNameLst>
                                      </p:cBhvr>
                                      <p:rCtr x="8919" y="44398"/>
                                    </p:animMotion>
                                  </p:childTnLst>
                                </p:cTn>
                              </p:par>
                            </p:childTnLst>
                          </p:cTn>
                        </p:par>
                        <p:par>
                          <p:cTn id="35" fill="hold">
                            <p:stCondLst>
                              <p:cond delay="3000"/>
                            </p:stCondLst>
                            <p:childTnLst>
                              <p:par>
                                <p:cTn id="36" presetID="22" presetClass="entr" presetSubtype="8"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left)">
                                      <p:cBhvr>
                                        <p:cTn id="38" dur="500"/>
                                        <p:tgtEl>
                                          <p:spTgt spid="8"/>
                                        </p:tgtEl>
                                      </p:cBhvr>
                                    </p:animEffect>
                                  </p:childTnLst>
                                </p:cTn>
                              </p:par>
                              <p:par>
                                <p:cTn id="39" presetID="22" presetClass="entr" presetSubtype="8" fill="hold" nodeType="with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wipe(left)">
                                      <p:cBhvr>
                                        <p:cTn id="41" dur="500"/>
                                        <p:tgtEl>
                                          <p:spTgt spid="9"/>
                                        </p:tgtEl>
                                      </p:cBhvr>
                                    </p:animEffect>
                                  </p:childTnLst>
                                </p:cTn>
                              </p:par>
                              <p:par>
                                <p:cTn id="42" presetID="22" presetClass="entr" presetSubtype="8" fill="hold" nodeType="with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wipe(left)">
                                      <p:cBhvr>
                                        <p:cTn id="44" dur="500"/>
                                        <p:tgtEl>
                                          <p:spTgt spid="10"/>
                                        </p:tgtEl>
                                      </p:cBhvr>
                                    </p:animEffect>
                                  </p:childTnLst>
                                </p:cTn>
                              </p:par>
                            </p:childTnLst>
                          </p:cTn>
                        </p:par>
                        <p:par>
                          <p:cTn id="45" fill="hold">
                            <p:stCondLst>
                              <p:cond delay="3500"/>
                            </p:stCondLst>
                            <p:childTnLst>
                              <p:par>
                                <p:cTn id="46" presetID="53" presetClass="entr" presetSubtype="16" fill="hold" nodeType="after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p:cTn id="48" dur="500" fill="hold"/>
                                        <p:tgtEl>
                                          <p:spTgt spid="11"/>
                                        </p:tgtEl>
                                        <p:attrNameLst>
                                          <p:attrName>ppt_w</p:attrName>
                                        </p:attrNameLst>
                                      </p:cBhvr>
                                      <p:tavLst>
                                        <p:tav tm="0">
                                          <p:val>
                                            <p:fltVal val="0"/>
                                          </p:val>
                                        </p:tav>
                                        <p:tav tm="100000">
                                          <p:val>
                                            <p:strVal val="#ppt_w"/>
                                          </p:val>
                                        </p:tav>
                                      </p:tavLst>
                                    </p:anim>
                                    <p:anim calcmode="lin" valueType="num">
                                      <p:cBhvr>
                                        <p:cTn id="49" dur="500" fill="hold"/>
                                        <p:tgtEl>
                                          <p:spTgt spid="11"/>
                                        </p:tgtEl>
                                        <p:attrNameLst>
                                          <p:attrName>ppt_h</p:attrName>
                                        </p:attrNameLst>
                                      </p:cBhvr>
                                      <p:tavLst>
                                        <p:tav tm="0">
                                          <p:val>
                                            <p:fltVal val="0"/>
                                          </p:val>
                                        </p:tav>
                                        <p:tav tm="100000">
                                          <p:val>
                                            <p:strVal val="#ppt_h"/>
                                          </p:val>
                                        </p:tav>
                                      </p:tavLst>
                                    </p:anim>
                                    <p:animEffect transition="in" filter="fade">
                                      <p:cBhvr>
                                        <p:cTn id="50" dur="500"/>
                                        <p:tgtEl>
                                          <p:spTgt spid="11"/>
                                        </p:tgtEl>
                                      </p:cBhvr>
                                    </p:animEffect>
                                  </p:childTnLst>
                                </p:cTn>
                              </p:par>
                              <p:par>
                                <p:cTn id="51" presetID="53" presetClass="entr" presetSubtype="16" fill="hold" nodeType="with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p:cTn id="53" dur="500" fill="hold"/>
                                        <p:tgtEl>
                                          <p:spTgt spid="16"/>
                                        </p:tgtEl>
                                        <p:attrNameLst>
                                          <p:attrName>ppt_w</p:attrName>
                                        </p:attrNameLst>
                                      </p:cBhvr>
                                      <p:tavLst>
                                        <p:tav tm="0">
                                          <p:val>
                                            <p:fltVal val="0"/>
                                          </p:val>
                                        </p:tav>
                                        <p:tav tm="100000">
                                          <p:val>
                                            <p:strVal val="#ppt_w"/>
                                          </p:val>
                                        </p:tav>
                                      </p:tavLst>
                                    </p:anim>
                                    <p:anim calcmode="lin" valueType="num">
                                      <p:cBhvr>
                                        <p:cTn id="54" dur="500" fill="hold"/>
                                        <p:tgtEl>
                                          <p:spTgt spid="16"/>
                                        </p:tgtEl>
                                        <p:attrNameLst>
                                          <p:attrName>ppt_h</p:attrName>
                                        </p:attrNameLst>
                                      </p:cBhvr>
                                      <p:tavLst>
                                        <p:tav tm="0">
                                          <p:val>
                                            <p:fltVal val="0"/>
                                          </p:val>
                                        </p:tav>
                                        <p:tav tm="100000">
                                          <p:val>
                                            <p:strVal val="#ppt_h"/>
                                          </p:val>
                                        </p:tav>
                                      </p:tavLst>
                                    </p:anim>
                                    <p:animEffect transition="in" filter="fade">
                                      <p:cBhvr>
                                        <p:cTn id="55" dur="500"/>
                                        <p:tgtEl>
                                          <p:spTgt spid="16"/>
                                        </p:tgtEl>
                                      </p:cBhvr>
                                    </p:animEffect>
                                  </p:childTnLst>
                                </p:cTn>
                              </p:par>
                              <p:par>
                                <p:cTn id="56" presetID="53" presetClass="entr" presetSubtype="16" fill="hold" nodeType="with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500" fill="hold"/>
                                        <p:tgtEl>
                                          <p:spTgt spid="21"/>
                                        </p:tgtEl>
                                        <p:attrNameLst>
                                          <p:attrName>ppt_w</p:attrName>
                                        </p:attrNameLst>
                                      </p:cBhvr>
                                      <p:tavLst>
                                        <p:tav tm="0">
                                          <p:val>
                                            <p:fltVal val="0"/>
                                          </p:val>
                                        </p:tav>
                                        <p:tav tm="100000">
                                          <p:val>
                                            <p:strVal val="#ppt_w"/>
                                          </p:val>
                                        </p:tav>
                                      </p:tavLst>
                                    </p:anim>
                                    <p:anim calcmode="lin" valueType="num">
                                      <p:cBhvr>
                                        <p:cTn id="59" dur="500" fill="hold"/>
                                        <p:tgtEl>
                                          <p:spTgt spid="21"/>
                                        </p:tgtEl>
                                        <p:attrNameLst>
                                          <p:attrName>ppt_h</p:attrName>
                                        </p:attrNameLst>
                                      </p:cBhvr>
                                      <p:tavLst>
                                        <p:tav tm="0">
                                          <p:val>
                                            <p:fltVal val="0"/>
                                          </p:val>
                                        </p:tav>
                                        <p:tav tm="100000">
                                          <p:val>
                                            <p:strVal val="#ppt_h"/>
                                          </p:val>
                                        </p:tav>
                                      </p:tavLst>
                                    </p:anim>
                                    <p:animEffect transition="in" filter="fade">
                                      <p:cBhvr>
                                        <p:cTn id="60" dur="500"/>
                                        <p:tgtEl>
                                          <p:spTgt spid="21"/>
                                        </p:tgtEl>
                                      </p:cBhvr>
                                    </p:animEffect>
                                  </p:childTnLst>
                                </p:cTn>
                              </p:par>
                            </p:childTnLst>
                          </p:cTn>
                        </p:par>
                        <p:par>
                          <p:cTn id="61" fill="hold">
                            <p:stCondLst>
                              <p:cond delay="4000"/>
                            </p:stCondLst>
                            <p:childTnLst>
                              <p:par>
                                <p:cTn id="62" presetID="22" presetClass="entr" presetSubtype="8" fill="hold" grpId="0" nodeType="afterEffect">
                                  <p:stCondLst>
                                    <p:cond delay="0"/>
                                  </p:stCondLst>
                                  <p:childTnLst>
                                    <p:set>
                                      <p:cBhvr>
                                        <p:cTn id="63" dur="1" fill="hold">
                                          <p:stCondLst>
                                            <p:cond delay="0"/>
                                          </p:stCondLst>
                                        </p:cTn>
                                        <p:tgtEl>
                                          <p:spTgt spid="4"/>
                                        </p:tgtEl>
                                        <p:attrNameLst>
                                          <p:attrName>style.visibility</p:attrName>
                                        </p:attrNameLst>
                                      </p:cBhvr>
                                      <p:to>
                                        <p:strVal val="visible"/>
                                      </p:to>
                                    </p:set>
                                    <p:animEffect transition="in" filter="wipe(left)">
                                      <p:cBhvr>
                                        <p:cTn id="64" dur="500"/>
                                        <p:tgtEl>
                                          <p:spTgt spid="4"/>
                                        </p:tgtEl>
                                      </p:cBhvr>
                                    </p:animEffect>
                                  </p:childTnLst>
                                </p:cTn>
                              </p:par>
                              <p:par>
                                <p:cTn id="65" presetID="22" presetClass="entr" presetSubtype="8" fill="hold" grpId="0" nodeType="withEffect">
                                  <p:stCondLst>
                                    <p:cond delay="100"/>
                                  </p:stCondLst>
                                  <p:childTnLst>
                                    <p:set>
                                      <p:cBhvr>
                                        <p:cTn id="66" dur="1" fill="hold">
                                          <p:stCondLst>
                                            <p:cond delay="0"/>
                                          </p:stCondLst>
                                        </p:cTn>
                                        <p:tgtEl>
                                          <p:spTgt spid="5"/>
                                        </p:tgtEl>
                                        <p:attrNameLst>
                                          <p:attrName>style.visibility</p:attrName>
                                        </p:attrNameLst>
                                      </p:cBhvr>
                                      <p:to>
                                        <p:strVal val="visible"/>
                                      </p:to>
                                    </p:set>
                                    <p:animEffect transition="in" filter="wipe(left)">
                                      <p:cBhvr>
                                        <p:cTn id="67" dur="500"/>
                                        <p:tgtEl>
                                          <p:spTgt spid="5"/>
                                        </p:tgtEl>
                                      </p:cBhvr>
                                    </p:animEffect>
                                  </p:childTnLst>
                                </p:cTn>
                              </p:par>
                              <p:par>
                                <p:cTn id="68" presetID="22" presetClass="entr" presetSubtype="8" fill="hold" grpId="0" nodeType="withEffect">
                                  <p:stCondLst>
                                    <p:cond delay="200"/>
                                  </p:stCondLst>
                                  <p:childTnLst>
                                    <p:set>
                                      <p:cBhvr>
                                        <p:cTn id="69" dur="1" fill="hold">
                                          <p:stCondLst>
                                            <p:cond delay="0"/>
                                          </p:stCondLst>
                                        </p:cTn>
                                        <p:tgtEl>
                                          <p:spTgt spid="6"/>
                                        </p:tgtEl>
                                        <p:attrNameLst>
                                          <p:attrName>style.visibility</p:attrName>
                                        </p:attrNameLst>
                                      </p:cBhvr>
                                      <p:to>
                                        <p:strVal val="visible"/>
                                      </p:to>
                                    </p:set>
                                    <p:animEffect transition="in" filter="wipe(left)">
                                      <p:cBhvr>
                                        <p:cTn id="70" dur="500"/>
                                        <p:tgtEl>
                                          <p:spTgt spid="6"/>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55"/>
                                        </p:tgtEl>
                                        <p:attrNameLst>
                                          <p:attrName>style.visibility</p:attrName>
                                        </p:attrNameLst>
                                      </p:cBhvr>
                                      <p:to>
                                        <p:strVal val="visible"/>
                                      </p:to>
                                    </p:set>
                                    <p:animEffect transition="in" filter="wipe(down)">
                                      <p:cBhvr>
                                        <p:cTn id="74"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38" grpId="0"/>
      <p:bldP spid="39" grpId="0"/>
      <p:bldP spid="5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下箭头 7"/>
          <p:cNvSpPr/>
          <p:nvPr/>
        </p:nvSpPr>
        <p:spPr>
          <a:xfrm>
            <a:off x="8375015" y="3529186"/>
            <a:ext cx="499312" cy="476661"/>
          </a:xfrm>
          <a:prstGeom prst="downArrow">
            <a:avLst>
              <a:gd name="adj1" fmla="val 74477"/>
              <a:gd name="adj2" fmla="val 50000"/>
            </a:avLst>
          </a:prstGeom>
          <a:gradFill flip="none" rotWithShape="1">
            <a:gsLst>
              <a:gs pos="0">
                <a:schemeClr val="bg1"/>
              </a:gs>
              <a:gs pos="36000">
                <a:schemeClr val="bg1"/>
              </a:gs>
              <a:gs pos="100000">
                <a:schemeClr val="bg1">
                  <a:lumMod val="85000"/>
                </a:schemeClr>
              </a:gs>
            </a:gsLst>
            <a:lin ang="13200000" scaled="0"/>
            <a:tileRect/>
          </a:gradFill>
          <a:ln w="22225">
            <a:solidFill>
              <a:schemeClr val="bg1"/>
            </a:solidFill>
          </a:ln>
          <a:effectLst>
            <a:outerShdw blurRad="419100" dist="419100" dir="3600000" algn="tl" rotWithShape="0">
              <a:schemeClr val="accent2">
                <a:lumMod val="50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Aft>
                <a:spcPct val="0"/>
              </a:spcAft>
              <a:buClr>
                <a:schemeClr val="folHlink"/>
              </a:buClr>
              <a:buFont typeface="Wingdings" panose="05000000000000000000" pitchFamily="2" charset="2"/>
              <a:buNone/>
            </a:pPr>
            <a:endParaRPr lang="zh-CN" altLang="en-US" sz="2400" b="1">
              <a:solidFill>
                <a:schemeClr val="accent1"/>
              </a:solidFill>
              <a:latin typeface="+mn-ea"/>
              <a:cs typeface="+mn-ea"/>
            </a:endParaRPr>
          </a:p>
        </p:txBody>
      </p:sp>
      <p:sp>
        <p:nvSpPr>
          <p:cNvPr id="9" name="下箭头 8"/>
          <p:cNvSpPr/>
          <p:nvPr/>
        </p:nvSpPr>
        <p:spPr>
          <a:xfrm>
            <a:off x="4942440" y="3529186"/>
            <a:ext cx="499312" cy="476661"/>
          </a:xfrm>
          <a:prstGeom prst="downArrow">
            <a:avLst>
              <a:gd name="adj1" fmla="val 74477"/>
              <a:gd name="adj2" fmla="val 50000"/>
            </a:avLst>
          </a:prstGeom>
          <a:gradFill flip="none" rotWithShape="1">
            <a:gsLst>
              <a:gs pos="0">
                <a:schemeClr val="bg1"/>
              </a:gs>
              <a:gs pos="36000">
                <a:schemeClr val="bg1"/>
              </a:gs>
              <a:gs pos="100000">
                <a:schemeClr val="bg1">
                  <a:lumMod val="85000"/>
                </a:schemeClr>
              </a:gs>
            </a:gsLst>
            <a:lin ang="13200000" scaled="0"/>
            <a:tileRect/>
          </a:gradFill>
          <a:ln w="22225">
            <a:solidFill>
              <a:schemeClr val="bg1"/>
            </a:solidFill>
          </a:ln>
          <a:effectLst>
            <a:outerShdw blurRad="419100" dist="419100" dir="3600000" algn="tl" rotWithShape="0">
              <a:schemeClr val="accent2">
                <a:lumMod val="50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Aft>
                <a:spcPct val="0"/>
              </a:spcAft>
              <a:buClr>
                <a:schemeClr val="folHlink"/>
              </a:buClr>
              <a:buFont typeface="Wingdings" panose="05000000000000000000" pitchFamily="2" charset="2"/>
              <a:buNone/>
            </a:pPr>
            <a:endParaRPr lang="zh-CN" altLang="en-US" sz="2400" b="1">
              <a:solidFill>
                <a:schemeClr val="accent1"/>
              </a:solidFill>
              <a:latin typeface="+mn-ea"/>
              <a:cs typeface="+mn-ea"/>
            </a:endParaRPr>
          </a:p>
        </p:txBody>
      </p:sp>
      <p:sp>
        <p:nvSpPr>
          <p:cNvPr id="10" name="下箭头 9"/>
          <p:cNvSpPr/>
          <p:nvPr/>
        </p:nvSpPr>
        <p:spPr>
          <a:xfrm>
            <a:off x="1496033" y="3529186"/>
            <a:ext cx="499312" cy="476661"/>
          </a:xfrm>
          <a:prstGeom prst="downArrow">
            <a:avLst>
              <a:gd name="adj1" fmla="val 74477"/>
              <a:gd name="adj2" fmla="val 50000"/>
            </a:avLst>
          </a:prstGeom>
          <a:gradFill flip="none" rotWithShape="1">
            <a:gsLst>
              <a:gs pos="0">
                <a:schemeClr val="bg1"/>
              </a:gs>
              <a:gs pos="36000">
                <a:schemeClr val="bg1"/>
              </a:gs>
              <a:gs pos="100000">
                <a:schemeClr val="bg1">
                  <a:lumMod val="85000"/>
                </a:schemeClr>
              </a:gs>
            </a:gsLst>
            <a:lin ang="13200000" scaled="0"/>
            <a:tileRect/>
          </a:gradFill>
          <a:ln w="22225">
            <a:solidFill>
              <a:schemeClr val="bg1"/>
            </a:solidFill>
          </a:ln>
          <a:effectLst>
            <a:outerShdw blurRad="419100" dist="419100" dir="3600000" algn="tl" rotWithShape="0">
              <a:schemeClr val="accent2">
                <a:lumMod val="50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Aft>
                <a:spcPct val="0"/>
              </a:spcAft>
              <a:buClr>
                <a:schemeClr val="folHlink"/>
              </a:buClr>
              <a:buFont typeface="Wingdings" panose="05000000000000000000" pitchFamily="2" charset="2"/>
              <a:buNone/>
            </a:pPr>
            <a:endParaRPr lang="zh-CN" altLang="en-US" sz="2400" b="1">
              <a:solidFill>
                <a:schemeClr val="accent1"/>
              </a:solidFill>
              <a:latin typeface="+mn-ea"/>
              <a:cs typeface="+mn-ea"/>
            </a:endParaRPr>
          </a:p>
        </p:txBody>
      </p:sp>
      <p:sp>
        <p:nvSpPr>
          <p:cNvPr id="11" name="下箭头 10"/>
          <p:cNvSpPr/>
          <p:nvPr/>
        </p:nvSpPr>
        <p:spPr>
          <a:xfrm flipV="1">
            <a:off x="3231174" y="2874224"/>
            <a:ext cx="499312" cy="476661"/>
          </a:xfrm>
          <a:prstGeom prst="downArrow">
            <a:avLst>
              <a:gd name="adj1" fmla="val 74477"/>
              <a:gd name="adj2" fmla="val 50000"/>
            </a:avLst>
          </a:prstGeom>
          <a:gradFill flip="none" rotWithShape="1">
            <a:gsLst>
              <a:gs pos="0">
                <a:schemeClr val="bg1"/>
              </a:gs>
              <a:gs pos="36000">
                <a:schemeClr val="bg1"/>
              </a:gs>
              <a:gs pos="100000">
                <a:schemeClr val="bg1">
                  <a:lumMod val="85000"/>
                </a:schemeClr>
              </a:gs>
            </a:gsLst>
            <a:lin ang="13200000" scaled="0"/>
            <a:tileRect/>
          </a:gradFill>
          <a:ln w="22225">
            <a:solidFill>
              <a:schemeClr val="bg1"/>
            </a:solidFill>
          </a:ln>
          <a:effectLst>
            <a:outerShdw blurRad="419100" dist="419100" dir="3600000" algn="tl" rotWithShape="0">
              <a:schemeClr val="accent2">
                <a:lumMod val="50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Aft>
                <a:spcPct val="0"/>
              </a:spcAft>
              <a:buClr>
                <a:schemeClr val="folHlink"/>
              </a:buClr>
              <a:buFont typeface="Wingdings" panose="05000000000000000000" pitchFamily="2" charset="2"/>
              <a:buNone/>
            </a:pPr>
            <a:endParaRPr lang="zh-CN" altLang="en-US" sz="2400" b="1">
              <a:solidFill>
                <a:schemeClr val="accent1"/>
              </a:solidFill>
              <a:latin typeface="+mn-ea"/>
              <a:cs typeface="+mn-ea"/>
            </a:endParaRPr>
          </a:p>
        </p:txBody>
      </p:sp>
      <p:sp>
        <p:nvSpPr>
          <p:cNvPr id="12" name="下箭头 11"/>
          <p:cNvSpPr/>
          <p:nvPr/>
        </p:nvSpPr>
        <p:spPr>
          <a:xfrm flipV="1">
            <a:off x="6637818" y="2874224"/>
            <a:ext cx="499312" cy="476661"/>
          </a:xfrm>
          <a:prstGeom prst="downArrow">
            <a:avLst>
              <a:gd name="adj1" fmla="val 74477"/>
              <a:gd name="adj2" fmla="val 50000"/>
            </a:avLst>
          </a:prstGeom>
          <a:gradFill flip="none" rotWithShape="1">
            <a:gsLst>
              <a:gs pos="0">
                <a:schemeClr val="bg1"/>
              </a:gs>
              <a:gs pos="36000">
                <a:schemeClr val="bg1"/>
              </a:gs>
              <a:gs pos="100000">
                <a:schemeClr val="bg1">
                  <a:lumMod val="85000"/>
                </a:schemeClr>
              </a:gs>
            </a:gsLst>
            <a:lin ang="13200000" scaled="0"/>
            <a:tileRect/>
          </a:gradFill>
          <a:ln w="22225">
            <a:solidFill>
              <a:schemeClr val="bg1"/>
            </a:solidFill>
          </a:ln>
          <a:effectLst>
            <a:outerShdw blurRad="419100" dist="419100" dir="3600000" algn="tl" rotWithShape="0">
              <a:schemeClr val="accent2">
                <a:lumMod val="50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Aft>
                <a:spcPct val="0"/>
              </a:spcAft>
              <a:buClr>
                <a:schemeClr val="folHlink"/>
              </a:buClr>
              <a:buFont typeface="Wingdings" panose="05000000000000000000" pitchFamily="2" charset="2"/>
              <a:buNone/>
            </a:pPr>
            <a:endParaRPr lang="zh-CN" altLang="en-US" sz="2400" b="1">
              <a:solidFill>
                <a:schemeClr val="accent1"/>
              </a:solidFill>
              <a:latin typeface="+mn-ea"/>
              <a:cs typeface="+mn-ea"/>
            </a:endParaRPr>
          </a:p>
        </p:txBody>
      </p:sp>
      <p:sp>
        <p:nvSpPr>
          <p:cNvPr id="13" name="下箭头 12"/>
          <p:cNvSpPr/>
          <p:nvPr/>
        </p:nvSpPr>
        <p:spPr>
          <a:xfrm flipV="1">
            <a:off x="10103271" y="2874224"/>
            <a:ext cx="499312" cy="476661"/>
          </a:xfrm>
          <a:prstGeom prst="downArrow">
            <a:avLst>
              <a:gd name="adj1" fmla="val 74477"/>
              <a:gd name="adj2" fmla="val 50000"/>
            </a:avLst>
          </a:prstGeom>
          <a:gradFill flip="none" rotWithShape="1">
            <a:gsLst>
              <a:gs pos="0">
                <a:schemeClr val="bg1"/>
              </a:gs>
              <a:gs pos="36000">
                <a:schemeClr val="bg1"/>
              </a:gs>
              <a:gs pos="100000">
                <a:schemeClr val="bg1">
                  <a:lumMod val="85000"/>
                </a:schemeClr>
              </a:gs>
            </a:gsLst>
            <a:lin ang="13200000" scaled="0"/>
            <a:tileRect/>
          </a:gradFill>
          <a:ln w="22225">
            <a:solidFill>
              <a:schemeClr val="bg1"/>
            </a:solidFill>
          </a:ln>
          <a:effectLst>
            <a:outerShdw blurRad="419100" dist="419100" dir="3600000" algn="tl" rotWithShape="0">
              <a:schemeClr val="accent2">
                <a:lumMod val="50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Aft>
                <a:spcPct val="0"/>
              </a:spcAft>
              <a:buClr>
                <a:schemeClr val="folHlink"/>
              </a:buClr>
              <a:buFont typeface="Wingdings" panose="05000000000000000000" pitchFamily="2" charset="2"/>
              <a:buNone/>
            </a:pPr>
            <a:endParaRPr lang="zh-CN" altLang="en-US" sz="2400" b="1">
              <a:solidFill>
                <a:schemeClr val="accent1"/>
              </a:solidFill>
              <a:latin typeface="+mn-ea"/>
              <a:cs typeface="+mn-ea"/>
            </a:endParaRPr>
          </a:p>
        </p:txBody>
      </p:sp>
      <p:grpSp>
        <p:nvGrpSpPr>
          <p:cNvPr id="7" name="组合 6"/>
          <p:cNvGrpSpPr/>
          <p:nvPr/>
        </p:nvGrpSpPr>
        <p:grpSpPr>
          <a:xfrm>
            <a:off x="1026509" y="1515200"/>
            <a:ext cx="1466031" cy="1466031"/>
            <a:chOff x="1026509" y="1515200"/>
            <a:chExt cx="1466031" cy="1466031"/>
          </a:xfrm>
          <a:solidFill>
            <a:schemeClr val="bg1"/>
          </a:solidFill>
        </p:grpSpPr>
        <p:sp>
          <p:nvSpPr>
            <p:cNvPr id="14" name="泪滴形 13"/>
            <p:cNvSpPr/>
            <p:nvPr/>
          </p:nvSpPr>
          <p:spPr>
            <a:xfrm rot="8100000">
              <a:off x="1026509" y="1515200"/>
              <a:ext cx="1466031" cy="1466031"/>
            </a:xfrm>
            <a:prstGeom prst="teardrop">
              <a:avLst>
                <a:gd name="adj" fmla="val 109259"/>
              </a:avLst>
            </a:prstGeom>
            <a:gradFill flip="none" rotWithShape="1">
              <a:gsLst>
                <a:gs pos="0">
                  <a:schemeClr val="bg1"/>
                </a:gs>
                <a:gs pos="36000">
                  <a:schemeClr val="bg1"/>
                </a:gs>
                <a:gs pos="100000">
                  <a:schemeClr val="bg1">
                    <a:lumMod val="85000"/>
                  </a:schemeClr>
                </a:gs>
              </a:gsLst>
              <a:lin ang="13200000" scaled="0"/>
              <a:tileRect/>
            </a:gradFill>
            <a:ln w="22225">
              <a:solidFill>
                <a:schemeClr val="bg1"/>
              </a:solidFill>
            </a:ln>
            <a:effectLst>
              <a:outerShdw blurRad="419100" dist="419100" dir="3600000" algn="tl" rotWithShape="0">
                <a:schemeClr val="accent2">
                  <a:lumMod val="50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Aft>
                  <a:spcPct val="0"/>
                </a:spcAft>
                <a:buClr>
                  <a:schemeClr val="folHlink"/>
                </a:buClr>
                <a:buFont typeface="Wingdings" panose="05000000000000000000" pitchFamily="2" charset="2"/>
                <a:buNone/>
              </a:pPr>
              <a:endParaRPr lang="zh-CN" altLang="en-US" sz="2400" b="1">
                <a:solidFill>
                  <a:schemeClr val="accent1"/>
                </a:solidFill>
                <a:latin typeface="+mn-ea"/>
                <a:cs typeface="+mn-ea"/>
              </a:endParaRPr>
            </a:p>
          </p:txBody>
        </p:sp>
        <p:grpSp>
          <p:nvGrpSpPr>
            <p:cNvPr id="15" name="组合 14"/>
            <p:cNvGrpSpPr/>
            <p:nvPr/>
          </p:nvGrpSpPr>
          <p:grpSpPr>
            <a:xfrm>
              <a:off x="1377004" y="1733197"/>
              <a:ext cx="765041" cy="923746"/>
              <a:chOff x="5499100" y="2711450"/>
              <a:chExt cx="1193801" cy="1441451"/>
            </a:xfrm>
            <a:grpFill/>
          </p:grpSpPr>
          <p:sp>
            <p:nvSpPr>
              <p:cNvPr id="16" name="Freeform 5"/>
              <p:cNvSpPr/>
              <p:nvPr/>
            </p:nvSpPr>
            <p:spPr bwMode="auto">
              <a:xfrm>
                <a:off x="5892800" y="2711450"/>
                <a:ext cx="401638" cy="439738"/>
              </a:xfrm>
              <a:custGeom>
                <a:avLst/>
                <a:gdLst>
                  <a:gd name="T0" fmla="*/ 12 w 106"/>
                  <a:gd name="T1" fmla="*/ 75 h 116"/>
                  <a:gd name="T2" fmla="*/ 54 w 106"/>
                  <a:gd name="T3" fmla="*/ 116 h 116"/>
                  <a:gd name="T4" fmla="*/ 96 w 106"/>
                  <a:gd name="T5" fmla="*/ 74 h 116"/>
                  <a:gd name="T6" fmla="*/ 106 w 106"/>
                  <a:gd name="T7" fmla="*/ 56 h 116"/>
                  <a:gd name="T8" fmla="*/ 99 w 106"/>
                  <a:gd name="T9" fmla="*/ 48 h 116"/>
                  <a:gd name="T10" fmla="*/ 54 w 106"/>
                  <a:gd name="T11" fmla="*/ 0 h 116"/>
                  <a:gd name="T12" fmla="*/ 9 w 106"/>
                  <a:gd name="T13" fmla="*/ 47 h 116"/>
                  <a:gd name="T14" fmla="*/ 1 w 106"/>
                  <a:gd name="T15" fmla="*/ 56 h 116"/>
                  <a:gd name="T16" fmla="*/ 12 w 106"/>
                  <a:gd name="T17" fmla="*/ 75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 h="116">
                    <a:moveTo>
                      <a:pt x="12" y="75"/>
                    </a:moveTo>
                    <a:cubicBezTo>
                      <a:pt x="18" y="96"/>
                      <a:pt x="31" y="116"/>
                      <a:pt x="54" y="116"/>
                    </a:cubicBezTo>
                    <a:cubicBezTo>
                      <a:pt x="76" y="116"/>
                      <a:pt x="90" y="96"/>
                      <a:pt x="96" y="74"/>
                    </a:cubicBezTo>
                    <a:cubicBezTo>
                      <a:pt x="102" y="72"/>
                      <a:pt x="106" y="63"/>
                      <a:pt x="106" y="56"/>
                    </a:cubicBezTo>
                    <a:cubicBezTo>
                      <a:pt x="105" y="51"/>
                      <a:pt x="103" y="49"/>
                      <a:pt x="99" y="48"/>
                    </a:cubicBezTo>
                    <a:cubicBezTo>
                      <a:pt x="98" y="21"/>
                      <a:pt x="80" y="0"/>
                      <a:pt x="54" y="0"/>
                    </a:cubicBezTo>
                    <a:cubicBezTo>
                      <a:pt x="28" y="0"/>
                      <a:pt x="10" y="21"/>
                      <a:pt x="9" y="47"/>
                    </a:cubicBezTo>
                    <a:cubicBezTo>
                      <a:pt x="4" y="48"/>
                      <a:pt x="2" y="51"/>
                      <a:pt x="1" y="56"/>
                    </a:cubicBezTo>
                    <a:cubicBezTo>
                      <a:pt x="0" y="63"/>
                      <a:pt x="5" y="73"/>
                      <a:pt x="12" y="75"/>
                    </a:cubicBezTo>
                    <a:close/>
                  </a:path>
                </a:pathLst>
              </a:custGeom>
              <a:solidFill>
                <a:srgbClr val="87B0C7"/>
              </a:solidFill>
              <a:ln w="2222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Aft>
                    <a:spcPct val="0"/>
                  </a:spcAft>
                  <a:buClr>
                    <a:schemeClr val="folHlink"/>
                  </a:buClr>
                  <a:buFont typeface="Wingdings" panose="05000000000000000000" pitchFamily="2" charset="2"/>
                  <a:buNone/>
                </a:pPr>
                <a:endParaRPr lang="zh-CN" altLang="en-US" sz="2400" b="1">
                  <a:solidFill>
                    <a:schemeClr val="accent1"/>
                  </a:solidFill>
                  <a:latin typeface="+mn-ea"/>
                  <a:cs typeface="+mn-ea"/>
                </a:endParaRPr>
              </a:p>
            </p:txBody>
          </p:sp>
          <p:sp>
            <p:nvSpPr>
              <p:cNvPr id="17" name="Freeform 6"/>
              <p:cNvSpPr/>
              <p:nvPr/>
            </p:nvSpPr>
            <p:spPr bwMode="auto">
              <a:xfrm>
                <a:off x="5499100" y="3695700"/>
                <a:ext cx="1190625" cy="298450"/>
              </a:xfrm>
              <a:custGeom>
                <a:avLst/>
                <a:gdLst>
                  <a:gd name="T0" fmla="*/ 0 w 750"/>
                  <a:gd name="T1" fmla="*/ 0 h 188"/>
                  <a:gd name="T2" fmla="*/ 79 w 750"/>
                  <a:gd name="T3" fmla="*/ 188 h 188"/>
                  <a:gd name="T4" fmla="*/ 122 w 750"/>
                  <a:gd name="T5" fmla="*/ 188 h 188"/>
                  <a:gd name="T6" fmla="*/ 119 w 750"/>
                  <a:gd name="T7" fmla="*/ 72 h 188"/>
                  <a:gd name="T8" fmla="*/ 633 w 750"/>
                  <a:gd name="T9" fmla="*/ 72 h 188"/>
                  <a:gd name="T10" fmla="*/ 630 w 750"/>
                  <a:gd name="T11" fmla="*/ 188 h 188"/>
                  <a:gd name="T12" fmla="*/ 673 w 750"/>
                  <a:gd name="T13" fmla="*/ 188 h 188"/>
                  <a:gd name="T14" fmla="*/ 750 w 750"/>
                  <a:gd name="T15" fmla="*/ 0 h 188"/>
                  <a:gd name="T16" fmla="*/ 0 w 750"/>
                  <a:gd name="T17" fmla="*/ 0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0" h="188">
                    <a:moveTo>
                      <a:pt x="0" y="0"/>
                    </a:moveTo>
                    <a:lnTo>
                      <a:pt x="79" y="188"/>
                    </a:lnTo>
                    <a:lnTo>
                      <a:pt x="122" y="188"/>
                    </a:lnTo>
                    <a:lnTo>
                      <a:pt x="119" y="72"/>
                    </a:lnTo>
                    <a:lnTo>
                      <a:pt x="633" y="72"/>
                    </a:lnTo>
                    <a:lnTo>
                      <a:pt x="630" y="188"/>
                    </a:lnTo>
                    <a:lnTo>
                      <a:pt x="673" y="188"/>
                    </a:lnTo>
                    <a:lnTo>
                      <a:pt x="750" y="0"/>
                    </a:lnTo>
                    <a:lnTo>
                      <a:pt x="0" y="0"/>
                    </a:lnTo>
                    <a:close/>
                  </a:path>
                </a:pathLst>
              </a:custGeom>
              <a:solidFill>
                <a:srgbClr val="87B0C7"/>
              </a:solidFill>
              <a:ln w="2222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Aft>
                    <a:spcPct val="0"/>
                  </a:spcAft>
                  <a:buClr>
                    <a:schemeClr val="folHlink"/>
                  </a:buClr>
                  <a:buFont typeface="Wingdings" panose="05000000000000000000" pitchFamily="2" charset="2"/>
                  <a:buNone/>
                </a:pPr>
                <a:endParaRPr lang="zh-CN" altLang="en-US" sz="2400" b="1">
                  <a:solidFill>
                    <a:schemeClr val="accent1"/>
                  </a:solidFill>
                  <a:latin typeface="+mn-ea"/>
                  <a:cs typeface="+mn-ea"/>
                </a:endParaRPr>
              </a:p>
            </p:txBody>
          </p:sp>
          <p:sp>
            <p:nvSpPr>
              <p:cNvPr id="18" name="Freeform 7"/>
              <p:cNvSpPr/>
              <p:nvPr/>
            </p:nvSpPr>
            <p:spPr bwMode="auto">
              <a:xfrm>
                <a:off x="5722938" y="3846513"/>
                <a:ext cx="746125" cy="306388"/>
              </a:xfrm>
              <a:custGeom>
                <a:avLst/>
                <a:gdLst>
                  <a:gd name="T0" fmla="*/ 2 w 470"/>
                  <a:gd name="T1" fmla="*/ 193 h 193"/>
                  <a:gd name="T2" fmla="*/ 465 w 470"/>
                  <a:gd name="T3" fmla="*/ 193 h 193"/>
                  <a:gd name="T4" fmla="*/ 470 w 470"/>
                  <a:gd name="T5" fmla="*/ 0 h 193"/>
                  <a:gd name="T6" fmla="*/ 0 w 470"/>
                  <a:gd name="T7" fmla="*/ 0 h 193"/>
                  <a:gd name="T8" fmla="*/ 2 w 470"/>
                  <a:gd name="T9" fmla="*/ 193 h 193"/>
                </a:gdLst>
                <a:ahLst/>
                <a:cxnLst>
                  <a:cxn ang="0">
                    <a:pos x="T0" y="T1"/>
                  </a:cxn>
                  <a:cxn ang="0">
                    <a:pos x="T2" y="T3"/>
                  </a:cxn>
                  <a:cxn ang="0">
                    <a:pos x="T4" y="T5"/>
                  </a:cxn>
                  <a:cxn ang="0">
                    <a:pos x="T6" y="T7"/>
                  </a:cxn>
                  <a:cxn ang="0">
                    <a:pos x="T8" y="T9"/>
                  </a:cxn>
                </a:cxnLst>
                <a:rect l="0" t="0" r="r" b="b"/>
                <a:pathLst>
                  <a:path w="470" h="193">
                    <a:moveTo>
                      <a:pt x="2" y="193"/>
                    </a:moveTo>
                    <a:lnTo>
                      <a:pt x="465" y="193"/>
                    </a:lnTo>
                    <a:lnTo>
                      <a:pt x="470" y="0"/>
                    </a:lnTo>
                    <a:lnTo>
                      <a:pt x="0" y="0"/>
                    </a:lnTo>
                    <a:lnTo>
                      <a:pt x="2" y="193"/>
                    </a:lnTo>
                    <a:close/>
                  </a:path>
                </a:pathLst>
              </a:custGeom>
              <a:solidFill>
                <a:srgbClr val="87B0C7"/>
              </a:solidFill>
              <a:ln w="2222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Aft>
                    <a:spcPct val="0"/>
                  </a:spcAft>
                  <a:buClr>
                    <a:schemeClr val="folHlink"/>
                  </a:buClr>
                  <a:buFont typeface="Wingdings" panose="05000000000000000000" pitchFamily="2" charset="2"/>
                  <a:buNone/>
                </a:pPr>
                <a:endParaRPr lang="zh-CN" altLang="en-US" sz="2400" b="1">
                  <a:solidFill>
                    <a:schemeClr val="accent1"/>
                  </a:solidFill>
                  <a:latin typeface="+mn-ea"/>
                  <a:cs typeface="+mn-ea"/>
                </a:endParaRPr>
              </a:p>
            </p:txBody>
          </p:sp>
          <p:sp>
            <p:nvSpPr>
              <p:cNvPr id="19" name="Freeform 8"/>
              <p:cNvSpPr/>
              <p:nvPr/>
            </p:nvSpPr>
            <p:spPr bwMode="auto">
              <a:xfrm>
                <a:off x="6488113" y="360045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adFill flip="none" rotWithShape="1">
                <a:gsLst>
                  <a:gs pos="0">
                    <a:schemeClr val="bg1"/>
                  </a:gs>
                  <a:gs pos="36000">
                    <a:schemeClr val="bg1"/>
                  </a:gs>
                  <a:gs pos="100000">
                    <a:schemeClr val="bg1">
                      <a:lumMod val="85000"/>
                    </a:schemeClr>
                  </a:gs>
                </a:gsLst>
                <a:lin ang="13200000" scaled="0"/>
                <a:tileRect/>
              </a:gradFill>
              <a:ln w="22225">
                <a:solidFill>
                  <a:schemeClr val="bg1"/>
                </a:solidFill>
              </a:ln>
              <a:effectLst>
                <a:outerShdw blurRad="419100" dist="419100" dir="3600000" algn="tl" rotWithShape="0">
                  <a:schemeClr val="accent2">
                    <a:lumMod val="50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Aft>
                    <a:spcPct val="0"/>
                  </a:spcAft>
                  <a:buClr>
                    <a:schemeClr val="folHlink"/>
                  </a:buClr>
                  <a:buFont typeface="Wingdings" panose="05000000000000000000" pitchFamily="2" charset="2"/>
                  <a:buNone/>
                </a:pPr>
                <a:endParaRPr lang="zh-CN" altLang="en-US" sz="2400" b="1">
                  <a:solidFill>
                    <a:schemeClr val="accent1"/>
                  </a:solidFill>
                  <a:latin typeface="+mn-ea"/>
                  <a:cs typeface="+mn-ea"/>
                </a:endParaRPr>
              </a:p>
            </p:txBody>
          </p:sp>
          <p:sp>
            <p:nvSpPr>
              <p:cNvPr id="20" name="Freeform 9"/>
              <p:cNvSpPr/>
              <p:nvPr/>
            </p:nvSpPr>
            <p:spPr bwMode="auto">
              <a:xfrm>
                <a:off x="5684838" y="3173413"/>
                <a:ext cx="1008063" cy="450850"/>
              </a:xfrm>
              <a:custGeom>
                <a:avLst/>
                <a:gdLst>
                  <a:gd name="T0" fmla="*/ 49 w 266"/>
                  <a:gd name="T1" fmla="*/ 64 h 119"/>
                  <a:gd name="T2" fmla="*/ 49 w 266"/>
                  <a:gd name="T3" fmla="*/ 64 h 119"/>
                  <a:gd name="T4" fmla="*/ 49 w 266"/>
                  <a:gd name="T5" fmla="*/ 119 h 119"/>
                  <a:gd name="T6" fmla="*/ 105 w 266"/>
                  <a:gd name="T7" fmla="*/ 119 h 119"/>
                  <a:gd name="T8" fmla="*/ 102 w 266"/>
                  <a:gd name="T9" fmla="*/ 83 h 119"/>
                  <a:gd name="T10" fmla="*/ 108 w 266"/>
                  <a:gd name="T11" fmla="*/ 74 h 119"/>
                  <a:gd name="T12" fmla="*/ 115 w 266"/>
                  <a:gd name="T13" fmla="*/ 83 h 119"/>
                  <a:gd name="T14" fmla="*/ 112 w 266"/>
                  <a:gd name="T15" fmla="*/ 119 h 119"/>
                  <a:gd name="T16" fmla="*/ 167 w 266"/>
                  <a:gd name="T17" fmla="*/ 119 h 119"/>
                  <a:gd name="T18" fmla="*/ 167 w 266"/>
                  <a:gd name="T19" fmla="*/ 76 h 119"/>
                  <a:gd name="T20" fmla="*/ 179 w 266"/>
                  <a:gd name="T21" fmla="*/ 95 h 119"/>
                  <a:gd name="T22" fmla="*/ 187 w 266"/>
                  <a:gd name="T23" fmla="*/ 105 h 119"/>
                  <a:gd name="T24" fmla="*/ 192 w 266"/>
                  <a:gd name="T25" fmla="*/ 110 h 119"/>
                  <a:gd name="T26" fmla="*/ 197 w 266"/>
                  <a:gd name="T27" fmla="*/ 112 h 119"/>
                  <a:gd name="T28" fmla="*/ 205 w 266"/>
                  <a:gd name="T29" fmla="*/ 114 h 119"/>
                  <a:gd name="T30" fmla="*/ 212 w 266"/>
                  <a:gd name="T31" fmla="*/ 113 h 119"/>
                  <a:gd name="T32" fmla="*/ 216 w 266"/>
                  <a:gd name="T33" fmla="*/ 111 h 119"/>
                  <a:gd name="T34" fmla="*/ 220 w 266"/>
                  <a:gd name="T35" fmla="*/ 108 h 119"/>
                  <a:gd name="T36" fmla="*/ 226 w 266"/>
                  <a:gd name="T37" fmla="*/ 103 h 119"/>
                  <a:gd name="T38" fmla="*/ 236 w 266"/>
                  <a:gd name="T39" fmla="*/ 92 h 119"/>
                  <a:gd name="T40" fmla="*/ 259 w 266"/>
                  <a:gd name="T41" fmla="*/ 67 h 119"/>
                  <a:gd name="T42" fmla="*/ 257 w 266"/>
                  <a:gd name="T43" fmla="*/ 39 h 119"/>
                  <a:gd name="T44" fmla="*/ 254 w 266"/>
                  <a:gd name="T45" fmla="*/ 37 h 119"/>
                  <a:gd name="T46" fmla="*/ 262 w 266"/>
                  <a:gd name="T47" fmla="*/ 29 h 119"/>
                  <a:gd name="T48" fmla="*/ 262 w 266"/>
                  <a:gd name="T49" fmla="*/ 18 h 119"/>
                  <a:gd name="T50" fmla="*/ 251 w 266"/>
                  <a:gd name="T51" fmla="*/ 18 h 119"/>
                  <a:gd name="T52" fmla="*/ 233 w 266"/>
                  <a:gd name="T53" fmla="*/ 38 h 119"/>
                  <a:gd name="T54" fmla="*/ 229 w 266"/>
                  <a:gd name="T55" fmla="*/ 41 h 119"/>
                  <a:gd name="T56" fmla="*/ 229 w 266"/>
                  <a:gd name="T57" fmla="*/ 41 h 119"/>
                  <a:gd name="T58" fmla="*/ 211 w 266"/>
                  <a:gd name="T59" fmla="*/ 62 h 119"/>
                  <a:gd name="T60" fmla="*/ 207 w 266"/>
                  <a:gd name="T61" fmla="*/ 66 h 119"/>
                  <a:gd name="T62" fmla="*/ 204 w 266"/>
                  <a:gd name="T63" fmla="*/ 60 h 119"/>
                  <a:gd name="T64" fmla="*/ 190 w 266"/>
                  <a:gd name="T65" fmla="*/ 35 h 119"/>
                  <a:gd name="T66" fmla="*/ 186 w 266"/>
                  <a:gd name="T67" fmla="*/ 26 h 119"/>
                  <a:gd name="T68" fmla="*/ 184 w 266"/>
                  <a:gd name="T69" fmla="*/ 23 h 119"/>
                  <a:gd name="T70" fmla="*/ 184 w 266"/>
                  <a:gd name="T71" fmla="*/ 22 h 119"/>
                  <a:gd name="T72" fmla="*/ 184 w 266"/>
                  <a:gd name="T73" fmla="*/ 22 h 119"/>
                  <a:gd name="T74" fmla="*/ 179 w 266"/>
                  <a:gd name="T75" fmla="*/ 16 h 119"/>
                  <a:gd name="T76" fmla="*/ 152 w 266"/>
                  <a:gd name="T77" fmla="*/ 4 h 119"/>
                  <a:gd name="T78" fmla="*/ 138 w 266"/>
                  <a:gd name="T79" fmla="*/ 0 h 119"/>
                  <a:gd name="T80" fmla="*/ 138 w 266"/>
                  <a:gd name="T81" fmla="*/ 0 h 119"/>
                  <a:gd name="T82" fmla="*/ 138 w 266"/>
                  <a:gd name="T83" fmla="*/ 0 h 119"/>
                  <a:gd name="T84" fmla="*/ 120 w 266"/>
                  <a:gd name="T85" fmla="*/ 62 h 119"/>
                  <a:gd name="T86" fmla="*/ 114 w 266"/>
                  <a:gd name="T87" fmla="*/ 24 h 119"/>
                  <a:gd name="T88" fmla="*/ 119 w 266"/>
                  <a:gd name="T89" fmla="*/ 12 h 119"/>
                  <a:gd name="T90" fmla="*/ 111 w 266"/>
                  <a:gd name="T91" fmla="*/ 5 h 119"/>
                  <a:gd name="T92" fmla="*/ 105 w 266"/>
                  <a:gd name="T93" fmla="*/ 5 h 119"/>
                  <a:gd name="T94" fmla="*/ 97 w 266"/>
                  <a:gd name="T95" fmla="*/ 12 h 119"/>
                  <a:gd name="T96" fmla="*/ 102 w 266"/>
                  <a:gd name="T97" fmla="*/ 24 h 119"/>
                  <a:gd name="T98" fmla="*/ 96 w 266"/>
                  <a:gd name="T99" fmla="*/ 62 h 119"/>
                  <a:gd name="T100" fmla="*/ 78 w 266"/>
                  <a:gd name="T101" fmla="*/ 0 h 119"/>
                  <a:gd name="T102" fmla="*/ 78 w 266"/>
                  <a:gd name="T103" fmla="*/ 0 h 119"/>
                  <a:gd name="T104" fmla="*/ 78 w 266"/>
                  <a:gd name="T105" fmla="*/ 0 h 119"/>
                  <a:gd name="T106" fmla="*/ 67 w 266"/>
                  <a:gd name="T107" fmla="*/ 4 h 119"/>
                  <a:gd name="T108" fmla="*/ 28 w 266"/>
                  <a:gd name="T109" fmla="*/ 20 h 119"/>
                  <a:gd name="T110" fmla="*/ 0 w 266"/>
                  <a:gd name="T111" fmla="*/ 119 h 119"/>
                  <a:gd name="T112" fmla="*/ 38 w 266"/>
                  <a:gd name="T113" fmla="*/ 119 h 119"/>
                  <a:gd name="T114" fmla="*/ 49 w 266"/>
                  <a:gd name="T115" fmla="*/ 64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66" h="119">
                    <a:moveTo>
                      <a:pt x="49" y="64"/>
                    </a:moveTo>
                    <a:cubicBezTo>
                      <a:pt x="49" y="64"/>
                      <a:pt x="49" y="64"/>
                      <a:pt x="49" y="64"/>
                    </a:cubicBezTo>
                    <a:cubicBezTo>
                      <a:pt x="49" y="119"/>
                      <a:pt x="49" y="119"/>
                      <a:pt x="49" y="119"/>
                    </a:cubicBezTo>
                    <a:cubicBezTo>
                      <a:pt x="105" y="119"/>
                      <a:pt x="105" y="119"/>
                      <a:pt x="105" y="119"/>
                    </a:cubicBezTo>
                    <a:cubicBezTo>
                      <a:pt x="102" y="83"/>
                      <a:pt x="102" y="83"/>
                      <a:pt x="102" y="83"/>
                    </a:cubicBezTo>
                    <a:cubicBezTo>
                      <a:pt x="102" y="78"/>
                      <a:pt x="105" y="74"/>
                      <a:pt x="108" y="74"/>
                    </a:cubicBezTo>
                    <a:cubicBezTo>
                      <a:pt x="112" y="74"/>
                      <a:pt x="115" y="78"/>
                      <a:pt x="115" y="83"/>
                    </a:cubicBezTo>
                    <a:cubicBezTo>
                      <a:pt x="112" y="119"/>
                      <a:pt x="112" y="119"/>
                      <a:pt x="112" y="119"/>
                    </a:cubicBezTo>
                    <a:cubicBezTo>
                      <a:pt x="167" y="119"/>
                      <a:pt x="167" y="119"/>
                      <a:pt x="167" y="119"/>
                    </a:cubicBezTo>
                    <a:cubicBezTo>
                      <a:pt x="167" y="76"/>
                      <a:pt x="167" y="76"/>
                      <a:pt x="167" y="76"/>
                    </a:cubicBezTo>
                    <a:cubicBezTo>
                      <a:pt x="171" y="83"/>
                      <a:pt x="175" y="89"/>
                      <a:pt x="179" y="95"/>
                    </a:cubicBezTo>
                    <a:cubicBezTo>
                      <a:pt x="182" y="99"/>
                      <a:pt x="184" y="102"/>
                      <a:pt x="187" y="105"/>
                    </a:cubicBezTo>
                    <a:cubicBezTo>
                      <a:pt x="188" y="106"/>
                      <a:pt x="190" y="108"/>
                      <a:pt x="192" y="110"/>
                    </a:cubicBezTo>
                    <a:cubicBezTo>
                      <a:pt x="193" y="111"/>
                      <a:pt x="195" y="111"/>
                      <a:pt x="197" y="112"/>
                    </a:cubicBezTo>
                    <a:cubicBezTo>
                      <a:pt x="199" y="113"/>
                      <a:pt x="202" y="114"/>
                      <a:pt x="205" y="114"/>
                    </a:cubicBezTo>
                    <a:cubicBezTo>
                      <a:pt x="207" y="114"/>
                      <a:pt x="209" y="114"/>
                      <a:pt x="212" y="113"/>
                    </a:cubicBezTo>
                    <a:cubicBezTo>
                      <a:pt x="214" y="112"/>
                      <a:pt x="215" y="112"/>
                      <a:pt x="216" y="111"/>
                    </a:cubicBezTo>
                    <a:cubicBezTo>
                      <a:pt x="218" y="110"/>
                      <a:pt x="219" y="109"/>
                      <a:pt x="220" y="108"/>
                    </a:cubicBezTo>
                    <a:cubicBezTo>
                      <a:pt x="222" y="107"/>
                      <a:pt x="224" y="105"/>
                      <a:pt x="226" y="103"/>
                    </a:cubicBezTo>
                    <a:cubicBezTo>
                      <a:pt x="229" y="100"/>
                      <a:pt x="233" y="96"/>
                      <a:pt x="236" y="92"/>
                    </a:cubicBezTo>
                    <a:cubicBezTo>
                      <a:pt x="247" y="80"/>
                      <a:pt x="259" y="67"/>
                      <a:pt x="259" y="67"/>
                    </a:cubicBezTo>
                    <a:cubicBezTo>
                      <a:pt x="266" y="58"/>
                      <a:pt x="265" y="46"/>
                      <a:pt x="257" y="39"/>
                    </a:cubicBezTo>
                    <a:cubicBezTo>
                      <a:pt x="256" y="38"/>
                      <a:pt x="255" y="38"/>
                      <a:pt x="254" y="37"/>
                    </a:cubicBezTo>
                    <a:cubicBezTo>
                      <a:pt x="262" y="29"/>
                      <a:pt x="262" y="29"/>
                      <a:pt x="262" y="29"/>
                    </a:cubicBezTo>
                    <a:cubicBezTo>
                      <a:pt x="265" y="26"/>
                      <a:pt x="265" y="21"/>
                      <a:pt x="262" y="18"/>
                    </a:cubicBezTo>
                    <a:cubicBezTo>
                      <a:pt x="259" y="15"/>
                      <a:pt x="254" y="15"/>
                      <a:pt x="251" y="18"/>
                    </a:cubicBezTo>
                    <a:cubicBezTo>
                      <a:pt x="233" y="38"/>
                      <a:pt x="233" y="38"/>
                      <a:pt x="233" y="38"/>
                    </a:cubicBezTo>
                    <a:cubicBezTo>
                      <a:pt x="231" y="39"/>
                      <a:pt x="230" y="40"/>
                      <a:pt x="229" y="41"/>
                    </a:cubicBezTo>
                    <a:cubicBezTo>
                      <a:pt x="229" y="41"/>
                      <a:pt x="229" y="41"/>
                      <a:pt x="229" y="41"/>
                    </a:cubicBezTo>
                    <a:cubicBezTo>
                      <a:pt x="227" y="43"/>
                      <a:pt x="219" y="53"/>
                      <a:pt x="211" y="62"/>
                    </a:cubicBezTo>
                    <a:cubicBezTo>
                      <a:pt x="209" y="63"/>
                      <a:pt x="208" y="64"/>
                      <a:pt x="207" y="66"/>
                    </a:cubicBezTo>
                    <a:cubicBezTo>
                      <a:pt x="206" y="64"/>
                      <a:pt x="205" y="62"/>
                      <a:pt x="204" y="60"/>
                    </a:cubicBezTo>
                    <a:cubicBezTo>
                      <a:pt x="199" y="52"/>
                      <a:pt x="194" y="42"/>
                      <a:pt x="190" y="35"/>
                    </a:cubicBezTo>
                    <a:cubicBezTo>
                      <a:pt x="188" y="31"/>
                      <a:pt x="187" y="28"/>
                      <a:pt x="186" y="26"/>
                    </a:cubicBezTo>
                    <a:cubicBezTo>
                      <a:pt x="185" y="24"/>
                      <a:pt x="185" y="24"/>
                      <a:pt x="184" y="23"/>
                    </a:cubicBezTo>
                    <a:cubicBezTo>
                      <a:pt x="184" y="22"/>
                      <a:pt x="184" y="22"/>
                      <a:pt x="184" y="22"/>
                    </a:cubicBezTo>
                    <a:cubicBezTo>
                      <a:pt x="184" y="22"/>
                      <a:pt x="184" y="22"/>
                      <a:pt x="184" y="22"/>
                    </a:cubicBezTo>
                    <a:cubicBezTo>
                      <a:pt x="183" y="20"/>
                      <a:pt x="181" y="18"/>
                      <a:pt x="179" y="16"/>
                    </a:cubicBezTo>
                    <a:cubicBezTo>
                      <a:pt x="177" y="13"/>
                      <a:pt x="171" y="9"/>
                      <a:pt x="152" y="4"/>
                    </a:cubicBezTo>
                    <a:cubicBezTo>
                      <a:pt x="147" y="2"/>
                      <a:pt x="142" y="1"/>
                      <a:pt x="138" y="0"/>
                    </a:cubicBezTo>
                    <a:cubicBezTo>
                      <a:pt x="138" y="0"/>
                      <a:pt x="138" y="0"/>
                      <a:pt x="138" y="0"/>
                    </a:cubicBezTo>
                    <a:cubicBezTo>
                      <a:pt x="138" y="0"/>
                      <a:pt x="138" y="0"/>
                      <a:pt x="138" y="0"/>
                    </a:cubicBezTo>
                    <a:cubicBezTo>
                      <a:pt x="137" y="10"/>
                      <a:pt x="134" y="33"/>
                      <a:pt x="120" y="62"/>
                    </a:cubicBezTo>
                    <a:cubicBezTo>
                      <a:pt x="118" y="43"/>
                      <a:pt x="115" y="26"/>
                      <a:pt x="114" y="24"/>
                    </a:cubicBezTo>
                    <a:cubicBezTo>
                      <a:pt x="119" y="12"/>
                      <a:pt x="119" y="12"/>
                      <a:pt x="119" y="12"/>
                    </a:cubicBezTo>
                    <a:cubicBezTo>
                      <a:pt x="111" y="5"/>
                      <a:pt x="111" y="5"/>
                      <a:pt x="111" y="5"/>
                    </a:cubicBezTo>
                    <a:cubicBezTo>
                      <a:pt x="105" y="5"/>
                      <a:pt x="105" y="5"/>
                      <a:pt x="105" y="5"/>
                    </a:cubicBezTo>
                    <a:cubicBezTo>
                      <a:pt x="97" y="12"/>
                      <a:pt x="97" y="12"/>
                      <a:pt x="97" y="12"/>
                    </a:cubicBezTo>
                    <a:cubicBezTo>
                      <a:pt x="102" y="24"/>
                      <a:pt x="102" y="24"/>
                      <a:pt x="102" y="24"/>
                    </a:cubicBezTo>
                    <a:cubicBezTo>
                      <a:pt x="102" y="26"/>
                      <a:pt x="99" y="43"/>
                      <a:pt x="96" y="62"/>
                    </a:cubicBezTo>
                    <a:cubicBezTo>
                      <a:pt x="83" y="33"/>
                      <a:pt x="79" y="10"/>
                      <a:pt x="78" y="0"/>
                    </a:cubicBezTo>
                    <a:cubicBezTo>
                      <a:pt x="78" y="0"/>
                      <a:pt x="78" y="0"/>
                      <a:pt x="78" y="0"/>
                    </a:cubicBezTo>
                    <a:cubicBezTo>
                      <a:pt x="78" y="0"/>
                      <a:pt x="78" y="0"/>
                      <a:pt x="78" y="0"/>
                    </a:cubicBezTo>
                    <a:cubicBezTo>
                      <a:pt x="74" y="1"/>
                      <a:pt x="70" y="2"/>
                      <a:pt x="67" y="4"/>
                    </a:cubicBezTo>
                    <a:cubicBezTo>
                      <a:pt x="55" y="8"/>
                      <a:pt x="38" y="14"/>
                      <a:pt x="28" y="20"/>
                    </a:cubicBezTo>
                    <a:cubicBezTo>
                      <a:pt x="23" y="25"/>
                      <a:pt x="7" y="47"/>
                      <a:pt x="0" y="119"/>
                    </a:cubicBezTo>
                    <a:cubicBezTo>
                      <a:pt x="38" y="119"/>
                      <a:pt x="38" y="119"/>
                      <a:pt x="38" y="119"/>
                    </a:cubicBezTo>
                    <a:cubicBezTo>
                      <a:pt x="40" y="95"/>
                      <a:pt x="46" y="65"/>
                      <a:pt x="49" y="64"/>
                    </a:cubicBezTo>
                    <a:close/>
                  </a:path>
                </a:pathLst>
              </a:custGeom>
              <a:solidFill>
                <a:srgbClr val="87B0C7"/>
              </a:solidFill>
              <a:ln w="2222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Aft>
                    <a:spcPct val="0"/>
                  </a:spcAft>
                  <a:buClr>
                    <a:schemeClr val="folHlink"/>
                  </a:buClr>
                  <a:buFont typeface="Wingdings" panose="05000000000000000000" pitchFamily="2" charset="2"/>
                  <a:buNone/>
                </a:pPr>
                <a:endParaRPr lang="zh-CN" altLang="en-US" sz="2400" b="1">
                  <a:solidFill>
                    <a:schemeClr val="accent1"/>
                  </a:solidFill>
                  <a:latin typeface="+mn-ea"/>
                  <a:cs typeface="+mn-ea"/>
                </a:endParaRPr>
              </a:p>
            </p:txBody>
          </p:sp>
        </p:grpSp>
      </p:grpSp>
      <p:grpSp>
        <p:nvGrpSpPr>
          <p:cNvPr id="5" name="组合 4"/>
          <p:cNvGrpSpPr/>
          <p:nvPr/>
        </p:nvGrpSpPr>
        <p:grpSpPr>
          <a:xfrm>
            <a:off x="4459082" y="1515202"/>
            <a:ext cx="1466031" cy="1466031"/>
            <a:chOff x="4459082" y="1515202"/>
            <a:chExt cx="1466031" cy="1466031"/>
          </a:xfrm>
          <a:solidFill>
            <a:schemeClr val="bg1"/>
          </a:solidFill>
        </p:grpSpPr>
        <p:sp>
          <p:nvSpPr>
            <p:cNvPr id="21" name="泪滴形 20"/>
            <p:cNvSpPr/>
            <p:nvPr/>
          </p:nvSpPr>
          <p:spPr>
            <a:xfrm rot="8100000">
              <a:off x="4459082" y="1515202"/>
              <a:ext cx="1466031" cy="1466031"/>
            </a:xfrm>
            <a:prstGeom prst="teardrop">
              <a:avLst>
                <a:gd name="adj" fmla="val 109259"/>
              </a:avLst>
            </a:prstGeom>
            <a:gradFill flip="none" rotWithShape="1">
              <a:gsLst>
                <a:gs pos="0">
                  <a:schemeClr val="bg1"/>
                </a:gs>
                <a:gs pos="36000">
                  <a:schemeClr val="bg1"/>
                </a:gs>
                <a:gs pos="100000">
                  <a:schemeClr val="bg1">
                    <a:lumMod val="85000"/>
                  </a:schemeClr>
                </a:gs>
              </a:gsLst>
              <a:lin ang="13200000" scaled="0"/>
              <a:tileRect/>
            </a:gradFill>
            <a:ln w="22225">
              <a:solidFill>
                <a:schemeClr val="bg1"/>
              </a:solidFill>
            </a:ln>
            <a:effectLst>
              <a:outerShdw blurRad="419100" dist="419100" dir="3600000" algn="tl" rotWithShape="0">
                <a:schemeClr val="accent2">
                  <a:lumMod val="50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Aft>
                  <a:spcPct val="0"/>
                </a:spcAft>
                <a:buClr>
                  <a:schemeClr val="folHlink"/>
                </a:buClr>
                <a:buFont typeface="Wingdings" panose="05000000000000000000" pitchFamily="2" charset="2"/>
                <a:buNone/>
              </a:pPr>
              <a:endParaRPr lang="zh-CN" altLang="en-US" sz="2400" b="1">
                <a:solidFill>
                  <a:schemeClr val="accent1"/>
                </a:solidFill>
                <a:latin typeface="+mn-ea"/>
                <a:cs typeface="+mn-ea"/>
              </a:endParaRPr>
            </a:p>
          </p:txBody>
        </p:sp>
        <p:grpSp>
          <p:nvGrpSpPr>
            <p:cNvPr id="22" name="组合 21"/>
            <p:cNvGrpSpPr/>
            <p:nvPr/>
          </p:nvGrpSpPr>
          <p:grpSpPr>
            <a:xfrm>
              <a:off x="4734293" y="2013476"/>
              <a:ext cx="915608" cy="663307"/>
              <a:chOff x="5381625" y="2911475"/>
              <a:chExt cx="1428751" cy="1035050"/>
            </a:xfrm>
            <a:grpFill/>
          </p:grpSpPr>
          <p:sp>
            <p:nvSpPr>
              <p:cNvPr id="23" name="Freeform 13"/>
              <p:cNvSpPr/>
              <p:nvPr/>
            </p:nvSpPr>
            <p:spPr bwMode="auto">
              <a:xfrm>
                <a:off x="5427663" y="3017838"/>
                <a:ext cx="195263" cy="265113"/>
              </a:xfrm>
              <a:custGeom>
                <a:avLst/>
                <a:gdLst>
                  <a:gd name="T0" fmla="*/ 35 w 52"/>
                  <a:gd name="T1" fmla="*/ 67 h 70"/>
                  <a:gd name="T2" fmla="*/ 51 w 52"/>
                  <a:gd name="T3" fmla="*/ 27 h 70"/>
                  <a:gd name="T4" fmla="*/ 26 w 52"/>
                  <a:gd name="T5" fmla="*/ 0 h 70"/>
                  <a:gd name="T6" fmla="*/ 0 w 52"/>
                  <a:gd name="T7" fmla="*/ 31 h 70"/>
                  <a:gd name="T8" fmla="*/ 35 w 52"/>
                  <a:gd name="T9" fmla="*/ 67 h 70"/>
                </a:gdLst>
                <a:ahLst/>
                <a:cxnLst>
                  <a:cxn ang="0">
                    <a:pos x="T0" y="T1"/>
                  </a:cxn>
                  <a:cxn ang="0">
                    <a:pos x="T2" y="T3"/>
                  </a:cxn>
                  <a:cxn ang="0">
                    <a:pos x="T4" y="T5"/>
                  </a:cxn>
                  <a:cxn ang="0">
                    <a:pos x="T6" y="T7"/>
                  </a:cxn>
                  <a:cxn ang="0">
                    <a:pos x="T8" y="T9"/>
                  </a:cxn>
                </a:cxnLst>
                <a:rect l="0" t="0" r="r" b="b"/>
                <a:pathLst>
                  <a:path w="52" h="70">
                    <a:moveTo>
                      <a:pt x="35" y="67"/>
                    </a:moveTo>
                    <a:cubicBezTo>
                      <a:pt x="50" y="64"/>
                      <a:pt x="52" y="43"/>
                      <a:pt x="51" y="27"/>
                    </a:cubicBezTo>
                    <a:cubicBezTo>
                      <a:pt x="50" y="10"/>
                      <a:pt x="37" y="0"/>
                      <a:pt x="26" y="0"/>
                    </a:cubicBezTo>
                    <a:cubicBezTo>
                      <a:pt x="10" y="1"/>
                      <a:pt x="0" y="14"/>
                      <a:pt x="0" y="31"/>
                    </a:cubicBezTo>
                    <a:cubicBezTo>
                      <a:pt x="4" y="57"/>
                      <a:pt x="24" y="70"/>
                      <a:pt x="35" y="67"/>
                    </a:cubicBezTo>
                    <a:close/>
                  </a:path>
                </a:pathLst>
              </a:custGeom>
              <a:solidFill>
                <a:srgbClr val="87B0C7"/>
              </a:solidFill>
              <a:ln w="22225">
                <a:noFill/>
              </a:ln>
              <a:effectLst>
                <a:outerShdw blurRad="419100" dist="419100" dir="3600000" algn="tl" rotWithShape="0">
                  <a:schemeClr val="accent2">
                    <a:lumMod val="50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Aft>
                    <a:spcPct val="0"/>
                  </a:spcAft>
                  <a:buClr>
                    <a:schemeClr val="folHlink"/>
                  </a:buClr>
                  <a:buFont typeface="Wingdings" panose="05000000000000000000" pitchFamily="2" charset="2"/>
                  <a:buNone/>
                </a:pPr>
                <a:endParaRPr lang="zh-CN" altLang="en-US" sz="2400" b="1">
                  <a:solidFill>
                    <a:schemeClr val="accent1"/>
                  </a:solidFill>
                  <a:latin typeface="+mn-ea"/>
                  <a:cs typeface="+mn-ea"/>
                </a:endParaRPr>
              </a:p>
            </p:txBody>
          </p:sp>
          <p:sp>
            <p:nvSpPr>
              <p:cNvPr id="24" name="Freeform 14"/>
              <p:cNvSpPr/>
              <p:nvPr/>
            </p:nvSpPr>
            <p:spPr bwMode="auto">
              <a:xfrm>
                <a:off x="5381625" y="3313113"/>
                <a:ext cx="290513" cy="515938"/>
              </a:xfrm>
              <a:custGeom>
                <a:avLst/>
                <a:gdLst>
                  <a:gd name="T0" fmla="*/ 66 w 77"/>
                  <a:gd name="T1" fmla="*/ 28 h 136"/>
                  <a:gd name="T2" fmla="*/ 55 w 77"/>
                  <a:gd name="T3" fmla="*/ 10 h 136"/>
                  <a:gd name="T4" fmla="*/ 62 w 77"/>
                  <a:gd name="T5" fmla="*/ 48 h 136"/>
                  <a:gd name="T6" fmla="*/ 33 w 77"/>
                  <a:gd name="T7" fmla="*/ 4 h 136"/>
                  <a:gd name="T8" fmla="*/ 20 w 77"/>
                  <a:gd name="T9" fmla="*/ 0 h 136"/>
                  <a:gd name="T10" fmla="*/ 2 w 77"/>
                  <a:gd name="T11" fmla="*/ 29 h 136"/>
                  <a:gd name="T12" fmla="*/ 0 w 77"/>
                  <a:gd name="T13" fmla="*/ 136 h 136"/>
                  <a:gd name="T14" fmla="*/ 36 w 77"/>
                  <a:gd name="T15" fmla="*/ 136 h 136"/>
                  <a:gd name="T16" fmla="*/ 77 w 77"/>
                  <a:gd name="T17" fmla="*/ 73 h 136"/>
                  <a:gd name="T18" fmla="*/ 66 w 77"/>
                  <a:gd name="T19"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 h="136">
                    <a:moveTo>
                      <a:pt x="66" y="28"/>
                    </a:moveTo>
                    <a:cubicBezTo>
                      <a:pt x="66" y="28"/>
                      <a:pt x="62" y="17"/>
                      <a:pt x="55" y="10"/>
                    </a:cubicBezTo>
                    <a:cubicBezTo>
                      <a:pt x="54" y="8"/>
                      <a:pt x="63" y="50"/>
                      <a:pt x="62" y="48"/>
                    </a:cubicBezTo>
                    <a:cubicBezTo>
                      <a:pt x="52" y="28"/>
                      <a:pt x="38" y="7"/>
                      <a:pt x="33" y="4"/>
                    </a:cubicBezTo>
                    <a:cubicBezTo>
                      <a:pt x="29" y="2"/>
                      <a:pt x="24" y="0"/>
                      <a:pt x="20" y="0"/>
                    </a:cubicBezTo>
                    <a:cubicBezTo>
                      <a:pt x="13" y="3"/>
                      <a:pt x="4" y="12"/>
                      <a:pt x="2" y="29"/>
                    </a:cubicBezTo>
                    <a:cubicBezTo>
                      <a:pt x="1" y="55"/>
                      <a:pt x="0" y="82"/>
                      <a:pt x="0" y="136"/>
                    </a:cubicBezTo>
                    <a:cubicBezTo>
                      <a:pt x="36" y="136"/>
                      <a:pt x="36" y="136"/>
                      <a:pt x="36" y="136"/>
                    </a:cubicBezTo>
                    <a:cubicBezTo>
                      <a:pt x="77" y="73"/>
                      <a:pt x="77" y="73"/>
                      <a:pt x="77" y="73"/>
                    </a:cubicBezTo>
                    <a:cubicBezTo>
                      <a:pt x="72" y="44"/>
                      <a:pt x="70" y="44"/>
                      <a:pt x="66" y="28"/>
                    </a:cubicBezTo>
                    <a:close/>
                  </a:path>
                </a:pathLst>
              </a:custGeom>
              <a:solidFill>
                <a:srgbClr val="87B0C7"/>
              </a:solidFill>
              <a:ln w="22225">
                <a:noFill/>
              </a:ln>
              <a:effectLst>
                <a:outerShdw blurRad="419100" dist="419100" dir="3600000" algn="tl" rotWithShape="0">
                  <a:schemeClr val="accent2">
                    <a:lumMod val="50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Aft>
                    <a:spcPct val="0"/>
                  </a:spcAft>
                  <a:buClr>
                    <a:schemeClr val="folHlink"/>
                  </a:buClr>
                  <a:buFont typeface="Wingdings" panose="05000000000000000000" pitchFamily="2" charset="2"/>
                  <a:buNone/>
                </a:pPr>
                <a:endParaRPr lang="zh-CN" altLang="en-US" sz="2400" b="1">
                  <a:solidFill>
                    <a:schemeClr val="accent1"/>
                  </a:solidFill>
                  <a:latin typeface="+mn-ea"/>
                  <a:cs typeface="+mn-ea"/>
                </a:endParaRPr>
              </a:p>
            </p:txBody>
          </p:sp>
          <p:sp>
            <p:nvSpPr>
              <p:cNvPr id="25" name="Freeform 15"/>
              <p:cNvSpPr/>
              <p:nvPr/>
            </p:nvSpPr>
            <p:spPr bwMode="auto">
              <a:xfrm>
                <a:off x="6572250" y="3017838"/>
                <a:ext cx="196850" cy="265113"/>
              </a:xfrm>
              <a:custGeom>
                <a:avLst/>
                <a:gdLst>
                  <a:gd name="T0" fmla="*/ 16 w 52"/>
                  <a:gd name="T1" fmla="*/ 67 h 70"/>
                  <a:gd name="T2" fmla="*/ 51 w 52"/>
                  <a:gd name="T3" fmla="*/ 31 h 70"/>
                  <a:gd name="T4" fmla="*/ 26 w 52"/>
                  <a:gd name="T5" fmla="*/ 0 h 70"/>
                  <a:gd name="T6" fmla="*/ 0 w 52"/>
                  <a:gd name="T7" fmla="*/ 27 h 70"/>
                  <a:gd name="T8" fmla="*/ 16 w 52"/>
                  <a:gd name="T9" fmla="*/ 67 h 70"/>
                </a:gdLst>
                <a:ahLst/>
                <a:cxnLst>
                  <a:cxn ang="0">
                    <a:pos x="T0" y="T1"/>
                  </a:cxn>
                  <a:cxn ang="0">
                    <a:pos x="T2" y="T3"/>
                  </a:cxn>
                  <a:cxn ang="0">
                    <a:pos x="T4" y="T5"/>
                  </a:cxn>
                  <a:cxn ang="0">
                    <a:pos x="T6" y="T7"/>
                  </a:cxn>
                  <a:cxn ang="0">
                    <a:pos x="T8" y="T9"/>
                  </a:cxn>
                </a:cxnLst>
                <a:rect l="0" t="0" r="r" b="b"/>
                <a:pathLst>
                  <a:path w="52" h="70">
                    <a:moveTo>
                      <a:pt x="16" y="67"/>
                    </a:moveTo>
                    <a:cubicBezTo>
                      <a:pt x="27" y="70"/>
                      <a:pt x="47" y="57"/>
                      <a:pt x="51" y="31"/>
                    </a:cubicBezTo>
                    <a:cubicBezTo>
                      <a:pt x="52" y="14"/>
                      <a:pt x="42" y="1"/>
                      <a:pt x="26" y="0"/>
                    </a:cubicBezTo>
                    <a:cubicBezTo>
                      <a:pt x="14" y="0"/>
                      <a:pt x="1" y="10"/>
                      <a:pt x="0" y="27"/>
                    </a:cubicBezTo>
                    <a:cubicBezTo>
                      <a:pt x="0" y="43"/>
                      <a:pt x="2" y="64"/>
                      <a:pt x="16" y="67"/>
                    </a:cubicBezTo>
                    <a:close/>
                  </a:path>
                </a:pathLst>
              </a:custGeom>
              <a:solidFill>
                <a:srgbClr val="87B0C7"/>
              </a:solidFill>
              <a:ln w="22225">
                <a:noFill/>
              </a:ln>
              <a:effectLst>
                <a:outerShdw blurRad="419100" dist="419100" dir="3600000" algn="tl" rotWithShape="0">
                  <a:schemeClr val="accent2">
                    <a:lumMod val="50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Aft>
                    <a:spcPct val="0"/>
                  </a:spcAft>
                  <a:buClr>
                    <a:schemeClr val="folHlink"/>
                  </a:buClr>
                  <a:buFont typeface="Wingdings" panose="05000000000000000000" pitchFamily="2" charset="2"/>
                  <a:buNone/>
                </a:pPr>
                <a:endParaRPr lang="zh-CN" altLang="en-US" sz="2400" b="1">
                  <a:solidFill>
                    <a:schemeClr val="accent1"/>
                  </a:solidFill>
                  <a:latin typeface="+mn-ea"/>
                  <a:cs typeface="+mn-ea"/>
                </a:endParaRPr>
              </a:p>
            </p:txBody>
          </p:sp>
          <p:sp>
            <p:nvSpPr>
              <p:cNvPr id="26" name="Freeform 16"/>
              <p:cNvSpPr/>
              <p:nvPr/>
            </p:nvSpPr>
            <p:spPr bwMode="auto">
              <a:xfrm>
                <a:off x="6519863" y="3313113"/>
                <a:ext cx="290513" cy="515938"/>
              </a:xfrm>
              <a:custGeom>
                <a:avLst/>
                <a:gdLst>
                  <a:gd name="T0" fmla="*/ 76 w 77"/>
                  <a:gd name="T1" fmla="*/ 29 h 136"/>
                  <a:gd name="T2" fmla="*/ 58 w 77"/>
                  <a:gd name="T3" fmla="*/ 0 h 136"/>
                  <a:gd name="T4" fmla="*/ 44 w 77"/>
                  <a:gd name="T5" fmla="*/ 4 h 136"/>
                  <a:gd name="T6" fmla="*/ 15 w 77"/>
                  <a:gd name="T7" fmla="*/ 48 h 136"/>
                  <a:gd name="T8" fmla="*/ 22 w 77"/>
                  <a:gd name="T9" fmla="*/ 10 h 136"/>
                  <a:gd name="T10" fmla="*/ 12 w 77"/>
                  <a:gd name="T11" fmla="*/ 28 h 136"/>
                  <a:gd name="T12" fmla="*/ 0 w 77"/>
                  <a:gd name="T13" fmla="*/ 73 h 136"/>
                  <a:gd name="T14" fmla="*/ 41 w 77"/>
                  <a:gd name="T15" fmla="*/ 136 h 136"/>
                  <a:gd name="T16" fmla="*/ 77 w 77"/>
                  <a:gd name="T17" fmla="*/ 136 h 136"/>
                  <a:gd name="T18" fmla="*/ 76 w 77"/>
                  <a:gd name="T19" fmla="*/ 29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 h="136">
                    <a:moveTo>
                      <a:pt x="76" y="29"/>
                    </a:moveTo>
                    <a:cubicBezTo>
                      <a:pt x="73" y="12"/>
                      <a:pt x="64" y="3"/>
                      <a:pt x="58" y="0"/>
                    </a:cubicBezTo>
                    <a:cubicBezTo>
                      <a:pt x="53" y="0"/>
                      <a:pt x="48" y="2"/>
                      <a:pt x="44" y="4"/>
                    </a:cubicBezTo>
                    <a:cubicBezTo>
                      <a:pt x="40" y="7"/>
                      <a:pt x="25" y="28"/>
                      <a:pt x="15" y="48"/>
                    </a:cubicBezTo>
                    <a:cubicBezTo>
                      <a:pt x="15" y="50"/>
                      <a:pt x="24" y="8"/>
                      <a:pt x="22" y="10"/>
                    </a:cubicBezTo>
                    <a:cubicBezTo>
                      <a:pt x="16" y="17"/>
                      <a:pt x="12" y="28"/>
                      <a:pt x="12" y="28"/>
                    </a:cubicBezTo>
                    <a:cubicBezTo>
                      <a:pt x="8" y="44"/>
                      <a:pt x="6" y="44"/>
                      <a:pt x="0" y="73"/>
                    </a:cubicBezTo>
                    <a:cubicBezTo>
                      <a:pt x="41" y="136"/>
                      <a:pt x="41" y="136"/>
                      <a:pt x="41" y="136"/>
                    </a:cubicBezTo>
                    <a:cubicBezTo>
                      <a:pt x="77" y="136"/>
                      <a:pt x="77" y="136"/>
                      <a:pt x="77" y="136"/>
                    </a:cubicBezTo>
                    <a:cubicBezTo>
                      <a:pt x="77" y="82"/>
                      <a:pt x="77" y="55"/>
                      <a:pt x="76" y="29"/>
                    </a:cubicBezTo>
                    <a:close/>
                  </a:path>
                </a:pathLst>
              </a:custGeom>
              <a:solidFill>
                <a:srgbClr val="87B0C7"/>
              </a:solidFill>
              <a:ln w="22225">
                <a:noFill/>
              </a:ln>
              <a:effectLst>
                <a:outerShdw blurRad="419100" dist="419100" dir="3600000" algn="tl" rotWithShape="0">
                  <a:schemeClr val="accent2">
                    <a:lumMod val="50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Aft>
                    <a:spcPct val="0"/>
                  </a:spcAft>
                  <a:buClr>
                    <a:schemeClr val="folHlink"/>
                  </a:buClr>
                  <a:buFont typeface="Wingdings" panose="05000000000000000000" pitchFamily="2" charset="2"/>
                  <a:buNone/>
                </a:pPr>
                <a:endParaRPr lang="zh-CN" altLang="en-US" sz="2400" b="1">
                  <a:solidFill>
                    <a:schemeClr val="accent1"/>
                  </a:solidFill>
                  <a:latin typeface="+mn-ea"/>
                  <a:cs typeface="+mn-ea"/>
                </a:endParaRPr>
              </a:p>
            </p:txBody>
          </p:sp>
          <p:sp>
            <p:nvSpPr>
              <p:cNvPr id="27" name="Freeform 17"/>
              <p:cNvSpPr/>
              <p:nvPr/>
            </p:nvSpPr>
            <p:spPr bwMode="auto">
              <a:xfrm>
                <a:off x="5854700" y="3195638"/>
                <a:ext cx="641350" cy="319088"/>
              </a:xfrm>
              <a:custGeom>
                <a:avLst/>
                <a:gdLst>
                  <a:gd name="T0" fmla="*/ 22 w 170"/>
                  <a:gd name="T1" fmla="*/ 76 h 84"/>
                  <a:gd name="T2" fmla="*/ 30 w 170"/>
                  <a:gd name="T3" fmla="*/ 38 h 84"/>
                  <a:gd name="T4" fmla="*/ 30 w 170"/>
                  <a:gd name="T5" fmla="*/ 38 h 84"/>
                  <a:gd name="T6" fmla="*/ 30 w 170"/>
                  <a:gd name="T7" fmla="*/ 84 h 84"/>
                  <a:gd name="T8" fmla="*/ 101 w 170"/>
                  <a:gd name="T9" fmla="*/ 84 h 84"/>
                  <a:gd name="T10" fmla="*/ 101 w 170"/>
                  <a:gd name="T11" fmla="*/ 42 h 84"/>
                  <a:gd name="T12" fmla="*/ 102 w 170"/>
                  <a:gd name="T13" fmla="*/ 43 h 84"/>
                  <a:gd name="T14" fmla="*/ 111 w 170"/>
                  <a:gd name="T15" fmla="*/ 57 h 84"/>
                  <a:gd name="T16" fmla="*/ 116 w 170"/>
                  <a:gd name="T17" fmla="*/ 62 h 84"/>
                  <a:gd name="T18" fmla="*/ 118 w 170"/>
                  <a:gd name="T19" fmla="*/ 65 h 84"/>
                  <a:gd name="T20" fmla="*/ 120 w 170"/>
                  <a:gd name="T21" fmla="*/ 66 h 84"/>
                  <a:gd name="T22" fmla="*/ 124 w 170"/>
                  <a:gd name="T23" fmla="*/ 68 h 84"/>
                  <a:gd name="T24" fmla="*/ 127 w 170"/>
                  <a:gd name="T25" fmla="*/ 68 h 84"/>
                  <a:gd name="T26" fmla="*/ 133 w 170"/>
                  <a:gd name="T27" fmla="*/ 67 h 84"/>
                  <a:gd name="T28" fmla="*/ 136 w 170"/>
                  <a:gd name="T29" fmla="*/ 65 h 84"/>
                  <a:gd name="T30" fmla="*/ 141 w 170"/>
                  <a:gd name="T31" fmla="*/ 62 h 84"/>
                  <a:gd name="T32" fmla="*/ 149 w 170"/>
                  <a:gd name="T33" fmla="*/ 54 h 84"/>
                  <a:gd name="T34" fmla="*/ 165 w 170"/>
                  <a:gd name="T35" fmla="*/ 37 h 84"/>
                  <a:gd name="T36" fmla="*/ 164 w 170"/>
                  <a:gd name="T37" fmla="*/ 20 h 84"/>
                  <a:gd name="T38" fmla="*/ 147 w 170"/>
                  <a:gd name="T39" fmla="*/ 21 h 84"/>
                  <a:gd name="T40" fmla="*/ 147 w 170"/>
                  <a:gd name="T41" fmla="*/ 21 h 84"/>
                  <a:gd name="T42" fmla="*/ 134 w 170"/>
                  <a:gd name="T43" fmla="*/ 35 h 84"/>
                  <a:gd name="T44" fmla="*/ 129 w 170"/>
                  <a:gd name="T45" fmla="*/ 40 h 84"/>
                  <a:gd name="T46" fmla="*/ 126 w 170"/>
                  <a:gd name="T47" fmla="*/ 35 h 84"/>
                  <a:gd name="T48" fmla="*/ 116 w 170"/>
                  <a:gd name="T49" fmla="*/ 20 h 84"/>
                  <a:gd name="T50" fmla="*/ 112 w 170"/>
                  <a:gd name="T51" fmla="*/ 14 h 84"/>
                  <a:gd name="T52" fmla="*/ 111 w 170"/>
                  <a:gd name="T53" fmla="*/ 13 h 84"/>
                  <a:gd name="T54" fmla="*/ 111 w 170"/>
                  <a:gd name="T55" fmla="*/ 12 h 84"/>
                  <a:gd name="T56" fmla="*/ 109 w 170"/>
                  <a:gd name="T57" fmla="*/ 9 h 84"/>
                  <a:gd name="T58" fmla="*/ 92 w 170"/>
                  <a:gd name="T59" fmla="*/ 2 h 84"/>
                  <a:gd name="T60" fmla="*/ 84 w 170"/>
                  <a:gd name="T61" fmla="*/ 0 h 84"/>
                  <a:gd name="T62" fmla="*/ 84 w 170"/>
                  <a:gd name="T63" fmla="*/ 0 h 84"/>
                  <a:gd name="T64" fmla="*/ 84 w 170"/>
                  <a:gd name="T65" fmla="*/ 0 h 84"/>
                  <a:gd name="T66" fmla="*/ 73 w 170"/>
                  <a:gd name="T67" fmla="*/ 37 h 84"/>
                  <a:gd name="T68" fmla="*/ 69 w 170"/>
                  <a:gd name="T69" fmla="*/ 14 h 84"/>
                  <a:gd name="T70" fmla="*/ 72 w 170"/>
                  <a:gd name="T71" fmla="*/ 7 h 84"/>
                  <a:gd name="T72" fmla="*/ 67 w 170"/>
                  <a:gd name="T73" fmla="*/ 2 h 84"/>
                  <a:gd name="T74" fmla="*/ 64 w 170"/>
                  <a:gd name="T75" fmla="*/ 2 h 84"/>
                  <a:gd name="T76" fmla="*/ 59 w 170"/>
                  <a:gd name="T77" fmla="*/ 7 h 84"/>
                  <a:gd name="T78" fmla="*/ 62 w 170"/>
                  <a:gd name="T79" fmla="*/ 14 h 84"/>
                  <a:gd name="T80" fmla="*/ 58 w 170"/>
                  <a:gd name="T81" fmla="*/ 37 h 84"/>
                  <a:gd name="T82" fmla="*/ 47 w 170"/>
                  <a:gd name="T83" fmla="*/ 0 h 84"/>
                  <a:gd name="T84" fmla="*/ 47 w 170"/>
                  <a:gd name="T85" fmla="*/ 0 h 84"/>
                  <a:gd name="T86" fmla="*/ 47 w 170"/>
                  <a:gd name="T87" fmla="*/ 0 h 84"/>
                  <a:gd name="T88" fmla="*/ 40 w 170"/>
                  <a:gd name="T89" fmla="*/ 2 h 84"/>
                  <a:gd name="T90" fmla="*/ 17 w 170"/>
                  <a:gd name="T91" fmla="*/ 11 h 84"/>
                  <a:gd name="T92" fmla="*/ 0 w 170"/>
                  <a:gd name="T93" fmla="*/ 75 h 84"/>
                  <a:gd name="T94" fmla="*/ 0 w 170"/>
                  <a:gd name="T95" fmla="*/ 84 h 84"/>
                  <a:gd name="T96" fmla="*/ 22 w 170"/>
                  <a:gd name="T97" fmla="*/ 84 h 84"/>
                  <a:gd name="T98" fmla="*/ 22 w 170"/>
                  <a:gd name="T99" fmla="*/ 7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0" h="84">
                    <a:moveTo>
                      <a:pt x="22" y="76"/>
                    </a:moveTo>
                    <a:cubicBezTo>
                      <a:pt x="23" y="61"/>
                      <a:pt x="28" y="39"/>
                      <a:pt x="30" y="38"/>
                    </a:cubicBezTo>
                    <a:cubicBezTo>
                      <a:pt x="30" y="38"/>
                      <a:pt x="30" y="38"/>
                      <a:pt x="30" y="38"/>
                    </a:cubicBezTo>
                    <a:cubicBezTo>
                      <a:pt x="30" y="84"/>
                      <a:pt x="30" y="84"/>
                      <a:pt x="30" y="84"/>
                    </a:cubicBezTo>
                    <a:cubicBezTo>
                      <a:pt x="101" y="84"/>
                      <a:pt x="101" y="84"/>
                      <a:pt x="101" y="84"/>
                    </a:cubicBezTo>
                    <a:cubicBezTo>
                      <a:pt x="101" y="42"/>
                      <a:pt x="101" y="42"/>
                      <a:pt x="101" y="42"/>
                    </a:cubicBezTo>
                    <a:cubicBezTo>
                      <a:pt x="102" y="42"/>
                      <a:pt x="102" y="43"/>
                      <a:pt x="102" y="43"/>
                    </a:cubicBezTo>
                    <a:cubicBezTo>
                      <a:pt x="105" y="48"/>
                      <a:pt x="108" y="53"/>
                      <a:pt x="111" y="57"/>
                    </a:cubicBezTo>
                    <a:cubicBezTo>
                      <a:pt x="113" y="59"/>
                      <a:pt x="114" y="60"/>
                      <a:pt x="116" y="62"/>
                    </a:cubicBezTo>
                    <a:cubicBezTo>
                      <a:pt x="116" y="63"/>
                      <a:pt x="117" y="64"/>
                      <a:pt x="118" y="65"/>
                    </a:cubicBezTo>
                    <a:cubicBezTo>
                      <a:pt x="119" y="65"/>
                      <a:pt x="119" y="66"/>
                      <a:pt x="120" y="66"/>
                    </a:cubicBezTo>
                    <a:cubicBezTo>
                      <a:pt x="121" y="67"/>
                      <a:pt x="122" y="67"/>
                      <a:pt x="124" y="68"/>
                    </a:cubicBezTo>
                    <a:cubicBezTo>
                      <a:pt x="125" y="68"/>
                      <a:pt x="126" y="68"/>
                      <a:pt x="127" y="68"/>
                    </a:cubicBezTo>
                    <a:cubicBezTo>
                      <a:pt x="130" y="68"/>
                      <a:pt x="132" y="67"/>
                      <a:pt x="133" y="67"/>
                    </a:cubicBezTo>
                    <a:cubicBezTo>
                      <a:pt x="134" y="66"/>
                      <a:pt x="135" y="66"/>
                      <a:pt x="136" y="65"/>
                    </a:cubicBezTo>
                    <a:cubicBezTo>
                      <a:pt x="138" y="64"/>
                      <a:pt x="140" y="63"/>
                      <a:pt x="141" y="62"/>
                    </a:cubicBezTo>
                    <a:cubicBezTo>
                      <a:pt x="144" y="59"/>
                      <a:pt x="146" y="57"/>
                      <a:pt x="149" y="54"/>
                    </a:cubicBezTo>
                    <a:cubicBezTo>
                      <a:pt x="157" y="46"/>
                      <a:pt x="165" y="37"/>
                      <a:pt x="165" y="37"/>
                    </a:cubicBezTo>
                    <a:cubicBezTo>
                      <a:pt x="170" y="32"/>
                      <a:pt x="169" y="24"/>
                      <a:pt x="164" y="20"/>
                    </a:cubicBezTo>
                    <a:cubicBezTo>
                      <a:pt x="159" y="15"/>
                      <a:pt x="151" y="16"/>
                      <a:pt x="147" y="21"/>
                    </a:cubicBezTo>
                    <a:cubicBezTo>
                      <a:pt x="147" y="21"/>
                      <a:pt x="147" y="21"/>
                      <a:pt x="147" y="21"/>
                    </a:cubicBezTo>
                    <a:cubicBezTo>
                      <a:pt x="146" y="22"/>
                      <a:pt x="141" y="28"/>
                      <a:pt x="134" y="35"/>
                    </a:cubicBezTo>
                    <a:cubicBezTo>
                      <a:pt x="133" y="37"/>
                      <a:pt x="131" y="39"/>
                      <a:pt x="129" y="40"/>
                    </a:cubicBezTo>
                    <a:cubicBezTo>
                      <a:pt x="128" y="39"/>
                      <a:pt x="127" y="37"/>
                      <a:pt x="126" y="35"/>
                    </a:cubicBezTo>
                    <a:cubicBezTo>
                      <a:pt x="122" y="30"/>
                      <a:pt x="118" y="24"/>
                      <a:pt x="116" y="20"/>
                    </a:cubicBezTo>
                    <a:cubicBezTo>
                      <a:pt x="114" y="17"/>
                      <a:pt x="113" y="15"/>
                      <a:pt x="112" y="14"/>
                    </a:cubicBezTo>
                    <a:cubicBezTo>
                      <a:pt x="112" y="13"/>
                      <a:pt x="112" y="13"/>
                      <a:pt x="111" y="13"/>
                    </a:cubicBezTo>
                    <a:cubicBezTo>
                      <a:pt x="111" y="12"/>
                      <a:pt x="111" y="12"/>
                      <a:pt x="111" y="12"/>
                    </a:cubicBezTo>
                    <a:cubicBezTo>
                      <a:pt x="110" y="11"/>
                      <a:pt x="110" y="10"/>
                      <a:pt x="109" y="9"/>
                    </a:cubicBezTo>
                    <a:cubicBezTo>
                      <a:pt x="108" y="8"/>
                      <a:pt x="104" y="5"/>
                      <a:pt x="92" y="2"/>
                    </a:cubicBezTo>
                    <a:cubicBezTo>
                      <a:pt x="89" y="1"/>
                      <a:pt x="86" y="0"/>
                      <a:pt x="84" y="0"/>
                    </a:cubicBezTo>
                    <a:cubicBezTo>
                      <a:pt x="84" y="0"/>
                      <a:pt x="84" y="0"/>
                      <a:pt x="84" y="0"/>
                    </a:cubicBezTo>
                    <a:cubicBezTo>
                      <a:pt x="84" y="0"/>
                      <a:pt x="84" y="0"/>
                      <a:pt x="84" y="0"/>
                    </a:cubicBezTo>
                    <a:cubicBezTo>
                      <a:pt x="83" y="5"/>
                      <a:pt x="81" y="20"/>
                      <a:pt x="73" y="37"/>
                    </a:cubicBezTo>
                    <a:cubicBezTo>
                      <a:pt x="71" y="25"/>
                      <a:pt x="69" y="15"/>
                      <a:pt x="69" y="14"/>
                    </a:cubicBezTo>
                    <a:cubicBezTo>
                      <a:pt x="72" y="7"/>
                      <a:pt x="72" y="7"/>
                      <a:pt x="72" y="7"/>
                    </a:cubicBezTo>
                    <a:cubicBezTo>
                      <a:pt x="67" y="2"/>
                      <a:pt x="67" y="2"/>
                      <a:pt x="67" y="2"/>
                    </a:cubicBezTo>
                    <a:cubicBezTo>
                      <a:pt x="64" y="2"/>
                      <a:pt x="64" y="2"/>
                      <a:pt x="64" y="2"/>
                    </a:cubicBezTo>
                    <a:cubicBezTo>
                      <a:pt x="59" y="7"/>
                      <a:pt x="59" y="7"/>
                      <a:pt x="59" y="7"/>
                    </a:cubicBezTo>
                    <a:cubicBezTo>
                      <a:pt x="62" y="14"/>
                      <a:pt x="62" y="14"/>
                      <a:pt x="62" y="14"/>
                    </a:cubicBezTo>
                    <a:cubicBezTo>
                      <a:pt x="62" y="15"/>
                      <a:pt x="60" y="25"/>
                      <a:pt x="58" y="37"/>
                    </a:cubicBezTo>
                    <a:cubicBezTo>
                      <a:pt x="50" y="20"/>
                      <a:pt x="48" y="5"/>
                      <a:pt x="47" y="0"/>
                    </a:cubicBezTo>
                    <a:cubicBezTo>
                      <a:pt x="47" y="0"/>
                      <a:pt x="47" y="0"/>
                      <a:pt x="47" y="0"/>
                    </a:cubicBezTo>
                    <a:cubicBezTo>
                      <a:pt x="47" y="0"/>
                      <a:pt x="47" y="0"/>
                      <a:pt x="47" y="0"/>
                    </a:cubicBezTo>
                    <a:cubicBezTo>
                      <a:pt x="45" y="0"/>
                      <a:pt x="43" y="1"/>
                      <a:pt x="40" y="2"/>
                    </a:cubicBezTo>
                    <a:cubicBezTo>
                      <a:pt x="33" y="4"/>
                      <a:pt x="23" y="8"/>
                      <a:pt x="17" y="11"/>
                    </a:cubicBezTo>
                    <a:cubicBezTo>
                      <a:pt x="14" y="14"/>
                      <a:pt x="3" y="29"/>
                      <a:pt x="0" y="75"/>
                    </a:cubicBezTo>
                    <a:cubicBezTo>
                      <a:pt x="0" y="78"/>
                      <a:pt x="0" y="81"/>
                      <a:pt x="0" y="84"/>
                    </a:cubicBezTo>
                    <a:cubicBezTo>
                      <a:pt x="22" y="84"/>
                      <a:pt x="22" y="84"/>
                      <a:pt x="22" y="84"/>
                    </a:cubicBezTo>
                    <a:cubicBezTo>
                      <a:pt x="22" y="81"/>
                      <a:pt x="22" y="79"/>
                      <a:pt x="22" y="76"/>
                    </a:cubicBezTo>
                    <a:close/>
                  </a:path>
                </a:pathLst>
              </a:custGeom>
              <a:solidFill>
                <a:srgbClr val="87B0C7"/>
              </a:solidFill>
              <a:ln w="22225">
                <a:noFill/>
              </a:ln>
              <a:effectLst>
                <a:outerShdw blurRad="419100" dist="419100" dir="3600000" algn="tl" rotWithShape="0">
                  <a:schemeClr val="accent2">
                    <a:lumMod val="50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Aft>
                    <a:spcPct val="0"/>
                  </a:spcAft>
                  <a:buClr>
                    <a:schemeClr val="folHlink"/>
                  </a:buClr>
                  <a:buFont typeface="Wingdings" panose="05000000000000000000" pitchFamily="2" charset="2"/>
                  <a:buNone/>
                </a:pPr>
                <a:endParaRPr lang="zh-CN" altLang="en-US" sz="2400" b="1">
                  <a:solidFill>
                    <a:schemeClr val="accent1"/>
                  </a:solidFill>
                  <a:latin typeface="+mn-ea"/>
                  <a:cs typeface="+mn-ea"/>
                </a:endParaRPr>
              </a:p>
            </p:txBody>
          </p:sp>
          <p:sp>
            <p:nvSpPr>
              <p:cNvPr id="28" name="Freeform 18"/>
              <p:cNvSpPr/>
              <p:nvPr/>
            </p:nvSpPr>
            <p:spPr bwMode="auto">
              <a:xfrm>
                <a:off x="5978525" y="2911475"/>
                <a:ext cx="246063" cy="269875"/>
              </a:xfrm>
              <a:custGeom>
                <a:avLst/>
                <a:gdLst>
                  <a:gd name="T0" fmla="*/ 7 w 65"/>
                  <a:gd name="T1" fmla="*/ 46 h 71"/>
                  <a:gd name="T2" fmla="*/ 33 w 65"/>
                  <a:gd name="T3" fmla="*/ 71 h 71"/>
                  <a:gd name="T4" fmla="*/ 59 w 65"/>
                  <a:gd name="T5" fmla="*/ 46 h 71"/>
                  <a:gd name="T6" fmla="*/ 64 w 65"/>
                  <a:gd name="T7" fmla="*/ 34 h 71"/>
                  <a:gd name="T8" fmla="*/ 60 w 65"/>
                  <a:gd name="T9" fmla="*/ 29 h 71"/>
                  <a:gd name="T10" fmla="*/ 33 w 65"/>
                  <a:gd name="T11" fmla="*/ 0 h 71"/>
                  <a:gd name="T12" fmla="*/ 5 w 65"/>
                  <a:gd name="T13" fmla="*/ 29 h 71"/>
                  <a:gd name="T14" fmla="*/ 1 w 65"/>
                  <a:gd name="T15" fmla="*/ 34 h 71"/>
                  <a:gd name="T16" fmla="*/ 7 w 65"/>
                  <a:gd name="T17" fmla="*/ 46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71">
                    <a:moveTo>
                      <a:pt x="7" y="46"/>
                    </a:moveTo>
                    <a:cubicBezTo>
                      <a:pt x="11" y="59"/>
                      <a:pt x="19" y="71"/>
                      <a:pt x="33" y="71"/>
                    </a:cubicBezTo>
                    <a:cubicBezTo>
                      <a:pt x="47" y="71"/>
                      <a:pt x="55" y="59"/>
                      <a:pt x="59" y="46"/>
                    </a:cubicBezTo>
                    <a:cubicBezTo>
                      <a:pt x="62" y="44"/>
                      <a:pt x="65" y="38"/>
                      <a:pt x="64" y="34"/>
                    </a:cubicBezTo>
                    <a:cubicBezTo>
                      <a:pt x="64" y="31"/>
                      <a:pt x="63" y="30"/>
                      <a:pt x="60" y="29"/>
                    </a:cubicBezTo>
                    <a:cubicBezTo>
                      <a:pt x="60" y="13"/>
                      <a:pt x="49" y="0"/>
                      <a:pt x="33" y="0"/>
                    </a:cubicBezTo>
                    <a:cubicBezTo>
                      <a:pt x="17" y="0"/>
                      <a:pt x="6" y="13"/>
                      <a:pt x="5" y="29"/>
                    </a:cubicBezTo>
                    <a:cubicBezTo>
                      <a:pt x="3" y="30"/>
                      <a:pt x="1" y="31"/>
                      <a:pt x="1" y="34"/>
                    </a:cubicBezTo>
                    <a:cubicBezTo>
                      <a:pt x="0" y="39"/>
                      <a:pt x="3" y="45"/>
                      <a:pt x="7" y="46"/>
                    </a:cubicBezTo>
                    <a:close/>
                  </a:path>
                </a:pathLst>
              </a:custGeom>
              <a:solidFill>
                <a:srgbClr val="87B0C7"/>
              </a:solidFill>
              <a:ln w="22225">
                <a:noFill/>
              </a:ln>
              <a:effectLst>
                <a:outerShdw blurRad="419100" dist="419100" dir="3600000" algn="tl" rotWithShape="0">
                  <a:schemeClr val="accent2">
                    <a:lumMod val="50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Aft>
                    <a:spcPct val="0"/>
                  </a:spcAft>
                  <a:buClr>
                    <a:schemeClr val="folHlink"/>
                  </a:buClr>
                  <a:buFont typeface="Wingdings" panose="05000000000000000000" pitchFamily="2" charset="2"/>
                  <a:buNone/>
                </a:pPr>
                <a:endParaRPr lang="zh-CN" altLang="en-US" sz="2400" b="1">
                  <a:solidFill>
                    <a:schemeClr val="accent1"/>
                  </a:solidFill>
                  <a:latin typeface="+mn-ea"/>
                  <a:cs typeface="+mn-ea"/>
                </a:endParaRPr>
              </a:p>
            </p:txBody>
          </p:sp>
          <p:sp>
            <p:nvSpPr>
              <p:cNvPr id="29" name="Freeform 19"/>
              <p:cNvSpPr/>
              <p:nvPr/>
            </p:nvSpPr>
            <p:spPr bwMode="auto">
              <a:xfrm>
                <a:off x="5524500" y="3536950"/>
                <a:ext cx="1143000" cy="409575"/>
              </a:xfrm>
              <a:custGeom>
                <a:avLst/>
                <a:gdLst>
                  <a:gd name="T0" fmla="*/ 232 w 302"/>
                  <a:gd name="T1" fmla="*/ 0 h 108"/>
                  <a:gd name="T2" fmla="*/ 235 w 302"/>
                  <a:gd name="T3" fmla="*/ 3 h 108"/>
                  <a:gd name="T4" fmla="*/ 286 w 302"/>
                  <a:gd name="T5" fmla="*/ 88 h 108"/>
                  <a:gd name="T6" fmla="*/ 286 w 302"/>
                  <a:gd name="T7" fmla="*/ 90 h 108"/>
                  <a:gd name="T8" fmla="*/ 16 w 302"/>
                  <a:gd name="T9" fmla="*/ 89 h 108"/>
                  <a:gd name="T10" fmla="*/ 16 w 302"/>
                  <a:gd name="T11" fmla="*/ 88 h 108"/>
                  <a:gd name="T12" fmla="*/ 69 w 302"/>
                  <a:gd name="T13" fmla="*/ 2 h 108"/>
                  <a:gd name="T14" fmla="*/ 71 w 302"/>
                  <a:gd name="T15" fmla="*/ 0 h 108"/>
                  <a:gd name="T16" fmla="*/ 59 w 302"/>
                  <a:gd name="T17" fmla="*/ 0 h 108"/>
                  <a:gd name="T18" fmla="*/ 0 w 302"/>
                  <a:gd name="T19" fmla="*/ 92 h 108"/>
                  <a:gd name="T20" fmla="*/ 0 w 302"/>
                  <a:gd name="T21" fmla="*/ 108 h 108"/>
                  <a:gd name="T22" fmla="*/ 1 w 302"/>
                  <a:gd name="T23" fmla="*/ 108 h 108"/>
                  <a:gd name="T24" fmla="*/ 302 w 302"/>
                  <a:gd name="T25" fmla="*/ 108 h 108"/>
                  <a:gd name="T26" fmla="*/ 302 w 302"/>
                  <a:gd name="T27" fmla="*/ 108 h 108"/>
                  <a:gd name="T28" fmla="*/ 302 w 302"/>
                  <a:gd name="T29" fmla="*/ 91 h 108"/>
                  <a:gd name="T30" fmla="*/ 244 w 302"/>
                  <a:gd name="T31" fmla="*/ 0 h 108"/>
                  <a:gd name="T32" fmla="*/ 232 w 302"/>
                  <a:gd name="T33"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2" h="108">
                    <a:moveTo>
                      <a:pt x="232" y="0"/>
                    </a:moveTo>
                    <a:cubicBezTo>
                      <a:pt x="233" y="1"/>
                      <a:pt x="234" y="1"/>
                      <a:pt x="235" y="3"/>
                    </a:cubicBezTo>
                    <a:cubicBezTo>
                      <a:pt x="286" y="88"/>
                      <a:pt x="286" y="88"/>
                      <a:pt x="286" y="88"/>
                    </a:cubicBezTo>
                    <a:cubicBezTo>
                      <a:pt x="286" y="89"/>
                      <a:pt x="286" y="89"/>
                      <a:pt x="286" y="90"/>
                    </a:cubicBezTo>
                    <a:cubicBezTo>
                      <a:pt x="16" y="89"/>
                      <a:pt x="16" y="89"/>
                      <a:pt x="16" y="89"/>
                    </a:cubicBezTo>
                    <a:cubicBezTo>
                      <a:pt x="16" y="89"/>
                      <a:pt x="16" y="89"/>
                      <a:pt x="16" y="88"/>
                    </a:cubicBezTo>
                    <a:cubicBezTo>
                      <a:pt x="69" y="2"/>
                      <a:pt x="69" y="2"/>
                      <a:pt x="69" y="2"/>
                    </a:cubicBezTo>
                    <a:cubicBezTo>
                      <a:pt x="69" y="1"/>
                      <a:pt x="70" y="1"/>
                      <a:pt x="71" y="0"/>
                    </a:cubicBezTo>
                    <a:cubicBezTo>
                      <a:pt x="59" y="0"/>
                      <a:pt x="59" y="0"/>
                      <a:pt x="59" y="0"/>
                    </a:cubicBezTo>
                    <a:cubicBezTo>
                      <a:pt x="0" y="92"/>
                      <a:pt x="0" y="92"/>
                      <a:pt x="0" y="92"/>
                    </a:cubicBezTo>
                    <a:cubicBezTo>
                      <a:pt x="0" y="108"/>
                      <a:pt x="0" y="108"/>
                      <a:pt x="0" y="108"/>
                    </a:cubicBezTo>
                    <a:cubicBezTo>
                      <a:pt x="0" y="108"/>
                      <a:pt x="1" y="108"/>
                      <a:pt x="1" y="108"/>
                    </a:cubicBezTo>
                    <a:cubicBezTo>
                      <a:pt x="302" y="108"/>
                      <a:pt x="302" y="108"/>
                      <a:pt x="302" y="108"/>
                    </a:cubicBezTo>
                    <a:cubicBezTo>
                      <a:pt x="302" y="108"/>
                      <a:pt x="302" y="108"/>
                      <a:pt x="302" y="108"/>
                    </a:cubicBezTo>
                    <a:cubicBezTo>
                      <a:pt x="302" y="91"/>
                      <a:pt x="302" y="91"/>
                      <a:pt x="302" y="91"/>
                    </a:cubicBezTo>
                    <a:cubicBezTo>
                      <a:pt x="244" y="0"/>
                      <a:pt x="244" y="0"/>
                      <a:pt x="244" y="0"/>
                    </a:cubicBezTo>
                    <a:lnTo>
                      <a:pt x="232" y="0"/>
                    </a:lnTo>
                    <a:close/>
                  </a:path>
                </a:pathLst>
              </a:custGeom>
              <a:solidFill>
                <a:srgbClr val="87B0C7"/>
              </a:solidFill>
              <a:ln w="22225">
                <a:noFill/>
              </a:ln>
              <a:effectLst>
                <a:outerShdw blurRad="419100" dist="419100" dir="3600000" algn="tl" rotWithShape="0">
                  <a:schemeClr val="accent2">
                    <a:lumMod val="50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Aft>
                    <a:spcPct val="0"/>
                  </a:spcAft>
                  <a:buClr>
                    <a:schemeClr val="folHlink"/>
                  </a:buClr>
                  <a:buFont typeface="Wingdings" panose="05000000000000000000" pitchFamily="2" charset="2"/>
                  <a:buNone/>
                </a:pPr>
                <a:endParaRPr lang="zh-CN" altLang="en-US" sz="2400" b="1">
                  <a:solidFill>
                    <a:schemeClr val="accent1"/>
                  </a:solidFill>
                  <a:latin typeface="+mn-ea"/>
                  <a:cs typeface="+mn-ea"/>
                </a:endParaRPr>
              </a:p>
            </p:txBody>
          </p:sp>
        </p:grpSp>
      </p:grpSp>
      <p:grpSp>
        <p:nvGrpSpPr>
          <p:cNvPr id="2" name="组合 1"/>
          <p:cNvGrpSpPr/>
          <p:nvPr/>
        </p:nvGrpSpPr>
        <p:grpSpPr>
          <a:xfrm>
            <a:off x="6175369" y="3887113"/>
            <a:ext cx="1466031" cy="1466031"/>
            <a:chOff x="6175369" y="3887113"/>
            <a:chExt cx="1466031" cy="1466031"/>
          </a:xfrm>
          <a:solidFill>
            <a:schemeClr val="bg1"/>
          </a:solidFill>
        </p:grpSpPr>
        <p:sp>
          <p:nvSpPr>
            <p:cNvPr id="30" name="泪滴形 29"/>
            <p:cNvSpPr/>
            <p:nvPr/>
          </p:nvSpPr>
          <p:spPr>
            <a:xfrm rot="13500000" flipV="1">
              <a:off x="6175369" y="3887113"/>
              <a:ext cx="1466031" cy="1466031"/>
            </a:xfrm>
            <a:prstGeom prst="teardrop">
              <a:avLst>
                <a:gd name="adj" fmla="val 109259"/>
              </a:avLst>
            </a:prstGeom>
            <a:gradFill flip="none" rotWithShape="1">
              <a:gsLst>
                <a:gs pos="0">
                  <a:schemeClr val="bg1"/>
                </a:gs>
                <a:gs pos="36000">
                  <a:schemeClr val="bg1"/>
                </a:gs>
                <a:gs pos="100000">
                  <a:schemeClr val="bg1">
                    <a:lumMod val="85000"/>
                  </a:schemeClr>
                </a:gs>
              </a:gsLst>
              <a:lin ang="13200000" scaled="0"/>
              <a:tileRect/>
            </a:gradFill>
            <a:ln w="22225">
              <a:solidFill>
                <a:schemeClr val="bg1"/>
              </a:solidFill>
            </a:ln>
            <a:effectLst>
              <a:outerShdw blurRad="419100" dist="419100" dir="3600000" algn="tl" rotWithShape="0">
                <a:schemeClr val="accent2">
                  <a:lumMod val="50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Aft>
                  <a:spcPct val="0"/>
                </a:spcAft>
                <a:buClr>
                  <a:schemeClr val="folHlink"/>
                </a:buClr>
                <a:buFont typeface="Wingdings" panose="05000000000000000000" pitchFamily="2" charset="2"/>
                <a:buNone/>
              </a:pPr>
              <a:endParaRPr lang="zh-CN" altLang="en-US" sz="2400" b="1">
                <a:solidFill>
                  <a:schemeClr val="accent1"/>
                </a:solidFill>
                <a:latin typeface="+mn-ea"/>
                <a:cs typeface="+mn-ea"/>
              </a:endParaRPr>
            </a:p>
          </p:txBody>
        </p:sp>
        <p:grpSp>
          <p:nvGrpSpPr>
            <p:cNvPr id="31" name="组合 30"/>
            <p:cNvGrpSpPr/>
            <p:nvPr/>
          </p:nvGrpSpPr>
          <p:grpSpPr>
            <a:xfrm>
              <a:off x="6388571" y="4097832"/>
              <a:ext cx="831169" cy="926798"/>
              <a:chOff x="5298077" y="2578665"/>
              <a:chExt cx="1296988" cy="1446213"/>
            </a:xfrm>
            <a:grpFill/>
          </p:grpSpPr>
          <p:sp>
            <p:nvSpPr>
              <p:cNvPr id="32" name="Freeform 23"/>
              <p:cNvSpPr/>
              <p:nvPr/>
            </p:nvSpPr>
            <p:spPr bwMode="auto">
              <a:xfrm>
                <a:off x="5834652" y="2578665"/>
                <a:ext cx="514350" cy="601663"/>
              </a:xfrm>
              <a:custGeom>
                <a:avLst/>
                <a:gdLst>
                  <a:gd name="T0" fmla="*/ 15 w 136"/>
                  <a:gd name="T1" fmla="*/ 103 h 159"/>
                  <a:gd name="T2" fmla="*/ 69 w 136"/>
                  <a:gd name="T3" fmla="*/ 159 h 159"/>
                  <a:gd name="T4" fmla="*/ 123 w 136"/>
                  <a:gd name="T5" fmla="*/ 103 h 159"/>
                  <a:gd name="T6" fmla="*/ 135 w 136"/>
                  <a:gd name="T7" fmla="*/ 77 h 159"/>
                  <a:gd name="T8" fmla="*/ 127 w 136"/>
                  <a:gd name="T9" fmla="*/ 66 h 159"/>
                  <a:gd name="T10" fmla="*/ 69 w 136"/>
                  <a:gd name="T11" fmla="*/ 0 h 159"/>
                  <a:gd name="T12" fmla="*/ 11 w 136"/>
                  <a:gd name="T13" fmla="*/ 65 h 159"/>
                  <a:gd name="T14" fmla="*/ 1 w 136"/>
                  <a:gd name="T15" fmla="*/ 77 h 159"/>
                  <a:gd name="T16" fmla="*/ 15 w 136"/>
                  <a:gd name="T17" fmla="*/ 103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6" h="159">
                    <a:moveTo>
                      <a:pt x="15" y="103"/>
                    </a:moveTo>
                    <a:cubicBezTo>
                      <a:pt x="22" y="133"/>
                      <a:pt x="40" y="159"/>
                      <a:pt x="69" y="159"/>
                    </a:cubicBezTo>
                    <a:cubicBezTo>
                      <a:pt x="98" y="159"/>
                      <a:pt x="115" y="132"/>
                      <a:pt x="123" y="103"/>
                    </a:cubicBezTo>
                    <a:cubicBezTo>
                      <a:pt x="131" y="99"/>
                      <a:pt x="136" y="86"/>
                      <a:pt x="135" y="77"/>
                    </a:cubicBezTo>
                    <a:cubicBezTo>
                      <a:pt x="134" y="71"/>
                      <a:pt x="131" y="67"/>
                      <a:pt x="127" y="66"/>
                    </a:cubicBezTo>
                    <a:cubicBezTo>
                      <a:pt x="125" y="29"/>
                      <a:pt x="103" y="0"/>
                      <a:pt x="69" y="0"/>
                    </a:cubicBezTo>
                    <a:cubicBezTo>
                      <a:pt x="35" y="0"/>
                      <a:pt x="13" y="29"/>
                      <a:pt x="11" y="65"/>
                    </a:cubicBezTo>
                    <a:cubicBezTo>
                      <a:pt x="6" y="67"/>
                      <a:pt x="2" y="70"/>
                      <a:pt x="1" y="77"/>
                    </a:cubicBezTo>
                    <a:cubicBezTo>
                      <a:pt x="0" y="87"/>
                      <a:pt x="6" y="101"/>
                      <a:pt x="15" y="103"/>
                    </a:cubicBezTo>
                    <a:close/>
                  </a:path>
                </a:pathLst>
              </a:custGeom>
              <a:solidFill>
                <a:srgbClr val="87B0C7"/>
              </a:solidFill>
              <a:ln w="222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Aft>
                    <a:spcPct val="0"/>
                  </a:spcAft>
                  <a:buClr>
                    <a:schemeClr val="folHlink"/>
                  </a:buClr>
                  <a:buFont typeface="Wingdings" panose="05000000000000000000" pitchFamily="2" charset="2"/>
                  <a:buNone/>
                </a:pPr>
                <a:endParaRPr lang="zh-CN" altLang="en-US" sz="2400" b="1">
                  <a:solidFill>
                    <a:schemeClr val="accent1"/>
                  </a:solidFill>
                  <a:latin typeface="+mn-ea"/>
                  <a:cs typeface="+mn-ea"/>
                </a:endParaRPr>
              </a:p>
            </p:txBody>
          </p:sp>
          <p:sp>
            <p:nvSpPr>
              <p:cNvPr id="33" name="Freeform 24"/>
              <p:cNvSpPr/>
              <p:nvPr/>
            </p:nvSpPr>
            <p:spPr bwMode="auto">
              <a:xfrm>
                <a:off x="5588589" y="3339078"/>
                <a:ext cx="196850" cy="336550"/>
              </a:xfrm>
              <a:custGeom>
                <a:avLst/>
                <a:gdLst>
                  <a:gd name="T0" fmla="*/ 18 w 52"/>
                  <a:gd name="T1" fmla="*/ 0 h 89"/>
                  <a:gd name="T2" fmla="*/ 1 w 52"/>
                  <a:gd name="T3" fmla="*/ 53 h 89"/>
                  <a:gd name="T4" fmla="*/ 0 w 52"/>
                  <a:gd name="T5" fmla="*/ 89 h 89"/>
                  <a:gd name="T6" fmla="*/ 5 w 52"/>
                  <a:gd name="T7" fmla="*/ 89 h 89"/>
                  <a:gd name="T8" fmla="*/ 29 w 52"/>
                  <a:gd name="T9" fmla="*/ 82 h 89"/>
                  <a:gd name="T10" fmla="*/ 49 w 52"/>
                  <a:gd name="T11" fmla="*/ 53 h 89"/>
                  <a:gd name="T12" fmla="*/ 43 w 52"/>
                  <a:gd name="T13" fmla="*/ 19 h 89"/>
                  <a:gd name="T14" fmla="*/ 18 w 52"/>
                  <a:gd name="T15" fmla="*/ 0 h 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 h="89">
                    <a:moveTo>
                      <a:pt x="18" y="0"/>
                    </a:moveTo>
                    <a:cubicBezTo>
                      <a:pt x="11" y="7"/>
                      <a:pt x="3" y="22"/>
                      <a:pt x="1" y="53"/>
                    </a:cubicBezTo>
                    <a:cubicBezTo>
                      <a:pt x="1" y="55"/>
                      <a:pt x="0" y="71"/>
                      <a:pt x="0" y="89"/>
                    </a:cubicBezTo>
                    <a:cubicBezTo>
                      <a:pt x="2" y="89"/>
                      <a:pt x="3" y="89"/>
                      <a:pt x="5" y="89"/>
                    </a:cubicBezTo>
                    <a:cubicBezTo>
                      <a:pt x="13" y="89"/>
                      <a:pt x="22" y="87"/>
                      <a:pt x="29" y="82"/>
                    </a:cubicBezTo>
                    <a:cubicBezTo>
                      <a:pt x="39" y="75"/>
                      <a:pt x="46" y="65"/>
                      <a:pt x="49" y="53"/>
                    </a:cubicBezTo>
                    <a:cubicBezTo>
                      <a:pt x="52" y="41"/>
                      <a:pt x="50" y="29"/>
                      <a:pt x="43" y="19"/>
                    </a:cubicBezTo>
                    <a:cubicBezTo>
                      <a:pt x="37" y="9"/>
                      <a:pt x="28" y="3"/>
                      <a:pt x="18" y="0"/>
                    </a:cubicBezTo>
                    <a:close/>
                  </a:path>
                </a:pathLst>
              </a:custGeom>
              <a:gradFill flip="none" rotWithShape="1">
                <a:gsLst>
                  <a:gs pos="0">
                    <a:schemeClr val="bg1"/>
                  </a:gs>
                  <a:gs pos="36000">
                    <a:schemeClr val="bg1"/>
                  </a:gs>
                  <a:gs pos="100000">
                    <a:schemeClr val="bg1">
                      <a:lumMod val="85000"/>
                    </a:schemeClr>
                  </a:gs>
                </a:gsLst>
                <a:lin ang="13200000" scaled="0"/>
                <a:tileRect/>
              </a:gradFill>
              <a:ln w="22225">
                <a:solidFill>
                  <a:schemeClr val="bg1"/>
                </a:solidFill>
              </a:ln>
              <a:effectLst>
                <a:outerShdw blurRad="419100" dist="419100" dir="3600000" algn="tl" rotWithShape="0">
                  <a:schemeClr val="accent2">
                    <a:lumMod val="50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Aft>
                    <a:spcPct val="0"/>
                  </a:spcAft>
                  <a:buClr>
                    <a:schemeClr val="folHlink"/>
                  </a:buClr>
                  <a:buFont typeface="Wingdings" panose="05000000000000000000" pitchFamily="2" charset="2"/>
                  <a:buNone/>
                </a:pPr>
                <a:endParaRPr lang="zh-CN" altLang="en-US" sz="2400" b="1">
                  <a:solidFill>
                    <a:schemeClr val="accent1"/>
                  </a:solidFill>
                  <a:latin typeface="+mn-ea"/>
                  <a:cs typeface="+mn-ea"/>
                </a:endParaRPr>
              </a:p>
            </p:txBody>
          </p:sp>
          <p:sp>
            <p:nvSpPr>
              <p:cNvPr id="34" name="Freeform 25"/>
              <p:cNvSpPr/>
              <p:nvPr/>
            </p:nvSpPr>
            <p:spPr bwMode="auto">
              <a:xfrm>
                <a:off x="5831477" y="3218428"/>
                <a:ext cx="763588" cy="593725"/>
              </a:xfrm>
              <a:custGeom>
                <a:avLst/>
                <a:gdLst>
                  <a:gd name="T0" fmla="*/ 201 w 202"/>
                  <a:gd name="T1" fmla="*/ 85 h 157"/>
                  <a:gd name="T2" fmla="*/ 179 w 202"/>
                  <a:gd name="T3" fmla="*/ 26 h 157"/>
                  <a:gd name="T4" fmla="*/ 112 w 202"/>
                  <a:gd name="T5" fmla="*/ 0 h 157"/>
                  <a:gd name="T6" fmla="*/ 111 w 202"/>
                  <a:gd name="T7" fmla="*/ 0 h 157"/>
                  <a:gd name="T8" fmla="*/ 110 w 202"/>
                  <a:gd name="T9" fmla="*/ 0 h 157"/>
                  <a:gd name="T10" fmla="*/ 89 w 202"/>
                  <a:gd name="T11" fmla="*/ 100 h 157"/>
                  <a:gd name="T12" fmla="*/ 77 w 202"/>
                  <a:gd name="T13" fmla="*/ 32 h 157"/>
                  <a:gd name="T14" fmla="*/ 84 w 202"/>
                  <a:gd name="T15" fmla="*/ 16 h 157"/>
                  <a:gd name="T16" fmla="*/ 73 w 202"/>
                  <a:gd name="T17" fmla="*/ 5 h 157"/>
                  <a:gd name="T18" fmla="*/ 70 w 202"/>
                  <a:gd name="T19" fmla="*/ 5 h 157"/>
                  <a:gd name="T20" fmla="*/ 69 w 202"/>
                  <a:gd name="T21" fmla="*/ 5 h 157"/>
                  <a:gd name="T22" fmla="*/ 65 w 202"/>
                  <a:gd name="T23" fmla="*/ 5 h 157"/>
                  <a:gd name="T24" fmla="*/ 54 w 202"/>
                  <a:gd name="T25" fmla="*/ 16 h 157"/>
                  <a:gd name="T26" fmla="*/ 61 w 202"/>
                  <a:gd name="T27" fmla="*/ 32 h 157"/>
                  <a:gd name="T28" fmla="*/ 49 w 202"/>
                  <a:gd name="T29" fmla="*/ 100 h 157"/>
                  <a:gd name="T30" fmla="*/ 28 w 202"/>
                  <a:gd name="T31" fmla="*/ 0 h 157"/>
                  <a:gd name="T32" fmla="*/ 28 w 202"/>
                  <a:gd name="T33" fmla="*/ 0 h 157"/>
                  <a:gd name="T34" fmla="*/ 26 w 202"/>
                  <a:gd name="T35" fmla="*/ 0 h 157"/>
                  <a:gd name="T36" fmla="*/ 0 w 202"/>
                  <a:gd name="T37" fmla="*/ 9 h 157"/>
                  <a:gd name="T38" fmla="*/ 16 w 202"/>
                  <a:gd name="T39" fmla="*/ 28 h 157"/>
                  <a:gd name="T40" fmla="*/ 28 w 202"/>
                  <a:gd name="T41" fmla="*/ 95 h 157"/>
                  <a:gd name="T42" fmla="*/ 6 w 202"/>
                  <a:gd name="T43" fmla="*/ 135 h 157"/>
                  <a:gd name="T44" fmla="*/ 20 w 202"/>
                  <a:gd name="T45" fmla="*/ 156 h 157"/>
                  <a:gd name="T46" fmla="*/ 69 w 202"/>
                  <a:gd name="T47" fmla="*/ 157 h 157"/>
                  <a:gd name="T48" fmla="*/ 148 w 202"/>
                  <a:gd name="T49" fmla="*/ 155 h 157"/>
                  <a:gd name="T50" fmla="*/ 148 w 202"/>
                  <a:gd name="T51" fmla="*/ 79 h 157"/>
                  <a:gd name="T52" fmla="*/ 153 w 202"/>
                  <a:gd name="T53" fmla="*/ 100 h 157"/>
                  <a:gd name="T54" fmla="*/ 154 w 202"/>
                  <a:gd name="T55" fmla="*/ 154 h 157"/>
                  <a:gd name="T56" fmla="*/ 202 w 202"/>
                  <a:gd name="T57" fmla="*/ 149 h 157"/>
                  <a:gd name="T58" fmla="*/ 201 w 202"/>
                  <a:gd name="T59" fmla="*/ 85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02" h="157">
                    <a:moveTo>
                      <a:pt x="201" y="85"/>
                    </a:moveTo>
                    <a:cubicBezTo>
                      <a:pt x="198" y="45"/>
                      <a:pt x="186" y="33"/>
                      <a:pt x="179" y="26"/>
                    </a:cubicBezTo>
                    <a:cubicBezTo>
                      <a:pt x="161" y="16"/>
                      <a:pt x="125" y="5"/>
                      <a:pt x="112" y="0"/>
                    </a:cubicBezTo>
                    <a:cubicBezTo>
                      <a:pt x="111" y="0"/>
                      <a:pt x="111" y="0"/>
                      <a:pt x="111" y="0"/>
                    </a:cubicBezTo>
                    <a:cubicBezTo>
                      <a:pt x="110" y="0"/>
                      <a:pt x="110" y="0"/>
                      <a:pt x="110" y="0"/>
                    </a:cubicBezTo>
                    <a:cubicBezTo>
                      <a:pt x="109" y="14"/>
                      <a:pt x="89" y="100"/>
                      <a:pt x="89" y="100"/>
                    </a:cubicBezTo>
                    <a:cubicBezTo>
                      <a:pt x="77" y="32"/>
                      <a:pt x="77" y="32"/>
                      <a:pt x="77" y="32"/>
                    </a:cubicBezTo>
                    <a:cubicBezTo>
                      <a:pt x="84" y="16"/>
                      <a:pt x="84" y="16"/>
                      <a:pt x="84" y="16"/>
                    </a:cubicBezTo>
                    <a:cubicBezTo>
                      <a:pt x="73" y="5"/>
                      <a:pt x="73" y="5"/>
                      <a:pt x="73" y="5"/>
                    </a:cubicBezTo>
                    <a:cubicBezTo>
                      <a:pt x="70" y="5"/>
                      <a:pt x="70" y="5"/>
                      <a:pt x="70" y="5"/>
                    </a:cubicBezTo>
                    <a:cubicBezTo>
                      <a:pt x="69" y="5"/>
                      <a:pt x="69" y="5"/>
                      <a:pt x="69" y="5"/>
                    </a:cubicBezTo>
                    <a:cubicBezTo>
                      <a:pt x="65" y="5"/>
                      <a:pt x="65" y="5"/>
                      <a:pt x="65" y="5"/>
                    </a:cubicBezTo>
                    <a:cubicBezTo>
                      <a:pt x="54" y="16"/>
                      <a:pt x="54" y="16"/>
                      <a:pt x="54" y="16"/>
                    </a:cubicBezTo>
                    <a:cubicBezTo>
                      <a:pt x="61" y="32"/>
                      <a:pt x="61" y="32"/>
                      <a:pt x="61" y="32"/>
                    </a:cubicBezTo>
                    <a:cubicBezTo>
                      <a:pt x="49" y="100"/>
                      <a:pt x="49" y="100"/>
                      <a:pt x="49" y="100"/>
                    </a:cubicBezTo>
                    <a:cubicBezTo>
                      <a:pt x="49" y="100"/>
                      <a:pt x="29" y="14"/>
                      <a:pt x="28" y="0"/>
                    </a:cubicBezTo>
                    <a:cubicBezTo>
                      <a:pt x="28" y="0"/>
                      <a:pt x="28" y="0"/>
                      <a:pt x="28" y="0"/>
                    </a:cubicBezTo>
                    <a:cubicBezTo>
                      <a:pt x="27" y="0"/>
                      <a:pt x="27" y="0"/>
                      <a:pt x="26" y="0"/>
                    </a:cubicBezTo>
                    <a:cubicBezTo>
                      <a:pt x="21" y="2"/>
                      <a:pt x="11" y="5"/>
                      <a:pt x="0" y="9"/>
                    </a:cubicBezTo>
                    <a:cubicBezTo>
                      <a:pt x="6" y="14"/>
                      <a:pt x="12" y="21"/>
                      <a:pt x="16" y="28"/>
                    </a:cubicBezTo>
                    <a:cubicBezTo>
                      <a:pt x="29" y="48"/>
                      <a:pt x="33" y="72"/>
                      <a:pt x="28" y="95"/>
                    </a:cubicBezTo>
                    <a:cubicBezTo>
                      <a:pt x="24" y="110"/>
                      <a:pt x="17" y="124"/>
                      <a:pt x="6" y="135"/>
                    </a:cubicBezTo>
                    <a:cubicBezTo>
                      <a:pt x="20" y="156"/>
                      <a:pt x="20" y="156"/>
                      <a:pt x="20" y="156"/>
                    </a:cubicBezTo>
                    <a:cubicBezTo>
                      <a:pt x="36" y="157"/>
                      <a:pt x="53" y="157"/>
                      <a:pt x="69" y="157"/>
                    </a:cubicBezTo>
                    <a:cubicBezTo>
                      <a:pt x="95" y="157"/>
                      <a:pt x="124" y="156"/>
                      <a:pt x="148" y="155"/>
                    </a:cubicBezTo>
                    <a:cubicBezTo>
                      <a:pt x="148" y="79"/>
                      <a:pt x="148" y="79"/>
                      <a:pt x="148" y="79"/>
                    </a:cubicBezTo>
                    <a:cubicBezTo>
                      <a:pt x="151" y="84"/>
                      <a:pt x="153" y="91"/>
                      <a:pt x="153" y="100"/>
                    </a:cubicBezTo>
                    <a:cubicBezTo>
                      <a:pt x="153" y="106"/>
                      <a:pt x="153" y="135"/>
                      <a:pt x="154" y="154"/>
                    </a:cubicBezTo>
                    <a:cubicBezTo>
                      <a:pt x="171" y="152"/>
                      <a:pt x="186" y="151"/>
                      <a:pt x="202" y="149"/>
                    </a:cubicBezTo>
                    <a:cubicBezTo>
                      <a:pt x="202" y="123"/>
                      <a:pt x="202" y="89"/>
                      <a:pt x="201" y="85"/>
                    </a:cubicBezTo>
                    <a:close/>
                  </a:path>
                </a:pathLst>
              </a:custGeom>
              <a:solidFill>
                <a:srgbClr val="87B0C7"/>
              </a:solidFill>
              <a:ln w="222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Aft>
                    <a:spcPct val="0"/>
                  </a:spcAft>
                  <a:buClr>
                    <a:schemeClr val="folHlink"/>
                  </a:buClr>
                  <a:buFont typeface="Wingdings" panose="05000000000000000000" pitchFamily="2" charset="2"/>
                  <a:buNone/>
                </a:pPr>
                <a:endParaRPr lang="zh-CN" altLang="en-US" sz="2400" b="1">
                  <a:solidFill>
                    <a:schemeClr val="accent1"/>
                  </a:solidFill>
                  <a:latin typeface="+mn-ea"/>
                  <a:cs typeface="+mn-ea"/>
                </a:endParaRPr>
              </a:p>
            </p:txBody>
          </p:sp>
          <p:sp>
            <p:nvSpPr>
              <p:cNvPr id="35" name="Freeform 26"/>
              <p:cNvSpPr>
                <a:spLocks noEditPoints="1"/>
              </p:cNvSpPr>
              <p:nvPr/>
            </p:nvSpPr>
            <p:spPr bwMode="auto">
              <a:xfrm>
                <a:off x="5298077" y="3196203"/>
                <a:ext cx="658813" cy="828675"/>
              </a:xfrm>
              <a:custGeom>
                <a:avLst/>
                <a:gdLst>
                  <a:gd name="T0" fmla="*/ 134 w 174"/>
                  <a:gd name="T1" fmla="*/ 140 h 219"/>
                  <a:gd name="T2" fmla="*/ 158 w 174"/>
                  <a:gd name="T3" fmla="*/ 99 h 219"/>
                  <a:gd name="T4" fmla="*/ 148 w 174"/>
                  <a:gd name="T5" fmla="*/ 39 h 219"/>
                  <a:gd name="T6" fmla="*/ 99 w 174"/>
                  <a:gd name="T7" fmla="*/ 5 h 219"/>
                  <a:gd name="T8" fmla="*/ 40 w 174"/>
                  <a:gd name="T9" fmla="*/ 15 h 219"/>
                  <a:gd name="T10" fmla="*/ 5 w 174"/>
                  <a:gd name="T11" fmla="*/ 64 h 219"/>
                  <a:gd name="T12" fmla="*/ 15 w 174"/>
                  <a:gd name="T13" fmla="*/ 123 h 219"/>
                  <a:gd name="T14" fmla="*/ 64 w 174"/>
                  <a:gd name="T15" fmla="*/ 158 h 219"/>
                  <a:gd name="T16" fmla="*/ 112 w 174"/>
                  <a:gd name="T17" fmla="*/ 154 h 219"/>
                  <a:gd name="T18" fmla="*/ 148 w 174"/>
                  <a:gd name="T19" fmla="*/ 211 h 219"/>
                  <a:gd name="T20" fmla="*/ 166 w 174"/>
                  <a:gd name="T21" fmla="*/ 215 h 219"/>
                  <a:gd name="T22" fmla="*/ 170 w 174"/>
                  <a:gd name="T23" fmla="*/ 197 h 219"/>
                  <a:gd name="T24" fmla="*/ 134 w 174"/>
                  <a:gd name="T25" fmla="*/ 140 h 219"/>
                  <a:gd name="T26" fmla="*/ 112 w 174"/>
                  <a:gd name="T27" fmla="*/ 129 h 219"/>
                  <a:gd name="T28" fmla="*/ 69 w 174"/>
                  <a:gd name="T29" fmla="*/ 136 h 219"/>
                  <a:gd name="T30" fmla="*/ 34 w 174"/>
                  <a:gd name="T31" fmla="*/ 111 h 219"/>
                  <a:gd name="T32" fmla="*/ 27 w 174"/>
                  <a:gd name="T33" fmla="*/ 69 h 219"/>
                  <a:gd name="T34" fmla="*/ 52 w 174"/>
                  <a:gd name="T35" fmla="*/ 34 h 219"/>
                  <a:gd name="T36" fmla="*/ 94 w 174"/>
                  <a:gd name="T37" fmla="*/ 26 h 219"/>
                  <a:gd name="T38" fmla="*/ 129 w 174"/>
                  <a:gd name="T39" fmla="*/ 51 h 219"/>
                  <a:gd name="T40" fmla="*/ 136 w 174"/>
                  <a:gd name="T41" fmla="*/ 94 h 219"/>
                  <a:gd name="T42" fmla="*/ 112 w 174"/>
                  <a:gd name="T43" fmla="*/ 12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4" h="219">
                    <a:moveTo>
                      <a:pt x="134" y="140"/>
                    </a:moveTo>
                    <a:cubicBezTo>
                      <a:pt x="147" y="129"/>
                      <a:pt x="155" y="114"/>
                      <a:pt x="158" y="99"/>
                    </a:cubicBezTo>
                    <a:cubicBezTo>
                      <a:pt x="163" y="79"/>
                      <a:pt x="160" y="58"/>
                      <a:pt x="148" y="39"/>
                    </a:cubicBezTo>
                    <a:cubicBezTo>
                      <a:pt x="137" y="21"/>
                      <a:pt x="119" y="9"/>
                      <a:pt x="99" y="5"/>
                    </a:cubicBezTo>
                    <a:cubicBezTo>
                      <a:pt x="79" y="0"/>
                      <a:pt x="58" y="3"/>
                      <a:pt x="40" y="15"/>
                    </a:cubicBezTo>
                    <a:cubicBezTo>
                      <a:pt x="21" y="26"/>
                      <a:pt x="9" y="44"/>
                      <a:pt x="5" y="64"/>
                    </a:cubicBezTo>
                    <a:cubicBezTo>
                      <a:pt x="0" y="84"/>
                      <a:pt x="4" y="105"/>
                      <a:pt x="15" y="123"/>
                    </a:cubicBezTo>
                    <a:cubicBezTo>
                      <a:pt x="27" y="142"/>
                      <a:pt x="45" y="154"/>
                      <a:pt x="64" y="158"/>
                    </a:cubicBezTo>
                    <a:cubicBezTo>
                      <a:pt x="80" y="162"/>
                      <a:pt x="97" y="160"/>
                      <a:pt x="112" y="154"/>
                    </a:cubicBezTo>
                    <a:cubicBezTo>
                      <a:pt x="148" y="211"/>
                      <a:pt x="148" y="211"/>
                      <a:pt x="148" y="211"/>
                    </a:cubicBezTo>
                    <a:cubicBezTo>
                      <a:pt x="152" y="217"/>
                      <a:pt x="160" y="219"/>
                      <a:pt x="166" y="215"/>
                    </a:cubicBezTo>
                    <a:cubicBezTo>
                      <a:pt x="172" y="211"/>
                      <a:pt x="174" y="203"/>
                      <a:pt x="170" y="197"/>
                    </a:cubicBezTo>
                    <a:lnTo>
                      <a:pt x="134" y="140"/>
                    </a:lnTo>
                    <a:close/>
                    <a:moveTo>
                      <a:pt x="112" y="129"/>
                    </a:moveTo>
                    <a:cubicBezTo>
                      <a:pt x="98" y="137"/>
                      <a:pt x="83" y="139"/>
                      <a:pt x="69" y="136"/>
                    </a:cubicBezTo>
                    <a:cubicBezTo>
                      <a:pt x="55" y="133"/>
                      <a:pt x="42" y="124"/>
                      <a:pt x="34" y="111"/>
                    </a:cubicBezTo>
                    <a:cubicBezTo>
                      <a:pt x="26" y="98"/>
                      <a:pt x="24" y="83"/>
                      <a:pt x="27" y="69"/>
                    </a:cubicBezTo>
                    <a:cubicBezTo>
                      <a:pt x="30" y="55"/>
                      <a:pt x="38" y="42"/>
                      <a:pt x="52" y="34"/>
                    </a:cubicBezTo>
                    <a:cubicBezTo>
                      <a:pt x="65" y="25"/>
                      <a:pt x="80" y="23"/>
                      <a:pt x="94" y="26"/>
                    </a:cubicBezTo>
                    <a:cubicBezTo>
                      <a:pt x="108" y="30"/>
                      <a:pt x="121" y="38"/>
                      <a:pt x="129" y="51"/>
                    </a:cubicBezTo>
                    <a:cubicBezTo>
                      <a:pt x="137" y="64"/>
                      <a:pt x="140" y="80"/>
                      <a:pt x="136" y="94"/>
                    </a:cubicBezTo>
                    <a:cubicBezTo>
                      <a:pt x="133" y="108"/>
                      <a:pt x="125" y="120"/>
                      <a:pt x="112" y="129"/>
                    </a:cubicBezTo>
                    <a:close/>
                  </a:path>
                </a:pathLst>
              </a:custGeom>
              <a:solidFill>
                <a:srgbClr val="87B0C7"/>
              </a:solidFill>
              <a:ln w="222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Aft>
                    <a:spcPct val="0"/>
                  </a:spcAft>
                  <a:buClr>
                    <a:schemeClr val="folHlink"/>
                  </a:buClr>
                  <a:buFont typeface="Wingdings" panose="05000000000000000000" pitchFamily="2" charset="2"/>
                  <a:buNone/>
                </a:pPr>
                <a:endParaRPr lang="zh-CN" altLang="en-US" sz="2400" b="1">
                  <a:solidFill>
                    <a:schemeClr val="accent1"/>
                  </a:solidFill>
                  <a:latin typeface="+mn-ea"/>
                  <a:cs typeface="+mn-ea"/>
                </a:endParaRPr>
              </a:p>
            </p:txBody>
          </p:sp>
          <p:sp>
            <p:nvSpPr>
              <p:cNvPr id="36" name="Freeform 27"/>
              <p:cNvSpPr/>
              <p:nvPr/>
            </p:nvSpPr>
            <p:spPr bwMode="auto">
              <a:xfrm>
                <a:off x="5426664" y="3358128"/>
                <a:ext cx="117475" cy="231775"/>
              </a:xfrm>
              <a:custGeom>
                <a:avLst/>
                <a:gdLst>
                  <a:gd name="T0" fmla="*/ 20 w 31"/>
                  <a:gd name="T1" fmla="*/ 2 h 61"/>
                  <a:gd name="T2" fmla="*/ 4 w 31"/>
                  <a:gd name="T3" fmla="*/ 19 h 61"/>
                  <a:gd name="T4" fmla="*/ 0 w 31"/>
                  <a:gd name="T5" fmla="*/ 36 h 61"/>
                  <a:gd name="T6" fmla="*/ 4 w 31"/>
                  <a:gd name="T7" fmla="*/ 56 h 61"/>
                  <a:gd name="T8" fmla="*/ 13 w 31"/>
                  <a:gd name="T9" fmla="*/ 60 h 61"/>
                  <a:gd name="T10" fmla="*/ 16 w 31"/>
                  <a:gd name="T11" fmla="*/ 51 h 61"/>
                  <a:gd name="T12" fmla="*/ 16 w 31"/>
                  <a:gd name="T13" fmla="*/ 51 h 61"/>
                  <a:gd name="T14" fmla="*/ 13 w 31"/>
                  <a:gd name="T15" fmla="*/ 36 h 61"/>
                  <a:gd name="T16" fmla="*/ 16 w 31"/>
                  <a:gd name="T17" fmla="*/ 24 h 61"/>
                  <a:gd name="T18" fmla="*/ 27 w 31"/>
                  <a:gd name="T19" fmla="*/ 13 h 61"/>
                  <a:gd name="T20" fmla="*/ 29 w 31"/>
                  <a:gd name="T21" fmla="*/ 4 h 61"/>
                  <a:gd name="T22" fmla="*/ 20 w 31"/>
                  <a:gd name="T23" fmla="*/ 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 h="61">
                    <a:moveTo>
                      <a:pt x="20" y="2"/>
                    </a:moveTo>
                    <a:cubicBezTo>
                      <a:pt x="13" y="7"/>
                      <a:pt x="7" y="12"/>
                      <a:pt x="4" y="19"/>
                    </a:cubicBezTo>
                    <a:cubicBezTo>
                      <a:pt x="1" y="25"/>
                      <a:pt x="0" y="31"/>
                      <a:pt x="0" y="36"/>
                    </a:cubicBezTo>
                    <a:cubicBezTo>
                      <a:pt x="0" y="48"/>
                      <a:pt x="4" y="56"/>
                      <a:pt x="4" y="56"/>
                    </a:cubicBezTo>
                    <a:cubicBezTo>
                      <a:pt x="6" y="60"/>
                      <a:pt x="10" y="61"/>
                      <a:pt x="13" y="60"/>
                    </a:cubicBezTo>
                    <a:cubicBezTo>
                      <a:pt x="16" y="58"/>
                      <a:pt x="18" y="54"/>
                      <a:pt x="16" y="51"/>
                    </a:cubicBezTo>
                    <a:cubicBezTo>
                      <a:pt x="16" y="51"/>
                      <a:pt x="16" y="51"/>
                      <a:pt x="16" y="51"/>
                    </a:cubicBezTo>
                    <a:cubicBezTo>
                      <a:pt x="16" y="51"/>
                      <a:pt x="13" y="44"/>
                      <a:pt x="13" y="36"/>
                    </a:cubicBezTo>
                    <a:cubicBezTo>
                      <a:pt x="13" y="32"/>
                      <a:pt x="14" y="28"/>
                      <a:pt x="16" y="24"/>
                    </a:cubicBezTo>
                    <a:cubicBezTo>
                      <a:pt x="18" y="20"/>
                      <a:pt x="21" y="16"/>
                      <a:pt x="27" y="13"/>
                    </a:cubicBezTo>
                    <a:cubicBezTo>
                      <a:pt x="30" y="11"/>
                      <a:pt x="31" y="7"/>
                      <a:pt x="29" y="4"/>
                    </a:cubicBezTo>
                    <a:cubicBezTo>
                      <a:pt x="27" y="1"/>
                      <a:pt x="23" y="0"/>
                      <a:pt x="20" y="2"/>
                    </a:cubicBezTo>
                    <a:close/>
                  </a:path>
                </a:pathLst>
              </a:custGeom>
              <a:gradFill flip="none" rotWithShape="1">
                <a:gsLst>
                  <a:gs pos="0">
                    <a:schemeClr val="bg1"/>
                  </a:gs>
                  <a:gs pos="36000">
                    <a:schemeClr val="bg1"/>
                  </a:gs>
                  <a:gs pos="100000">
                    <a:schemeClr val="bg1">
                      <a:lumMod val="85000"/>
                    </a:schemeClr>
                  </a:gs>
                </a:gsLst>
                <a:lin ang="13200000" scaled="0"/>
                <a:tileRect/>
              </a:gradFill>
              <a:ln w="22225">
                <a:solidFill>
                  <a:schemeClr val="bg1"/>
                </a:solidFill>
              </a:ln>
              <a:effectLst>
                <a:outerShdw blurRad="419100" dist="419100" dir="3600000" algn="tl" rotWithShape="0">
                  <a:schemeClr val="accent2">
                    <a:lumMod val="50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Aft>
                    <a:spcPct val="0"/>
                  </a:spcAft>
                  <a:buClr>
                    <a:schemeClr val="folHlink"/>
                  </a:buClr>
                  <a:buFont typeface="Wingdings" panose="05000000000000000000" pitchFamily="2" charset="2"/>
                  <a:buNone/>
                </a:pPr>
                <a:endParaRPr lang="zh-CN" altLang="en-US" sz="2400" b="1">
                  <a:solidFill>
                    <a:schemeClr val="accent1"/>
                  </a:solidFill>
                  <a:latin typeface="+mn-ea"/>
                  <a:cs typeface="+mn-ea"/>
                </a:endParaRPr>
              </a:p>
            </p:txBody>
          </p:sp>
        </p:grpSp>
      </p:grpSp>
      <p:grpSp>
        <p:nvGrpSpPr>
          <p:cNvPr id="6" name="组合 5"/>
          <p:cNvGrpSpPr/>
          <p:nvPr/>
        </p:nvGrpSpPr>
        <p:grpSpPr>
          <a:xfrm>
            <a:off x="2742796" y="3887112"/>
            <a:ext cx="1466031" cy="1466031"/>
            <a:chOff x="2742796" y="3887112"/>
            <a:chExt cx="1466031" cy="1466031"/>
          </a:xfrm>
          <a:solidFill>
            <a:schemeClr val="bg1"/>
          </a:solidFill>
        </p:grpSpPr>
        <p:sp>
          <p:nvSpPr>
            <p:cNvPr id="37" name="泪滴形 36"/>
            <p:cNvSpPr/>
            <p:nvPr/>
          </p:nvSpPr>
          <p:spPr>
            <a:xfrm rot="13500000" flipV="1">
              <a:off x="2742796" y="3887112"/>
              <a:ext cx="1466031" cy="1466031"/>
            </a:xfrm>
            <a:prstGeom prst="teardrop">
              <a:avLst>
                <a:gd name="adj" fmla="val 109259"/>
              </a:avLst>
            </a:prstGeom>
            <a:gradFill flip="none" rotWithShape="1">
              <a:gsLst>
                <a:gs pos="0">
                  <a:schemeClr val="bg1"/>
                </a:gs>
                <a:gs pos="36000">
                  <a:schemeClr val="bg1"/>
                </a:gs>
                <a:gs pos="100000">
                  <a:schemeClr val="bg1">
                    <a:lumMod val="85000"/>
                  </a:schemeClr>
                </a:gs>
              </a:gsLst>
              <a:lin ang="13200000" scaled="0"/>
              <a:tileRect/>
            </a:gradFill>
            <a:ln w="22225">
              <a:solidFill>
                <a:schemeClr val="bg1"/>
              </a:solidFill>
            </a:ln>
            <a:effectLst>
              <a:outerShdw blurRad="419100" dist="419100" dir="3600000" algn="tl" rotWithShape="0">
                <a:schemeClr val="accent2">
                  <a:lumMod val="50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Aft>
                  <a:spcPct val="0"/>
                </a:spcAft>
                <a:buClr>
                  <a:schemeClr val="folHlink"/>
                </a:buClr>
                <a:buFont typeface="Wingdings" panose="05000000000000000000" pitchFamily="2" charset="2"/>
                <a:buNone/>
              </a:pPr>
              <a:endParaRPr lang="zh-CN" altLang="en-US" sz="2400" b="1">
                <a:solidFill>
                  <a:schemeClr val="accent1"/>
                </a:solidFill>
                <a:latin typeface="+mn-ea"/>
                <a:cs typeface="+mn-ea"/>
              </a:endParaRPr>
            </a:p>
          </p:txBody>
        </p:sp>
        <p:grpSp>
          <p:nvGrpSpPr>
            <p:cNvPr id="38" name="组合 37"/>
            <p:cNvGrpSpPr/>
            <p:nvPr/>
          </p:nvGrpSpPr>
          <p:grpSpPr>
            <a:xfrm>
              <a:off x="3012938" y="4097832"/>
              <a:ext cx="881018" cy="923746"/>
              <a:chOff x="5410200" y="2708275"/>
              <a:chExt cx="1374775" cy="1441450"/>
            </a:xfrm>
            <a:grpFill/>
          </p:grpSpPr>
          <p:sp>
            <p:nvSpPr>
              <p:cNvPr id="39" name="Freeform 31"/>
              <p:cNvSpPr/>
              <p:nvPr/>
            </p:nvSpPr>
            <p:spPr bwMode="auto">
              <a:xfrm>
                <a:off x="6346825" y="2708275"/>
                <a:ext cx="438150" cy="374650"/>
              </a:xfrm>
              <a:custGeom>
                <a:avLst/>
                <a:gdLst>
                  <a:gd name="T0" fmla="*/ 48 w 116"/>
                  <a:gd name="T1" fmla="*/ 0 h 99"/>
                  <a:gd name="T2" fmla="*/ 0 w 116"/>
                  <a:gd name="T3" fmla="*/ 46 h 99"/>
                  <a:gd name="T4" fmla="*/ 62 w 116"/>
                  <a:gd name="T5" fmla="*/ 99 h 99"/>
                  <a:gd name="T6" fmla="*/ 116 w 116"/>
                  <a:gd name="T7" fmla="*/ 51 h 99"/>
                  <a:gd name="T8" fmla="*/ 48 w 116"/>
                  <a:gd name="T9" fmla="*/ 0 h 99"/>
                </a:gdLst>
                <a:ahLst/>
                <a:cxnLst>
                  <a:cxn ang="0">
                    <a:pos x="T0" y="T1"/>
                  </a:cxn>
                  <a:cxn ang="0">
                    <a:pos x="T2" y="T3"/>
                  </a:cxn>
                  <a:cxn ang="0">
                    <a:pos x="T4" y="T5"/>
                  </a:cxn>
                  <a:cxn ang="0">
                    <a:pos x="T6" y="T7"/>
                  </a:cxn>
                  <a:cxn ang="0">
                    <a:pos x="T8" y="T9"/>
                  </a:cxn>
                </a:cxnLst>
                <a:rect l="0" t="0" r="r" b="b"/>
                <a:pathLst>
                  <a:path w="116" h="99">
                    <a:moveTo>
                      <a:pt x="48" y="0"/>
                    </a:moveTo>
                    <a:cubicBezTo>
                      <a:pt x="48" y="0"/>
                      <a:pt x="21" y="27"/>
                      <a:pt x="0" y="46"/>
                    </a:cubicBezTo>
                    <a:cubicBezTo>
                      <a:pt x="62" y="99"/>
                      <a:pt x="62" y="99"/>
                      <a:pt x="62" y="99"/>
                    </a:cubicBezTo>
                    <a:cubicBezTo>
                      <a:pt x="86" y="81"/>
                      <a:pt x="116" y="51"/>
                      <a:pt x="116" y="51"/>
                    </a:cubicBezTo>
                    <a:lnTo>
                      <a:pt x="48" y="0"/>
                    </a:lnTo>
                    <a:close/>
                  </a:path>
                </a:pathLst>
              </a:custGeom>
              <a:solidFill>
                <a:srgbClr val="87B0C7"/>
              </a:solidFill>
              <a:ln w="222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Aft>
                    <a:spcPct val="0"/>
                  </a:spcAft>
                  <a:buClr>
                    <a:schemeClr val="folHlink"/>
                  </a:buClr>
                  <a:buFont typeface="Wingdings" panose="05000000000000000000" pitchFamily="2" charset="2"/>
                  <a:buNone/>
                </a:pPr>
                <a:endParaRPr lang="zh-CN" altLang="en-US" sz="2400" b="1">
                  <a:solidFill>
                    <a:schemeClr val="accent1"/>
                  </a:solidFill>
                  <a:latin typeface="+mn-ea"/>
                  <a:cs typeface="+mn-ea"/>
                </a:endParaRPr>
              </a:p>
            </p:txBody>
          </p:sp>
          <p:sp>
            <p:nvSpPr>
              <p:cNvPr id="40" name="Freeform 32"/>
              <p:cNvSpPr/>
              <p:nvPr/>
            </p:nvSpPr>
            <p:spPr bwMode="auto">
              <a:xfrm>
                <a:off x="5795963" y="3321050"/>
                <a:ext cx="441325" cy="457200"/>
              </a:xfrm>
              <a:custGeom>
                <a:avLst/>
                <a:gdLst>
                  <a:gd name="T0" fmla="*/ 58 w 117"/>
                  <a:gd name="T1" fmla="*/ 5 h 121"/>
                  <a:gd name="T2" fmla="*/ 0 w 117"/>
                  <a:gd name="T3" fmla="*/ 23 h 121"/>
                  <a:gd name="T4" fmla="*/ 1 w 117"/>
                  <a:gd name="T5" fmla="*/ 32 h 121"/>
                  <a:gd name="T6" fmla="*/ 8 w 117"/>
                  <a:gd name="T7" fmla="*/ 55 h 121"/>
                  <a:gd name="T8" fmla="*/ 9 w 117"/>
                  <a:gd name="T9" fmla="*/ 56 h 121"/>
                  <a:gd name="T10" fmla="*/ 15 w 117"/>
                  <a:gd name="T11" fmla="*/ 50 h 121"/>
                  <a:gd name="T12" fmla="*/ 18 w 117"/>
                  <a:gd name="T13" fmla="*/ 48 h 121"/>
                  <a:gd name="T14" fmla="*/ 31 w 117"/>
                  <a:gd name="T15" fmla="*/ 49 h 121"/>
                  <a:gd name="T16" fmla="*/ 41 w 117"/>
                  <a:gd name="T17" fmla="*/ 69 h 121"/>
                  <a:gd name="T18" fmla="*/ 32 w 117"/>
                  <a:gd name="T19" fmla="*/ 82 h 121"/>
                  <a:gd name="T20" fmla="*/ 32 w 117"/>
                  <a:gd name="T21" fmla="*/ 82 h 121"/>
                  <a:gd name="T22" fmla="*/ 21 w 117"/>
                  <a:gd name="T23" fmla="*/ 83 h 121"/>
                  <a:gd name="T24" fmla="*/ 19 w 117"/>
                  <a:gd name="T25" fmla="*/ 83 h 121"/>
                  <a:gd name="T26" fmla="*/ 25 w 117"/>
                  <a:gd name="T27" fmla="*/ 100 h 121"/>
                  <a:gd name="T28" fmla="*/ 29 w 117"/>
                  <a:gd name="T29" fmla="*/ 110 h 121"/>
                  <a:gd name="T30" fmla="*/ 53 w 117"/>
                  <a:gd name="T31" fmla="*/ 100 h 121"/>
                  <a:gd name="T32" fmla="*/ 60 w 117"/>
                  <a:gd name="T33" fmla="*/ 98 h 121"/>
                  <a:gd name="T34" fmla="*/ 61 w 117"/>
                  <a:gd name="T35" fmla="*/ 98 h 121"/>
                  <a:gd name="T36" fmla="*/ 62 w 117"/>
                  <a:gd name="T37" fmla="*/ 98 h 121"/>
                  <a:gd name="T38" fmla="*/ 65 w 117"/>
                  <a:gd name="T39" fmla="*/ 101 h 121"/>
                  <a:gd name="T40" fmla="*/ 65 w 117"/>
                  <a:gd name="T41" fmla="*/ 101 h 121"/>
                  <a:gd name="T42" fmla="*/ 65 w 117"/>
                  <a:gd name="T43" fmla="*/ 107 h 121"/>
                  <a:gd name="T44" fmla="*/ 66 w 117"/>
                  <a:gd name="T45" fmla="*/ 116 h 121"/>
                  <a:gd name="T46" fmla="*/ 71 w 117"/>
                  <a:gd name="T47" fmla="*/ 121 h 121"/>
                  <a:gd name="T48" fmla="*/ 88 w 117"/>
                  <a:gd name="T49" fmla="*/ 114 h 121"/>
                  <a:gd name="T50" fmla="*/ 88 w 117"/>
                  <a:gd name="T51" fmla="*/ 104 h 121"/>
                  <a:gd name="T52" fmla="*/ 83 w 117"/>
                  <a:gd name="T53" fmla="*/ 99 h 121"/>
                  <a:gd name="T54" fmla="*/ 81 w 117"/>
                  <a:gd name="T55" fmla="*/ 96 h 121"/>
                  <a:gd name="T56" fmla="*/ 80 w 117"/>
                  <a:gd name="T57" fmla="*/ 94 h 121"/>
                  <a:gd name="T58" fmla="*/ 84 w 117"/>
                  <a:gd name="T59" fmla="*/ 89 h 121"/>
                  <a:gd name="T60" fmla="*/ 109 w 117"/>
                  <a:gd name="T61" fmla="*/ 82 h 121"/>
                  <a:gd name="T62" fmla="*/ 97 w 117"/>
                  <a:gd name="T63" fmla="*/ 27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7" h="121">
                    <a:moveTo>
                      <a:pt x="83" y="43"/>
                    </a:moveTo>
                    <a:cubicBezTo>
                      <a:pt x="64" y="62"/>
                      <a:pt x="37" y="32"/>
                      <a:pt x="58" y="5"/>
                    </a:cubicBezTo>
                    <a:cubicBezTo>
                      <a:pt x="60" y="3"/>
                      <a:pt x="61" y="1"/>
                      <a:pt x="63" y="0"/>
                    </a:cubicBezTo>
                    <a:cubicBezTo>
                      <a:pt x="0" y="23"/>
                      <a:pt x="0" y="23"/>
                      <a:pt x="0" y="23"/>
                    </a:cubicBezTo>
                    <a:cubicBezTo>
                      <a:pt x="0" y="23"/>
                      <a:pt x="0" y="24"/>
                      <a:pt x="0" y="24"/>
                    </a:cubicBezTo>
                    <a:cubicBezTo>
                      <a:pt x="0" y="26"/>
                      <a:pt x="1" y="29"/>
                      <a:pt x="1" y="32"/>
                    </a:cubicBezTo>
                    <a:cubicBezTo>
                      <a:pt x="3" y="38"/>
                      <a:pt x="5" y="46"/>
                      <a:pt x="6" y="51"/>
                    </a:cubicBezTo>
                    <a:cubicBezTo>
                      <a:pt x="7" y="53"/>
                      <a:pt x="7" y="54"/>
                      <a:pt x="8" y="55"/>
                    </a:cubicBezTo>
                    <a:cubicBezTo>
                      <a:pt x="8" y="55"/>
                      <a:pt x="8" y="55"/>
                      <a:pt x="9" y="56"/>
                    </a:cubicBezTo>
                    <a:cubicBezTo>
                      <a:pt x="9" y="56"/>
                      <a:pt x="9" y="56"/>
                      <a:pt x="9" y="56"/>
                    </a:cubicBezTo>
                    <a:cubicBezTo>
                      <a:pt x="9" y="55"/>
                      <a:pt x="9" y="55"/>
                      <a:pt x="10" y="54"/>
                    </a:cubicBezTo>
                    <a:cubicBezTo>
                      <a:pt x="11" y="53"/>
                      <a:pt x="12" y="51"/>
                      <a:pt x="15" y="50"/>
                    </a:cubicBezTo>
                    <a:cubicBezTo>
                      <a:pt x="16" y="49"/>
                      <a:pt x="17" y="48"/>
                      <a:pt x="18" y="48"/>
                    </a:cubicBezTo>
                    <a:cubicBezTo>
                      <a:pt x="18" y="48"/>
                      <a:pt x="18" y="48"/>
                      <a:pt x="18" y="48"/>
                    </a:cubicBezTo>
                    <a:cubicBezTo>
                      <a:pt x="18" y="48"/>
                      <a:pt x="18" y="48"/>
                      <a:pt x="18" y="48"/>
                    </a:cubicBezTo>
                    <a:cubicBezTo>
                      <a:pt x="22" y="46"/>
                      <a:pt x="27" y="47"/>
                      <a:pt x="31" y="49"/>
                    </a:cubicBezTo>
                    <a:cubicBezTo>
                      <a:pt x="35" y="51"/>
                      <a:pt x="38" y="54"/>
                      <a:pt x="39" y="59"/>
                    </a:cubicBezTo>
                    <a:cubicBezTo>
                      <a:pt x="41" y="62"/>
                      <a:pt x="41" y="66"/>
                      <a:pt x="41" y="69"/>
                    </a:cubicBezTo>
                    <a:cubicBezTo>
                      <a:pt x="41" y="72"/>
                      <a:pt x="40" y="75"/>
                      <a:pt x="38" y="78"/>
                    </a:cubicBezTo>
                    <a:cubicBezTo>
                      <a:pt x="36" y="80"/>
                      <a:pt x="34" y="81"/>
                      <a:pt x="32" y="82"/>
                    </a:cubicBezTo>
                    <a:cubicBezTo>
                      <a:pt x="32" y="82"/>
                      <a:pt x="32" y="82"/>
                      <a:pt x="32" y="82"/>
                    </a:cubicBezTo>
                    <a:cubicBezTo>
                      <a:pt x="32" y="82"/>
                      <a:pt x="32" y="82"/>
                      <a:pt x="32" y="82"/>
                    </a:cubicBezTo>
                    <a:cubicBezTo>
                      <a:pt x="31" y="82"/>
                      <a:pt x="30" y="83"/>
                      <a:pt x="28" y="83"/>
                    </a:cubicBezTo>
                    <a:cubicBezTo>
                      <a:pt x="25" y="83"/>
                      <a:pt x="23" y="83"/>
                      <a:pt x="21" y="83"/>
                    </a:cubicBezTo>
                    <a:cubicBezTo>
                      <a:pt x="20" y="83"/>
                      <a:pt x="19" y="83"/>
                      <a:pt x="19" y="82"/>
                    </a:cubicBezTo>
                    <a:cubicBezTo>
                      <a:pt x="19" y="83"/>
                      <a:pt x="19" y="83"/>
                      <a:pt x="19" y="83"/>
                    </a:cubicBezTo>
                    <a:cubicBezTo>
                      <a:pt x="19" y="85"/>
                      <a:pt x="20" y="87"/>
                      <a:pt x="21" y="90"/>
                    </a:cubicBezTo>
                    <a:cubicBezTo>
                      <a:pt x="22" y="93"/>
                      <a:pt x="23" y="97"/>
                      <a:pt x="25" y="100"/>
                    </a:cubicBezTo>
                    <a:cubicBezTo>
                      <a:pt x="25" y="101"/>
                      <a:pt x="26" y="102"/>
                      <a:pt x="26" y="103"/>
                    </a:cubicBezTo>
                    <a:cubicBezTo>
                      <a:pt x="27" y="106"/>
                      <a:pt x="29" y="108"/>
                      <a:pt x="29" y="110"/>
                    </a:cubicBezTo>
                    <a:cubicBezTo>
                      <a:pt x="35" y="107"/>
                      <a:pt x="43" y="104"/>
                      <a:pt x="50" y="101"/>
                    </a:cubicBezTo>
                    <a:cubicBezTo>
                      <a:pt x="51" y="101"/>
                      <a:pt x="52" y="101"/>
                      <a:pt x="53" y="100"/>
                    </a:cubicBezTo>
                    <a:cubicBezTo>
                      <a:pt x="54" y="100"/>
                      <a:pt x="55" y="100"/>
                      <a:pt x="56" y="99"/>
                    </a:cubicBezTo>
                    <a:cubicBezTo>
                      <a:pt x="57" y="99"/>
                      <a:pt x="59" y="99"/>
                      <a:pt x="60" y="98"/>
                    </a:cubicBezTo>
                    <a:cubicBezTo>
                      <a:pt x="60" y="98"/>
                      <a:pt x="60" y="98"/>
                      <a:pt x="61" y="98"/>
                    </a:cubicBezTo>
                    <a:cubicBezTo>
                      <a:pt x="61" y="98"/>
                      <a:pt x="61" y="98"/>
                      <a:pt x="61" y="98"/>
                    </a:cubicBezTo>
                    <a:cubicBezTo>
                      <a:pt x="61" y="98"/>
                      <a:pt x="61" y="98"/>
                      <a:pt x="62" y="98"/>
                    </a:cubicBezTo>
                    <a:cubicBezTo>
                      <a:pt x="62" y="98"/>
                      <a:pt x="62" y="98"/>
                      <a:pt x="62" y="98"/>
                    </a:cubicBezTo>
                    <a:cubicBezTo>
                      <a:pt x="63" y="98"/>
                      <a:pt x="64" y="99"/>
                      <a:pt x="64" y="100"/>
                    </a:cubicBezTo>
                    <a:cubicBezTo>
                      <a:pt x="65" y="100"/>
                      <a:pt x="65" y="101"/>
                      <a:pt x="65" y="101"/>
                    </a:cubicBezTo>
                    <a:cubicBezTo>
                      <a:pt x="65" y="101"/>
                      <a:pt x="65" y="101"/>
                      <a:pt x="65" y="101"/>
                    </a:cubicBezTo>
                    <a:cubicBezTo>
                      <a:pt x="65" y="101"/>
                      <a:pt x="65" y="101"/>
                      <a:pt x="65" y="101"/>
                    </a:cubicBezTo>
                    <a:cubicBezTo>
                      <a:pt x="66" y="103"/>
                      <a:pt x="66" y="104"/>
                      <a:pt x="66" y="105"/>
                    </a:cubicBezTo>
                    <a:cubicBezTo>
                      <a:pt x="65" y="106"/>
                      <a:pt x="65" y="106"/>
                      <a:pt x="65" y="107"/>
                    </a:cubicBezTo>
                    <a:cubicBezTo>
                      <a:pt x="65" y="109"/>
                      <a:pt x="64" y="111"/>
                      <a:pt x="65" y="113"/>
                    </a:cubicBezTo>
                    <a:cubicBezTo>
                      <a:pt x="65" y="114"/>
                      <a:pt x="65" y="115"/>
                      <a:pt x="66" y="116"/>
                    </a:cubicBezTo>
                    <a:cubicBezTo>
                      <a:pt x="66" y="117"/>
                      <a:pt x="67" y="118"/>
                      <a:pt x="68" y="119"/>
                    </a:cubicBezTo>
                    <a:cubicBezTo>
                      <a:pt x="69" y="120"/>
                      <a:pt x="70" y="121"/>
                      <a:pt x="71" y="121"/>
                    </a:cubicBezTo>
                    <a:cubicBezTo>
                      <a:pt x="74" y="121"/>
                      <a:pt x="77" y="121"/>
                      <a:pt x="81" y="120"/>
                    </a:cubicBezTo>
                    <a:cubicBezTo>
                      <a:pt x="84" y="118"/>
                      <a:pt x="87" y="116"/>
                      <a:pt x="88" y="114"/>
                    </a:cubicBezTo>
                    <a:cubicBezTo>
                      <a:pt x="89" y="111"/>
                      <a:pt x="90" y="109"/>
                      <a:pt x="89" y="106"/>
                    </a:cubicBezTo>
                    <a:cubicBezTo>
                      <a:pt x="88" y="105"/>
                      <a:pt x="88" y="104"/>
                      <a:pt x="88" y="104"/>
                    </a:cubicBezTo>
                    <a:cubicBezTo>
                      <a:pt x="87" y="102"/>
                      <a:pt x="86" y="101"/>
                      <a:pt x="85" y="101"/>
                    </a:cubicBezTo>
                    <a:cubicBezTo>
                      <a:pt x="84" y="100"/>
                      <a:pt x="84" y="100"/>
                      <a:pt x="83" y="99"/>
                    </a:cubicBezTo>
                    <a:cubicBezTo>
                      <a:pt x="82" y="98"/>
                      <a:pt x="81" y="97"/>
                      <a:pt x="81" y="96"/>
                    </a:cubicBezTo>
                    <a:cubicBezTo>
                      <a:pt x="81" y="96"/>
                      <a:pt x="81" y="96"/>
                      <a:pt x="81" y="96"/>
                    </a:cubicBezTo>
                    <a:cubicBezTo>
                      <a:pt x="81" y="96"/>
                      <a:pt x="81" y="96"/>
                      <a:pt x="81" y="96"/>
                    </a:cubicBezTo>
                    <a:cubicBezTo>
                      <a:pt x="81" y="96"/>
                      <a:pt x="80" y="95"/>
                      <a:pt x="80" y="94"/>
                    </a:cubicBezTo>
                    <a:cubicBezTo>
                      <a:pt x="81" y="93"/>
                      <a:pt x="81" y="92"/>
                      <a:pt x="82" y="91"/>
                    </a:cubicBezTo>
                    <a:cubicBezTo>
                      <a:pt x="82" y="90"/>
                      <a:pt x="83" y="90"/>
                      <a:pt x="84" y="89"/>
                    </a:cubicBezTo>
                    <a:cubicBezTo>
                      <a:pt x="85" y="88"/>
                      <a:pt x="87" y="87"/>
                      <a:pt x="89" y="87"/>
                    </a:cubicBezTo>
                    <a:cubicBezTo>
                      <a:pt x="95" y="85"/>
                      <a:pt x="102" y="83"/>
                      <a:pt x="109" y="82"/>
                    </a:cubicBezTo>
                    <a:cubicBezTo>
                      <a:pt x="112" y="81"/>
                      <a:pt x="115" y="80"/>
                      <a:pt x="117" y="80"/>
                    </a:cubicBezTo>
                    <a:cubicBezTo>
                      <a:pt x="97" y="27"/>
                      <a:pt x="97" y="27"/>
                      <a:pt x="97" y="27"/>
                    </a:cubicBezTo>
                    <a:cubicBezTo>
                      <a:pt x="94" y="31"/>
                      <a:pt x="89" y="36"/>
                      <a:pt x="83" y="43"/>
                    </a:cubicBezTo>
                    <a:close/>
                  </a:path>
                </a:pathLst>
              </a:custGeom>
              <a:solidFill>
                <a:srgbClr val="87B0C7"/>
              </a:solidFill>
              <a:ln w="222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Aft>
                    <a:spcPct val="0"/>
                  </a:spcAft>
                  <a:buClr>
                    <a:schemeClr val="folHlink"/>
                  </a:buClr>
                  <a:buFont typeface="Wingdings" panose="05000000000000000000" pitchFamily="2" charset="2"/>
                  <a:buNone/>
                </a:pPr>
                <a:endParaRPr lang="zh-CN" altLang="en-US" sz="2400" b="1">
                  <a:solidFill>
                    <a:schemeClr val="accent1"/>
                  </a:solidFill>
                  <a:latin typeface="+mn-ea"/>
                  <a:cs typeface="+mn-ea"/>
                </a:endParaRPr>
              </a:p>
            </p:txBody>
          </p:sp>
          <p:sp>
            <p:nvSpPr>
              <p:cNvPr id="41" name="Freeform 33"/>
              <p:cNvSpPr/>
              <p:nvPr/>
            </p:nvSpPr>
            <p:spPr bwMode="auto">
              <a:xfrm>
                <a:off x="5832475" y="2908300"/>
                <a:ext cx="665163" cy="582613"/>
              </a:xfrm>
              <a:custGeom>
                <a:avLst/>
                <a:gdLst>
                  <a:gd name="T0" fmla="*/ 114 w 176"/>
                  <a:gd name="T1" fmla="*/ 13 h 154"/>
                  <a:gd name="T2" fmla="*/ 40 w 176"/>
                  <a:gd name="T3" fmla="*/ 34 h 154"/>
                  <a:gd name="T4" fmla="*/ 2 w 176"/>
                  <a:gd name="T5" fmla="*/ 82 h 154"/>
                  <a:gd name="T6" fmla="*/ 1 w 176"/>
                  <a:gd name="T7" fmla="*/ 122 h 154"/>
                  <a:gd name="T8" fmla="*/ 31 w 176"/>
                  <a:gd name="T9" fmla="*/ 112 h 154"/>
                  <a:gd name="T10" fmla="*/ 33 w 176"/>
                  <a:gd name="T11" fmla="*/ 94 h 154"/>
                  <a:gd name="T12" fmla="*/ 55 w 176"/>
                  <a:gd name="T13" fmla="*/ 70 h 154"/>
                  <a:gd name="T14" fmla="*/ 75 w 176"/>
                  <a:gd name="T15" fmla="*/ 72 h 154"/>
                  <a:gd name="T16" fmla="*/ 79 w 176"/>
                  <a:gd name="T17" fmla="*/ 92 h 154"/>
                  <a:gd name="T18" fmla="*/ 54 w 176"/>
                  <a:gd name="T19" fmla="*/ 117 h 154"/>
                  <a:gd name="T20" fmla="*/ 64 w 176"/>
                  <a:gd name="T21" fmla="*/ 151 h 154"/>
                  <a:gd name="T22" fmla="*/ 120 w 176"/>
                  <a:gd name="T23" fmla="*/ 106 h 154"/>
                  <a:gd name="T24" fmla="*/ 161 w 176"/>
                  <a:gd name="T25" fmla="*/ 60 h 154"/>
                  <a:gd name="T26" fmla="*/ 176 w 176"/>
                  <a:gd name="T27" fmla="*/ 40 h 154"/>
                  <a:gd name="T28" fmla="*/ 131 w 176"/>
                  <a:gd name="T29" fmla="*/ 0 h 154"/>
                  <a:gd name="T30" fmla="*/ 114 w 176"/>
                  <a:gd name="T31" fmla="*/ 13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6" h="154">
                    <a:moveTo>
                      <a:pt x="114" y="13"/>
                    </a:moveTo>
                    <a:cubicBezTo>
                      <a:pt x="84" y="23"/>
                      <a:pt x="68" y="25"/>
                      <a:pt x="40" y="34"/>
                    </a:cubicBezTo>
                    <a:cubicBezTo>
                      <a:pt x="35" y="34"/>
                      <a:pt x="2" y="82"/>
                      <a:pt x="2" y="82"/>
                    </a:cubicBezTo>
                    <a:cubicBezTo>
                      <a:pt x="2" y="82"/>
                      <a:pt x="0" y="94"/>
                      <a:pt x="1" y="122"/>
                    </a:cubicBezTo>
                    <a:cubicBezTo>
                      <a:pt x="1" y="125"/>
                      <a:pt x="31" y="112"/>
                      <a:pt x="31" y="112"/>
                    </a:cubicBezTo>
                    <a:cubicBezTo>
                      <a:pt x="32" y="98"/>
                      <a:pt x="33" y="94"/>
                      <a:pt x="33" y="94"/>
                    </a:cubicBezTo>
                    <a:cubicBezTo>
                      <a:pt x="55" y="70"/>
                      <a:pt x="55" y="70"/>
                      <a:pt x="55" y="70"/>
                    </a:cubicBezTo>
                    <a:cubicBezTo>
                      <a:pt x="63" y="74"/>
                      <a:pt x="80" y="78"/>
                      <a:pt x="75" y="72"/>
                    </a:cubicBezTo>
                    <a:cubicBezTo>
                      <a:pt x="81" y="78"/>
                      <a:pt x="81" y="86"/>
                      <a:pt x="79" y="92"/>
                    </a:cubicBezTo>
                    <a:cubicBezTo>
                      <a:pt x="74" y="98"/>
                      <a:pt x="63" y="109"/>
                      <a:pt x="54" y="117"/>
                    </a:cubicBezTo>
                    <a:cubicBezTo>
                      <a:pt x="43" y="125"/>
                      <a:pt x="43" y="154"/>
                      <a:pt x="64" y="151"/>
                    </a:cubicBezTo>
                    <a:cubicBezTo>
                      <a:pt x="74" y="140"/>
                      <a:pt x="94" y="119"/>
                      <a:pt x="120" y="106"/>
                    </a:cubicBezTo>
                    <a:cubicBezTo>
                      <a:pt x="135" y="97"/>
                      <a:pt x="149" y="84"/>
                      <a:pt x="161" y="60"/>
                    </a:cubicBezTo>
                    <a:cubicBezTo>
                      <a:pt x="163" y="57"/>
                      <a:pt x="174" y="44"/>
                      <a:pt x="176" y="40"/>
                    </a:cubicBezTo>
                    <a:cubicBezTo>
                      <a:pt x="131" y="0"/>
                      <a:pt x="131" y="0"/>
                      <a:pt x="131" y="0"/>
                    </a:cubicBezTo>
                    <a:cubicBezTo>
                      <a:pt x="123" y="7"/>
                      <a:pt x="116" y="12"/>
                      <a:pt x="114" y="13"/>
                    </a:cubicBezTo>
                    <a:close/>
                  </a:path>
                </a:pathLst>
              </a:custGeom>
              <a:solidFill>
                <a:srgbClr val="87B0C7"/>
              </a:solidFill>
              <a:ln w="222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Aft>
                    <a:spcPct val="0"/>
                  </a:spcAft>
                  <a:buClr>
                    <a:schemeClr val="folHlink"/>
                  </a:buClr>
                  <a:buFont typeface="Wingdings" panose="05000000000000000000" pitchFamily="2" charset="2"/>
                  <a:buNone/>
                </a:pPr>
                <a:endParaRPr lang="zh-CN" altLang="en-US" sz="2400" b="1">
                  <a:solidFill>
                    <a:schemeClr val="accent1"/>
                  </a:solidFill>
                  <a:latin typeface="+mn-ea"/>
                  <a:cs typeface="+mn-ea"/>
                </a:endParaRPr>
              </a:p>
            </p:txBody>
          </p:sp>
          <p:sp>
            <p:nvSpPr>
              <p:cNvPr id="42" name="Freeform 34"/>
              <p:cNvSpPr/>
              <p:nvPr/>
            </p:nvSpPr>
            <p:spPr bwMode="auto">
              <a:xfrm>
                <a:off x="5681663" y="3794125"/>
                <a:ext cx="446088" cy="355600"/>
              </a:xfrm>
              <a:custGeom>
                <a:avLst/>
                <a:gdLst>
                  <a:gd name="T0" fmla="*/ 109 w 118"/>
                  <a:gd name="T1" fmla="*/ 2 h 94"/>
                  <a:gd name="T2" fmla="*/ 90 w 118"/>
                  <a:gd name="T3" fmla="*/ 0 h 94"/>
                  <a:gd name="T4" fmla="*/ 86 w 118"/>
                  <a:gd name="T5" fmla="*/ 0 h 94"/>
                  <a:gd name="T6" fmla="*/ 84 w 118"/>
                  <a:gd name="T7" fmla="*/ 0 h 94"/>
                  <a:gd name="T8" fmla="*/ 85 w 118"/>
                  <a:gd name="T9" fmla="*/ 1 h 94"/>
                  <a:gd name="T10" fmla="*/ 85 w 118"/>
                  <a:gd name="T11" fmla="*/ 2 h 94"/>
                  <a:gd name="T12" fmla="*/ 88 w 118"/>
                  <a:gd name="T13" fmla="*/ 8 h 94"/>
                  <a:gd name="T14" fmla="*/ 88 w 118"/>
                  <a:gd name="T15" fmla="*/ 12 h 94"/>
                  <a:gd name="T16" fmla="*/ 88 w 118"/>
                  <a:gd name="T17" fmla="*/ 12 h 94"/>
                  <a:gd name="T18" fmla="*/ 88 w 118"/>
                  <a:gd name="T19" fmla="*/ 12 h 94"/>
                  <a:gd name="T20" fmla="*/ 83 w 118"/>
                  <a:gd name="T21" fmla="*/ 23 h 94"/>
                  <a:gd name="T22" fmla="*/ 71 w 118"/>
                  <a:gd name="T23" fmla="*/ 28 h 94"/>
                  <a:gd name="T24" fmla="*/ 61 w 118"/>
                  <a:gd name="T25" fmla="*/ 26 h 94"/>
                  <a:gd name="T26" fmla="*/ 53 w 118"/>
                  <a:gd name="T27" fmla="*/ 20 h 94"/>
                  <a:gd name="T28" fmla="*/ 52 w 118"/>
                  <a:gd name="T29" fmla="*/ 15 h 94"/>
                  <a:gd name="T30" fmla="*/ 52 w 118"/>
                  <a:gd name="T31" fmla="*/ 13 h 94"/>
                  <a:gd name="T32" fmla="*/ 52 w 118"/>
                  <a:gd name="T33" fmla="*/ 10 h 94"/>
                  <a:gd name="T34" fmla="*/ 55 w 118"/>
                  <a:gd name="T35" fmla="*/ 3 h 94"/>
                  <a:gd name="T36" fmla="*/ 56 w 118"/>
                  <a:gd name="T37" fmla="*/ 0 h 94"/>
                  <a:gd name="T38" fmla="*/ 56 w 118"/>
                  <a:gd name="T39" fmla="*/ 0 h 94"/>
                  <a:gd name="T40" fmla="*/ 51 w 118"/>
                  <a:gd name="T41" fmla="*/ 0 h 94"/>
                  <a:gd name="T42" fmla="*/ 49 w 118"/>
                  <a:gd name="T43" fmla="*/ 0 h 94"/>
                  <a:gd name="T44" fmla="*/ 34 w 118"/>
                  <a:gd name="T45" fmla="*/ 1 h 94"/>
                  <a:gd name="T46" fmla="*/ 26 w 118"/>
                  <a:gd name="T47" fmla="*/ 1 h 94"/>
                  <a:gd name="T48" fmla="*/ 27 w 118"/>
                  <a:gd name="T49" fmla="*/ 13 h 94"/>
                  <a:gd name="T50" fmla="*/ 28 w 118"/>
                  <a:gd name="T51" fmla="*/ 25 h 94"/>
                  <a:gd name="T52" fmla="*/ 27 w 118"/>
                  <a:gd name="T53" fmla="*/ 30 h 94"/>
                  <a:gd name="T54" fmla="*/ 27 w 118"/>
                  <a:gd name="T55" fmla="*/ 34 h 94"/>
                  <a:gd name="T56" fmla="*/ 26 w 118"/>
                  <a:gd name="T57" fmla="*/ 36 h 94"/>
                  <a:gd name="T58" fmla="*/ 24 w 118"/>
                  <a:gd name="T59" fmla="*/ 38 h 94"/>
                  <a:gd name="T60" fmla="*/ 22 w 118"/>
                  <a:gd name="T61" fmla="*/ 38 h 94"/>
                  <a:gd name="T62" fmla="*/ 22 w 118"/>
                  <a:gd name="T63" fmla="*/ 38 h 94"/>
                  <a:gd name="T64" fmla="*/ 22 w 118"/>
                  <a:gd name="T65" fmla="*/ 38 h 94"/>
                  <a:gd name="T66" fmla="*/ 19 w 118"/>
                  <a:gd name="T67" fmla="*/ 37 h 94"/>
                  <a:gd name="T68" fmla="*/ 17 w 118"/>
                  <a:gd name="T69" fmla="*/ 36 h 94"/>
                  <a:gd name="T70" fmla="*/ 11 w 118"/>
                  <a:gd name="T71" fmla="*/ 33 h 94"/>
                  <a:gd name="T72" fmla="*/ 9 w 118"/>
                  <a:gd name="T73" fmla="*/ 33 h 94"/>
                  <a:gd name="T74" fmla="*/ 5 w 118"/>
                  <a:gd name="T75" fmla="*/ 34 h 94"/>
                  <a:gd name="T76" fmla="*/ 2 w 118"/>
                  <a:gd name="T77" fmla="*/ 37 h 94"/>
                  <a:gd name="T78" fmla="*/ 0 w 118"/>
                  <a:gd name="T79" fmla="*/ 46 h 94"/>
                  <a:gd name="T80" fmla="*/ 3 w 118"/>
                  <a:gd name="T81" fmla="*/ 55 h 94"/>
                  <a:gd name="T82" fmla="*/ 10 w 118"/>
                  <a:gd name="T83" fmla="*/ 58 h 94"/>
                  <a:gd name="T84" fmla="*/ 12 w 118"/>
                  <a:gd name="T85" fmla="*/ 58 h 94"/>
                  <a:gd name="T86" fmla="*/ 16 w 118"/>
                  <a:gd name="T87" fmla="*/ 57 h 94"/>
                  <a:gd name="T88" fmla="*/ 18 w 118"/>
                  <a:gd name="T89" fmla="*/ 55 h 94"/>
                  <a:gd name="T90" fmla="*/ 21 w 118"/>
                  <a:gd name="T91" fmla="*/ 54 h 94"/>
                  <a:gd name="T92" fmla="*/ 21 w 118"/>
                  <a:gd name="T93" fmla="*/ 54 h 94"/>
                  <a:gd name="T94" fmla="*/ 21 w 118"/>
                  <a:gd name="T95" fmla="*/ 54 h 94"/>
                  <a:gd name="T96" fmla="*/ 24 w 118"/>
                  <a:gd name="T97" fmla="*/ 55 h 94"/>
                  <a:gd name="T98" fmla="*/ 26 w 118"/>
                  <a:gd name="T99" fmla="*/ 57 h 94"/>
                  <a:gd name="T100" fmla="*/ 27 w 118"/>
                  <a:gd name="T101" fmla="*/ 59 h 94"/>
                  <a:gd name="T102" fmla="*/ 28 w 118"/>
                  <a:gd name="T103" fmla="*/ 65 h 94"/>
                  <a:gd name="T104" fmla="*/ 26 w 118"/>
                  <a:gd name="T105" fmla="*/ 86 h 94"/>
                  <a:gd name="T106" fmla="*/ 24 w 118"/>
                  <a:gd name="T107" fmla="*/ 94 h 94"/>
                  <a:gd name="T108" fmla="*/ 110 w 118"/>
                  <a:gd name="T109" fmla="*/ 94 h 94"/>
                  <a:gd name="T110" fmla="*/ 118 w 118"/>
                  <a:gd name="T111" fmla="*/ 85 h 94"/>
                  <a:gd name="T112" fmla="*/ 118 w 118"/>
                  <a:gd name="T113" fmla="*/ 3 h 94"/>
                  <a:gd name="T114" fmla="*/ 117 w 118"/>
                  <a:gd name="T115" fmla="*/ 3 h 94"/>
                  <a:gd name="T116" fmla="*/ 109 w 118"/>
                  <a:gd name="T117" fmla="*/ 2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8" h="94">
                    <a:moveTo>
                      <a:pt x="109" y="2"/>
                    </a:moveTo>
                    <a:cubicBezTo>
                      <a:pt x="103" y="1"/>
                      <a:pt x="95" y="0"/>
                      <a:pt x="90" y="0"/>
                    </a:cubicBezTo>
                    <a:cubicBezTo>
                      <a:pt x="88" y="0"/>
                      <a:pt x="87" y="0"/>
                      <a:pt x="86" y="0"/>
                    </a:cubicBezTo>
                    <a:cubicBezTo>
                      <a:pt x="85" y="0"/>
                      <a:pt x="85" y="0"/>
                      <a:pt x="84" y="0"/>
                    </a:cubicBezTo>
                    <a:cubicBezTo>
                      <a:pt x="85" y="1"/>
                      <a:pt x="85" y="1"/>
                      <a:pt x="85" y="1"/>
                    </a:cubicBezTo>
                    <a:cubicBezTo>
                      <a:pt x="85" y="1"/>
                      <a:pt x="85" y="1"/>
                      <a:pt x="85" y="2"/>
                    </a:cubicBezTo>
                    <a:cubicBezTo>
                      <a:pt x="86" y="3"/>
                      <a:pt x="87" y="5"/>
                      <a:pt x="88" y="8"/>
                    </a:cubicBezTo>
                    <a:cubicBezTo>
                      <a:pt x="88" y="9"/>
                      <a:pt x="88" y="11"/>
                      <a:pt x="88" y="12"/>
                    </a:cubicBezTo>
                    <a:cubicBezTo>
                      <a:pt x="88" y="12"/>
                      <a:pt x="88" y="12"/>
                      <a:pt x="88" y="12"/>
                    </a:cubicBezTo>
                    <a:cubicBezTo>
                      <a:pt x="88" y="12"/>
                      <a:pt x="88" y="12"/>
                      <a:pt x="88" y="12"/>
                    </a:cubicBezTo>
                    <a:cubicBezTo>
                      <a:pt x="89" y="16"/>
                      <a:pt x="87" y="21"/>
                      <a:pt x="83" y="23"/>
                    </a:cubicBezTo>
                    <a:cubicBezTo>
                      <a:pt x="80" y="26"/>
                      <a:pt x="76" y="28"/>
                      <a:pt x="71" y="28"/>
                    </a:cubicBezTo>
                    <a:cubicBezTo>
                      <a:pt x="67" y="28"/>
                      <a:pt x="64" y="28"/>
                      <a:pt x="61" y="26"/>
                    </a:cubicBezTo>
                    <a:cubicBezTo>
                      <a:pt x="58" y="25"/>
                      <a:pt x="55" y="23"/>
                      <a:pt x="53" y="20"/>
                    </a:cubicBezTo>
                    <a:cubicBezTo>
                      <a:pt x="53" y="19"/>
                      <a:pt x="52" y="17"/>
                      <a:pt x="52" y="15"/>
                    </a:cubicBezTo>
                    <a:cubicBezTo>
                      <a:pt x="52" y="14"/>
                      <a:pt x="52" y="14"/>
                      <a:pt x="52" y="13"/>
                    </a:cubicBezTo>
                    <a:cubicBezTo>
                      <a:pt x="52" y="12"/>
                      <a:pt x="52" y="11"/>
                      <a:pt x="52" y="10"/>
                    </a:cubicBezTo>
                    <a:cubicBezTo>
                      <a:pt x="53" y="7"/>
                      <a:pt x="54" y="4"/>
                      <a:pt x="55" y="3"/>
                    </a:cubicBezTo>
                    <a:cubicBezTo>
                      <a:pt x="55" y="2"/>
                      <a:pt x="56" y="1"/>
                      <a:pt x="56" y="0"/>
                    </a:cubicBezTo>
                    <a:cubicBezTo>
                      <a:pt x="56" y="0"/>
                      <a:pt x="56" y="0"/>
                      <a:pt x="56" y="0"/>
                    </a:cubicBezTo>
                    <a:cubicBezTo>
                      <a:pt x="54" y="0"/>
                      <a:pt x="53" y="0"/>
                      <a:pt x="51" y="0"/>
                    </a:cubicBezTo>
                    <a:cubicBezTo>
                      <a:pt x="50" y="0"/>
                      <a:pt x="50" y="0"/>
                      <a:pt x="49" y="0"/>
                    </a:cubicBezTo>
                    <a:cubicBezTo>
                      <a:pt x="44" y="0"/>
                      <a:pt x="39" y="0"/>
                      <a:pt x="34" y="1"/>
                    </a:cubicBezTo>
                    <a:cubicBezTo>
                      <a:pt x="31" y="1"/>
                      <a:pt x="28" y="1"/>
                      <a:pt x="26" y="1"/>
                    </a:cubicBezTo>
                    <a:cubicBezTo>
                      <a:pt x="27" y="5"/>
                      <a:pt x="27" y="9"/>
                      <a:pt x="27" y="13"/>
                    </a:cubicBezTo>
                    <a:cubicBezTo>
                      <a:pt x="27" y="17"/>
                      <a:pt x="28" y="21"/>
                      <a:pt x="28" y="25"/>
                    </a:cubicBezTo>
                    <a:cubicBezTo>
                      <a:pt x="28" y="27"/>
                      <a:pt x="28" y="28"/>
                      <a:pt x="27" y="30"/>
                    </a:cubicBezTo>
                    <a:cubicBezTo>
                      <a:pt x="27" y="31"/>
                      <a:pt x="27" y="33"/>
                      <a:pt x="27" y="34"/>
                    </a:cubicBezTo>
                    <a:cubicBezTo>
                      <a:pt x="27" y="35"/>
                      <a:pt x="27" y="35"/>
                      <a:pt x="26" y="36"/>
                    </a:cubicBezTo>
                    <a:cubicBezTo>
                      <a:pt x="26" y="37"/>
                      <a:pt x="25" y="37"/>
                      <a:pt x="24" y="38"/>
                    </a:cubicBezTo>
                    <a:cubicBezTo>
                      <a:pt x="24" y="38"/>
                      <a:pt x="23" y="38"/>
                      <a:pt x="22" y="38"/>
                    </a:cubicBezTo>
                    <a:cubicBezTo>
                      <a:pt x="22" y="38"/>
                      <a:pt x="22" y="38"/>
                      <a:pt x="22" y="38"/>
                    </a:cubicBezTo>
                    <a:cubicBezTo>
                      <a:pt x="22" y="38"/>
                      <a:pt x="22" y="38"/>
                      <a:pt x="22" y="38"/>
                    </a:cubicBezTo>
                    <a:cubicBezTo>
                      <a:pt x="21" y="38"/>
                      <a:pt x="20" y="38"/>
                      <a:pt x="19" y="37"/>
                    </a:cubicBezTo>
                    <a:cubicBezTo>
                      <a:pt x="18" y="37"/>
                      <a:pt x="17" y="36"/>
                      <a:pt x="17" y="36"/>
                    </a:cubicBezTo>
                    <a:cubicBezTo>
                      <a:pt x="15" y="35"/>
                      <a:pt x="14" y="34"/>
                      <a:pt x="11" y="33"/>
                    </a:cubicBezTo>
                    <a:cubicBezTo>
                      <a:pt x="10" y="33"/>
                      <a:pt x="9" y="33"/>
                      <a:pt x="9" y="33"/>
                    </a:cubicBezTo>
                    <a:cubicBezTo>
                      <a:pt x="7" y="33"/>
                      <a:pt x="6" y="34"/>
                      <a:pt x="5" y="34"/>
                    </a:cubicBezTo>
                    <a:cubicBezTo>
                      <a:pt x="3" y="35"/>
                      <a:pt x="3" y="36"/>
                      <a:pt x="2" y="37"/>
                    </a:cubicBezTo>
                    <a:cubicBezTo>
                      <a:pt x="0" y="39"/>
                      <a:pt x="0" y="43"/>
                      <a:pt x="0" y="46"/>
                    </a:cubicBezTo>
                    <a:cubicBezTo>
                      <a:pt x="0" y="50"/>
                      <a:pt x="1" y="53"/>
                      <a:pt x="3" y="55"/>
                    </a:cubicBezTo>
                    <a:cubicBezTo>
                      <a:pt x="5" y="57"/>
                      <a:pt x="7" y="58"/>
                      <a:pt x="10" y="58"/>
                    </a:cubicBezTo>
                    <a:cubicBezTo>
                      <a:pt x="11" y="58"/>
                      <a:pt x="11" y="58"/>
                      <a:pt x="12" y="58"/>
                    </a:cubicBezTo>
                    <a:cubicBezTo>
                      <a:pt x="14" y="58"/>
                      <a:pt x="15" y="57"/>
                      <a:pt x="16" y="57"/>
                    </a:cubicBezTo>
                    <a:cubicBezTo>
                      <a:pt x="17" y="56"/>
                      <a:pt x="17" y="56"/>
                      <a:pt x="18" y="55"/>
                    </a:cubicBezTo>
                    <a:cubicBezTo>
                      <a:pt x="19" y="55"/>
                      <a:pt x="20" y="54"/>
                      <a:pt x="21" y="54"/>
                    </a:cubicBezTo>
                    <a:cubicBezTo>
                      <a:pt x="21" y="54"/>
                      <a:pt x="21" y="54"/>
                      <a:pt x="21" y="54"/>
                    </a:cubicBezTo>
                    <a:cubicBezTo>
                      <a:pt x="21" y="54"/>
                      <a:pt x="21" y="54"/>
                      <a:pt x="21" y="54"/>
                    </a:cubicBezTo>
                    <a:cubicBezTo>
                      <a:pt x="22" y="54"/>
                      <a:pt x="23" y="54"/>
                      <a:pt x="24" y="55"/>
                    </a:cubicBezTo>
                    <a:cubicBezTo>
                      <a:pt x="25" y="55"/>
                      <a:pt x="26" y="56"/>
                      <a:pt x="26" y="57"/>
                    </a:cubicBezTo>
                    <a:cubicBezTo>
                      <a:pt x="27" y="58"/>
                      <a:pt x="27" y="58"/>
                      <a:pt x="27" y="59"/>
                    </a:cubicBezTo>
                    <a:cubicBezTo>
                      <a:pt x="28" y="61"/>
                      <a:pt x="28" y="63"/>
                      <a:pt x="28" y="65"/>
                    </a:cubicBezTo>
                    <a:cubicBezTo>
                      <a:pt x="28" y="71"/>
                      <a:pt x="27" y="79"/>
                      <a:pt x="26" y="86"/>
                    </a:cubicBezTo>
                    <a:cubicBezTo>
                      <a:pt x="25" y="89"/>
                      <a:pt x="25" y="92"/>
                      <a:pt x="24" y="94"/>
                    </a:cubicBezTo>
                    <a:cubicBezTo>
                      <a:pt x="110" y="94"/>
                      <a:pt x="110" y="94"/>
                      <a:pt x="110" y="94"/>
                    </a:cubicBezTo>
                    <a:cubicBezTo>
                      <a:pt x="114" y="94"/>
                      <a:pt x="118" y="90"/>
                      <a:pt x="118" y="85"/>
                    </a:cubicBezTo>
                    <a:cubicBezTo>
                      <a:pt x="118" y="3"/>
                      <a:pt x="118" y="3"/>
                      <a:pt x="118" y="3"/>
                    </a:cubicBezTo>
                    <a:cubicBezTo>
                      <a:pt x="118" y="3"/>
                      <a:pt x="117" y="3"/>
                      <a:pt x="117" y="3"/>
                    </a:cubicBezTo>
                    <a:cubicBezTo>
                      <a:pt x="115" y="3"/>
                      <a:pt x="112" y="2"/>
                      <a:pt x="109" y="2"/>
                    </a:cubicBezTo>
                    <a:close/>
                  </a:path>
                </a:pathLst>
              </a:custGeom>
              <a:solidFill>
                <a:srgbClr val="87B0C7"/>
              </a:solidFill>
              <a:ln w="222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Aft>
                    <a:spcPct val="0"/>
                  </a:spcAft>
                  <a:buClr>
                    <a:schemeClr val="folHlink"/>
                  </a:buClr>
                  <a:buFont typeface="Wingdings" panose="05000000000000000000" pitchFamily="2" charset="2"/>
                  <a:buNone/>
                </a:pPr>
                <a:endParaRPr lang="zh-CN" altLang="en-US" sz="2400" b="1">
                  <a:solidFill>
                    <a:schemeClr val="accent1"/>
                  </a:solidFill>
                  <a:latin typeface="+mn-ea"/>
                  <a:cs typeface="+mn-ea"/>
                </a:endParaRPr>
              </a:p>
            </p:txBody>
          </p:sp>
          <p:sp>
            <p:nvSpPr>
              <p:cNvPr id="43" name="Freeform 35"/>
              <p:cNvSpPr/>
              <p:nvPr/>
            </p:nvSpPr>
            <p:spPr bwMode="auto">
              <a:xfrm>
                <a:off x="5410200" y="3430588"/>
                <a:ext cx="449263" cy="352425"/>
              </a:xfrm>
              <a:custGeom>
                <a:avLst/>
                <a:gdLst>
                  <a:gd name="T0" fmla="*/ 9 w 119"/>
                  <a:gd name="T1" fmla="*/ 91 h 93"/>
                  <a:gd name="T2" fmla="*/ 29 w 119"/>
                  <a:gd name="T3" fmla="*/ 93 h 93"/>
                  <a:gd name="T4" fmla="*/ 32 w 119"/>
                  <a:gd name="T5" fmla="*/ 93 h 93"/>
                  <a:gd name="T6" fmla="*/ 34 w 119"/>
                  <a:gd name="T7" fmla="*/ 93 h 93"/>
                  <a:gd name="T8" fmla="*/ 34 w 119"/>
                  <a:gd name="T9" fmla="*/ 93 h 93"/>
                  <a:gd name="T10" fmla="*/ 33 w 119"/>
                  <a:gd name="T11" fmla="*/ 91 h 93"/>
                  <a:gd name="T12" fmla="*/ 30 w 119"/>
                  <a:gd name="T13" fmla="*/ 85 h 93"/>
                  <a:gd name="T14" fmla="*/ 30 w 119"/>
                  <a:gd name="T15" fmla="*/ 81 h 93"/>
                  <a:gd name="T16" fmla="*/ 30 w 119"/>
                  <a:gd name="T17" fmla="*/ 81 h 93"/>
                  <a:gd name="T18" fmla="*/ 35 w 119"/>
                  <a:gd name="T19" fmla="*/ 70 h 93"/>
                  <a:gd name="T20" fmla="*/ 47 w 119"/>
                  <a:gd name="T21" fmla="*/ 65 h 93"/>
                  <a:gd name="T22" fmla="*/ 57 w 119"/>
                  <a:gd name="T23" fmla="*/ 67 h 93"/>
                  <a:gd name="T24" fmla="*/ 65 w 119"/>
                  <a:gd name="T25" fmla="*/ 73 h 93"/>
                  <a:gd name="T26" fmla="*/ 66 w 119"/>
                  <a:gd name="T27" fmla="*/ 80 h 93"/>
                  <a:gd name="T28" fmla="*/ 66 w 119"/>
                  <a:gd name="T29" fmla="*/ 80 h 93"/>
                  <a:gd name="T30" fmla="*/ 66 w 119"/>
                  <a:gd name="T31" fmla="*/ 80 h 93"/>
                  <a:gd name="T32" fmla="*/ 66 w 119"/>
                  <a:gd name="T33" fmla="*/ 84 h 93"/>
                  <a:gd name="T34" fmla="*/ 64 w 119"/>
                  <a:gd name="T35" fmla="*/ 91 h 93"/>
                  <a:gd name="T36" fmla="*/ 62 w 119"/>
                  <a:gd name="T37" fmla="*/ 93 h 93"/>
                  <a:gd name="T38" fmla="*/ 63 w 119"/>
                  <a:gd name="T39" fmla="*/ 93 h 93"/>
                  <a:gd name="T40" fmla="*/ 68 w 119"/>
                  <a:gd name="T41" fmla="*/ 93 h 93"/>
                  <a:gd name="T42" fmla="*/ 69 w 119"/>
                  <a:gd name="T43" fmla="*/ 93 h 93"/>
                  <a:gd name="T44" fmla="*/ 84 w 119"/>
                  <a:gd name="T45" fmla="*/ 93 h 93"/>
                  <a:gd name="T46" fmla="*/ 92 w 119"/>
                  <a:gd name="T47" fmla="*/ 92 h 93"/>
                  <a:gd name="T48" fmla="*/ 91 w 119"/>
                  <a:gd name="T49" fmla="*/ 81 h 93"/>
                  <a:gd name="T50" fmla="*/ 91 w 119"/>
                  <a:gd name="T51" fmla="*/ 68 h 93"/>
                  <a:gd name="T52" fmla="*/ 91 w 119"/>
                  <a:gd name="T53" fmla="*/ 63 h 93"/>
                  <a:gd name="T54" fmla="*/ 91 w 119"/>
                  <a:gd name="T55" fmla="*/ 59 h 93"/>
                  <a:gd name="T56" fmla="*/ 92 w 119"/>
                  <a:gd name="T57" fmla="*/ 57 h 93"/>
                  <a:gd name="T58" fmla="*/ 94 w 119"/>
                  <a:gd name="T59" fmla="*/ 56 h 93"/>
                  <a:gd name="T60" fmla="*/ 96 w 119"/>
                  <a:gd name="T61" fmla="*/ 55 h 93"/>
                  <a:gd name="T62" fmla="*/ 96 w 119"/>
                  <a:gd name="T63" fmla="*/ 55 h 93"/>
                  <a:gd name="T64" fmla="*/ 96 w 119"/>
                  <a:gd name="T65" fmla="*/ 55 h 93"/>
                  <a:gd name="T66" fmla="*/ 99 w 119"/>
                  <a:gd name="T67" fmla="*/ 56 h 93"/>
                  <a:gd name="T68" fmla="*/ 102 w 119"/>
                  <a:gd name="T69" fmla="*/ 58 h 93"/>
                  <a:gd name="T70" fmla="*/ 107 w 119"/>
                  <a:gd name="T71" fmla="*/ 60 h 93"/>
                  <a:gd name="T72" fmla="*/ 110 w 119"/>
                  <a:gd name="T73" fmla="*/ 60 h 93"/>
                  <a:gd name="T74" fmla="*/ 114 w 119"/>
                  <a:gd name="T75" fmla="*/ 59 h 93"/>
                  <a:gd name="T76" fmla="*/ 116 w 119"/>
                  <a:gd name="T77" fmla="*/ 57 h 93"/>
                  <a:gd name="T78" fmla="*/ 119 w 119"/>
                  <a:gd name="T79" fmla="*/ 47 h 93"/>
                  <a:gd name="T80" fmla="*/ 116 w 119"/>
                  <a:gd name="T81" fmla="*/ 38 h 93"/>
                  <a:gd name="T82" fmla="*/ 108 w 119"/>
                  <a:gd name="T83" fmla="*/ 35 h 93"/>
                  <a:gd name="T84" fmla="*/ 108 w 119"/>
                  <a:gd name="T85" fmla="*/ 35 h 93"/>
                  <a:gd name="T86" fmla="*/ 106 w 119"/>
                  <a:gd name="T87" fmla="*/ 35 h 93"/>
                  <a:gd name="T88" fmla="*/ 106 w 119"/>
                  <a:gd name="T89" fmla="*/ 35 h 93"/>
                  <a:gd name="T90" fmla="*/ 103 w 119"/>
                  <a:gd name="T91" fmla="*/ 37 h 93"/>
                  <a:gd name="T92" fmla="*/ 100 w 119"/>
                  <a:gd name="T93" fmla="*/ 38 h 93"/>
                  <a:gd name="T94" fmla="*/ 97 w 119"/>
                  <a:gd name="T95" fmla="*/ 39 h 93"/>
                  <a:gd name="T96" fmla="*/ 97 w 119"/>
                  <a:gd name="T97" fmla="*/ 39 h 93"/>
                  <a:gd name="T98" fmla="*/ 97 w 119"/>
                  <a:gd name="T99" fmla="*/ 39 h 93"/>
                  <a:gd name="T100" fmla="*/ 94 w 119"/>
                  <a:gd name="T101" fmla="*/ 39 h 93"/>
                  <a:gd name="T102" fmla="*/ 92 w 119"/>
                  <a:gd name="T103" fmla="*/ 36 h 93"/>
                  <a:gd name="T104" fmla="*/ 91 w 119"/>
                  <a:gd name="T105" fmla="*/ 34 h 93"/>
                  <a:gd name="T106" fmla="*/ 90 w 119"/>
                  <a:gd name="T107" fmla="*/ 28 h 93"/>
                  <a:gd name="T108" fmla="*/ 93 w 119"/>
                  <a:gd name="T109" fmla="*/ 8 h 93"/>
                  <a:gd name="T110" fmla="*/ 94 w 119"/>
                  <a:gd name="T111" fmla="*/ 0 h 93"/>
                  <a:gd name="T112" fmla="*/ 8 w 119"/>
                  <a:gd name="T113" fmla="*/ 0 h 93"/>
                  <a:gd name="T114" fmla="*/ 0 w 119"/>
                  <a:gd name="T115" fmla="*/ 8 h 93"/>
                  <a:gd name="T116" fmla="*/ 0 w 119"/>
                  <a:gd name="T117" fmla="*/ 90 h 93"/>
                  <a:gd name="T118" fmla="*/ 1 w 119"/>
                  <a:gd name="T119" fmla="*/ 90 h 93"/>
                  <a:gd name="T120" fmla="*/ 9 w 119"/>
                  <a:gd name="T121" fmla="*/ 9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9" h="93">
                    <a:moveTo>
                      <a:pt x="9" y="91"/>
                    </a:moveTo>
                    <a:cubicBezTo>
                      <a:pt x="16" y="92"/>
                      <a:pt x="23" y="93"/>
                      <a:pt x="29" y="93"/>
                    </a:cubicBezTo>
                    <a:cubicBezTo>
                      <a:pt x="30" y="93"/>
                      <a:pt x="32" y="93"/>
                      <a:pt x="32" y="93"/>
                    </a:cubicBezTo>
                    <a:cubicBezTo>
                      <a:pt x="33" y="93"/>
                      <a:pt x="34" y="93"/>
                      <a:pt x="34" y="93"/>
                    </a:cubicBezTo>
                    <a:cubicBezTo>
                      <a:pt x="34" y="93"/>
                      <a:pt x="34" y="93"/>
                      <a:pt x="34" y="93"/>
                    </a:cubicBezTo>
                    <a:cubicBezTo>
                      <a:pt x="34" y="92"/>
                      <a:pt x="33" y="92"/>
                      <a:pt x="33" y="91"/>
                    </a:cubicBezTo>
                    <a:cubicBezTo>
                      <a:pt x="32" y="90"/>
                      <a:pt x="31" y="88"/>
                      <a:pt x="30" y="85"/>
                    </a:cubicBezTo>
                    <a:cubicBezTo>
                      <a:pt x="30" y="84"/>
                      <a:pt x="30" y="83"/>
                      <a:pt x="30" y="81"/>
                    </a:cubicBezTo>
                    <a:cubicBezTo>
                      <a:pt x="30" y="81"/>
                      <a:pt x="30" y="81"/>
                      <a:pt x="30" y="81"/>
                    </a:cubicBezTo>
                    <a:cubicBezTo>
                      <a:pt x="30" y="77"/>
                      <a:pt x="32" y="73"/>
                      <a:pt x="35" y="70"/>
                    </a:cubicBezTo>
                    <a:cubicBezTo>
                      <a:pt x="38" y="67"/>
                      <a:pt x="43" y="65"/>
                      <a:pt x="47" y="65"/>
                    </a:cubicBezTo>
                    <a:cubicBezTo>
                      <a:pt x="51" y="65"/>
                      <a:pt x="54" y="66"/>
                      <a:pt x="57" y="67"/>
                    </a:cubicBezTo>
                    <a:cubicBezTo>
                      <a:pt x="60" y="68"/>
                      <a:pt x="63" y="70"/>
                      <a:pt x="65" y="73"/>
                    </a:cubicBezTo>
                    <a:cubicBezTo>
                      <a:pt x="66" y="75"/>
                      <a:pt x="66" y="77"/>
                      <a:pt x="66" y="80"/>
                    </a:cubicBezTo>
                    <a:cubicBezTo>
                      <a:pt x="66" y="80"/>
                      <a:pt x="66" y="80"/>
                      <a:pt x="66" y="80"/>
                    </a:cubicBezTo>
                    <a:cubicBezTo>
                      <a:pt x="66" y="80"/>
                      <a:pt x="66" y="80"/>
                      <a:pt x="66" y="80"/>
                    </a:cubicBezTo>
                    <a:cubicBezTo>
                      <a:pt x="66" y="81"/>
                      <a:pt x="66" y="82"/>
                      <a:pt x="66" y="84"/>
                    </a:cubicBezTo>
                    <a:cubicBezTo>
                      <a:pt x="66" y="87"/>
                      <a:pt x="65" y="89"/>
                      <a:pt x="64" y="91"/>
                    </a:cubicBezTo>
                    <a:cubicBezTo>
                      <a:pt x="63" y="92"/>
                      <a:pt x="62" y="92"/>
                      <a:pt x="62" y="93"/>
                    </a:cubicBezTo>
                    <a:cubicBezTo>
                      <a:pt x="62" y="93"/>
                      <a:pt x="62" y="93"/>
                      <a:pt x="63" y="93"/>
                    </a:cubicBezTo>
                    <a:cubicBezTo>
                      <a:pt x="64" y="93"/>
                      <a:pt x="66" y="93"/>
                      <a:pt x="68" y="93"/>
                    </a:cubicBezTo>
                    <a:cubicBezTo>
                      <a:pt x="68" y="93"/>
                      <a:pt x="69" y="93"/>
                      <a:pt x="69" y="93"/>
                    </a:cubicBezTo>
                    <a:cubicBezTo>
                      <a:pt x="74" y="93"/>
                      <a:pt x="80" y="93"/>
                      <a:pt x="84" y="93"/>
                    </a:cubicBezTo>
                    <a:cubicBezTo>
                      <a:pt x="87" y="92"/>
                      <a:pt x="90" y="92"/>
                      <a:pt x="92" y="92"/>
                    </a:cubicBezTo>
                    <a:cubicBezTo>
                      <a:pt x="92" y="89"/>
                      <a:pt x="91" y="85"/>
                      <a:pt x="91" y="81"/>
                    </a:cubicBezTo>
                    <a:cubicBezTo>
                      <a:pt x="91" y="76"/>
                      <a:pt x="91" y="72"/>
                      <a:pt x="91" y="68"/>
                    </a:cubicBezTo>
                    <a:cubicBezTo>
                      <a:pt x="91" y="67"/>
                      <a:pt x="91" y="65"/>
                      <a:pt x="91" y="63"/>
                    </a:cubicBezTo>
                    <a:cubicBezTo>
                      <a:pt x="91" y="62"/>
                      <a:pt x="91" y="60"/>
                      <a:pt x="91" y="59"/>
                    </a:cubicBezTo>
                    <a:cubicBezTo>
                      <a:pt x="91" y="59"/>
                      <a:pt x="92" y="58"/>
                      <a:pt x="92" y="57"/>
                    </a:cubicBezTo>
                    <a:cubicBezTo>
                      <a:pt x="93" y="57"/>
                      <a:pt x="93" y="56"/>
                      <a:pt x="94" y="56"/>
                    </a:cubicBezTo>
                    <a:cubicBezTo>
                      <a:pt x="95" y="55"/>
                      <a:pt x="95" y="55"/>
                      <a:pt x="96" y="55"/>
                    </a:cubicBezTo>
                    <a:cubicBezTo>
                      <a:pt x="96" y="55"/>
                      <a:pt x="96" y="55"/>
                      <a:pt x="96" y="55"/>
                    </a:cubicBezTo>
                    <a:cubicBezTo>
                      <a:pt x="96" y="55"/>
                      <a:pt x="96" y="55"/>
                      <a:pt x="96" y="55"/>
                    </a:cubicBezTo>
                    <a:cubicBezTo>
                      <a:pt x="97" y="55"/>
                      <a:pt x="99" y="56"/>
                      <a:pt x="99" y="56"/>
                    </a:cubicBezTo>
                    <a:cubicBezTo>
                      <a:pt x="100" y="57"/>
                      <a:pt x="101" y="57"/>
                      <a:pt x="102" y="58"/>
                    </a:cubicBezTo>
                    <a:cubicBezTo>
                      <a:pt x="103" y="58"/>
                      <a:pt x="104" y="59"/>
                      <a:pt x="107" y="60"/>
                    </a:cubicBezTo>
                    <a:cubicBezTo>
                      <a:pt x="108" y="60"/>
                      <a:pt x="109" y="60"/>
                      <a:pt x="110" y="60"/>
                    </a:cubicBezTo>
                    <a:cubicBezTo>
                      <a:pt x="111" y="60"/>
                      <a:pt x="113" y="60"/>
                      <a:pt x="114" y="59"/>
                    </a:cubicBezTo>
                    <a:cubicBezTo>
                      <a:pt x="115" y="59"/>
                      <a:pt x="116" y="58"/>
                      <a:pt x="116" y="57"/>
                    </a:cubicBezTo>
                    <a:cubicBezTo>
                      <a:pt x="118" y="54"/>
                      <a:pt x="119" y="51"/>
                      <a:pt x="119" y="47"/>
                    </a:cubicBezTo>
                    <a:cubicBezTo>
                      <a:pt x="119" y="43"/>
                      <a:pt x="117" y="40"/>
                      <a:pt x="116" y="38"/>
                    </a:cubicBezTo>
                    <a:cubicBezTo>
                      <a:pt x="114" y="36"/>
                      <a:pt x="111" y="35"/>
                      <a:pt x="108" y="35"/>
                    </a:cubicBezTo>
                    <a:cubicBezTo>
                      <a:pt x="108" y="35"/>
                      <a:pt x="108" y="35"/>
                      <a:pt x="108" y="35"/>
                    </a:cubicBezTo>
                    <a:cubicBezTo>
                      <a:pt x="108" y="35"/>
                      <a:pt x="107" y="35"/>
                      <a:pt x="106" y="35"/>
                    </a:cubicBezTo>
                    <a:cubicBezTo>
                      <a:pt x="106" y="35"/>
                      <a:pt x="106" y="35"/>
                      <a:pt x="106" y="35"/>
                    </a:cubicBezTo>
                    <a:cubicBezTo>
                      <a:pt x="104" y="36"/>
                      <a:pt x="103" y="36"/>
                      <a:pt x="103" y="37"/>
                    </a:cubicBezTo>
                    <a:cubicBezTo>
                      <a:pt x="102" y="37"/>
                      <a:pt x="101" y="38"/>
                      <a:pt x="100" y="38"/>
                    </a:cubicBezTo>
                    <a:cubicBezTo>
                      <a:pt x="99" y="39"/>
                      <a:pt x="98" y="39"/>
                      <a:pt x="97" y="39"/>
                    </a:cubicBezTo>
                    <a:cubicBezTo>
                      <a:pt x="97" y="39"/>
                      <a:pt x="97" y="39"/>
                      <a:pt x="97" y="39"/>
                    </a:cubicBezTo>
                    <a:cubicBezTo>
                      <a:pt x="97" y="39"/>
                      <a:pt x="97" y="39"/>
                      <a:pt x="97" y="39"/>
                    </a:cubicBezTo>
                    <a:cubicBezTo>
                      <a:pt x="96" y="39"/>
                      <a:pt x="95" y="39"/>
                      <a:pt x="94" y="39"/>
                    </a:cubicBezTo>
                    <a:cubicBezTo>
                      <a:pt x="93" y="38"/>
                      <a:pt x="92" y="37"/>
                      <a:pt x="92" y="36"/>
                    </a:cubicBezTo>
                    <a:cubicBezTo>
                      <a:pt x="91" y="36"/>
                      <a:pt x="91" y="35"/>
                      <a:pt x="91" y="34"/>
                    </a:cubicBezTo>
                    <a:cubicBezTo>
                      <a:pt x="91" y="32"/>
                      <a:pt x="90" y="30"/>
                      <a:pt x="90" y="28"/>
                    </a:cubicBezTo>
                    <a:cubicBezTo>
                      <a:pt x="90" y="22"/>
                      <a:pt x="92" y="14"/>
                      <a:pt x="93" y="8"/>
                    </a:cubicBezTo>
                    <a:cubicBezTo>
                      <a:pt x="93" y="4"/>
                      <a:pt x="93" y="2"/>
                      <a:pt x="94" y="0"/>
                    </a:cubicBezTo>
                    <a:cubicBezTo>
                      <a:pt x="8" y="0"/>
                      <a:pt x="8" y="0"/>
                      <a:pt x="8" y="0"/>
                    </a:cubicBezTo>
                    <a:cubicBezTo>
                      <a:pt x="4" y="0"/>
                      <a:pt x="0" y="3"/>
                      <a:pt x="0" y="8"/>
                    </a:cubicBezTo>
                    <a:cubicBezTo>
                      <a:pt x="0" y="90"/>
                      <a:pt x="0" y="90"/>
                      <a:pt x="0" y="90"/>
                    </a:cubicBezTo>
                    <a:cubicBezTo>
                      <a:pt x="0" y="90"/>
                      <a:pt x="1" y="90"/>
                      <a:pt x="1" y="90"/>
                    </a:cubicBezTo>
                    <a:cubicBezTo>
                      <a:pt x="3" y="90"/>
                      <a:pt x="6" y="91"/>
                      <a:pt x="9" y="91"/>
                    </a:cubicBezTo>
                    <a:close/>
                  </a:path>
                </a:pathLst>
              </a:custGeom>
              <a:solidFill>
                <a:srgbClr val="87B0C7"/>
              </a:solidFill>
              <a:ln w="222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Aft>
                    <a:spcPct val="0"/>
                  </a:spcAft>
                  <a:buClr>
                    <a:schemeClr val="folHlink"/>
                  </a:buClr>
                  <a:buFont typeface="Wingdings" panose="05000000000000000000" pitchFamily="2" charset="2"/>
                  <a:buNone/>
                </a:pPr>
                <a:endParaRPr lang="zh-CN" altLang="en-US" sz="2400" b="1">
                  <a:solidFill>
                    <a:schemeClr val="accent1"/>
                  </a:solidFill>
                  <a:latin typeface="+mn-ea"/>
                  <a:cs typeface="+mn-ea"/>
                </a:endParaRPr>
              </a:p>
            </p:txBody>
          </p:sp>
          <p:sp>
            <p:nvSpPr>
              <p:cNvPr id="44" name="Freeform 36"/>
              <p:cNvSpPr/>
              <p:nvPr/>
            </p:nvSpPr>
            <p:spPr bwMode="auto">
              <a:xfrm>
                <a:off x="5410200" y="3698875"/>
                <a:ext cx="355600" cy="450850"/>
              </a:xfrm>
              <a:custGeom>
                <a:avLst/>
                <a:gdLst>
                  <a:gd name="T0" fmla="*/ 93 w 94"/>
                  <a:gd name="T1" fmla="*/ 85 h 119"/>
                  <a:gd name="T2" fmla="*/ 86 w 94"/>
                  <a:gd name="T3" fmla="*/ 89 h 119"/>
                  <a:gd name="T4" fmla="*/ 82 w 94"/>
                  <a:gd name="T5" fmla="*/ 89 h 119"/>
                  <a:gd name="T6" fmla="*/ 70 w 94"/>
                  <a:gd name="T7" fmla="*/ 84 h 119"/>
                  <a:gd name="T8" fmla="*/ 67 w 94"/>
                  <a:gd name="T9" fmla="*/ 61 h 119"/>
                  <a:gd name="T10" fmla="*/ 80 w 94"/>
                  <a:gd name="T11" fmla="*/ 52 h 119"/>
                  <a:gd name="T12" fmla="*/ 81 w 94"/>
                  <a:gd name="T13" fmla="*/ 52 h 119"/>
                  <a:gd name="T14" fmla="*/ 91 w 94"/>
                  <a:gd name="T15" fmla="*/ 55 h 119"/>
                  <a:gd name="T16" fmla="*/ 93 w 94"/>
                  <a:gd name="T17" fmla="*/ 56 h 119"/>
                  <a:gd name="T18" fmla="*/ 93 w 94"/>
                  <a:gd name="T19" fmla="*/ 38 h 119"/>
                  <a:gd name="T20" fmla="*/ 93 w 94"/>
                  <a:gd name="T21" fmla="*/ 38 h 119"/>
                  <a:gd name="T22" fmla="*/ 93 w 94"/>
                  <a:gd name="T23" fmla="*/ 27 h 119"/>
                  <a:gd name="T24" fmla="*/ 67 w 94"/>
                  <a:gd name="T25" fmla="*/ 28 h 119"/>
                  <a:gd name="T26" fmla="*/ 60 w 94"/>
                  <a:gd name="T27" fmla="*/ 27 h 119"/>
                  <a:gd name="T28" fmla="*/ 59 w 94"/>
                  <a:gd name="T29" fmla="*/ 27 h 119"/>
                  <a:gd name="T30" fmla="*/ 58 w 94"/>
                  <a:gd name="T31" fmla="*/ 27 h 119"/>
                  <a:gd name="T32" fmla="*/ 56 w 94"/>
                  <a:gd name="T33" fmla="*/ 23 h 119"/>
                  <a:gd name="T34" fmla="*/ 56 w 94"/>
                  <a:gd name="T35" fmla="*/ 23 h 119"/>
                  <a:gd name="T36" fmla="*/ 58 w 94"/>
                  <a:gd name="T37" fmla="*/ 17 h 119"/>
                  <a:gd name="T38" fmla="*/ 61 w 94"/>
                  <a:gd name="T39" fmla="*/ 9 h 119"/>
                  <a:gd name="T40" fmla="*/ 57 w 94"/>
                  <a:gd name="T41" fmla="*/ 2 h 119"/>
                  <a:gd name="T42" fmla="*/ 39 w 94"/>
                  <a:gd name="T43" fmla="*/ 3 h 119"/>
                  <a:gd name="T44" fmla="*/ 36 w 94"/>
                  <a:gd name="T45" fmla="*/ 13 h 119"/>
                  <a:gd name="T46" fmla="*/ 39 w 94"/>
                  <a:gd name="T47" fmla="*/ 19 h 119"/>
                  <a:gd name="T48" fmla="*/ 40 w 94"/>
                  <a:gd name="T49" fmla="*/ 22 h 119"/>
                  <a:gd name="T50" fmla="*/ 39 w 94"/>
                  <a:gd name="T51" fmla="*/ 24 h 119"/>
                  <a:gd name="T52" fmla="*/ 35 w 94"/>
                  <a:gd name="T53" fmla="*/ 28 h 119"/>
                  <a:gd name="T54" fmla="*/ 8 w 94"/>
                  <a:gd name="T55" fmla="*/ 26 h 119"/>
                  <a:gd name="T56" fmla="*/ 0 w 94"/>
                  <a:gd name="T57" fmla="*/ 110 h 119"/>
                  <a:gd name="T58" fmla="*/ 90 w 94"/>
                  <a:gd name="T59" fmla="*/ 119 h 119"/>
                  <a:gd name="T60" fmla="*/ 92 w 94"/>
                  <a:gd name="T61" fmla="*/ 110 h 119"/>
                  <a:gd name="T62" fmla="*/ 94 w 94"/>
                  <a:gd name="T63" fmla="*/ 86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4" h="119">
                    <a:moveTo>
                      <a:pt x="93" y="85"/>
                    </a:moveTo>
                    <a:cubicBezTo>
                      <a:pt x="93" y="85"/>
                      <a:pt x="93" y="85"/>
                      <a:pt x="93" y="85"/>
                    </a:cubicBezTo>
                    <a:cubicBezTo>
                      <a:pt x="93" y="85"/>
                      <a:pt x="93" y="86"/>
                      <a:pt x="92" y="86"/>
                    </a:cubicBezTo>
                    <a:cubicBezTo>
                      <a:pt x="91" y="87"/>
                      <a:pt x="89" y="88"/>
                      <a:pt x="86" y="89"/>
                    </a:cubicBezTo>
                    <a:cubicBezTo>
                      <a:pt x="84" y="89"/>
                      <a:pt x="83" y="89"/>
                      <a:pt x="82" y="89"/>
                    </a:cubicBezTo>
                    <a:cubicBezTo>
                      <a:pt x="82" y="89"/>
                      <a:pt x="82" y="89"/>
                      <a:pt x="82" y="89"/>
                    </a:cubicBezTo>
                    <a:cubicBezTo>
                      <a:pt x="82" y="89"/>
                      <a:pt x="82" y="89"/>
                      <a:pt x="82" y="89"/>
                    </a:cubicBezTo>
                    <a:cubicBezTo>
                      <a:pt x="77" y="89"/>
                      <a:pt x="73" y="87"/>
                      <a:pt x="70" y="84"/>
                    </a:cubicBezTo>
                    <a:cubicBezTo>
                      <a:pt x="67" y="81"/>
                      <a:pt x="66" y="76"/>
                      <a:pt x="66" y="71"/>
                    </a:cubicBezTo>
                    <a:cubicBezTo>
                      <a:pt x="66" y="68"/>
                      <a:pt x="66" y="65"/>
                      <a:pt x="67" y="61"/>
                    </a:cubicBezTo>
                    <a:cubicBezTo>
                      <a:pt x="69" y="58"/>
                      <a:pt x="71" y="56"/>
                      <a:pt x="74" y="54"/>
                    </a:cubicBezTo>
                    <a:cubicBezTo>
                      <a:pt x="76" y="53"/>
                      <a:pt x="78" y="52"/>
                      <a:pt x="80" y="52"/>
                    </a:cubicBezTo>
                    <a:cubicBezTo>
                      <a:pt x="81" y="52"/>
                      <a:pt x="81" y="52"/>
                      <a:pt x="81" y="52"/>
                    </a:cubicBezTo>
                    <a:cubicBezTo>
                      <a:pt x="81" y="52"/>
                      <a:pt x="81" y="52"/>
                      <a:pt x="81" y="52"/>
                    </a:cubicBezTo>
                    <a:cubicBezTo>
                      <a:pt x="82" y="52"/>
                      <a:pt x="83" y="52"/>
                      <a:pt x="84" y="53"/>
                    </a:cubicBezTo>
                    <a:cubicBezTo>
                      <a:pt x="87" y="53"/>
                      <a:pt x="89" y="54"/>
                      <a:pt x="91" y="55"/>
                    </a:cubicBezTo>
                    <a:cubicBezTo>
                      <a:pt x="92" y="56"/>
                      <a:pt x="93" y="56"/>
                      <a:pt x="93" y="57"/>
                    </a:cubicBezTo>
                    <a:cubicBezTo>
                      <a:pt x="93" y="56"/>
                      <a:pt x="93" y="56"/>
                      <a:pt x="93" y="56"/>
                    </a:cubicBezTo>
                    <a:cubicBezTo>
                      <a:pt x="94" y="54"/>
                      <a:pt x="94" y="51"/>
                      <a:pt x="94" y="48"/>
                    </a:cubicBezTo>
                    <a:cubicBezTo>
                      <a:pt x="94" y="45"/>
                      <a:pt x="94" y="42"/>
                      <a:pt x="93" y="38"/>
                    </a:cubicBezTo>
                    <a:cubicBezTo>
                      <a:pt x="93" y="38"/>
                      <a:pt x="93" y="38"/>
                      <a:pt x="93" y="38"/>
                    </a:cubicBezTo>
                    <a:cubicBezTo>
                      <a:pt x="93" y="38"/>
                      <a:pt x="93" y="38"/>
                      <a:pt x="93" y="38"/>
                    </a:cubicBezTo>
                    <a:cubicBezTo>
                      <a:pt x="93" y="37"/>
                      <a:pt x="93" y="36"/>
                      <a:pt x="93" y="35"/>
                    </a:cubicBezTo>
                    <a:cubicBezTo>
                      <a:pt x="93" y="32"/>
                      <a:pt x="93" y="29"/>
                      <a:pt x="93" y="27"/>
                    </a:cubicBezTo>
                    <a:cubicBezTo>
                      <a:pt x="86" y="27"/>
                      <a:pt x="77" y="28"/>
                      <a:pt x="70" y="28"/>
                    </a:cubicBezTo>
                    <a:cubicBezTo>
                      <a:pt x="69" y="28"/>
                      <a:pt x="68" y="28"/>
                      <a:pt x="67" y="28"/>
                    </a:cubicBezTo>
                    <a:cubicBezTo>
                      <a:pt x="66" y="28"/>
                      <a:pt x="65" y="28"/>
                      <a:pt x="64" y="28"/>
                    </a:cubicBezTo>
                    <a:cubicBezTo>
                      <a:pt x="63" y="28"/>
                      <a:pt x="61" y="28"/>
                      <a:pt x="60" y="27"/>
                    </a:cubicBezTo>
                    <a:cubicBezTo>
                      <a:pt x="60" y="27"/>
                      <a:pt x="59" y="27"/>
                      <a:pt x="59" y="27"/>
                    </a:cubicBezTo>
                    <a:cubicBezTo>
                      <a:pt x="59" y="27"/>
                      <a:pt x="59" y="27"/>
                      <a:pt x="59" y="27"/>
                    </a:cubicBezTo>
                    <a:cubicBezTo>
                      <a:pt x="59" y="27"/>
                      <a:pt x="59" y="27"/>
                      <a:pt x="58" y="27"/>
                    </a:cubicBezTo>
                    <a:cubicBezTo>
                      <a:pt x="58" y="27"/>
                      <a:pt x="58" y="27"/>
                      <a:pt x="58" y="27"/>
                    </a:cubicBezTo>
                    <a:cubicBezTo>
                      <a:pt x="57" y="26"/>
                      <a:pt x="57" y="26"/>
                      <a:pt x="56" y="25"/>
                    </a:cubicBezTo>
                    <a:cubicBezTo>
                      <a:pt x="56" y="24"/>
                      <a:pt x="56" y="23"/>
                      <a:pt x="56" y="23"/>
                    </a:cubicBezTo>
                    <a:cubicBezTo>
                      <a:pt x="56" y="23"/>
                      <a:pt x="56" y="23"/>
                      <a:pt x="56" y="23"/>
                    </a:cubicBezTo>
                    <a:cubicBezTo>
                      <a:pt x="56" y="23"/>
                      <a:pt x="56" y="23"/>
                      <a:pt x="56" y="23"/>
                    </a:cubicBezTo>
                    <a:cubicBezTo>
                      <a:pt x="56" y="21"/>
                      <a:pt x="56" y="20"/>
                      <a:pt x="57" y="19"/>
                    </a:cubicBezTo>
                    <a:cubicBezTo>
                      <a:pt x="57" y="19"/>
                      <a:pt x="58" y="18"/>
                      <a:pt x="58" y="17"/>
                    </a:cubicBezTo>
                    <a:cubicBezTo>
                      <a:pt x="59" y="16"/>
                      <a:pt x="60" y="14"/>
                      <a:pt x="60" y="12"/>
                    </a:cubicBezTo>
                    <a:cubicBezTo>
                      <a:pt x="61" y="11"/>
                      <a:pt x="61" y="10"/>
                      <a:pt x="61" y="9"/>
                    </a:cubicBezTo>
                    <a:cubicBezTo>
                      <a:pt x="61" y="7"/>
                      <a:pt x="60" y="6"/>
                      <a:pt x="60" y="5"/>
                    </a:cubicBezTo>
                    <a:cubicBezTo>
                      <a:pt x="59" y="4"/>
                      <a:pt x="58" y="3"/>
                      <a:pt x="57" y="2"/>
                    </a:cubicBezTo>
                    <a:cubicBezTo>
                      <a:pt x="55" y="1"/>
                      <a:pt x="51" y="0"/>
                      <a:pt x="47" y="0"/>
                    </a:cubicBezTo>
                    <a:cubicBezTo>
                      <a:pt x="44" y="0"/>
                      <a:pt x="41" y="1"/>
                      <a:pt x="39" y="3"/>
                    </a:cubicBezTo>
                    <a:cubicBezTo>
                      <a:pt x="37" y="5"/>
                      <a:pt x="36" y="8"/>
                      <a:pt x="36" y="10"/>
                    </a:cubicBezTo>
                    <a:cubicBezTo>
                      <a:pt x="36" y="11"/>
                      <a:pt x="36" y="12"/>
                      <a:pt x="36" y="13"/>
                    </a:cubicBezTo>
                    <a:cubicBezTo>
                      <a:pt x="36" y="14"/>
                      <a:pt x="37" y="15"/>
                      <a:pt x="37" y="16"/>
                    </a:cubicBezTo>
                    <a:cubicBezTo>
                      <a:pt x="38" y="17"/>
                      <a:pt x="38" y="18"/>
                      <a:pt x="39" y="19"/>
                    </a:cubicBezTo>
                    <a:cubicBezTo>
                      <a:pt x="39" y="20"/>
                      <a:pt x="40" y="21"/>
                      <a:pt x="40" y="22"/>
                    </a:cubicBezTo>
                    <a:cubicBezTo>
                      <a:pt x="40" y="22"/>
                      <a:pt x="40" y="22"/>
                      <a:pt x="40" y="22"/>
                    </a:cubicBezTo>
                    <a:cubicBezTo>
                      <a:pt x="40" y="22"/>
                      <a:pt x="40" y="22"/>
                      <a:pt x="40" y="22"/>
                    </a:cubicBezTo>
                    <a:cubicBezTo>
                      <a:pt x="40" y="23"/>
                      <a:pt x="39" y="24"/>
                      <a:pt x="39" y="24"/>
                    </a:cubicBezTo>
                    <a:cubicBezTo>
                      <a:pt x="39" y="26"/>
                      <a:pt x="38" y="26"/>
                      <a:pt x="37" y="27"/>
                    </a:cubicBezTo>
                    <a:cubicBezTo>
                      <a:pt x="36" y="27"/>
                      <a:pt x="35" y="28"/>
                      <a:pt x="35" y="28"/>
                    </a:cubicBezTo>
                    <a:cubicBezTo>
                      <a:pt x="33" y="28"/>
                      <a:pt x="31" y="28"/>
                      <a:pt x="29" y="28"/>
                    </a:cubicBezTo>
                    <a:cubicBezTo>
                      <a:pt x="23" y="28"/>
                      <a:pt x="15" y="27"/>
                      <a:pt x="8" y="26"/>
                    </a:cubicBezTo>
                    <a:cubicBezTo>
                      <a:pt x="5" y="26"/>
                      <a:pt x="2" y="25"/>
                      <a:pt x="0" y="25"/>
                    </a:cubicBezTo>
                    <a:cubicBezTo>
                      <a:pt x="0" y="110"/>
                      <a:pt x="0" y="110"/>
                      <a:pt x="0" y="110"/>
                    </a:cubicBezTo>
                    <a:cubicBezTo>
                      <a:pt x="0" y="115"/>
                      <a:pt x="4" y="119"/>
                      <a:pt x="8" y="119"/>
                    </a:cubicBezTo>
                    <a:cubicBezTo>
                      <a:pt x="90" y="119"/>
                      <a:pt x="90" y="119"/>
                      <a:pt x="90" y="119"/>
                    </a:cubicBezTo>
                    <a:cubicBezTo>
                      <a:pt x="90" y="118"/>
                      <a:pt x="90" y="118"/>
                      <a:pt x="91" y="118"/>
                    </a:cubicBezTo>
                    <a:cubicBezTo>
                      <a:pt x="91" y="116"/>
                      <a:pt x="91" y="113"/>
                      <a:pt x="92" y="110"/>
                    </a:cubicBezTo>
                    <a:cubicBezTo>
                      <a:pt x="93" y="103"/>
                      <a:pt x="94" y="96"/>
                      <a:pt x="94" y="90"/>
                    </a:cubicBezTo>
                    <a:cubicBezTo>
                      <a:pt x="94" y="89"/>
                      <a:pt x="94" y="87"/>
                      <a:pt x="94" y="86"/>
                    </a:cubicBezTo>
                    <a:cubicBezTo>
                      <a:pt x="94" y="86"/>
                      <a:pt x="93" y="85"/>
                      <a:pt x="93" y="85"/>
                    </a:cubicBezTo>
                    <a:close/>
                  </a:path>
                </a:pathLst>
              </a:custGeom>
              <a:solidFill>
                <a:srgbClr val="87B0C7"/>
              </a:solidFill>
              <a:ln w="222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Aft>
                    <a:spcPct val="0"/>
                  </a:spcAft>
                  <a:buClr>
                    <a:schemeClr val="folHlink"/>
                  </a:buClr>
                  <a:buFont typeface="Wingdings" panose="05000000000000000000" pitchFamily="2" charset="2"/>
                  <a:buNone/>
                </a:pPr>
                <a:endParaRPr lang="zh-CN" altLang="en-US" sz="2400" b="1">
                  <a:solidFill>
                    <a:schemeClr val="accent1"/>
                  </a:solidFill>
                  <a:latin typeface="+mn-ea"/>
                  <a:cs typeface="+mn-ea"/>
                </a:endParaRPr>
              </a:p>
            </p:txBody>
          </p:sp>
        </p:grpSp>
      </p:grpSp>
      <p:grpSp>
        <p:nvGrpSpPr>
          <p:cNvPr id="4" name="组合 3"/>
          <p:cNvGrpSpPr/>
          <p:nvPr/>
        </p:nvGrpSpPr>
        <p:grpSpPr>
          <a:xfrm>
            <a:off x="7891656" y="1515203"/>
            <a:ext cx="1466031" cy="1466031"/>
            <a:chOff x="7891656" y="1515203"/>
            <a:chExt cx="1466031" cy="1466031"/>
          </a:xfrm>
          <a:solidFill>
            <a:schemeClr val="bg1"/>
          </a:solidFill>
        </p:grpSpPr>
        <p:sp>
          <p:nvSpPr>
            <p:cNvPr id="45" name="泪滴形 44"/>
            <p:cNvSpPr/>
            <p:nvPr/>
          </p:nvSpPr>
          <p:spPr>
            <a:xfrm rot="8100000">
              <a:off x="7891656" y="1515203"/>
              <a:ext cx="1466031" cy="1466031"/>
            </a:xfrm>
            <a:prstGeom prst="teardrop">
              <a:avLst>
                <a:gd name="adj" fmla="val 109259"/>
              </a:avLst>
            </a:prstGeom>
            <a:gradFill flip="none" rotWithShape="1">
              <a:gsLst>
                <a:gs pos="0">
                  <a:schemeClr val="bg1"/>
                </a:gs>
                <a:gs pos="36000">
                  <a:schemeClr val="bg1"/>
                </a:gs>
                <a:gs pos="100000">
                  <a:schemeClr val="bg1">
                    <a:lumMod val="85000"/>
                  </a:schemeClr>
                </a:gs>
              </a:gsLst>
              <a:lin ang="13200000" scaled="0"/>
              <a:tileRect/>
            </a:gradFill>
            <a:ln w="22225">
              <a:solidFill>
                <a:schemeClr val="bg1"/>
              </a:solidFill>
            </a:ln>
            <a:effectLst>
              <a:outerShdw blurRad="419100" dist="419100" dir="3600000" algn="tl" rotWithShape="0">
                <a:schemeClr val="accent2">
                  <a:lumMod val="50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Aft>
                  <a:spcPct val="0"/>
                </a:spcAft>
                <a:buClr>
                  <a:schemeClr val="folHlink"/>
                </a:buClr>
                <a:buFont typeface="Wingdings" panose="05000000000000000000" pitchFamily="2" charset="2"/>
                <a:buNone/>
              </a:pPr>
              <a:endParaRPr lang="zh-CN" altLang="en-US" sz="2400" b="1">
                <a:solidFill>
                  <a:schemeClr val="accent1"/>
                </a:solidFill>
                <a:latin typeface="+mn-ea"/>
                <a:cs typeface="+mn-ea"/>
              </a:endParaRPr>
            </a:p>
          </p:txBody>
        </p:sp>
        <p:grpSp>
          <p:nvGrpSpPr>
            <p:cNvPr id="46" name="组合 45"/>
            <p:cNvGrpSpPr/>
            <p:nvPr/>
          </p:nvGrpSpPr>
          <p:grpSpPr>
            <a:xfrm>
              <a:off x="8197387" y="1946331"/>
              <a:ext cx="854567" cy="730451"/>
              <a:chOff x="5429250" y="2857500"/>
              <a:chExt cx="1333501" cy="1139826"/>
            </a:xfrm>
            <a:grpFill/>
          </p:grpSpPr>
          <p:sp>
            <p:nvSpPr>
              <p:cNvPr id="47" name="Freeform 40"/>
              <p:cNvSpPr/>
              <p:nvPr/>
            </p:nvSpPr>
            <p:spPr bwMode="auto">
              <a:xfrm>
                <a:off x="5429250" y="3652838"/>
                <a:ext cx="400050" cy="344488"/>
              </a:xfrm>
              <a:custGeom>
                <a:avLst/>
                <a:gdLst>
                  <a:gd name="T0" fmla="*/ 0 w 106"/>
                  <a:gd name="T1" fmla="*/ 28 h 91"/>
                  <a:gd name="T2" fmla="*/ 66 w 106"/>
                  <a:gd name="T3" fmla="*/ 91 h 91"/>
                  <a:gd name="T4" fmla="*/ 106 w 106"/>
                  <a:gd name="T5" fmla="*/ 61 h 91"/>
                  <a:gd name="T6" fmla="*/ 36 w 106"/>
                  <a:gd name="T7" fmla="*/ 0 h 91"/>
                  <a:gd name="T8" fmla="*/ 0 w 106"/>
                  <a:gd name="T9" fmla="*/ 28 h 91"/>
                </a:gdLst>
                <a:ahLst/>
                <a:cxnLst>
                  <a:cxn ang="0">
                    <a:pos x="T0" y="T1"/>
                  </a:cxn>
                  <a:cxn ang="0">
                    <a:pos x="T2" y="T3"/>
                  </a:cxn>
                  <a:cxn ang="0">
                    <a:pos x="T4" y="T5"/>
                  </a:cxn>
                  <a:cxn ang="0">
                    <a:pos x="T6" y="T7"/>
                  </a:cxn>
                  <a:cxn ang="0">
                    <a:pos x="T8" y="T9"/>
                  </a:cxn>
                </a:cxnLst>
                <a:rect l="0" t="0" r="r" b="b"/>
                <a:pathLst>
                  <a:path w="106" h="91">
                    <a:moveTo>
                      <a:pt x="0" y="28"/>
                    </a:moveTo>
                    <a:cubicBezTo>
                      <a:pt x="66" y="91"/>
                      <a:pt x="66" y="91"/>
                      <a:pt x="66" y="91"/>
                    </a:cubicBezTo>
                    <a:cubicBezTo>
                      <a:pt x="66" y="91"/>
                      <a:pt x="87" y="74"/>
                      <a:pt x="106" y="61"/>
                    </a:cubicBezTo>
                    <a:cubicBezTo>
                      <a:pt x="36" y="0"/>
                      <a:pt x="36" y="0"/>
                      <a:pt x="36" y="0"/>
                    </a:cubicBezTo>
                    <a:cubicBezTo>
                      <a:pt x="10" y="19"/>
                      <a:pt x="0" y="28"/>
                      <a:pt x="0" y="28"/>
                    </a:cubicBezTo>
                    <a:close/>
                  </a:path>
                </a:pathLst>
              </a:custGeom>
              <a:solidFill>
                <a:srgbClr val="87B0C7"/>
              </a:solidFill>
              <a:ln w="222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Aft>
                    <a:spcPct val="0"/>
                  </a:spcAft>
                  <a:buClr>
                    <a:schemeClr val="folHlink"/>
                  </a:buClr>
                  <a:buFont typeface="Wingdings" panose="05000000000000000000" pitchFamily="2" charset="2"/>
                  <a:buNone/>
                </a:pPr>
                <a:endParaRPr lang="zh-CN" altLang="en-US" sz="2400" b="1">
                  <a:solidFill>
                    <a:schemeClr val="accent1"/>
                  </a:solidFill>
                  <a:latin typeface="+mn-ea"/>
                  <a:cs typeface="+mn-ea"/>
                </a:endParaRPr>
              </a:p>
            </p:txBody>
          </p:sp>
          <p:sp>
            <p:nvSpPr>
              <p:cNvPr id="48" name="Freeform 41"/>
              <p:cNvSpPr/>
              <p:nvPr/>
            </p:nvSpPr>
            <p:spPr bwMode="auto">
              <a:xfrm>
                <a:off x="5626100" y="3455988"/>
                <a:ext cx="1087438" cy="401638"/>
              </a:xfrm>
              <a:custGeom>
                <a:avLst/>
                <a:gdLst>
                  <a:gd name="T0" fmla="*/ 243 w 288"/>
                  <a:gd name="T1" fmla="*/ 30 h 106"/>
                  <a:gd name="T2" fmla="*/ 191 w 288"/>
                  <a:gd name="T3" fmla="*/ 60 h 106"/>
                  <a:gd name="T4" fmla="*/ 117 w 288"/>
                  <a:gd name="T5" fmla="*/ 51 h 106"/>
                  <a:gd name="T6" fmla="*/ 165 w 288"/>
                  <a:gd name="T7" fmla="*/ 45 h 106"/>
                  <a:gd name="T8" fmla="*/ 203 w 288"/>
                  <a:gd name="T9" fmla="*/ 17 h 106"/>
                  <a:gd name="T10" fmla="*/ 131 w 288"/>
                  <a:gd name="T11" fmla="*/ 13 h 106"/>
                  <a:gd name="T12" fmla="*/ 62 w 288"/>
                  <a:gd name="T13" fmla="*/ 13 h 106"/>
                  <a:gd name="T14" fmla="*/ 0 w 288"/>
                  <a:gd name="T15" fmla="*/ 51 h 106"/>
                  <a:gd name="T16" fmla="*/ 64 w 288"/>
                  <a:gd name="T17" fmla="*/ 106 h 106"/>
                  <a:gd name="T18" fmla="*/ 85 w 288"/>
                  <a:gd name="T19" fmla="*/ 94 h 106"/>
                  <a:gd name="T20" fmla="*/ 191 w 288"/>
                  <a:gd name="T21" fmla="*/ 94 h 106"/>
                  <a:gd name="T22" fmla="*/ 288 w 288"/>
                  <a:gd name="T23" fmla="*/ 17 h 106"/>
                  <a:gd name="T24" fmla="*/ 243 w 288"/>
                  <a:gd name="T25"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8" h="106">
                    <a:moveTo>
                      <a:pt x="243" y="30"/>
                    </a:moveTo>
                    <a:cubicBezTo>
                      <a:pt x="226" y="45"/>
                      <a:pt x="212" y="56"/>
                      <a:pt x="191" y="60"/>
                    </a:cubicBezTo>
                    <a:cubicBezTo>
                      <a:pt x="159" y="65"/>
                      <a:pt x="126" y="57"/>
                      <a:pt x="117" y="51"/>
                    </a:cubicBezTo>
                    <a:cubicBezTo>
                      <a:pt x="102" y="41"/>
                      <a:pt x="118" y="47"/>
                      <a:pt x="165" y="45"/>
                    </a:cubicBezTo>
                    <a:cubicBezTo>
                      <a:pt x="212" y="42"/>
                      <a:pt x="203" y="17"/>
                      <a:pt x="203" y="17"/>
                    </a:cubicBezTo>
                    <a:cubicBezTo>
                      <a:pt x="192" y="16"/>
                      <a:pt x="180" y="15"/>
                      <a:pt x="131" y="13"/>
                    </a:cubicBezTo>
                    <a:cubicBezTo>
                      <a:pt x="113" y="13"/>
                      <a:pt x="79" y="9"/>
                      <a:pt x="62" y="13"/>
                    </a:cubicBezTo>
                    <a:cubicBezTo>
                      <a:pt x="44" y="16"/>
                      <a:pt x="26" y="33"/>
                      <a:pt x="0" y="51"/>
                    </a:cubicBezTo>
                    <a:cubicBezTo>
                      <a:pt x="64" y="106"/>
                      <a:pt x="64" y="106"/>
                      <a:pt x="64" y="106"/>
                    </a:cubicBezTo>
                    <a:cubicBezTo>
                      <a:pt x="74" y="99"/>
                      <a:pt x="82" y="94"/>
                      <a:pt x="85" y="94"/>
                    </a:cubicBezTo>
                    <a:cubicBezTo>
                      <a:pt x="105" y="94"/>
                      <a:pt x="155" y="99"/>
                      <a:pt x="191" y="94"/>
                    </a:cubicBezTo>
                    <a:cubicBezTo>
                      <a:pt x="263" y="60"/>
                      <a:pt x="288" y="17"/>
                      <a:pt x="288" y="17"/>
                    </a:cubicBezTo>
                    <a:cubicBezTo>
                      <a:pt x="288" y="17"/>
                      <a:pt x="269" y="0"/>
                      <a:pt x="243" y="30"/>
                    </a:cubicBezTo>
                    <a:close/>
                  </a:path>
                </a:pathLst>
              </a:custGeom>
              <a:solidFill>
                <a:srgbClr val="87B0C7"/>
              </a:solidFill>
              <a:ln w="222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Aft>
                    <a:spcPct val="0"/>
                  </a:spcAft>
                  <a:buClr>
                    <a:schemeClr val="folHlink"/>
                  </a:buClr>
                  <a:buFont typeface="Wingdings" panose="05000000000000000000" pitchFamily="2" charset="2"/>
                  <a:buNone/>
                </a:pPr>
                <a:endParaRPr lang="zh-CN" altLang="en-US" sz="2400" b="1">
                  <a:solidFill>
                    <a:schemeClr val="accent1"/>
                  </a:solidFill>
                  <a:latin typeface="+mn-ea"/>
                  <a:cs typeface="+mn-ea"/>
                </a:endParaRPr>
              </a:p>
            </p:txBody>
          </p:sp>
          <p:sp>
            <p:nvSpPr>
              <p:cNvPr id="49" name="Freeform 42"/>
              <p:cNvSpPr>
                <a:spLocks noEditPoints="1"/>
              </p:cNvSpPr>
              <p:nvPr/>
            </p:nvSpPr>
            <p:spPr bwMode="auto">
              <a:xfrm>
                <a:off x="5637213" y="2857500"/>
                <a:ext cx="1125538" cy="579438"/>
              </a:xfrm>
              <a:custGeom>
                <a:avLst/>
                <a:gdLst>
                  <a:gd name="T0" fmla="*/ 0 w 709"/>
                  <a:gd name="T1" fmla="*/ 0 h 365"/>
                  <a:gd name="T2" fmla="*/ 0 w 709"/>
                  <a:gd name="T3" fmla="*/ 365 h 365"/>
                  <a:gd name="T4" fmla="*/ 709 w 709"/>
                  <a:gd name="T5" fmla="*/ 365 h 365"/>
                  <a:gd name="T6" fmla="*/ 709 w 709"/>
                  <a:gd name="T7" fmla="*/ 0 h 365"/>
                  <a:gd name="T8" fmla="*/ 0 w 709"/>
                  <a:gd name="T9" fmla="*/ 0 h 365"/>
                  <a:gd name="T10" fmla="*/ 676 w 709"/>
                  <a:gd name="T11" fmla="*/ 331 h 365"/>
                  <a:gd name="T12" fmla="*/ 31 w 709"/>
                  <a:gd name="T13" fmla="*/ 331 h 365"/>
                  <a:gd name="T14" fmla="*/ 31 w 709"/>
                  <a:gd name="T15" fmla="*/ 26 h 365"/>
                  <a:gd name="T16" fmla="*/ 676 w 709"/>
                  <a:gd name="T17" fmla="*/ 26 h 365"/>
                  <a:gd name="T18" fmla="*/ 676 w 709"/>
                  <a:gd name="T19" fmla="*/ 331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9" h="365">
                    <a:moveTo>
                      <a:pt x="0" y="0"/>
                    </a:moveTo>
                    <a:lnTo>
                      <a:pt x="0" y="365"/>
                    </a:lnTo>
                    <a:lnTo>
                      <a:pt x="709" y="365"/>
                    </a:lnTo>
                    <a:lnTo>
                      <a:pt x="709" y="0"/>
                    </a:lnTo>
                    <a:lnTo>
                      <a:pt x="0" y="0"/>
                    </a:lnTo>
                    <a:close/>
                    <a:moveTo>
                      <a:pt x="676" y="331"/>
                    </a:moveTo>
                    <a:lnTo>
                      <a:pt x="31" y="331"/>
                    </a:lnTo>
                    <a:lnTo>
                      <a:pt x="31" y="26"/>
                    </a:lnTo>
                    <a:lnTo>
                      <a:pt x="676" y="26"/>
                    </a:lnTo>
                    <a:lnTo>
                      <a:pt x="676" y="331"/>
                    </a:lnTo>
                    <a:close/>
                  </a:path>
                </a:pathLst>
              </a:custGeom>
              <a:solidFill>
                <a:srgbClr val="87B0C7"/>
              </a:solidFill>
              <a:ln w="222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Aft>
                    <a:spcPct val="0"/>
                  </a:spcAft>
                  <a:buClr>
                    <a:schemeClr val="folHlink"/>
                  </a:buClr>
                  <a:buFont typeface="Wingdings" panose="05000000000000000000" pitchFamily="2" charset="2"/>
                  <a:buNone/>
                </a:pPr>
                <a:endParaRPr lang="zh-CN" altLang="en-US" sz="2400" b="1">
                  <a:solidFill>
                    <a:schemeClr val="accent1"/>
                  </a:solidFill>
                  <a:latin typeface="+mn-ea"/>
                  <a:cs typeface="+mn-ea"/>
                </a:endParaRPr>
              </a:p>
            </p:txBody>
          </p:sp>
          <p:sp>
            <p:nvSpPr>
              <p:cNvPr id="50" name="Freeform 43"/>
              <p:cNvSpPr/>
              <p:nvPr/>
            </p:nvSpPr>
            <p:spPr bwMode="auto">
              <a:xfrm>
                <a:off x="6089650" y="2967038"/>
                <a:ext cx="220663" cy="355600"/>
              </a:xfrm>
              <a:custGeom>
                <a:avLst/>
                <a:gdLst>
                  <a:gd name="T0" fmla="*/ 4 w 58"/>
                  <a:gd name="T1" fmla="*/ 39 h 94"/>
                  <a:gd name="T2" fmla="*/ 11 w 58"/>
                  <a:gd name="T3" fmla="*/ 47 h 94"/>
                  <a:gd name="T4" fmla="*/ 32 w 58"/>
                  <a:gd name="T5" fmla="*/ 57 h 94"/>
                  <a:gd name="T6" fmla="*/ 35 w 58"/>
                  <a:gd name="T7" fmla="*/ 58 h 94"/>
                  <a:gd name="T8" fmla="*/ 40 w 58"/>
                  <a:gd name="T9" fmla="*/ 62 h 94"/>
                  <a:gd name="T10" fmla="*/ 39 w 58"/>
                  <a:gd name="T11" fmla="*/ 71 h 94"/>
                  <a:gd name="T12" fmla="*/ 31 w 58"/>
                  <a:gd name="T13" fmla="*/ 73 h 94"/>
                  <a:gd name="T14" fmla="*/ 20 w 58"/>
                  <a:gd name="T15" fmla="*/ 72 h 94"/>
                  <a:gd name="T16" fmla="*/ 14 w 58"/>
                  <a:gd name="T17" fmla="*/ 68 h 94"/>
                  <a:gd name="T18" fmla="*/ 13 w 58"/>
                  <a:gd name="T19" fmla="*/ 67 h 94"/>
                  <a:gd name="T20" fmla="*/ 13 w 58"/>
                  <a:gd name="T21" fmla="*/ 67 h 94"/>
                  <a:gd name="T22" fmla="*/ 13 w 58"/>
                  <a:gd name="T23" fmla="*/ 67 h 94"/>
                  <a:gd name="T24" fmla="*/ 13 w 58"/>
                  <a:gd name="T25" fmla="*/ 66 h 94"/>
                  <a:gd name="T26" fmla="*/ 9 w 58"/>
                  <a:gd name="T27" fmla="*/ 64 h 94"/>
                  <a:gd name="T28" fmla="*/ 2 w 58"/>
                  <a:gd name="T29" fmla="*/ 69 h 94"/>
                  <a:gd name="T30" fmla="*/ 2 w 58"/>
                  <a:gd name="T31" fmla="*/ 74 h 94"/>
                  <a:gd name="T32" fmla="*/ 23 w 58"/>
                  <a:gd name="T33" fmla="*/ 85 h 94"/>
                  <a:gd name="T34" fmla="*/ 23 w 58"/>
                  <a:gd name="T35" fmla="*/ 92 h 94"/>
                  <a:gd name="T36" fmla="*/ 25 w 58"/>
                  <a:gd name="T37" fmla="*/ 94 h 94"/>
                  <a:gd name="T38" fmla="*/ 31 w 58"/>
                  <a:gd name="T39" fmla="*/ 94 h 94"/>
                  <a:gd name="T40" fmla="*/ 33 w 58"/>
                  <a:gd name="T41" fmla="*/ 92 h 94"/>
                  <a:gd name="T42" fmla="*/ 33 w 58"/>
                  <a:gd name="T43" fmla="*/ 86 h 94"/>
                  <a:gd name="T44" fmla="*/ 49 w 58"/>
                  <a:gd name="T45" fmla="*/ 80 h 94"/>
                  <a:gd name="T46" fmla="*/ 55 w 58"/>
                  <a:gd name="T47" fmla="*/ 59 h 94"/>
                  <a:gd name="T48" fmla="*/ 33 w 58"/>
                  <a:gd name="T49" fmla="*/ 42 h 94"/>
                  <a:gd name="T50" fmla="*/ 32 w 58"/>
                  <a:gd name="T51" fmla="*/ 42 h 94"/>
                  <a:gd name="T52" fmla="*/ 24 w 58"/>
                  <a:gd name="T53" fmla="*/ 38 h 94"/>
                  <a:gd name="T54" fmla="*/ 23 w 58"/>
                  <a:gd name="T55" fmla="*/ 38 h 94"/>
                  <a:gd name="T56" fmla="*/ 17 w 58"/>
                  <a:gd name="T57" fmla="*/ 34 h 94"/>
                  <a:gd name="T58" fmla="*/ 18 w 58"/>
                  <a:gd name="T59" fmla="*/ 25 h 94"/>
                  <a:gd name="T60" fmla="*/ 28 w 58"/>
                  <a:gd name="T61" fmla="*/ 21 h 94"/>
                  <a:gd name="T62" fmla="*/ 35 w 58"/>
                  <a:gd name="T63" fmla="*/ 22 h 94"/>
                  <a:gd name="T64" fmla="*/ 41 w 58"/>
                  <a:gd name="T65" fmla="*/ 27 h 94"/>
                  <a:gd name="T66" fmla="*/ 42 w 58"/>
                  <a:gd name="T67" fmla="*/ 27 h 94"/>
                  <a:gd name="T68" fmla="*/ 42 w 58"/>
                  <a:gd name="T69" fmla="*/ 28 h 94"/>
                  <a:gd name="T70" fmla="*/ 43 w 58"/>
                  <a:gd name="T71" fmla="*/ 28 h 94"/>
                  <a:gd name="T72" fmla="*/ 46 w 58"/>
                  <a:gd name="T73" fmla="*/ 30 h 94"/>
                  <a:gd name="T74" fmla="*/ 53 w 58"/>
                  <a:gd name="T75" fmla="*/ 26 h 94"/>
                  <a:gd name="T76" fmla="*/ 53 w 58"/>
                  <a:gd name="T77" fmla="*/ 20 h 94"/>
                  <a:gd name="T78" fmla="*/ 38 w 58"/>
                  <a:gd name="T79" fmla="*/ 10 h 94"/>
                  <a:gd name="T80" fmla="*/ 33 w 58"/>
                  <a:gd name="T81" fmla="*/ 9 h 94"/>
                  <a:gd name="T82" fmla="*/ 33 w 58"/>
                  <a:gd name="T83" fmla="*/ 2 h 94"/>
                  <a:gd name="T84" fmla="*/ 31 w 58"/>
                  <a:gd name="T85" fmla="*/ 0 h 94"/>
                  <a:gd name="T86" fmla="*/ 25 w 58"/>
                  <a:gd name="T87" fmla="*/ 0 h 94"/>
                  <a:gd name="T88" fmla="*/ 23 w 58"/>
                  <a:gd name="T89" fmla="*/ 2 h 94"/>
                  <a:gd name="T90" fmla="*/ 23 w 58"/>
                  <a:gd name="T91" fmla="*/ 9 h 94"/>
                  <a:gd name="T92" fmla="*/ 8 w 58"/>
                  <a:gd name="T93" fmla="*/ 16 h 94"/>
                  <a:gd name="T94" fmla="*/ 4 w 58"/>
                  <a:gd name="T95" fmla="*/ 3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8" h="94">
                    <a:moveTo>
                      <a:pt x="4" y="39"/>
                    </a:moveTo>
                    <a:cubicBezTo>
                      <a:pt x="6" y="42"/>
                      <a:pt x="8" y="45"/>
                      <a:pt x="11" y="47"/>
                    </a:cubicBezTo>
                    <a:cubicBezTo>
                      <a:pt x="14" y="48"/>
                      <a:pt x="26" y="54"/>
                      <a:pt x="32" y="57"/>
                    </a:cubicBezTo>
                    <a:cubicBezTo>
                      <a:pt x="35" y="58"/>
                      <a:pt x="35" y="58"/>
                      <a:pt x="35" y="58"/>
                    </a:cubicBezTo>
                    <a:cubicBezTo>
                      <a:pt x="37" y="59"/>
                      <a:pt x="39" y="61"/>
                      <a:pt x="40" y="62"/>
                    </a:cubicBezTo>
                    <a:cubicBezTo>
                      <a:pt x="42" y="65"/>
                      <a:pt x="41" y="69"/>
                      <a:pt x="39" y="71"/>
                    </a:cubicBezTo>
                    <a:cubicBezTo>
                      <a:pt x="37" y="73"/>
                      <a:pt x="34" y="73"/>
                      <a:pt x="31" y="73"/>
                    </a:cubicBezTo>
                    <a:cubicBezTo>
                      <a:pt x="27" y="73"/>
                      <a:pt x="24" y="73"/>
                      <a:pt x="20" y="72"/>
                    </a:cubicBezTo>
                    <a:cubicBezTo>
                      <a:pt x="19" y="71"/>
                      <a:pt x="16" y="69"/>
                      <a:pt x="14" y="68"/>
                    </a:cubicBezTo>
                    <a:cubicBezTo>
                      <a:pt x="14" y="68"/>
                      <a:pt x="13" y="67"/>
                      <a:pt x="13" y="67"/>
                    </a:cubicBezTo>
                    <a:cubicBezTo>
                      <a:pt x="13" y="67"/>
                      <a:pt x="13" y="67"/>
                      <a:pt x="13" y="67"/>
                    </a:cubicBezTo>
                    <a:cubicBezTo>
                      <a:pt x="13" y="67"/>
                      <a:pt x="13" y="67"/>
                      <a:pt x="13" y="67"/>
                    </a:cubicBezTo>
                    <a:cubicBezTo>
                      <a:pt x="13" y="67"/>
                      <a:pt x="13" y="67"/>
                      <a:pt x="13" y="66"/>
                    </a:cubicBezTo>
                    <a:cubicBezTo>
                      <a:pt x="12" y="65"/>
                      <a:pt x="10" y="64"/>
                      <a:pt x="9" y="64"/>
                    </a:cubicBezTo>
                    <a:cubicBezTo>
                      <a:pt x="6" y="64"/>
                      <a:pt x="3" y="66"/>
                      <a:pt x="2" y="69"/>
                    </a:cubicBezTo>
                    <a:cubicBezTo>
                      <a:pt x="1" y="71"/>
                      <a:pt x="1" y="73"/>
                      <a:pt x="2" y="74"/>
                    </a:cubicBezTo>
                    <a:cubicBezTo>
                      <a:pt x="6" y="80"/>
                      <a:pt x="14" y="84"/>
                      <a:pt x="23" y="85"/>
                    </a:cubicBezTo>
                    <a:cubicBezTo>
                      <a:pt x="23" y="92"/>
                      <a:pt x="23" y="92"/>
                      <a:pt x="23" y="92"/>
                    </a:cubicBezTo>
                    <a:cubicBezTo>
                      <a:pt x="23" y="93"/>
                      <a:pt x="24" y="94"/>
                      <a:pt x="25" y="94"/>
                    </a:cubicBezTo>
                    <a:cubicBezTo>
                      <a:pt x="31" y="94"/>
                      <a:pt x="31" y="94"/>
                      <a:pt x="31" y="94"/>
                    </a:cubicBezTo>
                    <a:cubicBezTo>
                      <a:pt x="32" y="94"/>
                      <a:pt x="33" y="93"/>
                      <a:pt x="33" y="92"/>
                    </a:cubicBezTo>
                    <a:cubicBezTo>
                      <a:pt x="33" y="86"/>
                      <a:pt x="33" y="86"/>
                      <a:pt x="33" y="86"/>
                    </a:cubicBezTo>
                    <a:cubicBezTo>
                      <a:pt x="40" y="85"/>
                      <a:pt x="46" y="83"/>
                      <a:pt x="49" y="80"/>
                    </a:cubicBezTo>
                    <a:cubicBezTo>
                      <a:pt x="55" y="75"/>
                      <a:pt x="58" y="66"/>
                      <a:pt x="55" y="59"/>
                    </a:cubicBezTo>
                    <a:cubicBezTo>
                      <a:pt x="52" y="50"/>
                      <a:pt x="41" y="46"/>
                      <a:pt x="33" y="42"/>
                    </a:cubicBezTo>
                    <a:cubicBezTo>
                      <a:pt x="32" y="42"/>
                      <a:pt x="32" y="42"/>
                      <a:pt x="32" y="42"/>
                    </a:cubicBezTo>
                    <a:cubicBezTo>
                      <a:pt x="29" y="41"/>
                      <a:pt x="25" y="39"/>
                      <a:pt x="24" y="38"/>
                    </a:cubicBezTo>
                    <a:cubicBezTo>
                      <a:pt x="24" y="38"/>
                      <a:pt x="23" y="38"/>
                      <a:pt x="23" y="38"/>
                    </a:cubicBezTo>
                    <a:cubicBezTo>
                      <a:pt x="21" y="37"/>
                      <a:pt x="19" y="36"/>
                      <a:pt x="17" y="34"/>
                    </a:cubicBezTo>
                    <a:cubicBezTo>
                      <a:pt x="16" y="31"/>
                      <a:pt x="16" y="27"/>
                      <a:pt x="18" y="25"/>
                    </a:cubicBezTo>
                    <a:cubicBezTo>
                      <a:pt x="22" y="22"/>
                      <a:pt x="25" y="21"/>
                      <a:pt x="28" y="21"/>
                    </a:cubicBezTo>
                    <a:cubicBezTo>
                      <a:pt x="30" y="21"/>
                      <a:pt x="33" y="22"/>
                      <a:pt x="35" y="22"/>
                    </a:cubicBezTo>
                    <a:cubicBezTo>
                      <a:pt x="36" y="23"/>
                      <a:pt x="39" y="25"/>
                      <a:pt x="41" y="27"/>
                    </a:cubicBezTo>
                    <a:cubicBezTo>
                      <a:pt x="41" y="27"/>
                      <a:pt x="42" y="27"/>
                      <a:pt x="42" y="27"/>
                    </a:cubicBezTo>
                    <a:cubicBezTo>
                      <a:pt x="42" y="27"/>
                      <a:pt x="42" y="28"/>
                      <a:pt x="42" y="28"/>
                    </a:cubicBezTo>
                    <a:cubicBezTo>
                      <a:pt x="42" y="28"/>
                      <a:pt x="42" y="28"/>
                      <a:pt x="43" y="28"/>
                    </a:cubicBezTo>
                    <a:cubicBezTo>
                      <a:pt x="43" y="29"/>
                      <a:pt x="45" y="30"/>
                      <a:pt x="46" y="30"/>
                    </a:cubicBezTo>
                    <a:cubicBezTo>
                      <a:pt x="49" y="30"/>
                      <a:pt x="52" y="28"/>
                      <a:pt x="53" y="26"/>
                    </a:cubicBezTo>
                    <a:cubicBezTo>
                      <a:pt x="54" y="24"/>
                      <a:pt x="54" y="22"/>
                      <a:pt x="53" y="20"/>
                    </a:cubicBezTo>
                    <a:cubicBezTo>
                      <a:pt x="50" y="16"/>
                      <a:pt x="44" y="12"/>
                      <a:pt x="38" y="10"/>
                    </a:cubicBezTo>
                    <a:cubicBezTo>
                      <a:pt x="37" y="10"/>
                      <a:pt x="35" y="9"/>
                      <a:pt x="33" y="9"/>
                    </a:cubicBezTo>
                    <a:cubicBezTo>
                      <a:pt x="33" y="2"/>
                      <a:pt x="33" y="2"/>
                      <a:pt x="33" y="2"/>
                    </a:cubicBezTo>
                    <a:cubicBezTo>
                      <a:pt x="33" y="1"/>
                      <a:pt x="32" y="0"/>
                      <a:pt x="31" y="0"/>
                    </a:cubicBezTo>
                    <a:cubicBezTo>
                      <a:pt x="25" y="0"/>
                      <a:pt x="25" y="0"/>
                      <a:pt x="25" y="0"/>
                    </a:cubicBezTo>
                    <a:cubicBezTo>
                      <a:pt x="24" y="0"/>
                      <a:pt x="23" y="1"/>
                      <a:pt x="23" y="2"/>
                    </a:cubicBezTo>
                    <a:cubicBezTo>
                      <a:pt x="23" y="9"/>
                      <a:pt x="23" y="9"/>
                      <a:pt x="23" y="9"/>
                    </a:cubicBezTo>
                    <a:cubicBezTo>
                      <a:pt x="17" y="10"/>
                      <a:pt x="12" y="13"/>
                      <a:pt x="8" y="16"/>
                    </a:cubicBezTo>
                    <a:cubicBezTo>
                      <a:pt x="2" y="22"/>
                      <a:pt x="0" y="31"/>
                      <a:pt x="4" y="39"/>
                    </a:cubicBezTo>
                    <a:close/>
                  </a:path>
                </a:pathLst>
              </a:custGeom>
              <a:solidFill>
                <a:srgbClr val="87B0C7"/>
              </a:solidFill>
              <a:ln w="222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Aft>
                    <a:spcPct val="0"/>
                  </a:spcAft>
                  <a:buClr>
                    <a:schemeClr val="folHlink"/>
                  </a:buClr>
                  <a:buFont typeface="Wingdings" panose="05000000000000000000" pitchFamily="2" charset="2"/>
                  <a:buNone/>
                </a:pPr>
                <a:endParaRPr lang="zh-CN" altLang="en-US" sz="2400" b="1">
                  <a:solidFill>
                    <a:schemeClr val="accent1"/>
                  </a:solidFill>
                  <a:latin typeface="+mn-ea"/>
                  <a:cs typeface="+mn-ea"/>
                </a:endParaRPr>
              </a:p>
            </p:txBody>
          </p:sp>
          <p:sp>
            <p:nvSpPr>
              <p:cNvPr id="51" name="Freeform 44"/>
              <p:cNvSpPr>
                <a:spLocks noEditPoints="1"/>
              </p:cNvSpPr>
              <p:nvPr/>
            </p:nvSpPr>
            <p:spPr bwMode="auto">
              <a:xfrm>
                <a:off x="6332538" y="2943225"/>
                <a:ext cx="336550" cy="395288"/>
              </a:xfrm>
              <a:custGeom>
                <a:avLst/>
                <a:gdLst>
                  <a:gd name="T0" fmla="*/ 31 w 89"/>
                  <a:gd name="T1" fmla="*/ 53 h 104"/>
                  <a:gd name="T2" fmla="*/ 4 w 89"/>
                  <a:gd name="T3" fmla="*/ 104 h 104"/>
                  <a:gd name="T4" fmla="*/ 73 w 89"/>
                  <a:gd name="T5" fmla="*/ 104 h 104"/>
                  <a:gd name="T6" fmla="*/ 73 w 89"/>
                  <a:gd name="T7" fmla="*/ 104 h 104"/>
                  <a:gd name="T8" fmla="*/ 88 w 89"/>
                  <a:gd name="T9" fmla="*/ 89 h 104"/>
                  <a:gd name="T10" fmla="*/ 89 w 89"/>
                  <a:gd name="T11" fmla="*/ 89 h 104"/>
                  <a:gd name="T12" fmla="*/ 89 w 89"/>
                  <a:gd name="T13" fmla="*/ 17 h 104"/>
                  <a:gd name="T14" fmla="*/ 88 w 89"/>
                  <a:gd name="T15" fmla="*/ 17 h 104"/>
                  <a:gd name="T16" fmla="*/ 73 w 89"/>
                  <a:gd name="T17" fmla="*/ 2 h 104"/>
                  <a:gd name="T18" fmla="*/ 73 w 89"/>
                  <a:gd name="T19" fmla="*/ 0 h 104"/>
                  <a:gd name="T20" fmla="*/ 0 w 89"/>
                  <a:gd name="T21" fmla="*/ 0 h 104"/>
                  <a:gd name="T22" fmla="*/ 31 w 89"/>
                  <a:gd name="T23" fmla="*/ 53 h 104"/>
                  <a:gd name="T24" fmla="*/ 58 w 89"/>
                  <a:gd name="T25" fmla="*/ 43 h 104"/>
                  <a:gd name="T26" fmla="*/ 68 w 89"/>
                  <a:gd name="T27" fmla="*/ 53 h 104"/>
                  <a:gd name="T28" fmla="*/ 58 w 89"/>
                  <a:gd name="T29" fmla="*/ 63 h 104"/>
                  <a:gd name="T30" fmla="*/ 48 w 89"/>
                  <a:gd name="T31" fmla="*/ 53 h 104"/>
                  <a:gd name="T32" fmla="*/ 58 w 89"/>
                  <a:gd name="T33" fmla="*/ 4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9" h="104">
                    <a:moveTo>
                      <a:pt x="31" y="53"/>
                    </a:moveTo>
                    <a:cubicBezTo>
                      <a:pt x="31" y="75"/>
                      <a:pt x="20" y="93"/>
                      <a:pt x="4" y="104"/>
                    </a:cubicBezTo>
                    <a:cubicBezTo>
                      <a:pt x="73" y="104"/>
                      <a:pt x="73" y="104"/>
                      <a:pt x="73" y="104"/>
                    </a:cubicBezTo>
                    <a:cubicBezTo>
                      <a:pt x="73" y="104"/>
                      <a:pt x="73" y="104"/>
                      <a:pt x="73" y="104"/>
                    </a:cubicBezTo>
                    <a:cubicBezTo>
                      <a:pt x="73" y="96"/>
                      <a:pt x="80" y="89"/>
                      <a:pt x="88" y="89"/>
                    </a:cubicBezTo>
                    <a:cubicBezTo>
                      <a:pt x="88" y="89"/>
                      <a:pt x="89" y="89"/>
                      <a:pt x="89" y="89"/>
                    </a:cubicBezTo>
                    <a:cubicBezTo>
                      <a:pt x="89" y="17"/>
                      <a:pt x="89" y="17"/>
                      <a:pt x="89" y="17"/>
                    </a:cubicBezTo>
                    <a:cubicBezTo>
                      <a:pt x="89" y="17"/>
                      <a:pt x="88" y="17"/>
                      <a:pt x="88" y="17"/>
                    </a:cubicBezTo>
                    <a:cubicBezTo>
                      <a:pt x="80" y="17"/>
                      <a:pt x="73" y="11"/>
                      <a:pt x="73" y="2"/>
                    </a:cubicBezTo>
                    <a:cubicBezTo>
                      <a:pt x="73" y="1"/>
                      <a:pt x="73" y="1"/>
                      <a:pt x="73" y="0"/>
                    </a:cubicBezTo>
                    <a:cubicBezTo>
                      <a:pt x="0" y="0"/>
                      <a:pt x="0" y="0"/>
                      <a:pt x="0" y="0"/>
                    </a:cubicBezTo>
                    <a:cubicBezTo>
                      <a:pt x="19" y="10"/>
                      <a:pt x="31" y="30"/>
                      <a:pt x="31" y="53"/>
                    </a:cubicBezTo>
                    <a:close/>
                    <a:moveTo>
                      <a:pt x="58" y="43"/>
                    </a:moveTo>
                    <a:cubicBezTo>
                      <a:pt x="63" y="43"/>
                      <a:pt x="68" y="48"/>
                      <a:pt x="68" y="53"/>
                    </a:cubicBezTo>
                    <a:cubicBezTo>
                      <a:pt x="68" y="59"/>
                      <a:pt x="63" y="63"/>
                      <a:pt x="58" y="63"/>
                    </a:cubicBezTo>
                    <a:cubicBezTo>
                      <a:pt x="52" y="63"/>
                      <a:pt x="48" y="59"/>
                      <a:pt x="48" y="53"/>
                    </a:cubicBezTo>
                    <a:cubicBezTo>
                      <a:pt x="48" y="48"/>
                      <a:pt x="52" y="43"/>
                      <a:pt x="58" y="43"/>
                    </a:cubicBezTo>
                    <a:close/>
                  </a:path>
                </a:pathLst>
              </a:custGeom>
              <a:solidFill>
                <a:srgbClr val="87B0C7"/>
              </a:solidFill>
              <a:ln w="222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Aft>
                    <a:spcPct val="0"/>
                  </a:spcAft>
                  <a:buClr>
                    <a:schemeClr val="folHlink"/>
                  </a:buClr>
                  <a:buFont typeface="Wingdings" panose="05000000000000000000" pitchFamily="2" charset="2"/>
                  <a:buNone/>
                </a:pPr>
                <a:endParaRPr lang="zh-CN" altLang="en-US" sz="2400" b="1">
                  <a:solidFill>
                    <a:schemeClr val="accent1"/>
                  </a:solidFill>
                  <a:latin typeface="+mn-ea"/>
                  <a:cs typeface="+mn-ea"/>
                </a:endParaRPr>
              </a:p>
            </p:txBody>
          </p:sp>
          <p:sp>
            <p:nvSpPr>
              <p:cNvPr id="52" name="Freeform 45"/>
              <p:cNvSpPr>
                <a:spLocks noEditPoints="1"/>
              </p:cNvSpPr>
              <p:nvPr/>
            </p:nvSpPr>
            <p:spPr bwMode="auto">
              <a:xfrm>
                <a:off x="5730875" y="2943225"/>
                <a:ext cx="374650" cy="395288"/>
              </a:xfrm>
              <a:custGeom>
                <a:avLst/>
                <a:gdLst>
                  <a:gd name="T0" fmla="*/ 15 w 99"/>
                  <a:gd name="T1" fmla="*/ 104 h 104"/>
                  <a:gd name="T2" fmla="*/ 15 w 99"/>
                  <a:gd name="T3" fmla="*/ 104 h 104"/>
                  <a:gd name="T4" fmla="*/ 95 w 99"/>
                  <a:gd name="T5" fmla="*/ 104 h 104"/>
                  <a:gd name="T6" fmla="*/ 67 w 99"/>
                  <a:gd name="T7" fmla="*/ 53 h 104"/>
                  <a:gd name="T8" fmla="*/ 99 w 99"/>
                  <a:gd name="T9" fmla="*/ 0 h 104"/>
                  <a:gd name="T10" fmla="*/ 15 w 99"/>
                  <a:gd name="T11" fmla="*/ 0 h 104"/>
                  <a:gd name="T12" fmla="*/ 15 w 99"/>
                  <a:gd name="T13" fmla="*/ 2 h 104"/>
                  <a:gd name="T14" fmla="*/ 0 w 99"/>
                  <a:gd name="T15" fmla="*/ 17 h 104"/>
                  <a:gd name="T16" fmla="*/ 0 w 99"/>
                  <a:gd name="T17" fmla="*/ 17 h 104"/>
                  <a:gd name="T18" fmla="*/ 0 w 99"/>
                  <a:gd name="T19" fmla="*/ 89 h 104"/>
                  <a:gd name="T20" fmla="*/ 0 w 99"/>
                  <a:gd name="T21" fmla="*/ 89 h 104"/>
                  <a:gd name="T22" fmla="*/ 15 w 99"/>
                  <a:gd name="T23" fmla="*/ 104 h 104"/>
                  <a:gd name="T24" fmla="*/ 31 w 99"/>
                  <a:gd name="T25" fmla="*/ 43 h 104"/>
                  <a:gd name="T26" fmla="*/ 41 w 99"/>
                  <a:gd name="T27" fmla="*/ 53 h 104"/>
                  <a:gd name="T28" fmla="*/ 31 w 99"/>
                  <a:gd name="T29" fmla="*/ 63 h 104"/>
                  <a:gd name="T30" fmla="*/ 21 w 99"/>
                  <a:gd name="T31" fmla="*/ 53 h 104"/>
                  <a:gd name="T32" fmla="*/ 31 w 99"/>
                  <a:gd name="T33" fmla="*/ 4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9" h="104">
                    <a:moveTo>
                      <a:pt x="15" y="104"/>
                    </a:moveTo>
                    <a:cubicBezTo>
                      <a:pt x="15" y="104"/>
                      <a:pt x="15" y="104"/>
                      <a:pt x="15" y="104"/>
                    </a:cubicBezTo>
                    <a:cubicBezTo>
                      <a:pt x="95" y="104"/>
                      <a:pt x="95" y="104"/>
                      <a:pt x="95" y="104"/>
                    </a:cubicBezTo>
                    <a:cubicBezTo>
                      <a:pt x="78" y="93"/>
                      <a:pt x="67" y="75"/>
                      <a:pt x="67" y="53"/>
                    </a:cubicBezTo>
                    <a:cubicBezTo>
                      <a:pt x="67" y="30"/>
                      <a:pt x="80" y="10"/>
                      <a:pt x="99" y="0"/>
                    </a:cubicBezTo>
                    <a:cubicBezTo>
                      <a:pt x="15" y="0"/>
                      <a:pt x="15" y="0"/>
                      <a:pt x="15" y="0"/>
                    </a:cubicBezTo>
                    <a:cubicBezTo>
                      <a:pt x="15" y="1"/>
                      <a:pt x="15" y="1"/>
                      <a:pt x="15" y="2"/>
                    </a:cubicBezTo>
                    <a:cubicBezTo>
                      <a:pt x="15" y="11"/>
                      <a:pt x="9" y="17"/>
                      <a:pt x="0" y="17"/>
                    </a:cubicBezTo>
                    <a:cubicBezTo>
                      <a:pt x="0" y="17"/>
                      <a:pt x="0" y="17"/>
                      <a:pt x="0" y="17"/>
                    </a:cubicBezTo>
                    <a:cubicBezTo>
                      <a:pt x="0" y="89"/>
                      <a:pt x="0" y="89"/>
                      <a:pt x="0" y="89"/>
                    </a:cubicBezTo>
                    <a:cubicBezTo>
                      <a:pt x="0" y="89"/>
                      <a:pt x="0" y="89"/>
                      <a:pt x="0" y="89"/>
                    </a:cubicBezTo>
                    <a:cubicBezTo>
                      <a:pt x="9" y="89"/>
                      <a:pt x="15" y="96"/>
                      <a:pt x="15" y="104"/>
                    </a:cubicBezTo>
                    <a:close/>
                    <a:moveTo>
                      <a:pt x="31" y="43"/>
                    </a:moveTo>
                    <a:cubicBezTo>
                      <a:pt x="36" y="43"/>
                      <a:pt x="41" y="48"/>
                      <a:pt x="41" y="53"/>
                    </a:cubicBezTo>
                    <a:cubicBezTo>
                      <a:pt x="41" y="59"/>
                      <a:pt x="36" y="63"/>
                      <a:pt x="31" y="63"/>
                    </a:cubicBezTo>
                    <a:cubicBezTo>
                      <a:pt x="25" y="63"/>
                      <a:pt x="21" y="59"/>
                      <a:pt x="21" y="53"/>
                    </a:cubicBezTo>
                    <a:cubicBezTo>
                      <a:pt x="21" y="48"/>
                      <a:pt x="25" y="43"/>
                      <a:pt x="31" y="43"/>
                    </a:cubicBezTo>
                    <a:close/>
                  </a:path>
                </a:pathLst>
              </a:custGeom>
              <a:solidFill>
                <a:srgbClr val="87B0C7"/>
              </a:solidFill>
              <a:ln w="222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Aft>
                    <a:spcPct val="0"/>
                  </a:spcAft>
                  <a:buClr>
                    <a:schemeClr val="folHlink"/>
                  </a:buClr>
                  <a:buFont typeface="Wingdings" panose="05000000000000000000" pitchFamily="2" charset="2"/>
                  <a:buNone/>
                </a:pPr>
                <a:endParaRPr lang="zh-CN" altLang="en-US" sz="2400" b="1">
                  <a:solidFill>
                    <a:schemeClr val="accent1"/>
                  </a:solidFill>
                  <a:latin typeface="+mn-ea"/>
                  <a:cs typeface="+mn-ea"/>
                </a:endParaRPr>
              </a:p>
            </p:txBody>
          </p:sp>
        </p:grpSp>
      </p:grpSp>
      <p:grpSp>
        <p:nvGrpSpPr>
          <p:cNvPr id="3" name="组合 2"/>
          <p:cNvGrpSpPr/>
          <p:nvPr/>
        </p:nvGrpSpPr>
        <p:grpSpPr>
          <a:xfrm>
            <a:off x="9607943" y="3887114"/>
            <a:ext cx="1466031" cy="1466031"/>
            <a:chOff x="9607943" y="3887114"/>
            <a:chExt cx="1466031" cy="1466031"/>
          </a:xfrm>
          <a:solidFill>
            <a:schemeClr val="bg1"/>
          </a:solidFill>
        </p:grpSpPr>
        <p:sp>
          <p:nvSpPr>
            <p:cNvPr id="53" name="泪滴形 52"/>
            <p:cNvSpPr/>
            <p:nvPr/>
          </p:nvSpPr>
          <p:spPr>
            <a:xfrm rot="13500000" flipV="1">
              <a:off x="9607943" y="3887114"/>
              <a:ext cx="1466031" cy="1466031"/>
            </a:xfrm>
            <a:prstGeom prst="teardrop">
              <a:avLst>
                <a:gd name="adj" fmla="val 109259"/>
              </a:avLst>
            </a:prstGeom>
            <a:gradFill flip="none" rotWithShape="1">
              <a:gsLst>
                <a:gs pos="0">
                  <a:schemeClr val="bg1"/>
                </a:gs>
                <a:gs pos="36000">
                  <a:schemeClr val="bg1"/>
                </a:gs>
                <a:gs pos="100000">
                  <a:schemeClr val="bg1">
                    <a:lumMod val="85000"/>
                  </a:schemeClr>
                </a:gs>
              </a:gsLst>
              <a:lin ang="13200000" scaled="0"/>
              <a:tileRect/>
            </a:gradFill>
            <a:ln w="22225">
              <a:solidFill>
                <a:schemeClr val="bg1"/>
              </a:solidFill>
            </a:ln>
            <a:effectLst>
              <a:outerShdw blurRad="419100" dist="419100" dir="3600000" algn="tl" rotWithShape="0">
                <a:schemeClr val="accent2">
                  <a:lumMod val="50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Aft>
                  <a:spcPct val="0"/>
                </a:spcAft>
                <a:buClr>
                  <a:schemeClr val="folHlink"/>
                </a:buClr>
                <a:buFont typeface="Wingdings" panose="05000000000000000000" pitchFamily="2" charset="2"/>
                <a:buNone/>
              </a:pPr>
              <a:endParaRPr lang="zh-CN" altLang="en-US" sz="2400" b="1">
                <a:solidFill>
                  <a:schemeClr val="accent1"/>
                </a:solidFill>
                <a:latin typeface="+mn-ea"/>
                <a:cs typeface="+mn-ea"/>
              </a:endParaRPr>
            </a:p>
          </p:txBody>
        </p:sp>
        <p:grpSp>
          <p:nvGrpSpPr>
            <p:cNvPr id="54" name="组合 53"/>
            <p:cNvGrpSpPr/>
            <p:nvPr/>
          </p:nvGrpSpPr>
          <p:grpSpPr>
            <a:xfrm>
              <a:off x="9969628" y="4323621"/>
              <a:ext cx="742659" cy="567676"/>
              <a:chOff x="5513388" y="2992438"/>
              <a:chExt cx="1158875" cy="885825"/>
            </a:xfrm>
            <a:grpFill/>
          </p:grpSpPr>
          <p:sp>
            <p:nvSpPr>
              <p:cNvPr id="55" name="Freeform 49"/>
              <p:cNvSpPr>
                <a:spLocks noEditPoints="1"/>
              </p:cNvSpPr>
              <p:nvPr/>
            </p:nvSpPr>
            <p:spPr bwMode="auto">
              <a:xfrm>
                <a:off x="5513388" y="2992438"/>
                <a:ext cx="1158875" cy="885825"/>
              </a:xfrm>
              <a:custGeom>
                <a:avLst/>
                <a:gdLst>
                  <a:gd name="T0" fmla="*/ 306 w 306"/>
                  <a:gd name="T1" fmla="*/ 139 h 233"/>
                  <a:gd name="T2" fmla="*/ 306 w 306"/>
                  <a:gd name="T3" fmla="*/ 37 h 233"/>
                  <a:gd name="T4" fmla="*/ 268 w 306"/>
                  <a:gd name="T5" fmla="*/ 0 h 233"/>
                  <a:gd name="T6" fmla="*/ 237 w 306"/>
                  <a:gd name="T7" fmla="*/ 0 h 233"/>
                  <a:gd name="T8" fmla="*/ 139 w 306"/>
                  <a:gd name="T9" fmla="*/ 0 h 233"/>
                  <a:gd name="T10" fmla="*/ 107 w 306"/>
                  <a:gd name="T11" fmla="*/ 0 h 233"/>
                  <a:gd name="T12" fmla="*/ 70 w 306"/>
                  <a:gd name="T13" fmla="*/ 37 h 233"/>
                  <a:gd name="T14" fmla="*/ 70 w 306"/>
                  <a:gd name="T15" fmla="*/ 69 h 233"/>
                  <a:gd name="T16" fmla="*/ 56 w 306"/>
                  <a:gd name="T17" fmla="*/ 69 h 233"/>
                  <a:gd name="T18" fmla="*/ 30 w 306"/>
                  <a:gd name="T19" fmla="*/ 69 h 233"/>
                  <a:gd name="T20" fmla="*/ 0 w 306"/>
                  <a:gd name="T21" fmla="*/ 99 h 233"/>
                  <a:gd name="T22" fmla="*/ 0 w 306"/>
                  <a:gd name="T23" fmla="*/ 181 h 233"/>
                  <a:gd name="T24" fmla="*/ 10 w 306"/>
                  <a:gd name="T25" fmla="*/ 203 h 233"/>
                  <a:gd name="T26" fmla="*/ 3 w 306"/>
                  <a:gd name="T27" fmla="*/ 230 h 233"/>
                  <a:gd name="T28" fmla="*/ 32 w 306"/>
                  <a:gd name="T29" fmla="*/ 211 h 233"/>
                  <a:gd name="T30" fmla="*/ 149 w 306"/>
                  <a:gd name="T31" fmla="*/ 211 h 233"/>
                  <a:gd name="T32" fmla="*/ 160 w 306"/>
                  <a:gd name="T33" fmla="*/ 211 h 233"/>
                  <a:gd name="T34" fmla="*/ 190 w 306"/>
                  <a:gd name="T35" fmla="*/ 181 h 233"/>
                  <a:gd name="T36" fmla="*/ 190 w 306"/>
                  <a:gd name="T37" fmla="*/ 177 h 233"/>
                  <a:gd name="T38" fmla="*/ 267 w 306"/>
                  <a:gd name="T39" fmla="*/ 177 h 233"/>
                  <a:gd name="T40" fmla="*/ 300 w 306"/>
                  <a:gd name="T41" fmla="*/ 198 h 233"/>
                  <a:gd name="T42" fmla="*/ 294 w 306"/>
                  <a:gd name="T43" fmla="*/ 167 h 233"/>
                  <a:gd name="T44" fmla="*/ 306 w 306"/>
                  <a:gd name="T45" fmla="*/ 139 h 233"/>
                  <a:gd name="T46" fmla="*/ 291 w 306"/>
                  <a:gd name="T47" fmla="*/ 137 h 233"/>
                  <a:gd name="T48" fmla="*/ 283 w 306"/>
                  <a:gd name="T49" fmla="*/ 155 h 233"/>
                  <a:gd name="T50" fmla="*/ 279 w 306"/>
                  <a:gd name="T51" fmla="*/ 163 h 233"/>
                  <a:gd name="T52" fmla="*/ 280 w 306"/>
                  <a:gd name="T53" fmla="*/ 171 h 233"/>
                  <a:gd name="T54" fmla="*/ 273 w 306"/>
                  <a:gd name="T55" fmla="*/ 165 h 233"/>
                  <a:gd name="T56" fmla="*/ 265 w 306"/>
                  <a:gd name="T57" fmla="*/ 161 h 233"/>
                  <a:gd name="T58" fmla="*/ 110 w 306"/>
                  <a:gd name="T59" fmla="*/ 161 h 233"/>
                  <a:gd name="T60" fmla="*/ 85 w 306"/>
                  <a:gd name="T61" fmla="*/ 137 h 233"/>
                  <a:gd name="T62" fmla="*/ 85 w 306"/>
                  <a:gd name="T63" fmla="*/ 39 h 233"/>
                  <a:gd name="T64" fmla="*/ 110 w 306"/>
                  <a:gd name="T65" fmla="*/ 15 h 233"/>
                  <a:gd name="T66" fmla="*/ 266 w 306"/>
                  <a:gd name="T67" fmla="*/ 15 h 233"/>
                  <a:gd name="T68" fmla="*/ 291 w 306"/>
                  <a:gd name="T69" fmla="*/ 39 h 233"/>
                  <a:gd name="T70" fmla="*/ 291 w 306"/>
                  <a:gd name="T71" fmla="*/ 137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6" h="233">
                    <a:moveTo>
                      <a:pt x="306" y="139"/>
                    </a:moveTo>
                    <a:cubicBezTo>
                      <a:pt x="306" y="37"/>
                      <a:pt x="306" y="37"/>
                      <a:pt x="306" y="37"/>
                    </a:cubicBezTo>
                    <a:cubicBezTo>
                      <a:pt x="306" y="16"/>
                      <a:pt x="289" y="0"/>
                      <a:pt x="268" y="0"/>
                    </a:cubicBezTo>
                    <a:cubicBezTo>
                      <a:pt x="237" y="0"/>
                      <a:pt x="237" y="0"/>
                      <a:pt x="237" y="0"/>
                    </a:cubicBezTo>
                    <a:cubicBezTo>
                      <a:pt x="139" y="0"/>
                      <a:pt x="139" y="0"/>
                      <a:pt x="139" y="0"/>
                    </a:cubicBezTo>
                    <a:cubicBezTo>
                      <a:pt x="107" y="0"/>
                      <a:pt x="107" y="0"/>
                      <a:pt x="107" y="0"/>
                    </a:cubicBezTo>
                    <a:cubicBezTo>
                      <a:pt x="87" y="0"/>
                      <a:pt x="70" y="16"/>
                      <a:pt x="70" y="37"/>
                    </a:cubicBezTo>
                    <a:cubicBezTo>
                      <a:pt x="70" y="69"/>
                      <a:pt x="70" y="69"/>
                      <a:pt x="70" y="69"/>
                    </a:cubicBezTo>
                    <a:cubicBezTo>
                      <a:pt x="56" y="69"/>
                      <a:pt x="56" y="69"/>
                      <a:pt x="56" y="69"/>
                    </a:cubicBezTo>
                    <a:cubicBezTo>
                      <a:pt x="30" y="69"/>
                      <a:pt x="30" y="69"/>
                      <a:pt x="30" y="69"/>
                    </a:cubicBezTo>
                    <a:cubicBezTo>
                      <a:pt x="14" y="69"/>
                      <a:pt x="0" y="82"/>
                      <a:pt x="0" y="99"/>
                    </a:cubicBezTo>
                    <a:cubicBezTo>
                      <a:pt x="0" y="181"/>
                      <a:pt x="0" y="181"/>
                      <a:pt x="0" y="181"/>
                    </a:cubicBezTo>
                    <a:cubicBezTo>
                      <a:pt x="0" y="190"/>
                      <a:pt x="4" y="197"/>
                      <a:pt x="10" y="203"/>
                    </a:cubicBezTo>
                    <a:cubicBezTo>
                      <a:pt x="10" y="212"/>
                      <a:pt x="9" y="218"/>
                      <a:pt x="3" y="230"/>
                    </a:cubicBezTo>
                    <a:cubicBezTo>
                      <a:pt x="8" y="233"/>
                      <a:pt x="32" y="211"/>
                      <a:pt x="32" y="211"/>
                    </a:cubicBezTo>
                    <a:cubicBezTo>
                      <a:pt x="149" y="211"/>
                      <a:pt x="149" y="211"/>
                      <a:pt x="149" y="211"/>
                    </a:cubicBezTo>
                    <a:cubicBezTo>
                      <a:pt x="160" y="211"/>
                      <a:pt x="160" y="211"/>
                      <a:pt x="160" y="211"/>
                    </a:cubicBezTo>
                    <a:cubicBezTo>
                      <a:pt x="177" y="211"/>
                      <a:pt x="190" y="198"/>
                      <a:pt x="190" y="181"/>
                    </a:cubicBezTo>
                    <a:cubicBezTo>
                      <a:pt x="190" y="177"/>
                      <a:pt x="190" y="177"/>
                      <a:pt x="190" y="177"/>
                    </a:cubicBezTo>
                    <a:cubicBezTo>
                      <a:pt x="267" y="177"/>
                      <a:pt x="267" y="177"/>
                      <a:pt x="267" y="177"/>
                    </a:cubicBezTo>
                    <a:cubicBezTo>
                      <a:pt x="267" y="177"/>
                      <a:pt x="294" y="202"/>
                      <a:pt x="300" y="198"/>
                    </a:cubicBezTo>
                    <a:cubicBezTo>
                      <a:pt x="293" y="182"/>
                      <a:pt x="293" y="177"/>
                      <a:pt x="294" y="167"/>
                    </a:cubicBezTo>
                    <a:cubicBezTo>
                      <a:pt x="301" y="160"/>
                      <a:pt x="306" y="150"/>
                      <a:pt x="306" y="139"/>
                    </a:cubicBezTo>
                    <a:close/>
                    <a:moveTo>
                      <a:pt x="291" y="137"/>
                    </a:moveTo>
                    <a:cubicBezTo>
                      <a:pt x="291" y="144"/>
                      <a:pt x="288" y="150"/>
                      <a:pt x="283" y="155"/>
                    </a:cubicBezTo>
                    <a:cubicBezTo>
                      <a:pt x="281" y="157"/>
                      <a:pt x="280" y="160"/>
                      <a:pt x="279" y="163"/>
                    </a:cubicBezTo>
                    <a:cubicBezTo>
                      <a:pt x="279" y="166"/>
                      <a:pt x="279" y="168"/>
                      <a:pt x="280" y="171"/>
                    </a:cubicBezTo>
                    <a:cubicBezTo>
                      <a:pt x="277" y="169"/>
                      <a:pt x="275" y="167"/>
                      <a:pt x="273" y="165"/>
                    </a:cubicBezTo>
                    <a:cubicBezTo>
                      <a:pt x="271" y="163"/>
                      <a:pt x="268" y="161"/>
                      <a:pt x="265" y="161"/>
                    </a:cubicBezTo>
                    <a:cubicBezTo>
                      <a:pt x="110" y="161"/>
                      <a:pt x="110" y="161"/>
                      <a:pt x="110" y="161"/>
                    </a:cubicBezTo>
                    <a:cubicBezTo>
                      <a:pt x="96" y="161"/>
                      <a:pt x="85" y="151"/>
                      <a:pt x="85" y="137"/>
                    </a:cubicBezTo>
                    <a:cubicBezTo>
                      <a:pt x="85" y="39"/>
                      <a:pt x="85" y="39"/>
                      <a:pt x="85" y="39"/>
                    </a:cubicBezTo>
                    <a:cubicBezTo>
                      <a:pt x="85" y="26"/>
                      <a:pt x="96" y="15"/>
                      <a:pt x="110" y="15"/>
                    </a:cubicBezTo>
                    <a:cubicBezTo>
                      <a:pt x="266" y="15"/>
                      <a:pt x="266" y="15"/>
                      <a:pt x="266" y="15"/>
                    </a:cubicBezTo>
                    <a:cubicBezTo>
                      <a:pt x="280" y="15"/>
                      <a:pt x="291" y="26"/>
                      <a:pt x="291" y="39"/>
                    </a:cubicBezTo>
                    <a:lnTo>
                      <a:pt x="291" y="137"/>
                    </a:lnTo>
                    <a:close/>
                  </a:path>
                </a:pathLst>
              </a:custGeom>
              <a:solidFill>
                <a:srgbClr val="87B0C7"/>
              </a:solidFill>
              <a:ln w="222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Aft>
                    <a:spcPct val="0"/>
                  </a:spcAft>
                  <a:buClr>
                    <a:schemeClr val="folHlink"/>
                  </a:buClr>
                  <a:buFont typeface="Wingdings" panose="05000000000000000000" pitchFamily="2" charset="2"/>
                  <a:buNone/>
                </a:pPr>
                <a:endParaRPr lang="zh-CN" altLang="en-US" sz="2400" b="1">
                  <a:solidFill>
                    <a:schemeClr val="accent1"/>
                  </a:solidFill>
                  <a:latin typeface="+mn-ea"/>
                  <a:cs typeface="+mn-ea"/>
                </a:endParaRPr>
              </a:p>
            </p:txBody>
          </p:sp>
          <p:sp>
            <p:nvSpPr>
              <p:cNvPr id="62" name="Freeform 50"/>
              <p:cNvSpPr/>
              <p:nvPr/>
            </p:nvSpPr>
            <p:spPr bwMode="auto">
              <a:xfrm>
                <a:off x="6084888" y="3082926"/>
                <a:ext cx="292100" cy="476250"/>
              </a:xfrm>
              <a:custGeom>
                <a:avLst/>
                <a:gdLst>
                  <a:gd name="T0" fmla="*/ 44 w 77"/>
                  <a:gd name="T1" fmla="*/ 56 h 125"/>
                  <a:gd name="T2" fmla="*/ 42 w 77"/>
                  <a:gd name="T3" fmla="*/ 55 h 125"/>
                  <a:gd name="T4" fmla="*/ 32 w 77"/>
                  <a:gd name="T5" fmla="*/ 51 h 125"/>
                  <a:gd name="T6" fmla="*/ 31 w 77"/>
                  <a:gd name="T7" fmla="*/ 50 h 125"/>
                  <a:gd name="T8" fmla="*/ 23 w 77"/>
                  <a:gd name="T9" fmla="*/ 44 h 125"/>
                  <a:gd name="T10" fmla="*/ 24 w 77"/>
                  <a:gd name="T11" fmla="*/ 33 h 125"/>
                  <a:gd name="T12" fmla="*/ 37 w 77"/>
                  <a:gd name="T13" fmla="*/ 28 h 125"/>
                  <a:gd name="T14" fmla="*/ 46 w 77"/>
                  <a:gd name="T15" fmla="*/ 30 h 125"/>
                  <a:gd name="T16" fmla="*/ 55 w 77"/>
                  <a:gd name="T17" fmla="*/ 35 h 125"/>
                  <a:gd name="T18" fmla="*/ 56 w 77"/>
                  <a:gd name="T19" fmla="*/ 36 h 125"/>
                  <a:gd name="T20" fmla="*/ 56 w 77"/>
                  <a:gd name="T21" fmla="*/ 36 h 125"/>
                  <a:gd name="T22" fmla="*/ 56 w 77"/>
                  <a:gd name="T23" fmla="*/ 37 h 125"/>
                  <a:gd name="T24" fmla="*/ 62 w 77"/>
                  <a:gd name="T25" fmla="*/ 40 h 125"/>
                  <a:gd name="T26" fmla="*/ 71 w 77"/>
                  <a:gd name="T27" fmla="*/ 34 h 125"/>
                  <a:gd name="T28" fmla="*/ 71 w 77"/>
                  <a:gd name="T29" fmla="*/ 27 h 125"/>
                  <a:gd name="T30" fmla="*/ 51 w 77"/>
                  <a:gd name="T31" fmla="*/ 13 h 125"/>
                  <a:gd name="T32" fmla="*/ 44 w 77"/>
                  <a:gd name="T33" fmla="*/ 12 h 125"/>
                  <a:gd name="T34" fmla="*/ 44 w 77"/>
                  <a:gd name="T35" fmla="*/ 3 h 125"/>
                  <a:gd name="T36" fmla="*/ 41 w 77"/>
                  <a:gd name="T37" fmla="*/ 0 h 125"/>
                  <a:gd name="T38" fmla="*/ 33 w 77"/>
                  <a:gd name="T39" fmla="*/ 0 h 125"/>
                  <a:gd name="T40" fmla="*/ 30 w 77"/>
                  <a:gd name="T41" fmla="*/ 3 h 125"/>
                  <a:gd name="T42" fmla="*/ 30 w 77"/>
                  <a:gd name="T43" fmla="*/ 12 h 125"/>
                  <a:gd name="T44" fmla="*/ 10 w 77"/>
                  <a:gd name="T45" fmla="*/ 21 h 125"/>
                  <a:gd name="T46" fmla="*/ 5 w 77"/>
                  <a:gd name="T47" fmla="*/ 51 h 125"/>
                  <a:gd name="T48" fmla="*/ 15 w 77"/>
                  <a:gd name="T49" fmla="*/ 62 h 125"/>
                  <a:gd name="T50" fmla="*/ 42 w 77"/>
                  <a:gd name="T51" fmla="*/ 75 h 125"/>
                  <a:gd name="T52" fmla="*/ 46 w 77"/>
                  <a:gd name="T53" fmla="*/ 77 h 125"/>
                  <a:gd name="T54" fmla="*/ 53 w 77"/>
                  <a:gd name="T55" fmla="*/ 83 h 125"/>
                  <a:gd name="T56" fmla="*/ 51 w 77"/>
                  <a:gd name="T57" fmla="*/ 95 h 125"/>
                  <a:gd name="T58" fmla="*/ 40 w 77"/>
                  <a:gd name="T59" fmla="*/ 98 h 125"/>
                  <a:gd name="T60" fmla="*/ 27 w 77"/>
                  <a:gd name="T61" fmla="*/ 95 h 125"/>
                  <a:gd name="T62" fmla="*/ 18 w 77"/>
                  <a:gd name="T63" fmla="*/ 90 h 125"/>
                  <a:gd name="T64" fmla="*/ 17 w 77"/>
                  <a:gd name="T65" fmla="*/ 89 h 125"/>
                  <a:gd name="T66" fmla="*/ 17 w 77"/>
                  <a:gd name="T67" fmla="*/ 89 h 125"/>
                  <a:gd name="T68" fmla="*/ 17 w 77"/>
                  <a:gd name="T69" fmla="*/ 89 h 125"/>
                  <a:gd name="T70" fmla="*/ 17 w 77"/>
                  <a:gd name="T71" fmla="*/ 88 h 125"/>
                  <a:gd name="T72" fmla="*/ 11 w 77"/>
                  <a:gd name="T73" fmla="*/ 85 h 125"/>
                  <a:gd name="T74" fmla="*/ 2 w 77"/>
                  <a:gd name="T75" fmla="*/ 91 h 125"/>
                  <a:gd name="T76" fmla="*/ 2 w 77"/>
                  <a:gd name="T77" fmla="*/ 99 h 125"/>
                  <a:gd name="T78" fmla="*/ 30 w 77"/>
                  <a:gd name="T79" fmla="*/ 113 h 125"/>
                  <a:gd name="T80" fmla="*/ 30 w 77"/>
                  <a:gd name="T81" fmla="*/ 123 h 125"/>
                  <a:gd name="T82" fmla="*/ 33 w 77"/>
                  <a:gd name="T83" fmla="*/ 125 h 125"/>
                  <a:gd name="T84" fmla="*/ 41 w 77"/>
                  <a:gd name="T85" fmla="*/ 125 h 125"/>
                  <a:gd name="T86" fmla="*/ 44 w 77"/>
                  <a:gd name="T87" fmla="*/ 123 h 125"/>
                  <a:gd name="T88" fmla="*/ 44 w 77"/>
                  <a:gd name="T89" fmla="*/ 114 h 125"/>
                  <a:gd name="T90" fmla="*/ 65 w 77"/>
                  <a:gd name="T91" fmla="*/ 107 h 125"/>
                  <a:gd name="T92" fmla="*/ 73 w 77"/>
                  <a:gd name="T93" fmla="*/ 78 h 125"/>
                  <a:gd name="T94" fmla="*/ 44 w 77"/>
                  <a:gd name="T95" fmla="*/ 5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7" h="125">
                    <a:moveTo>
                      <a:pt x="44" y="56"/>
                    </a:moveTo>
                    <a:cubicBezTo>
                      <a:pt x="42" y="55"/>
                      <a:pt x="42" y="55"/>
                      <a:pt x="42" y="55"/>
                    </a:cubicBezTo>
                    <a:cubicBezTo>
                      <a:pt x="38" y="54"/>
                      <a:pt x="33" y="51"/>
                      <a:pt x="32" y="51"/>
                    </a:cubicBezTo>
                    <a:cubicBezTo>
                      <a:pt x="32" y="51"/>
                      <a:pt x="31" y="50"/>
                      <a:pt x="31" y="50"/>
                    </a:cubicBezTo>
                    <a:cubicBezTo>
                      <a:pt x="27" y="49"/>
                      <a:pt x="25" y="48"/>
                      <a:pt x="23" y="44"/>
                    </a:cubicBezTo>
                    <a:cubicBezTo>
                      <a:pt x="20" y="41"/>
                      <a:pt x="21" y="35"/>
                      <a:pt x="24" y="33"/>
                    </a:cubicBezTo>
                    <a:cubicBezTo>
                      <a:pt x="28" y="29"/>
                      <a:pt x="34" y="28"/>
                      <a:pt x="37" y="28"/>
                    </a:cubicBezTo>
                    <a:cubicBezTo>
                      <a:pt x="40" y="28"/>
                      <a:pt x="43" y="29"/>
                      <a:pt x="46" y="30"/>
                    </a:cubicBezTo>
                    <a:cubicBezTo>
                      <a:pt x="48" y="30"/>
                      <a:pt x="52" y="33"/>
                      <a:pt x="55" y="35"/>
                    </a:cubicBezTo>
                    <a:cubicBezTo>
                      <a:pt x="55" y="35"/>
                      <a:pt x="55" y="36"/>
                      <a:pt x="56" y="36"/>
                    </a:cubicBezTo>
                    <a:cubicBezTo>
                      <a:pt x="56" y="36"/>
                      <a:pt x="56" y="36"/>
                      <a:pt x="56" y="36"/>
                    </a:cubicBezTo>
                    <a:cubicBezTo>
                      <a:pt x="56" y="37"/>
                      <a:pt x="56" y="37"/>
                      <a:pt x="56" y="37"/>
                    </a:cubicBezTo>
                    <a:cubicBezTo>
                      <a:pt x="58" y="39"/>
                      <a:pt x="59" y="40"/>
                      <a:pt x="62" y="40"/>
                    </a:cubicBezTo>
                    <a:cubicBezTo>
                      <a:pt x="65" y="40"/>
                      <a:pt x="69" y="37"/>
                      <a:pt x="71" y="34"/>
                    </a:cubicBezTo>
                    <a:cubicBezTo>
                      <a:pt x="72" y="32"/>
                      <a:pt x="72" y="29"/>
                      <a:pt x="71" y="27"/>
                    </a:cubicBezTo>
                    <a:cubicBezTo>
                      <a:pt x="67" y="20"/>
                      <a:pt x="58" y="15"/>
                      <a:pt x="51" y="13"/>
                    </a:cubicBezTo>
                    <a:cubicBezTo>
                      <a:pt x="48" y="13"/>
                      <a:pt x="46" y="12"/>
                      <a:pt x="44" y="12"/>
                    </a:cubicBezTo>
                    <a:cubicBezTo>
                      <a:pt x="44" y="3"/>
                      <a:pt x="44" y="3"/>
                      <a:pt x="44" y="3"/>
                    </a:cubicBezTo>
                    <a:cubicBezTo>
                      <a:pt x="44" y="1"/>
                      <a:pt x="43" y="0"/>
                      <a:pt x="41" y="0"/>
                    </a:cubicBezTo>
                    <a:cubicBezTo>
                      <a:pt x="33" y="0"/>
                      <a:pt x="33" y="0"/>
                      <a:pt x="33" y="0"/>
                    </a:cubicBezTo>
                    <a:cubicBezTo>
                      <a:pt x="31" y="0"/>
                      <a:pt x="30" y="1"/>
                      <a:pt x="30" y="3"/>
                    </a:cubicBezTo>
                    <a:cubicBezTo>
                      <a:pt x="30" y="12"/>
                      <a:pt x="30" y="12"/>
                      <a:pt x="30" y="12"/>
                    </a:cubicBezTo>
                    <a:cubicBezTo>
                      <a:pt x="22" y="14"/>
                      <a:pt x="15" y="17"/>
                      <a:pt x="10" y="21"/>
                    </a:cubicBezTo>
                    <a:cubicBezTo>
                      <a:pt x="2" y="29"/>
                      <a:pt x="0" y="41"/>
                      <a:pt x="5" y="51"/>
                    </a:cubicBezTo>
                    <a:cubicBezTo>
                      <a:pt x="7" y="56"/>
                      <a:pt x="11" y="60"/>
                      <a:pt x="15" y="62"/>
                    </a:cubicBezTo>
                    <a:cubicBezTo>
                      <a:pt x="18" y="64"/>
                      <a:pt x="34" y="71"/>
                      <a:pt x="42" y="75"/>
                    </a:cubicBezTo>
                    <a:cubicBezTo>
                      <a:pt x="46" y="77"/>
                      <a:pt x="46" y="77"/>
                      <a:pt x="46" y="77"/>
                    </a:cubicBezTo>
                    <a:cubicBezTo>
                      <a:pt x="49" y="79"/>
                      <a:pt x="52" y="81"/>
                      <a:pt x="53" y="83"/>
                    </a:cubicBezTo>
                    <a:cubicBezTo>
                      <a:pt x="55" y="87"/>
                      <a:pt x="54" y="92"/>
                      <a:pt x="51" y="95"/>
                    </a:cubicBezTo>
                    <a:cubicBezTo>
                      <a:pt x="49" y="97"/>
                      <a:pt x="45" y="98"/>
                      <a:pt x="40" y="98"/>
                    </a:cubicBezTo>
                    <a:cubicBezTo>
                      <a:pt x="36" y="98"/>
                      <a:pt x="31" y="97"/>
                      <a:pt x="27" y="95"/>
                    </a:cubicBezTo>
                    <a:cubicBezTo>
                      <a:pt x="24" y="94"/>
                      <a:pt x="21" y="92"/>
                      <a:pt x="18" y="90"/>
                    </a:cubicBezTo>
                    <a:cubicBezTo>
                      <a:pt x="18" y="90"/>
                      <a:pt x="18" y="90"/>
                      <a:pt x="17" y="89"/>
                    </a:cubicBezTo>
                    <a:cubicBezTo>
                      <a:pt x="17" y="89"/>
                      <a:pt x="17" y="89"/>
                      <a:pt x="17" y="89"/>
                    </a:cubicBezTo>
                    <a:cubicBezTo>
                      <a:pt x="17" y="89"/>
                      <a:pt x="17" y="89"/>
                      <a:pt x="17" y="89"/>
                    </a:cubicBezTo>
                    <a:cubicBezTo>
                      <a:pt x="17" y="89"/>
                      <a:pt x="17" y="88"/>
                      <a:pt x="17" y="88"/>
                    </a:cubicBezTo>
                    <a:cubicBezTo>
                      <a:pt x="15" y="86"/>
                      <a:pt x="14" y="85"/>
                      <a:pt x="11" y="85"/>
                    </a:cubicBezTo>
                    <a:cubicBezTo>
                      <a:pt x="8" y="85"/>
                      <a:pt x="4" y="88"/>
                      <a:pt x="2" y="91"/>
                    </a:cubicBezTo>
                    <a:cubicBezTo>
                      <a:pt x="1" y="94"/>
                      <a:pt x="1" y="96"/>
                      <a:pt x="2" y="99"/>
                    </a:cubicBezTo>
                    <a:cubicBezTo>
                      <a:pt x="7" y="107"/>
                      <a:pt x="19" y="112"/>
                      <a:pt x="30" y="113"/>
                    </a:cubicBezTo>
                    <a:cubicBezTo>
                      <a:pt x="30" y="123"/>
                      <a:pt x="30" y="123"/>
                      <a:pt x="30" y="123"/>
                    </a:cubicBezTo>
                    <a:cubicBezTo>
                      <a:pt x="30" y="124"/>
                      <a:pt x="31" y="125"/>
                      <a:pt x="33" y="125"/>
                    </a:cubicBezTo>
                    <a:cubicBezTo>
                      <a:pt x="41" y="125"/>
                      <a:pt x="41" y="125"/>
                      <a:pt x="41" y="125"/>
                    </a:cubicBezTo>
                    <a:cubicBezTo>
                      <a:pt x="43" y="125"/>
                      <a:pt x="44" y="124"/>
                      <a:pt x="44" y="123"/>
                    </a:cubicBezTo>
                    <a:cubicBezTo>
                      <a:pt x="44" y="114"/>
                      <a:pt x="44" y="114"/>
                      <a:pt x="44" y="114"/>
                    </a:cubicBezTo>
                    <a:cubicBezTo>
                      <a:pt x="53" y="113"/>
                      <a:pt x="60" y="111"/>
                      <a:pt x="65" y="107"/>
                    </a:cubicBezTo>
                    <a:cubicBezTo>
                      <a:pt x="73" y="99"/>
                      <a:pt x="77" y="88"/>
                      <a:pt x="73" y="78"/>
                    </a:cubicBezTo>
                    <a:cubicBezTo>
                      <a:pt x="69" y="67"/>
                      <a:pt x="55" y="61"/>
                      <a:pt x="44" y="56"/>
                    </a:cubicBezTo>
                    <a:close/>
                  </a:path>
                </a:pathLst>
              </a:custGeom>
              <a:gradFill flip="none" rotWithShape="1">
                <a:gsLst>
                  <a:gs pos="0">
                    <a:schemeClr val="bg1"/>
                  </a:gs>
                  <a:gs pos="36000">
                    <a:schemeClr val="bg1"/>
                  </a:gs>
                  <a:gs pos="100000">
                    <a:schemeClr val="bg1">
                      <a:lumMod val="85000"/>
                    </a:schemeClr>
                  </a:gs>
                </a:gsLst>
                <a:lin ang="13200000" scaled="0"/>
                <a:tileRect/>
              </a:gradFill>
              <a:ln w="22225">
                <a:solidFill>
                  <a:schemeClr val="bg1"/>
                </a:solidFill>
              </a:ln>
              <a:effectLst>
                <a:outerShdw blurRad="419100" dist="419100" dir="3600000" algn="tl" rotWithShape="0">
                  <a:schemeClr val="accent2">
                    <a:lumMod val="50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Aft>
                    <a:spcPct val="0"/>
                  </a:spcAft>
                  <a:buClr>
                    <a:schemeClr val="folHlink"/>
                  </a:buClr>
                  <a:buFont typeface="Wingdings" panose="05000000000000000000" pitchFamily="2" charset="2"/>
                  <a:buNone/>
                </a:pPr>
                <a:endParaRPr lang="zh-CN" altLang="en-US" sz="2400" b="1">
                  <a:solidFill>
                    <a:schemeClr val="accent1"/>
                  </a:solidFill>
                  <a:latin typeface="+mn-ea"/>
                  <a:cs typeface="+mn-ea"/>
                </a:endParaRPr>
              </a:p>
            </p:txBody>
          </p:sp>
        </p:grpSp>
      </p:grpSp>
      <p:sp>
        <p:nvSpPr>
          <p:cNvPr id="25648" name="矩形 63"/>
          <p:cNvSpPr>
            <a:spLocks noChangeArrowheads="1"/>
          </p:cNvSpPr>
          <p:nvPr/>
        </p:nvSpPr>
        <p:spPr bwMode="auto">
          <a:xfrm>
            <a:off x="2874963" y="2100263"/>
            <a:ext cx="1211262" cy="400050"/>
          </a:xfrm>
          <a:prstGeom prst="rect">
            <a:avLst/>
          </a:prstGeom>
          <a:noFill/>
          <a:ln w="9525">
            <a:noFill/>
            <a:miter lim="800000"/>
          </a:ln>
        </p:spPr>
        <p:txBody>
          <a:bodyPr wrap="none">
            <a:spAutoFit/>
          </a:bodyPr>
          <a:lstStyle/>
          <a:p>
            <a:pPr algn="ctr"/>
            <a:r>
              <a:rPr lang="zh-CN" altLang="en-US" sz="2000">
                <a:solidFill>
                  <a:schemeClr val="bg1"/>
                </a:solidFill>
                <a:latin typeface="+mn-ea"/>
                <a:cs typeface="+mn-ea"/>
              </a:rPr>
              <a:t>添加标题</a:t>
            </a:r>
            <a:endParaRPr lang="en-US" altLang="zh-CN" sz="2000">
              <a:solidFill>
                <a:schemeClr val="bg1"/>
              </a:solidFill>
              <a:latin typeface="+mn-ea"/>
              <a:cs typeface="+mn-ea"/>
            </a:endParaRPr>
          </a:p>
        </p:txBody>
      </p:sp>
      <p:sp>
        <p:nvSpPr>
          <p:cNvPr id="25649" name="矩形 64"/>
          <p:cNvSpPr>
            <a:spLocks noChangeArrowheads="1"/>
          </p:cNvSpPr>
          <p:nvPr/>
        </p:nvSpPr>
        <p:spPr bwMode="auto">
          <a:xfrm>
            <a:off x="6281738" y="2100263"/>
            <a:ext cx="1211262" cy="400050"/>
          </a:xfrm>
          <a:prstGeom prst="rect">
            <a:avLst/>
          </a:prstGeom>
          <a:noFill/>
          <a:ln w="9525">
            <a:noFill/>
            <a:miter lim="800000"/>
          </a:ln>
        </p:spPr>
        <p:txBody>
          <a:bodyPr wrap="none">
            <a:spAutoFit/>
          </a:bodyPr>
          <a:lstStyle/>
          <a:p>
            <a:pPr algn="ctr"/>
            <a:r>
              <a:rPr lang="zh-CN" altLang="en-US" sz="2000" dirty="0">
                <a:solidFill>
                  <a:schemeClr val="bg1"/>
                </a:solidFill>
                <a:latin typeface="+mn-ea"/>
                <a:cs typeface="+mn-ea"/>
              </a:rPr>
              <a:t>添加标题</a:t>
            </a:r>
            <a:endParaRPr lang="en-US" altLang="zh-CN" sz="2000" dirty="0">
              <a:solidFill>
                <a:schemeClr val="bg1"/>
              </a:solidFill>
              <a:latin typeface="+mn-ea"/>
              <a:cs typeface="+mn-ea"/>
            </a:endParaRPr>
          </a:p>
        </p:txBody>
      </p:sp>
      <p:sp>
        <p:nvSpPr>
          <p:cNvPr id="25650" name="矩形 65"/>
          <p:cNvSpPr>
            <a:spLocks noChangeArrowheads="1"/>
          </p:cNvSpPr>
          <p:nvPr/>
        </p:nvSpPr>
        <p:spPr bwMode="auto">
          <a:xfrm>
            <a:off x="9729788" y="2100263"/>
            <a:ext cx="1211262" cy="400050"/>
          </a:xfrm>
          <a:prstGeom prst="rect">
            <a:avLst/>
          </a:prstGeom>
          <a:noFill/>
          <a:ln w="9525">
            <a:noFill/>
            <a:miter lim="800000"/>
          </a:ln>
        </p:spPr>
        <p:txBody>
          <a:bodyPr wrap="none">
            <a:spAutoFit/>
          </a:bodyPr>
          <a:lstStyle/>
          <a:p>
            <a:pPr algn="ctr"/>
            <a:r>
              <a:rPr lang="zh-CN" altLang="en-US" sz="2000" dirty="0">
                <a:solidFill>
                  <a:schemeClr val="bg1"/>
                </a:solidFill>
                <a:latin typeface="+mn-ea"/>
                <a:cs typeface="+mn-ea"/>
              </a:rPr>
              <a:t>添加标题</a:t>
            </a:r>
            <a:endParaRPr lang="en-US" altLang="zh-CN" sz="2000" dirty="0">
              <a:solidFill>
                <a:schemeClr val="bg1"/>
              </a:solidFill>
              <a:latin typeface="+mn-ea"/>
              <a:cs typeface="+mn-ea"/>
            </a:endParaRPr>
          </a:p>
        </p:txBody>
      </p:sp>
      <p:sp>
        <p:nvSpPr>
          <p:cNvPr id="25651" name="矩形 66"/>
          <p:cNvSpPr>
            <a:spLocks noChangeArrowheads="1"/>
          </p:cNvSpPr>
          <p:nvPr/>
        </p:nvSpPr>
        <p:spPr bwMode="auto">
          <a:xfrm>
            <a:off x="1114425" y="4381500"/>
            <a:ext cx="1211263" cy="400050"/>
          </a:xfrm>
          <a:prstGeom prst="rect">
            <a:avLst/>
          </a:prstGeom>
          <a:noFill/>
          <a:ln w="9525">
            <a:noFill/>
            <a:miter lim="800000"/>
          </a:ln>
        </p:spPr>
        <p:txBody>
          <a:bodyPr wrap="none">
            <a:spAutoFit/>
          </a:bodyPr>
          <a:lstStyle/>
          <a:p>
            <a:pPr algn="ctr"/>
            <a:r>
              <a:rPr lang="zh-CN" altLang="en-US" sz="2000">
                <a:solidFill>
                  <a:schemeClr val="bg1"/>
                </a:solidFill>
                <a:latin typeface="+mn-ea"/>
                <a:cs typeface="+mn-ea"/>
              </a:rPr>
              <a:t>添加标题</a:t>
            </a:r>
            <a:endParaRPr lang="en-US" altLang="zh-CN" sz="2000">
              <a:solidFill>
                <a:schemeClr val="bg1"/>
              </a:solidFill>
              <a:latin typeface="+mn-ea"/>
              <a:cs typeface="+mn-ea"/>
            </a:endParaRPr>
          </a:p>
        </p:txBody>
      </p:sp>
      <p:sp>
        <p:nvSpPr>
          <p:cNvPr id="25652" name="矩形 67"/>
          <p:cNvSpPr>
            <a:spLocks noChangeArrowheads="1"/>
          </p:cNvSpPr>
          <p:nvPr/>
        </p:nvSpPr>
        <p:spPr bwMode="auto">
          <a:xfrm>
            <a:off x="4587875" y="4381500"/>
            <a:ext cx="1211263" cy="400050"/>
          </a:xfrm>
          <a:prstGeom prst="rect">
            <a:avLst/>
          </a:prstGeom>
          <a:noFill/>
          <a:ln w="9525">
            <a:noFill/>
            <a:miter lim="800000"/>
          </a:ln>
        </p:spPr>
        <p:txBody>
          <a:bodyPr wrap="none">
            <a:spAutoFit/>
          </a:bodyPr>
          <a:lstStyle/>
          <a:p>
            <a:pPr algn="ctr"/>
            <a:r>
              <a:rPr lang="zh-CN" altLang="en-US" sz="2000" dirty="0">
                <a:solidFill>
                  <a:schemeClr val="bg1"/>
                </a:solidFill>
                <a:latin typeface="+mn-ea"/>
                <a:cs typeface="+mn-ea"/>
              </a:rPr>
              <a:t>添加标题</a:t>
            </a:r>
            <a:endParaRPr lang="en-US" altLang="zh-CN" sz="2000" dirty="0">
              <a:solidFill>
                <a:schemeClr val="bg1"/>
              </a:solidFill>
              <a:latin typeface="+mn-ea"/>
              <a:cs typeface="+mn-ea"/>
            </a:endParaRPr>
          </a:p>
        </p:txBody>
      </p:sp>
      <p:sp>
        <p:nvSpPr>
          <p:cNvPr id="25653" name="矩形 68"/>
          <p:cNvSpPr>
            <a:spLocks noChangeArrowheads="1"/>
          </p:cNvSpPr>
          <p:nvPr/>
        </p:nvSpPr>
        <p:spPr bwMode="auto">
          <a:xfrm>
            <a:off x="8005763" y="4381500"/>
            <a:ext cx="1211262" cy="400050"/>
          </a:xfrm>
          <a:prstGeom prst="rect">
            <a:avLst/>
          </a:prstGeom>
          <a:noFill/>
          <a:ln w="9525">
            <a:noFill/>
            <a:miter lim="800000"/>
          </a:ln>
        </p:spPr>
        <p:txBody>
          <a:bodyPr wrap="none">
            <a:spAutoFit/>
          </a:bodyPr>
          <a:lstStyle/>
          <a:p>
            <a:pPr algn="ctr"/>
            <a:r>
              <a:rPr lang="zh-CN" altLang="en-US" sz="2000" dirty="0">
                <a:solidFill>
                  <a:schemeClr val="bg1"/>
                </a:solidFill>
                <a:latin typeface="+mn-ea"/>
                <a:cs typeface="+mn-ea"/>
              </a:rPr>
              <a:t>添加标题</a:t>
            </a:r>
            <a:endParaRPr lang="en-US" altLang="zh-CN" sz="2000" dirty="0">
              <a:solidFill>
                <a:schemeClr val="bg1"/>
              </a:solidFill>
              <a:latin typeface="+mn-ea"/>
              <a:cs typeface="+mn-ea"/>
            </a:endParaRPr>
          </a:p>
        </p:txBody>
      </p:sp>
      <p:cxnSp>
        <p:nvCxnSpPr>
          <p:cNvPr id="70" name="直接连接符 69"/>
          <p:cNvCxnSpPr/>
          <p:nvPr/>
        </p:nvCxnSpPr>
        <p:spPr>
          <a:xfrm>
            <a:off x="-166688" y="3432175"/>
            <a:ext cx="12487276" cy="0"/>
          </a:xfrm>
          <a:prstGeom prst="line">
            <a:avLst/>
          </a:prstGeom>
          <a:ln w="25400">
            <a:solidFill>
              <a:schemeClr val="bg1"/>
            </a:solidFill>
            <a:tailEnd type="oval" w="lg" len="lg"/>
          </a:ln>
          <a:effectLst>
            <a:outerShdw blurRad="50800" dist="38100" dir="2700000" algn="tl"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cxnSp>
      <p:sp>
        <p:nvSpPr>
          <p:cNvPr id="64" name="矩形 63"/>
          <p:cNvSpPr/>
          <p:nvPr/>
        </p:nvSpPr>
        <p:spPr>
          <a:xfrm>
            <a:off x="1335123" y="451832"/>
            <a:ext cx="4472443" cy="646331"/>
          </a:xfrm>
          <a:prstGeom prst="rect">
            <a:avLst/>
          </a:prstGeom>
        </p:spPr>
        <p:txBody>
          <a:bodyPr wrap="none">
            <a:spAutoFit/>
          </a:bodyPr>
          <a:lstStyle/>
          <a:p>
            <a:r>
              <a:rPr lang="en-US" altLang="zh-CN" sz="3600" b="1" dirty="0">
                <a:solidFill>
                  <a:srgbClr val="FFFFFF"/>
                </a:solidFill>
                <a:latin typeface="+mn-ea"/>
                <a:cs typeface="+mn-ea"/>
              </a:rPr>
              <a:t>Part 2 </a:t>
            </a:r>
            <a:r>
              <a:rPr lang="zh-CN" altLang="en-US" sz="3600" b="1" dirty="0">
                <a:solidFill>
                  <a:srgbClr val="FFFFFF"/>
                </a:solidFill>
                <a:latin typeface="+mn-ea"/>
                <a:cs typeface="+mn-ea"/>
              </a:rPr>
              <a:t>工作完成情况</a:t>
            </a:r>
          </a:p>
        </p:txBody>
      </p:sp>
      <p:sp>
        <p:nvSpPr>
          <p:cNvPr id="66" name="文本框 65"/>
          <p:cNvSpPr txBox="1"/>
          <p:nvPr/>
        </p:nvSpPr>
        <p:spPr>
          <a:xfrm>
            <a:off x="12192000" y="9372600"/>
            <a:ext cx="877163" cy="369332"/>
          </a:xfrm>
          <a:prstGeom prst="rect">
            <a:avLst/>
          </a:prstGeom>
          <a:noFill/>
        </p:spPr>
        <p:txBody>
          <a:bodyPr wrap="none" rtlCol="0">
            <a:spAutoFit/>
          </a:bodyPr>
          <a:lstStyle/>
          <a:p>
            <a:r>
              <a:rPr lang="zh-CN" altLang="en-US" dirty="0"/>
              <a:t>延时符</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0-#ppt_h/2"/>
                                          </p:val>
                                        </p:tav>
                                        <p:tav tm="100000">
                                          <p:val>
                                            <p:strVal val="#ppt_y"/>
                                          </p:val>
                                        </p:tav>
                                      </p:tavLst>
                                    </p:anim>
                                  </p:childTnLst>
                                </p:cTn>
                              </p:par>
                              <p:par>
                                <p:cTn id="14" presetID="2" presetClass="entr" presetSubtype="1"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500"/>
                            </p:stCondLst>
                            <p:childTnLst>
                              <p:par>
                                <p:cTn id="19" presetID="14" presetClass="entr" presetSubtype="10" fill="hold" grpId="0" nodeType="afterEffect">
                                  <p:stCondLst>
                                    <p:cond delay="0"/>
                                  </p:stCondLst>
                                  <p:childTnLst>
                                    <p:set>
                                      <p:cBhvr>
                                        <p:cTn id="20" dur="1" fill="hold">
                                          <p:stCondLst>
                                            <p:cond delay="0"/>
                                          </p:stCondLst>
                                        </p:cTn>
                                        <p:tgtEl>
                                          <p:spTgt spid="25651"/>
                                        </p:tgtEl>
                                        <p:attrNameLst>
                                          <p:attrName>style.visibility</p:attrName>
                                        </p:attrNameLst>
                                      </p:cBhvr>
                                      <p:to>
                                        <p:strVal val="visible"/>
                                      </p:to>
                                    </p:set>
                                    <p:animEffect transition="in" filter="randombar(horizontal)">
                                      <p:cBhvr>
                                        <p:cTn id="21" dur="500"/>
                                        <p:tgtEl>
                                          <p:spTgt spid="25651"/>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500" fill="hold"/>
                                        <p:tgtEl>
                                          <p:spTgt spid="6"/>
                                        </p:tgtEl>
                                        <p:attrNameLst>
                                          <p:attrName>ppt_x</p:attrName>
                                        </p:attrNameLst>
                                      </p:cBhvr>
                                      <p:tavLst>
                                        <p:tav tm="0">
                                          <p:val>
                                            <p:strVal val="#ppt_x"/>
                                          </p:val>
                                        </p:tav>
                                        <p:tav tm="100000">
                                          <p:val>
                                            <p:strVal val="#ppt_x"/>
                                          </p:val>
                                        </p:tav>
                                      </p:tavLst>
                                    </p:anim>
                                    <p:anim calcmode="lin" valueType="num">
                                      <p:cBhvr additive="base">
                                        <p:cTn id="31" dur="500" fill="hold"/>
                                        <p:tgtEl>
                                          <p:spTgt spid="6"/>
                                        </p:tgtEl>
                                        <p:attrNameLst>
                                          <p:attrName>ppt_y</p:attrName>
                                        </p:attrNameLst>
                                      </p:cBhvr>
                                      <p:tavLst>
                                        <p:tav tm="0">
                                          <p:val>
                                            <p:strVal val="1+#ppt_h/2"/>
                                          </p:val>
                                        </p:tav>
                                        <p:tav tm="100000">
                                          <p:val>
                                            <p:strVal val="#ppt_y"/>
                                          </p:val>
                                        </p:tav>
                                      </p:tavLst>
                                    </p:anim>
                                  </p:childTnLst>
                                </p:cTn>
                              </p:par>
                            </p:childTnLst>
                          </p:cTn>
                        </p:par>
                        <p:par>
                          <p:cTn id="32" fill="hold">
                            <p:stCondLst>
                              <p:cond delay="500"/>
                            </p:stCondLst>
                            <p:childTnLst>
                              <p:par>
                                <p:cTn id="33" presetID="14" presetClass="entr" presetSubtype="10" fill="hold" grpId="0" nodeType="afterEffect">
                                  <p:stCondLst>
                                    <p:cond delay="0"/>
                                  </p:stCondLst>
                                  <p:childTnLst>
                                    <p:set>
                                      <p:cBhvr>
                                        <p:cTn id="34" dur="1" fill="hold">
                                          <p:stCondLst>
                                            <p:cond delay="0"/>
                                          </p:stCondLst>
                                        </p:cTn>
                                        <p:tgtEl>
                                          <p:spTgt spid="25648"/>
                                        </p:tgtEl>
                                        <p:attrNameLst>
                                          <p:attrName>style.visibility</p:attrName>
                                        </p:attrNameLst>
                                      </p:cBhvr>
                                      <p:to>
                                        <p:strVal val="visible"/>
                                      </p:to>
                                    </p:set>
                                    <p:animEffect transition="in" filter="randombar(horizontal)">
                                      <p:cBhvr>
                                        <p:cTn id="35" dur="500"/>
                                        <p:tgtEl>
                                          <p:spTgt spid="25648"/>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1" fill="hold" nodeType="clickEffect">
                                  <p:stCondLst>
                                    <p:cond delay="0"/>
                                  </p:stCondLst>
                                  <p:childTnLst>
                                    <p:set>
                                      <p:cBhvr>
                                        <p:cTn id="39" dur="1" fill="hold">
                                          <p:stCondLst>
                                            <p:cond delay="0"/>
                                          </p:stCondLst>
                                        </p:cTn>
                                        <p:tgtEl>
                                          <p:spTgt spid="5"/>
                                        </p:tgtEl>
                                        <p:attrNameLst>
                                          <p:attrName>style.visibility</p:attrName>
                                        </p:attrNameLst>
                                      </p:cBhvr>
                                      <p:to>
                                        <p:strVal val="visible"/>
                                      </p:to>
                                    </p:set>
                                    <p:anim calcmode="lin" valueType="num">
                                      <p:cBhvr additive="base">
                                        <p:cTn id="40" dur="500" fill="hold"/>
                                        <p:tgtEl>
                                          <p:spTgt spid="5"/>
                                        </p:tgtEl>
                                        <p:attrNameLst>
                                          <p:attrName>ppt_x</p:attrName>
                                        </p:attrNameLst>
                                      </p:cBhvr>
                                      <p:tavLst>
                                        <p:tav tm="0">
                                          <p:val>
                                            <p:strVal val="#ppt_x"/>
                                          </p:val>
                                        </p:tav>
                                        <p:tav tm="100000">
                                          <p:val>
                                            <p:strVal val="#ppt_x"/>
                                          </p:val>
                                        </p:tav>
                                      </p:tavLst>
                                    </p:anim>
                                    <p:anim calcmode="lin" valueType="num">
                                      <p:cBhvr additive="base">
                                        <p:cTn id="41" dur="500" fill="hold"/>
                                        <p:tgtEl>
                                          <p:spTgt spid="5"/>
                                        </p:tgtEl>
                                        <p:attrNameLst>
                                          <p:attrName>ppt_y</p:attrName>
                                        </p:attrNameLst>
                                      </p:cBhvr>
                                      <p:tavLst>
                                        <p:tav tm="0">
                                          <p:val>
                                            <p:strVal val="0-#ppt_h/2"/>
                                          </p:val>
                                        </p:tav>
                                        <p:tav tm="100000">
                                          <p:val>
                                            <p:strVal val="#ppt_y"/>
                                          </p:val>
                                        </p:tav>
                                      </p:tavLst>
                                    </p:anim>
                                  </p:childTnLst>
                                </p:cTn>
                              </p:par>
                              <p:par>
                                <p:cTn id="42" presetID="2" presetClass="entr" presetSubtype="1" fill="hold" grpId="0" nodeType="with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
                            </p:stCondLst>
                            <p:childTnLst>
                              <p:par>
                                <p:cTn id="47" presetID="14" presetClass="entr" presetSubtype="10" fill="hold" grpId="0" nodeType="afterEffect">
                                  <p:stCondLst>
                                    <p:cond delay="0"/>
                                  </p:stCondLst>
                                  <p:childTnLst>
                                    <p:set>
                                      <p:cBhvr>
                                        <p:cTn id="48" dur="1" fill="hold">
                                          <p:stCondLst>
                                            <p:cond delay="0"/>
                                          </p:stCondLst>
                                        </p:cTn>
                                        <p:tgtEl>
                                          <p:spTgt spid="25652"/>
                                        </p:tgtEl>
                                        <p:attrNameLst>
                                          <p:attrName>style.visibility</p:attrName>
                                        </p:attrNameLst>
                                      </p:cBhvr>
                                      <p:to>
                                        <p:strVal val="visible"/>
                                      </p:to>
                                    </p:set>
                                    <p:animEffect transition="in" filter="randombar(horizontal)">
                                      <p:cBhvr>
                                        <p:cTn id="49" dur="500"/>
                                        <p:tgtEl>
                                          <p:spTgt spid="25652"/>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2"/>
                                        </p:tgtEl>
                                        <p:attrNameLst>
                                          <p:attrName>style.visibility</p:attrName>
                                        </p:attrNameLst>
                                      </p:cBhvr>
                                      <p:to>
                                        <p:strVal val="visible"/>
                                      </p:to>
                                    </p:set>
                                    <p:anim calcmode="lin" valueType="num">
                                      <p:cBhvr additive="base">
                                        <p:cTn id="54" dur="500" fill="hold"/>
                                        <p:tgtEl>
                                          <p:spTgt spid="2"/>
                                        </p:tgtEl>
                                        <p:attrNameLst>
                                          <p:attrName>ppt_x</p:attrName>
                                        </p:attrNameLst>
                                      </p:cBhvr>
                                      <p:tavLst>
                                        <p:tav tm="0">
                                          <p:val>
                                            <p:strVal val="#ppt_x"/>
                                          </p:val>
                                        </p:tav>
                                        <p:tav tm="100000">
                                          <p:val>
                                            <p:strVal val="#ppt_x"/>
                                          </p:val>
                                        </p:tav>
                                      </p:tavLst>
                                    </p:anim>
                                    <p:anim calcmode="lin" valueType="num">
                                      <p:cBhvr additive="base">
                                        <p:cTn id="55" dur="500" fill="hold"/>
                                        <p:tgtEl>
                                          <p:spTgt spid="2"/>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12"/>
                                        </p:tgtEl>
                                        <p:attrNameLst>
                                          <p:attrName>style.visibility</p:attrName>
                                        </p:attrNameLst>
                                      </p:cBhvr>
                                      <p:to>
                                        <p:strVal val="visible"/>
                                      </p:to>
                                    </p:set>
                                    <p:anim calcmode="lin" valueType="num">
                                      <p:cBhvr additive="base">
                                        <p:cTn id="58" dur="500" fill="hold"/>
                                        <p:tgtEl>
                                          <p:spTgt spid="12"/>
                                        </p:tgtEl>
                                        <p:attrNameLst>
                                          <p:attrName>ppt_x</p:attrName>
                                        </p:attrNameLst>
                                      </p:cBhvr>
                                      <p:tavLst>
                                        <p:tav tm="0">
                                          <p:val>
                                            <p:strVal val="#ppt_x"/>
                                          </p:val>
                                        </p:tav>
                                        <p:tav tm="100000">
                                          <p:val>
                                            <p:strVal val="#ppt_x"/>
                                          </p:val>
                                        </p:tav>
                                      </p:tavLst>
                                    </p:anim>
                                    <p:anim calcmode="lin" valueType="num">
                                      <p:cBhvr additive="base">
                                        <p:cTn id="59" dur="500" fill="hold"/>
                                        <p:tgtEl>
                                          <p:spTgt spid="12"/>
                                        </p:tgtEl>
                                        <p:attrNameLst>
                                          <p:attrName>ppt_y</p:attrName>
                                        </p:attrNameLst>
                                      </p:cBhvr>
                                      <p:tavLst>
                                        <p:tav tm="0">
                                          <p:val>
                                            <p:strVal val="1+#ppt_h/2"/>
                                          </p:val>
                                        </p:tav>
                                        <p:tav tm="100000">
                                          <p:val>
                                            <p:strVal val="#ppt_y"/>
                                          </p:val>
                                        </p:tav>
                                      </p:tavLst>
                                    </p:anim>
                                  </p:childTnLst>
                                </p:cTn>
                              </p:par>
                            </p:childTnLst>
                          </p:cTn>
                        </p:par>
                        <p:par>
                          <p:cTn id="60" fill="hold">
                            <p:stCondLst>
                              <p:cond delay="500"/>
                            </p:stCondLst>
                            <p:childTnLst>
                              <p:par>
                                <p:cTn id="61" presetID="14" presetClass="entr" presetSubtype="10" fill="hold" grpId="0" nodeType="afterEffect">
                                  <p:stCondLst>
                                    <p:cond delay="0"/>
                                  </p:stCondLst>
                                  <p:childTnLst>
                                    <p:set>
                                      <p:cBhvr>
                                        <p:cTn id="62" dur="1" fill="hold">
                                          <p:stCondLst>
                                            <p:cond delay="0"/>
                                          </p:stCondLst>
                                        </p:cTn>
                                        <p:tgtEl>
                                          <p:spTgt spid="25649"/>
                                        </p:tgtEl>
                                        <p:attrNameLst>
                                          <p:attrName>style.visibility</p:attrName>
                                        </p:attrNameLst>
                                      </p:cBhvr>
                                      <p:to>
                                        <p:strVal val="visible"/>
                                      </p:to>
                                    </p:set>
                                    <p:animEffect transition="in" filter="randombar(horizontal)">
                                      <p:cBhvr>
                                        <p:cTn id="63" dur="500"/>
                                        <p:tgtEl>
                                          <p:spTgt spid="25649"/>
                                        </p:tgtEl>
                                      </p:cBhvr>
                                    </p:animEffect>
                                  </p:childTnLst>
                                </p:cTn>
                              </p:par>
                            </p:childTnLst>
                          </p:cTn>
                        </p:par>
                      </p:childTnLst>
                    </p:cTn>
                  </p:par>
                  <p:par>
                    <p:cTn id="64" fill="hold">
                      <p:stCondLst>
                        <p:cond delay="indefinite"/>
                      </p:stCondLst>
                      <p:childTnLst>
                        <p:par>
                          <p:cTn id="65" fill="hold">
                            <p:stCondLst>
                              <p:cond delay="0"/>
                            </p:stCondLst>
                            <p:childTnLst>
                              <p:par>
                                <p:cTn id="66" presetID="2" presetClass="entr" presetSubtype="1" fill="hold" nodeType="click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additive="base">
                                        <p:cTn id="68" dur="500" fill="hold"/>
                                        <p:tgtEl>
                                          <p:spTgt spid="4"/>
                                        </p:tgtEl>
                                        <p:attrNameLst>
                                          <p:attrName>ppt_x</p:attrName>
                                        </p:attrNameLst>
                                      </p:cBhvr>
                                      <p:tavLst>
                                        <p:tav tm="0">
                                          <p:val>
                                            <p:strVal val="#ppt_x"/>
                                          </p:val>
                                        </p:tav>
                                        <p:tav tm="100000">
                                          <p:val>
                                            <p:strVal val="#ppt_x"/>
                                          </p:val>
                                        </p:tav>
                                      </p:tavLst>
                                    </p:anim>
                                    <p:anim calcmode="lin" valueType="num">
                                      <p:cBhvr additive="base">
                                        <p:cTn id="69" dur="500" fill="hold"/>
                                        <p:tgtEl>
                                          <p:spTgt spid="4"/>
                                        </p:tgtEl>
                                        <p:attrNameLst>
                                          <p:attrName>ppt_y</p:attrName>
                                        </p:attrNameLst>
                                      </p:cBhvr>
                                      <p:tavLst>
                                        <p:tav tm="0">
                                          <p:val>
                                            <p:strVal val="0-#ppt_h/2"/>
                                          </p:val>
                                        </p:tav>
                                        <p:tav tm="100000">
                                          <p:val>
                                            <p:strVal val="#ppt_y"/>
                                          </p:val>
                                        </p:tav>
                                      </p:tavLst>
                                    </p:anim>
                                  </p:childTnLst>
                                </p:cTn>
                              </p:par>
                              <p:par>
                                <p:cTn id="70" presetID="2" presetClass="entr" presetSubtype="1" fill="hold" grpId="0" nodeType="with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additive="base">
                                        <p:cTn id="72" dur="500" fill="hold"/>
                                        <p:tgtEl>
                                          <p:spTgt spid="8"/>
                                        </p:tgtEl>
                                        <p:attrNameLst>
                                          <p:attrName>ppt_x</p:attrName>
                                        </p:attrNameLst>
                                      </p:cBhvr>
                                      <p:tavLst>
                                        <p:tav tm="0">
                                          <p:val>
                                            <p:strVal val="#ppt_x"/>
                                          </p:val>
                                        </p:tav>
                                        <p:tav tm="100000">
                                          <p:val>
                                            <p:strVal val="#ppt_x"/>
                                          </p:val>
                                        </p:tav>
                                      </p:tavLst>
                                    </p:anim>
                                    <p:anim calcmode="lin" valueType="num">
                                      <p:cBhvr additive="base">
                                        <p:cTn id="73" dur="500" fill="hold"/>
                                        <p:tgtEl>
                                          <p:spTgt spid="8"/>
                                        </p:tgtEl>
                                        <p:attrNameLst>
                                          <p:attrName>ppt_y</p:attrName>
                                        </p:attrNameLst>
                                      </p:cBhvr>
                                      <p:tavLst>
                                        <p:tav tm="0">
                                          <p:val>
                                            <p:strVal val="0-#ppt_h/2"/>
                                          </p:val>
                                        </p:tav>
                                        <p:tav tm="100000">
                                          <p:val>
                                            <p:strVal val="#ppt_y"/>
                                          </p:val>
                                        </p:tav>
                                      </p:tavLst>
                                    </p:anim>
                                  </p:childTnLst>
                                </p:cTn>
                              </p:par>
                            </p:childTnLst>
                          </p:cTn>
                        </p:par>
                        <p:par>
                          <p:cTn id="74" fill="hold">
                            <p:stCondLst>
                              <p:cond delay="500"/>
                            </p:stCondLst>
                            <p:childTnLst>
                              <p:par>
                                <p:cTn id="75" presetID="14" presetClass="entr" presetSubtype="10" fill="hold" grpId="0" nodeType="afterEffect">
                                  <p:stCondLst>
                                    <p:cond delay="0"/>
                                  </p:stCondLst>
                                  <p:childTnLst>
                                    <p:set>
                                      <p:cBhvr>
                                        <p:cTn id="76" dur="1" fill="hold">
                                          <p:stCondLst>
                                            <p:cond delay="0"/>
                                          </p:stCondLst>
                                        </p:cTn>
                                        <p:tgtEl>
                                          <p:spTgt spid="25653"/>
                                        </p:tgtEl>
                                        <p:attrNameLst>
                                          <p:attrName>style.visibility</p:attrName>
                                        </p:attrNameLst>
                                      </p:cBhvr>
                                      <p:to>
                                        <p:strVal val="visible"/>
                                      </p:to>
                                    </p:set>
                                    <p:animEffect transition="in" filter="randombar(horizontal)">
                                      <p:cBhvr>
                                        <p:cTn id="77" dur="500"/>
                                        <p:tgtEl>
                                          <p:spTgt spid="25653"/>
                                        </p:tgtEl>
                                      </p:cBhvr>
                                    </p:animEffect>
                                  </p:childTnLst>
                                </p:cTn>
                              </p:par>
                            </p:childTnLst>
                          </p:cTn>
                        </p:par>
                      </p:childTnLst>
                    </p:cTn>
                  </p:par>
                  <p:par>
                    <p:cTn id="78" fill="hold">
                      <p:stCondLst>
                        <p:cond delay="indefinite"/>
                      </p:stCondLst>
                      <p:childTnLst>
                        <p:par>
                          <p:cTn id="79" fill="hold">
                            <p:stCondLst>
                              <p:cond delay="0"/>
                            </p:stCondLst>
                            <p:childTnLst>
                              <p:par>
                                <p:cTn id="80" presetID="2" presetClass="entr" presetSubtype="4" fill="hold" grpId="0" nodeType="click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additive="base">
                                        <p:cTn id="82" dur="500" fill="hold"/>
                                        <p:tgtEl>
                                          <p:spTgt spid="13"/>
                                        </p:tgtEl>
                                        <p:attrNameLst>
                                          <p:attrName>ppt_x</p:attrName>
                                        </p:attrNameLst>
                                      </p:cBhvr>
                                      <p:tavLst>
                                        <p:tav tm="0">
                                          <p:val>
                                            <p:strVal val="#ppt_x"/>
                                          </p:val>
                                        </p:tav>
                                        <p:tav tm="100000">
                                          <p:val>
                                            <p:strVal val="#ppt_x"/>
                                          </p:val>
                                        </p:tav>
                                      </p:tavLst>
                                    </p:anim>
                                    <p:anim calcmode="lin" valueType="num">
                                      <p:cBhvr additive="base">
                                        <p:cTn id="83" dur="500" fill="hold"/>
                                        <p:tgtEl>
                                          <p:spTgt spid="13"/>
                                        </p:tgtEl>
                                        <p:attrNameLst>
                                          <p:attrName>ppt_y</p:attrName>
                                        </p:attrNameLst>
                                      </p:cBhvr>
                                      <p:tavLst>
                                        <p:tav tm="0">
                                          <p:val>
                                            <p:strVal val="1+#ppt_h/2"/>
                                          </p:val>
                                        </p:tav>
                                        <p:tav tm="100000">
                                          <p:val>
                                            <p:strVal val="#ppt_y"/>
                                          </p:val>
                                        </p:tav>
                                      </p:tavLst>
                                    </p:anim>
                                  </p:childTnLst>
                                </p:cTn>
                              </p:par>
                              <p:par>
                                <p:cTn id="84" presetID="2" presetClass="entr" presetSubtype="4" fill="hold" nodeType="withEffect">
                                  <p:stCondLst>
                                    <p:cond delay="0"/>
                                  </p:stCondLst>
                                  <p:childTnLst>
                                    <p:set>
                                      <p:cBhvr>
                                        <p:cTn id="85" dur="1" fill="hold">
                                          <p:stCondLst>
                                            <p:cond delay="0"/>
                                          </p:stCondLst>
                                        </p:cTn>
                                        <p:tgtEl>
                                          <p:spTgt spid="3"/>
                                        </p:tgtEl>
                                        <p:attrNameLst>
                                          <p:attrName>style.visibility</p:attrName>
                                        </p:attrNameLst>
                                      </p:cBhvr>
                                      <p:to>
                                        <p:strVal val="visible"/>
                                      </p:to>
                                    </p:set>
                                    <p:anim calcmode="lin" valueType="num">
                                      <p:cBhvr additive="base">
                                        <p:cTn id="86" dur="500" fill="hold"/>
                                        <p:tgtEl>
                                          <p:spTgt spid="3"/>
                                        </p:tgtEl>
                                        <p:attrNameLst>
                                          <p:attrName>ppt_x</p:attrName>
                                        </p:attrNameLst>
                                      </p:cBhvr>
                                      <p:tavLst>
                                        <p:tav tm="0">
                                          <p:val>
                                            <p:strVal val="#ppt_x"/>
                                          </p:val>
                                        </p:tav>
                                        <p:tav tm="100000">
                                          <p:val>
                                            <p:strVal val="#ppt_x"/>
                                          </p:val>
                                        </p:tav>
                                      </p:tavLst>
                                    </p:anim>
                                    <p:anim calcmode="lin" valueType="num">
                                      <p:cBhvr additive="base">
                                        <p:cTn id="87" dur="500" fill="hold"/>
                                        <p:tgtEl>
                                          <p:spTgt spid="3"/>
                                        </p:tgtEl>
                                        <p:attrNameLst>
                                          <p:attrName>ppt_y</p:attrName>
                                        </p:attrNameLst>
                                      </p:cBhvr>
                                      <p:tavLst>
                                        <p:tav tm="0">
                                          <p:val>
                                            <p:strVal val="1+#ppt_h/2"/>
                                          </p:val>
                                        </p:tav>
                                        <p:tav tm="100000">
                                          <p:val>
                                            <p:strVal val="#ppt_y"/>
                                          </p:val>
                                        </p:tav>
                                      </p:tavLst>
                                    </p:anim>
                                  </p:childTnLst>
                                </p:cTn>
                              </p:par>
                            </p:childTnLst>
                          </p:cTn>
                        </p:par>
                        <p:par>
                          <p:cTn id="88" fill="hold">
                            <p:stCondLst>
                              <p:cond delay="500"/>
                            </p:stCondLst>
                            <p:childTnLst>
                              <p:par>
                                <p:cTn id="89" presetID="14" presetClass="entr" presetSubtype="10" fill="hold" grpId="0" nodeType="afterEffect">
                                  <p:stCondLst>
                                    <p:cond delay="0"/>
                                  </p:stCondLst>
                                  <p:childTnLst>
                                    <p:set>
                                      <p:cBhvr>
                                        <p:cTn id="90" dur="1" fill="hold">
                                          <p:stCondLst>
                                            <p:cond delay="0"/>
                                          </p:stCondLst>
                                        </p:cTn>
                                        <p:tgtEl>
                                          <p:spTgt spid="25650"/>
                                        </p:tgtEl>
                                        <p:attrNameLst>
                                          <p:attrName>style.visibility</p:attrName>
                                        </p:attrNameLst>
                                      </p:cBhvr>
                                      <p:to>
                                        <p:strVal val="visible"/>
                                      </p:to>
                                    </p:set>
                                    <p:animEffect transition="in" filter="randombar(horizontal)">
                                      <p:cBhvr>
                                        <p:cTn id="91" dur="500"/>
                                        <p:tgtEl>
                                          <p:spTgt spid="25650"/>
                                        </p:tgtEl>
                                      </p:cBhvr>
                                    </p:animEffect>
                                  </p:childTnLst>
                                </p:cTn>
                              </p:par>
                            </p:childTnLst>
                          </p:cTn>
                        </p:par>
                        <p:par>
                          <p:cTn id="92" fill="hold">
                            <p:stCondLst>
                              <p:cond delay="1000"/>
                            </p:stCondLst>
                            <p:childTnLst>
                              <p:par>
                                <p:cTn id="93" presetID="22" presetClass="entr" presetSubtype="4" fill="hold" grpId="0" nodeType="afterEffect">
                                  <p:stCondLst>
                                    <p:cond delay="0"/>
                                  </p:stCondLst>
                                  <p:childTnLst>
                                    <p:set>
                                      <p:cBhvr>
                                        <p:cTn id="94" dur="1" fill="hold">
                                          <p:stCondLst>
                                            <p:cond delay="0"/>
                                          </p:stCondLst>
                                        </p:cTn>
                                        <p:tgtEl>
                                          <p:spTgt spid="66"/>
                                        </p:tgtEl>
                                        <p:attrNameLst>
                                          <p:attrName>style.visibility</p:attrName>
                                        </p:attrNameLst>
                                      </p:cBhvr>
                                      <p:to>
                                        <p:strVal val="visible"/>
                                      </p:to>
                                    </p:set>
                                    <p:animEffect transition="in" filter="wipe(down)">
                                      <p:cBhvr>
                                        <p:cTn id="95" dur="10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25648" grpId="0"/>
      <p:bldP spid="25649" grpId="0"/>
      <p:bldP spid="25650" grpId="0"/>
      <p:bldP spid="25651" grpId="0"/>
      <p:bldP spid="25652" grpId="0"/>
      <p:bldP spid="25653" grpId="0"/>
      <p:bldP spid="6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五边形 1"/>
          <p:cNvSpPr/>
          <p:nvPr/>
        </p:nvSpPr>
        <p:spPr>
          <a:xfrm>
            <a:off x="6239930" y="2095705"/>
            <a:ext cx="4605869" cy="804334"/>
          </a:xfrm>
          <a:prstGeom prst="homePlate">
            <a:avLst/>
          </a:prstGeom>
          <a:gradFill flip="none" rotWithShape="1">
            <a:gsLst>
              <a:gs pos="0">
                <a:schemeClr val="bg1"/>
              </a:gs>
              <a:gs pos="36000">
                <a:schemeClr val="bg1"/>
              </a:gs>
              <a:gs pos="100000">
                <a:schemeClr val="bg1">
                  <a:lumMod val="85000"/>
                </a:schemeClr>
              </a:gs>
            </a:gsLst>
            <a:lin ang="13200000" scaled="0"/>
            <a:tileRect/>
          </a:gradFill>
          <a:ln w="22225">
            <a:solidFill>
              <a:schemeClr val="bg1"/>
            </a:solidFill>
          </a:ln>
          <a:effectLst>
            <a:outerShdw blurRad="419100" dist="419100" dir="3600000" algn="tl" rotWithShape="0">
              <a:schemeClr val="accent2">
                <a:lumMod val="50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Aft>
                <a:spcPct val="0"/>
              </a:spcAft>
              <a:buClr>
                <a:schemeClr val="folHlink"/>
              </a:buClr>
              <a:buFont typeface="Wingdings" panose="05000000000000000000" pitchFamily="2" charset="2"/>
              <a:buNone/>
            </a:pPr>
            <a:endParaRPr lang="zh-CN" altLang="en-US" sz="2400" b="1">
              <a:solidFill>
                <a:srgbClr val="87B0C7"/>
              </a:solidFill>
              <a:latin typeface="+mn-ea"/>
              <a:cs typeface="+mn-ea"/>
            </a:endParaRPr>
          </a:p>
        </p:txBody>
      </p:sp>
      <p:sp>
        <p:nvSpPr>
          <p:cNvPr id="16" name="五边形 15"/>
          <p:cNvSpPr/>
          <p:nvPr/>
        </p:nvSpPr>
        <p:spPr>
          <a:xfrm>
            <a:off x="6239931" y="2966870"/>
            <a:ext cx="2865876" cy="804334"/>
          </a:xfrm>
          <a:prstGeom prst="homePlate">
            <a:avLst/>
          </a:prstGeom>
          <a:gradFill flip="none" rotWithShape="1">
            <a:gsLst>
              <a:gs pos="0">
                <a:schemeClr val="bg1"/>
              </a:gs>
              <a:gs pos="36000">
                <a:schemeClr val="bg1"/>
              </a:gs>
              <a:gs pos="100000">
                <a:schemeClr val="bg1">
                  <a:lumMod val="85000"/>
                </a:schemeClr>
              </a:gs>
            </a:gsLst>
            <a:lin ang="13200000" scaled="0"/>
            <a:tileRect/>
          </a:gradFill>
          <a:ln w="22225">
            <a:solidFill>
              <a:schemeClr val="bg1"/>
            </a:solidFill>
          </a:ln>
          <a:effectLst>
            <a:outerShdw blurRad="419100" dist="419100" dir="3600000" algn="tl" rotWithShape="0">
              <a:schemeClr val="accent2">
                <a:lumMod val="50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Aft>
                <a:spcPct val="0"/>
              </a:spcAft>
              <a:buClr>
                <a:schemeClr val="folHlink"/>
              </a:buClr>
              <a:buFont typeface="Wingdings" panose="05000000000000000000" pitchFamily="2" charset="2"/>
              <a:buNone/>
            </a:pPr>
            <a:endParaRPr lang="zh-CN" altLang="en-US" sz="2400" b="1">
              <a:solidFill>
                <a:srgbClr val="87B0C7"/>
              </a:solidFill>
              <a:latin typeface="+mn-ea"/>
              <a:cs typeface="+mn-ea"/>
            </a:endParaRPr>
          </a:p>
        </p:txBody>
      </p:sp>
      <p:sp>
        <p:nvSpPr>
          <p:cNvPr id="17" name="五边形 16"/>
          <p:cNvSpPr/>
          <p:nvPr/>
        </p:nvSpPr>
        <p:spPr>
          <a:xfrm>
            <a:off x="6239931" y="3838035"/>
            <a:ext cx="3908010" cy="804334"/>
          </a:xfrm>
          <a:prstGeom prst="homePlate">
            <a:avLst/>
          </a:prstGeom>
          <a:gradFill flip="none" rotWithShape="1">
            <a:gsLst>
              <a:gs pos="0">
                <a:schemeClr val="bg1"/>
              </a:gs>
              <a:gs pos="36000">
                <a:schemeClr val="bg1"/>
              </a:gs>
              <a:gs pos="100000">
                <a:schemeClr val="bg1">
                  <a:lumMod val="85000"/>
                </a:schemeClr>
              </a:gs>
            </a:gsLst>
            <a:lin ang="13200000" scaled="0"/>
            <a:tileRect/>
          </a:gradFill>
          <a:ln w="22225">
            <a:solidFill>
              <a:schemeClr val="bg1"/>
            </a:solidFill>
          </a:ln>
          <a:effectLst>
            <a:outerShdw blurRad="419100" dist="419100" dir="3600000" algn="tl" rotWithShape="0">
              <a:schemeClr val="accent2">
                <a:lumMod val="50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Aft>
                <a:spcPct val="0"/>
              </a:spcAft>
              <a:buClr>
                <a:schemeClr val="folHlink"/>
              </a:buClr>
              <a:buFont typeface="Wingdings" panose="05000000000000000000" pitchFamily="2" charset="2"/>
              <a:buNone/>
            </a:pPr>
            <a:endParaRPr lang="zh-CN" altLang="en-US" sz="2400" b="1">
              <a:solidFill>
                <a:srgbClr val="87B0C7"/>
              </a:solidFill>
              <a:latin typeface="+mn-ea"/>
              <a:cs typeface="+mn-ea"/>
            </a:endParaRPr>
          </a:p>
        </p:txBody>
      </p:sp>
      <p:sp>
        <p:nvSpPr>
          <p:cNvPr id="18" name="五边形 17"/>
          <p:cNvSpPr/>
          <p:nvPr/>
        </p:nvSpPr>
        <p:spPr>
          <a:xfrm>
            <a:off x="6239930" y="4709201"/>
            <a:ext cx="5592176" cy="804334"/>
          </a:xfrm>
          <a:prstGeom prst="homePlate">
            <a:avLst/>
          </a:prstGeom>
          <a:gradFill flip="none" rotWithShape="1">
            <a:gsLst>
              <a:gs pos="0">
                <a:schemeClr val="bg1"/>
              </a:gs>
              <a:gs pos="36000">
                <a:schemeClr val="bg1"/>
              </a:gs>
              <a:gs pos="100000">
                <a:schemeClr val="bg1">
                  <a:lumMod val="85000"/>
                </a:schemeClr>
              </a:gs>
            </a:gsLst>
            <a:lin ang="13200000" scaled="0"/>
            <a:tileRect/>
          </a:gradFill>
          <a:ln w="22225">
            <a:solidFill>
              <a:schemeClr val="bg1"/>
            </a:solidFill>
          </a:ln>
          <a:effectLst>
            <a:outerShdw blurRad="419100" dist="419100" dir="3600000" algn="tl" rotWithShape="0">
              <a:schemeClr val="accent2">
                <a:lumMod val="50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Aft>
                <a:spcPct val="0"/>
              </a:spcAft>
              <a:buClr>
                <a:schemeClr val="folHlink"/>
              </a:buClr>
              <a:buFont typeface="Wingdings" panose="05000000000000000000" pitchFamily="2" charset="2"/>
              <a:buNone/>
            </a:pPr>
            <a:endParaRPr lang="zh-CN" altLang="en-US" sz="2400" b="1">
              <a:solidFill>
                <a:srgbClr val="87B0C7"/>
              </a:solidFill>
              <a:latin typeface="+mn-ea"/>
              <a:cs typeface="+mn-ea"/>
            </a:endParaRPr>
          </a:p>
        </p:txBody>
      </p:sp>
      <p:sp>
        <p:nvSpPr>
          <p:cNvPr id="10" name="矩形 9"/>
          <p:cNvSpPr/>
          <p:nvPr/>
        </p:nvSpPr>
        <p:spPr>
          <a:xfrm>
            <a:off x="1335123" y="451832"/>
            <a:ext cx="4472443" cy="646331"/>
          </a:xfrm>
          <a:prstGeom prst="rect">
            <a:avLst/>
          </a:prstGeom>
        </p:spPr>
        <p:txBody>
          <a:bodyPr wrap="none">
            <a:spAutoFit/>
          </a:bodyPr>
          <a:lstStyle/>
          <a:p>
            <a:r>
              <a:rPr lang="en-US" altLang="zh-CN" sz="3600" b="1" dirty="0">
                <a:solidFill>
                  <a:srgbClr val="FFFFFF"/>
                </a:solidFill>
                <a:latin typeface="+mn-ea"/>
                <a:cs typeface="+mn-ea"/>
              </a:rPr>
              <a:t>Part 2 </a:t>
            </a:r>
            <a:r>
              <a:rPr lang="zh-CN" altLang="en-US" sz="3600" b="1" dirty="0">
                <a:solidFill>
                  <a:srgbClr val="FFFFFF"/>
                </a:solidFill>
                <a:latin typeface="+mn-ea"/>
                <a:cs typeface="+mn-ea"/>
              </a:rPr>
              <a:t>工作完成情况</a:t>
            </a:r>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2725" y="1903172"/>
            <a:ext cx="6852221" cy="4616161"/>
          </a:xfrm>
          <a:prstGeom prst="rect">
            <a:avLst/>
          </a:prstGeom>
        </p:spPr>
      </p:pic>
      <p:pic>
        <p:nvPicPr>
          <p:cNvPr id="9" name="图片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7330" y="2134873"/>
            <a:ext cx="5132601" cy="3378661"/>
          </a:xfrm>
          <a:prstGeom prst="rect">
            <a:avLst/>
          </a:prstGeom>
        </p:spPr>
      </p:pic>
      <p:sp>
        <p:nvSpPr>
          <p:cNvPr id="19" name="矩形 18"/>
          <p:cNvSpPr/>
          <p:nvPr/>
        </p:nvSpPr>
        <p:spPr>
          <a:xfrm>
            <a:off x="6467356" y="2134873"/>
            <a:ext cx="3467616" cy="732508"/>
          </a:xfrm>
          <a:prstGeom prst="rect">
            <a:avLst/>
          </a:prstGeom>
        </p:spPr>
        <p:txBody>
          <a:bodyPr wrap="none">
            <a:spAutoFit/>
          </a:bodyPr>
          <a:lstStyle/>
          <a:p>
            <a:pPr>
              <a:lnSpc>
                <a:spcPct val="130000"/>
              </a:lnSpc>
            </a:pPr>
            <a:r>
              <a:rPr lang="zh-CN" altLang="en-US" sz="1600" b="1" dirty="0">
                <a:solidFill>
                  <a:srgbClr val="87B0C7"/>
                </a:solidFill>
                <a:cs typeface="+mn-ea"/>
              </a:rPr>
              <a:t>点击此处添加文本内容，如关键词、</a:t>
            </a:r>
            <a:endParaRPr lang="en-US" altLang="zh-CN" sz="1600" b="1" dirty="0">
              <a:solidFill>
                <a:srgbClr val="87B0C7"/>
              </a:solidFill>
              <a:cs typeface="+mn-ea"/>
            </a:endParaRPr>
          </a:p>
          <a:p>
            <a:pPr>
              <a:lnSpc>
                <a:spcPct val="130000"/>
              </a:lnSpc>
            </a:pPr>
            <a:r>
              <a:rPr lang="zh-CN" altLang="en-US" sz="1600" b="1" dirty="0">
                <a:solidFill>
                  <a:srgbClr val="87B0C7"/>
                </a:solidFill>
                <a:cs typeface="+mn-ea"/>
              </a:rPr>
              <a:t>部分简单介绍等。</a:t>
            </a:r>
          </a:p>
        </p:txBody>
      </p:sp>
      <p:sp>
        <p:nvSpPr>
          <p:cNvPr id="20" name="矩形 19"/>
          <p:cNvSpPr/>
          <p:nvPr/>
        </p:nvSpPr>
        <p:spPr>
          <a:xfrm>
            <a:off x="6467356" y="3165545"/>
            <a:ext cx="2261777" cy="377924"/>
          </a:xfrm>
          <a:prstGeom prst="rect">
            <a:avLst/>
          </a:prstGeom>
        </p:spPr>
        <p:txBody>
          <a:bodyPr wrap="square">
            <a:spAutoFit/>
          </a:bodyPr>
          <a:lstStyle/>
          <a:p>
            <a:pPr>
              <a:lnSpc>
                <a:spcPct val="130000"/>
              </a:lnSpc>
            </a:pPr>
            <a:r>
              <a:rPr lang="zh-CN" altLang="en-US" sz="1600" b="1" dirty="0">
                <a:solidFill>
                  <a:srgbClr val="87B0C7"/>
                </a:solidFill>
                <a:cs typeface="+mn-ea"/>
              </a:rPr>
              <a:t>点击此处添加文本内容</a:t>
            </a:r>
            <a:r>
              <a:rPr lang="en-US" altLang="zh-CN" sz="1600" b="1" dirty="0">
                <a:solidFill>
                  <a:srgbClr val="87B0C7"/>
                </a:solidFill>
                <a:cs typeface="+mn-ea"/>
              </a:rPr>
              <a:t>.</a:t>
            </a:r>
            <a:endParaRPr lang="zh-CN" altLang="en-US" sz="1600" b="1" dirty="0">
              <a:solidFill>
                <a:srgbClr val="87B0C7"/>
              </a:solidFill>
              <a:cs typeface="+mn-ea"/>
            </a:endParaRPr>
          </a:p>
        </p:txBody>
      </p:sp>
      <p:sp>
        <p:nvSpPr>
          <p:cNvPr id="21" name="矩形 20"/>
          <p:cNvSpPr/>
          <p:nvPr/>
        </p:nvSpPr>
        <p:spPr>
          <a:xfrm>
            <a:off x="6467357" y="3866250"/>
            <a:ext cx="3286244" cy="698012"/>
          </a:xfrm>
          <a:prstGeom prst="rect">
            <a:avLst/>
          </a:prstGeom>
        </p:spPr>
        <p:txBody>
          <a:bodyPr wrap="square">
            <a:spAutoFit/>
          </a:bodyPr>
          <a:lstStyle/>
          <a:p>
            <a:pPr>
              <a:lnSpc>
                <a:spcPct val="130000"/>
              </a:lnSpc>
            </a:pPr>
            <a:r>
              <a:rPr lang="zh-CN" altLang="en-US" sz="1600" b="1" dirty="0">
                <a:solidFill>
                  <a:srgbClr val="87B0C7"/>
                </a:solidFill>
                <a:cs typeface="+mn-ea"/>
              </a:rPr>
              <a:t>点击此处添加文本内容，如关键词、部分简单介绍等。</a:t>
            </a:r>
          </a:p>
        </p:txBody>
      </p:sp>
      <p:sp>
        <p:nvSpPr>
          <p:cNvPr id="22" name="矩形 21"/>
          <p:cNvSpPr/>
          <p:nvPr/>
        </p:nvSpPr>
        <p:spPr>
          <a:xfrm>
            <a:off x="6467356" y="4890486"/>
            <a:ext cx="4962644" cy="377924"/>
          </a:xfrm>
          <a:prstGeom prst="rect">
            <a:avLst/>
          </a:prstGeom>
        </p:spPr>
        <p:txBody>
          <a:bodyPr wrap="square">
            <a:spAutoFit/>
          </a:bodyPr>
          <a:lstStyle/>
          <a:p>
            <a:pPr>
              <a:lnSpc>
                <a:spcPct val="130000"/>
              </a:lnSpc>
            </a:pPr>
            <a:r>
              <a:rPr lang="zh-CN" altLang="en-US" sz="1600" b="1" dirty="0">
                <a:solidFill>
                  <a:srgbClr val="87B0C7"/>
                </a:solidFill>
                <a:cs typeface="+mn-ea"/>
              </a:rPr>
              <a:t>点击此处添加文本内容，如关键词、部分简单介绍等。</a:t>
            </a:r>
          </a:p>
        </p:txBody>
      </p:sp>
      <p:sp>
        <p:nvSpPr>
          <p:cNvPr id="3" name="灯片编号占位符 2"/>
          <p:cNvSpPr>
            <a:spLocks noGrp="1"/>
          </p:cNvSpPr>
          <p:nvPr>
            <p:ph type="sldNum" sz="quarter" idx="4"/>
          </p:nvPr>
        </p:nvSpPr>
        <p:spPr/>
        <p:txBody>
          <a:bodyPr/>
          <a:lstStyle/>
          <a:p>
            <a:fld id="{D2E042B1-D278-4E51-A271-6D683C342161}" type="slidenum">
              <a:rPr lang="zh-CN" altLang="en-US" smtClean="0">
                <a:cs typeface="+mn-ea"/>
              </a:rPr>
              <a:t>18</a:t>
            </a:fld>
            <a:endParaRPr lang="zh-CN" altLang="en-US">
              <a:cs typeface="+mn-ea"/>
            </a:endParaRPr>
          </a:p>
        </p:txBody>
      </p:sp>
      <p:sp>
        <p:nvSpPr>
          <p:cNvPr id="23" name="文本框 22"/>
          <p:cNvSpPr txBox="1"/>
          <p:nvPr/>
        </p:nvSpPr>
        <p:spPr>
          <a:xfrm>
            <a:off x="12192000" y="9372600"/>
            <a:ext cx="877163" cy="369332"/>
          </a:xfrm>
          <a:prstGeom prst="rect">
            <a:avLst/>
          </a:prstGeom>
          <a:noFill/>
        </p:spPr>
        <p:txBody>
          <a:bodyPr wrap="none" rtlCol="0">
            <a:spAutoFit/>
          </a:bodyPr>
          <a:lstStyle/>
          <a:p>
            <a:r>
              <a:rPr lang="zh-CN" altLang="en-US" dirty="0"/>
              <a:t>延时符</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randombar(horizontal)">
                                      <p:cBhvr>
                                        <p:cTn id="13" dur="500"/>
                                        <p:tgtEl>
                                          <p:spTgt spid="9"/>
                                        </p:tgtEl>
                                      </p:cBhvr>
                                    </p:animEffect>
                                  </p:childTnLst>
                                </p:cTn>
                              </p:par>
                            </p:childTnLst>
                          </p:cTn>
                        </p:par>
                        <p:par>
                          <p:cTn id="14" fill="hold">
                            <p:stCondLst>
                              <p:cond delay="1500"/>
                            </p:stCondLst>
                            <p:childTnLst>
                              <p:par>
                                <p:cTn id="15" presetID="12" presetClass="entr" presetSubtype="8"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ppt_x</p:attrName>
                                        </p:attrNameLst>
                                      </p:cBhvr>
                                      <p:tavLst>
                                        <p:tav tm="0">
                                          <p:val>
                                            <p:strVal val="#ppt_x-#ppt_w*1.125000"/>
                                          </p:val>
                                        </p:tav>
                                        <p:tav tm="100000">
                                          <p:val>
                                            <p:strVal val="#ppt_x"/>
                                          </p:val>
                                        </p:tav>
                                      </p:tavLst>
                                    </p:anim>
                                    <p:animEffect transition="in" filter="wipe(right)">
                                      <p:cBhvr>
                                        <p:cTn id="18" dur="500"/>
                                        <p:tgtEl>
                                          <p:spTgt spid="2"/>
                                        </p:tgtEl>
                                      </p:cBhvr>
                                    </p:animEffect>
                                  </p:childTnLst>
                                </p:cTn>
                              </p:par>
                              <p:par>
                                <p:cTn id="19" presetID="12" presetClass="entr" presetSubtype="8"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500"/>
                                        <p:tgtEl>
                                          <p:spTgt spid="16"/>
                                        </p:tgtEl>
                                        <p:attrNameLst>
                                          <p:attrName>ppt_x</p:attrName>
                                        </p:attrNameLst>
                                      </p:cBhvr>
                                      <p:tavLst>
                                        <p:tav tm="0">
                                          <p:val>
                                            <p:strVal val="#ppt_x-#ppt_w*1.125000"/>
                                          </p:val>
                                        </p:tav>
                                        <p:tav tm="100000">
                                          <p:val>
                                            <p:strVal val="#ppt_x"/>
                                          </p:val>
                                        </p:tav>
                                      </p:tavLst>
                                    </p:anim>
                                    <p:animEffect transition="in" filter="wipe(right)">
                                      <p:cBhvr>
                                        <p:cTn id="22" dur="500"/>
                                        <p:tgtEl>
                                          <p:spTgt spid="16"/>
                                        </p:tgtEl>
                                      </p:cBhvr>
                                    </p:animEffect>
                                  </p:childTnLst>
                                </p:cTn>
                              </p:par>
                              <p:par>
                                <p:cTn id="23" presetID="12" presetClass="entr" presetSubtype="8"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p:tgtEl>
                                          <p:spTgt spid="17"/>
                                        </p:tgtEl>
                                        <p:attrNameLst>
                                          <p:attrName>ppt_x</p:attrName>
                                        </p:attrNameLst>
                                      </p:cBhvr>
                                      <p:tavLst>
                                        <p:tav tm="0">
                                          <p:val>
                                            <p:strVal val="#ppt_x-#ppt_w*1.125000"/>
                                          </p:val>
                                        </p:tav>
                                        <p:tav tm="100000">
                                          <p:val>
                                            <p:strVal val="#ppt_x"/>
                                          </p:val>
                                        </p:tav>
                                      </p:tavLst>
                                    </p:anim>
                                    <p:animEffect transition="in" filter="wipe(right)">
                                      <p:cBhvr>
                                        <p:cTn id="26" dur="500"/>
                                        <p:tgtEl>
                                          <p:spTgt spid="17"/>
                                        </p:tgtEl>
                                      </p:cBhvr>
                                    </p:animEffect>
                                  </p:childTnLst>
                                </p:cTn>
                              </p:par>
                              <p:par>
                                <p:cTn id="27" presetID="12" presetClass="entr" presetSubtype="8"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additive="base">
                                        <p:cTn id="29" dur="500"/>
                                        <p:tgtEl>
                                          <p:spTgt spid="18"/>
                                        </p:tgtEl>
                                        <p:attrNameLst>
                                          <p:attrName>ppt_x</p:attrName>
                                        </p:attrNameLst>
                                      </p:cBhvr>
                                      <p:tavLst>
                                        <p:tav tm="0">
                                          <p:val>
                                            <p:strVal val="#ppt_x-#ppt_w*1.125000"/>
                                          </p:val>
                                        </p:tav>
                                        <p:tav tm="100000">
                                          <p:val>
                                            <p:strVal val="#ppt_x"/>
                                          </p:val>
                                        </p:tav>
                                      </p:tavLst>
                                    </p:anim>
                                    <p:animEffect transition="in" filter="wipe(right)">
                                      <p:cBhvr>
                                        <p:cTn id="30" dur="500"/>
                                        <p:tgtEl>
                                          <p:spTgt spid="18"/>
                                        </p:tgtEl>
                                      </p:cBhvr>
                                    </p:animEffect>
                                  </p:childTnLst>
                                </p:cTn>
                              </p:par>
                            </p:childTnLst>
                          </p:cTn>
                        </p:par>
                        <p:par>
                          <p:cTn id="31" fill="hold">
                            <p:stCondLst>
                              <p:cond delay="2000"/>
                            </p:stCondLst>
                            <p:childTnLst>
                              <p:par>
                                <p:cTn id="32" presetID="14" presetClass="entr" presetSubtype="10" fill="hold" grpId="0" nodeType="afterEffect">
                                  <p:stCondLst>
                                    <p:cond delay="0"/>
                                  </p:stCondLst>
                                  <p:iterate type="lt">
                                    <p:tmPct val="10000"/>
                                  </p:iterate>
                                  <p:childTnLst>
                                    <p:set>
                                      <p:cBhvr>
                                        <p:cTn id="33" dur="1" fill="hold">
                                          <p:stCondLst>
                                            <p:cond delay="0"/>
                                          </p:stCondLst>
                                        </p:cTn>
                                        <p:tgtEl>
                                          <p:spTgt spid="19"/>
                                        </p:tgtEl>
                                        <p:attrNameLst>
                                          <p:attrName>style.visibility</p:attrName>
                                        </p:attrNameLst>
                                      </p:cBhvr>
                                      <p:to>
                                        <p:strVal val="visible"/>
                                      </p:to>
                                    </p:set>
                                    <p:animEffect transition="in" filter="randombar(horizontal)">
                                      <p:cBhvr>
                                        <p:cTn id="34" dur="500"/>
                                        <p:tgtEl>
                                          <p:spTgt spid="19"/>
                                        </p:tgtEl>
                                      </p:cBhvr>
                                    </p:animEffect>
                                  </p:childTnLst>
                                </p:cTn>
                              </p:par>
                              <p:par>
                                <p:cTn id="35" presetID="14" presetClass="entr" presetSubtype="10" fill="hold" grpId="0" nodeType="withEffect">
                                  <p:stCondLst>
                                    <p:cond delay="0"/>
                                  </p:stCondLst>
                                  <p:iterate type="lt">
                                    <p:tmPct val="10000"/>
                                  </p:iterate>
                                  <p:childTnLst>
                                    <p:set>
                                      <p:cBhvr>
                                        <p:cTn id="36" dur="1" fill="hold">
                                          <p:stCondLst>
                                            <p:cond delay="0"/>
                                          </p:stCondLst>
                                        </p:cTn>
                                        <p:tgtEl>
                                          <p:spTgt spid="21"/>
                                        </p:tgtEl>
                                        <p:attrNameLst>
                                          <p:attrName>style.visibility</p:attrName>
                                        </p:attrNameLst>
                                      </p:cBhvr>
                                      <p:to>
                                        <p:strVal val="visible"/>
                                      </p:to>
                                    </p:set>
                                    <p:animEffect transition="in" filter="randombar(horizontal)">
                                      <p:cBhvr>
                                        <p:cTn id="37" dur="500"/>
                                        <p:tgtEl>
                                          <p:spTgt spid="21"/>
                                        </p:tgtEl>
                                      </p:cBhvr>
                                    </p:animEffect>
                                  </p:childTnLst>
                                </p:cTn>
                              </p:par>
                              <p:par>
                                <p:cTn id="38" presetID="14" presetClass="entr" presetSubtype="10" fill="hold" grpId="0" nodeType="withEffect">
                                  <p:stCondLst>
                                    <p:cond delay="0"/>
                                  </p:stCondLst>
                                  <p:iterate type="lt">
                                    <p:tmPct val="10000"/>
                                  </p:iterate>
                                  <p:childTnLst>
                                    <p:set>
                                      <p:cBhvr>
                                        <p:cTn id="39" dur="1" fill="hold">
                                          <p:stCondLst>
                                            <p:cond delay="0"/>
                                          </p:stCondLst>
                                        </p:cTn>
                                        <p:tgtEl>
                                          <p:spTgt spid="22"/>
                                        </p:tgtEl>
                                        <p:attrNameLst>
                                          <p:attrName>style.visibility</p:attrName>
                                        </p:attrNameLst>
                                      </p:cBhvr>
                                      <p:to>
                                        <p:strVal val="visible"/>
                                      </p:to>
                                    </p:set>
                                    <p:animEffect transition="in" filter="randombar(horizontal)">
                                      <p:cBhvr>
                                        <p:cTn id="40" dur="500"/>
                                        <p:tgtEl>
                                          <p:spTgt spid="22"/>
                                        </p:tgtEl>
                                      </p:cBhvr>
                                    </p:animEffect>
                                  </p:childTnLst>
                                </p:cTn>
                              </p:par>
                              <p:par>
                                <p:cTn id="41" presetID="14" presetClass="entr" presetSubtype="10" fill="hold" grpId="0" nodeType="withEffect">
                                  <p:stCondLst>
                                    <p:cond delay="0"/>
                                  </p:stCondLst>
                                  <p:iterate type="lt">
                                    <p:tmPct val="10000"/>
                                  </p:iterate>
                                  <p:childTnLst>
                                    <p:set>
                                      <p:cBhvr>
                                        <p:cTn id="42" dur="1" fill="hold">
                                          <p:stCondLst>
                                            <p:cond delay="0"/>
                                          </p:stCondLst>
                                        </p:cTn>
                                        <p:tgtEl>
                                          <p:spTgt spid="20"/>
                                        </p:tgtEl>
                                        <p:attrNameLst>
                                          <p:attrName>style.visibility</p:attrName>
                                        </p:attrNameLst>
                                      </p:cBhvr>
                                      <p:to>
                                        <p:strVal val="visible"/>
                                      </p:to>
                                    </p:set>
                                    <p:animEffect transition="in" filter="randombar(horizontal)">
                                      <p:cBhvr>
                                        <p:cTn id="43" dur="500"/>
                                        <p:tgtEl>
                                          <p:spTgt spid="20"/>
                                        </p:tgtEl>
                                      </p:cBhvr>
                                    </p:animEffect>
                                  </p:childTnLst>
                                </p:cTn>
                              </p:par>
                            </p:childTnLst>
                          </p:cTn>
                        </p:par>
                        <p:par>
                          <p:cTn id="44" fill="hold">
                            <p:stCondLst>
                              <p:cond delay="3650"/>
                            </p:stCondLst>
                            <p:childTnLst>
                              <p:par>
                                <p:cTn id="45" presetID="22" presetClass="entr" presetSubtype="4"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wipe(down)">
                                      <p:cBhvr>
                                        <p:cTn id="47"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7" grpId="0" animBg="1"/>
      <p:bldP spid="18" grpId="0" animBg="1"/>
      <p:bldP spid="19" grpId="0"/>
      <p:bldP spid="20" grpId="0"/>
      <p:bldP spid="21" grpId="0"/>
      <p:bldP spid="22" grpId="0"/>
      <p:bldP spid="2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1335123" y="451832"/>
            <a:ext cx="4472443" cy="646331"/>
          </a:xfrm>
          <a:prstGeom prst="rect">
            <a:avLst/>
          </a:prstGeom>
        </p:spPr>
        <p:txBody>
          <a:bodyPr wrap="none">
            <a:spAutoFit/>
          </a:bodyPr>
          <a:lstStyle/>
          <a:p>
            <a:r>
              <a:rPr lang="en-US" altLang="zh-CN" sz="3600" b="1" dirty="0">
                <a:solidFill>
                  <a:schemeClr val="bg1"/>
                </a:solidFill>
                <a:latin typeface="+mn-ea"/>
                <a:cs typeface="+mn-ea"/>
              </a:rPr>
              <a:t>Part 2 </a:t>
            </a:r>
            <a:r>
              <a:rPr lang="zh-CN" altLang="en-US" sz="3600" b="1" dirty="0">
                <a:solidFill>
                  <a:schemeClr val="bg1"/>
                </a:solidFill>
                <a:latin typeface="+mn-ea"/>
                <a:cs typeface="+mn-ea"/>
              </a:rPr>
              <a:t>工作完成情况</a:t>
            </a:r>
          </a:p>
        </p:txBody>
      </p:sp>
      <p:sp>
        <p:nvSpPr>
          <p:cNvPr id="2" name="同心圆 1"/>
          <p:cNvSpPr/>
          <p:nvPr/>
        </p:nvSpPr>
        <p:spPr>
          <a:xfrm>
            <a:off x="4135966" y="1559026"/>
            <a:ext cx="3920067" cy="3920067"/>
          </a:xfrm>
          <a:prstGeom prst="donut">
            <a:avLst>
              <a:gd name="adj" fmla="val 9617"/>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2700000" scaled="1"/>
            <a:tileRect/>
          </a:gra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cs typeface="+mn-ea"/>
            </a:endParaRPr>
          </a:p>
        </p:txBody>
      </p:sp>
      <p:sp>
        <p:nvSpPr>
          <p:cNvPr id="9" name="椭圆 8"/>
          <p:cNvSpPr/>
          <p:nvPr/>
        </p:nvSpPr>
        <p:spPr>
          <a:xfrm rot="10800000">
            <a:off x="4472537" y="1895596"/>
            <a:ext cx="3246924" cy="3246926"/>
          </a:xfrm>
          <a:prstGeom prst="ellipse">
            <a:avLst/>
          </a:prstGeom>
          <a:gradFill flip="none" rotWithShape="1">
            <a:gsLst>
              <a:gs pos="0">
                <a:schemeClr val="bg1">
                  <a:lumMod val="95000"/>
                </a:schemeClr>
              </a:gs>
              <a:gs pos="100000">
                <a:schemeClr val="bg1">
                  <a:shade val="100000"/>
                  <a:satMod val="115000"/>
                </a:schemeClr>
              </a:gs>
            </a:gsLst>
            <a:lin ang="2700000" scaled="1"/>
            <a:tileRect/>
          </a:gra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endParaRPr>
          </a:p>
        </p:txBody>
      </p:sp>
      <p:grpSp>
        <p:nvGrpSpPr>
          <p:cNvPr id="16" name="组合 15"/>
          <p:cNvGrpSpPr/>
          <p:nvPr/>
        </p:nvGrpSpPr>
        <p:grpSpPr>
          <a:xfrm>
            <a:off x="3512636" y="3559295"/>
            <a:ext cx="1919798" cy="1919798"/>
            <a:chOff x="4056364" y="1384713"/>
            <a:chExt cx="4088570" cy="4088570"/>
          </a:xfrm>
        </p:grpSpPr>
        <p:sp>
          <p:nvSpPr>
            <p:cNvPr id="17" name="椭圆 16"/>
            <p:cNvSpPr/>
            <p:nvPr/>
          </p:nvSpPr>
          <p:spPr>
            <a:xfrm>
              <a:off x="4500033" y="1833033"/>
              <a:ext cx="3191933" cy="3191933"/>
            </a:xfrm>
            <a:prstGeom prst="ellipse">
              <a:avLst/>
            </a:prstGeom>
            <a:solidFill>
              <a:schemeClr val="bg1"/>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chemeClr val="bg1"/>
                </a:solidFill>
                <a:cs typeface="+mn-ea"/>
              </a:endParaRPr>
            </a:p>
          </p:txBody>
        </p:sp>
        <p:sp>
          <p:nvSpPr>
            <p:cNvPr id="19" name="同心圆 18"/>
            <p:cNvSpPr/>
            <p:nvPr/>
          </p:nvSpPr>
          <p:spPr>
            <a:xfrm rot="10800000">
              <a:off x="4056364" y="1384713"/>
              <a:ext cx="4088570" cy="4088570"/>
            </a:xfrm>
            <a:prstGeom prst="donut">
              <a:avLst>
                <a:gd name="adj" fmla="val 13901"/>
              </a:avLst>
            </a:prstGeom>
            <a:gradFill flip="none" rotWithShape="1">
              <a:gsLst>
                <a:gs pos="12000">
                  <a:schemeClr val="bg1">
                    <a:lumMod val="75000"/>
                  </a:schemeClr>
                </a:gs>
                <a:gs pos="100000">
                  <a:schemeClr val="bg1">
                    <a:shade val="100000"/>
                    <a:satMod val="115000"/>
                  </a:schemeClr>
                </a:gs>
              </a:gsLst>
              <a:lin ang="2700000" scaled="1"/>
              <a:tileRect/>
            </a:gradFill>
            <a:ln w="15875">
              <a:noFill/>
            </a:ln>
            <a:effectLst>
              <a:outerShdw blurRad="165100" dist="88900" dir="5400000" algn="t" rotWithShape="0">
                <a:prstClr val="black">
                  <a:alpha val="5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endParaRPr>
            </a:p>
          </p:txBody>
        </p:sp>
      </p:grpSp>
      <p:grpSp>
        <p:nvGrpSpPr>
          <p:cNvPr id="20" name="组合 19"/>
          <p:cNvGrpSpPr/>
          <p:nvPr/>
        </p:nvGrpSpPr>
        <p:grpSpPr>
          <a:xfrm>
            <a:off x="6759566" y="1559025"/>
            <a:ext cx="1919798" cy="1919798"/>
            <a:chOff x="4056364" y="1384713"/>
            <a:chExt cx="4088570" cy="4088570"/>
          </a:xfrm>
        </p:grpSpPr>
        <p:sp>
          <p:nvSpPr>
            <p:cNvPr id="21" name="椭圆 20"/>
            <p:cNvSpPr/>
            <p:nvPr/>
          </p:nvSpPr>
          <p:spPr>
            <a:xfrm>
              <a:off x="4500033" y="1833033"/>
              <a:ext cx="3191933" cy="3191933"/>
            </a:xfrm>
            <a:prstGeom prst="ellipse">
              <a:avLst/>
            </a:prstGeom>
            <a:solidFill>
              <a:schemeClr val="bg1"/>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chemeClr val="bg1"/>
                </a:solidFill>
                <a:cs typeface="+mn-ea"/>
              </a:endParaRPr>
            </a:p>
          </p:txBody>
        </p:sp>
        <p:sp>
          <p:nvSpPr>
            <p:cNvPr id="22" name="同心圆 21"/>
            <p:cNvSpPr/>
            <p:nvPr/>
          </p:nvSpPr>
          <p:spPr>
            <a:xfrm rot="10800000">
              <a:off x="4056364" y="1384713"/>
              <a:ext cx="4088570" cy="4088570"/>
            </a:xfrm>
            <a:prstGeom prst="donut">
              <a:avLst>
                <a:gd name="adj" fmla="val 13901"/>
              </a:avLst>
            </a:prstGeom>
            <a:gradFill flip="none" rotWithShape="1">
              <a:gsLst>
                <a:gs pos="12000">
                  <a:schemeClr val="bg1">
                    <a:lumMod val="75000"/>
                  </a:schemeClr>
                </a:gs>
                <a:gs pos="100000">
                  <a:schemeClr val="bg1">
                    <a:shade val="100000"/>
                    <a:satMod val="115000"/>
                  </a:schemeClr>
                </a:gs>
              </a:gsLst>
              <a:lin ang="2700000" scaled="1"/>
              <a:tileRect/>
            </a:gradFill>
            <a:ln w="15875">
              <a:noFill/>
            </a:ln>
            <a:effectLst>
              <a:outerShdw blurRad="165100" dist="88900" dir="5400000" algn="t" rotWithShape="0">
                <a:prstClr val="black">
                  <a:alpha val="5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endParaRPr>
            </a:p>
          </p:txBody>
        </p:sp>
      </p:grpSp>
      <p:sp>
        <p:nvSpPr>
          <p:cNvPr id="23" name="KSO_Shape"/>
          <p:cNvSpPr/>
          <p:nvPr/>
        </p:nvSpPr>
        <p:spPr bwMode="auto">
          <a:xfrm>
            <a:off x="5304416" y="2894970"/>
            <a:ext cx="1559313" cy="1155047"/>
          </a:xfrm>
          <a:custGeom>
            <a:avLst/>
            <a:gdLst>
              <a:gd name="T0" fmla="*/ 186223 w 4950"/>
              <a:gd name="T1" fmla="*/ 870396 h 3662"/>
              <a:gd name="T2" fmla="*/ 534663 w 4950"/>
              <a:gd name="T3" fmla="*/ 870396 h 3662"/>
              <a:gd name="T4" fmla="*/ 74926 w 4950"/>
              <a:gd name="T5" fmla="*/ 586935 h 3662"/>
              <a:gd name="T6" fmla="*/ 1246820 w 4950"/>
              <a:gd name="T7" fmla="*/ 965004 h 3662"/>
              <a:gd name="T8" fmla="*/ 1479235 w 4950"/>
              <a:gd name="T9" fmla="*/ 1007578 h 3662"/>
              <a:gd name="T10" fmla="*/ 1651637 w 4950"/>
              <a:gd name="T11" fmla="*/ 896595 h 3662"/>
              <a:gd name="T12" fmla="*/ 1800397 w 4950"/>
              <a:gd name="T13" fmla="*/ 1147671 h 3662"/>
              <a:gd name="T14" fmla="*/ 1397763 w 4950"/>
              <a:gd name="T15" fmla="*/ 1332521 h 3662"/>
              <a:gd name="T16" fmla="*/ 446644 w 4950"/>
              <a:gd name="T17" fmla="*/ 1137119 h 3662"/>
              <a:gd name="T18" fmla="*/ 63650 w 4950"/>
              <a:gd name="T19" fmla="*/ 955907 h 3662"/>
              <a:gd name="T20" fmla="*/ 420093 w 4950"/>
              <a:gd name="T21" fmla="*/ 955907 h 3662"/>
              <a:gd name="T22" fmla="*/ 542665 w 4950"/>
              <a:gd name="T23" fmla="*/ 997026 h 3662"/>
              <a:gd name="T24" fmla="*/ 863827 w 4950"/>
              <a:gd name="T25" fmla="*/ 1099639 h 3662"/>
              <a:gd name="T26" fmla="*/ 872920 w 4950"/>
              <a:gd name="T27" fmla="*/ 950813 h 3662"/>
              <a:gd name="T28" fmla="*/ 974397 w 4950"/>
              <a:gd name="T29" fmla="*/ 910423 h 3662"/>
              <a:gd name="T30" fmla="*/ 976943 w 4950"/>
              <a:gd name="T31" fmla="*/ 985745 h 3662"/>
              <a:gd name="T32" fmla="*/ 1150435 w 4950"/>
              <a:gd name="T33" fmla="*/ 914789 h 3662"/>
              <a:gd name="T34" fmla="*/ 1706194 w 4950"/>
              <a:gd name="T35" fmla="*/ 590210 h 3662"/>
              <a:gd name="T36" fmla="*/ 1343205 w 4950"/>
              <a:gd name="T37" fmla="*/ 590210 h 3662"/>
              <a:gd name="T38" fmla="*/ 1337386 w 4950"/>
              <a:gd name="T39" fmla="*/ 639697 h 3662"/>
              <a:gd name="T40" fmla="*/ 1369029 w 4950"/>
              <a:gd name="T41" fmla="*/ 783793 h 3662"/>
              <a:gd name="T42" fmla="*/ 1376303 w 4950"/>
              <a:gd name="T43" fmla="*/ 799440 h 3662"/>
              <a:gd name="T44" fmla="*/ 1678552 w 4950"/>
              <a:gd name="T45" fmla="*/ 793982 h 3662"/>
              <a:gd name="T46" fmla="*/ 1688736 w 4950"/>
              <a:gd name="T47" fmla="*/ 657891 h 3662"/>
              <a:gd name="T48" fmla="*/ 1706558 w 4950"/>
              <a:gd name="T49" fmla="*/ 594577 h 3662"/>
              <a:gd name="T50" fmla="*/ 1215904 w 4950"/>
              <a:gd name="T51" fmla="*/ 467583 h 3662"/>
              <a:gd name="T52" fmla="*/ 627411 w 4950"/>
              <a:gd name="T53" fmla="*/ 270725 h 3662"/>
              <a:gd name="T54" fmla="*/ 693244 w 4950"/>
              <a:gd name="T55" fmla="*/ 640425 h 3662"/>
              <a:gd name="T56" fmla="*/ 804541 w 4950"/>
              <a:gd name="T57" fmla="*/ 842014 h 3662"/>
              <a:gd name="T58" fmla="*/ 934388 w 4950"/>
              <a:gd name="T59" fmla="*/ 851838 h 3662"/>
              <a:gd name="T60" fmla="*/ 1064235 w 4950"/>
              <a:gd name="T61" fmla="*/ 842014 h 3662"/>
              <a:gd name="T62" fmla="*/ 1179533 w 4950"/>
              <a:gd name="T63" fmla="*/ 647339 h 366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950" h="3662">
                <a:moveTo>
                  <a:pt x="134" y="2392"/>
                </a:moveTo>
                <a:cubicBezTo>
                  <a:pt x="512" y="2392"/>
                  <a:pt x="512" y="2392"/>
                  <a:pt x="512" y="2392"/>
                </a:cubicBezTo>
                <a:cubicBezTo>
                  <a:pt x="677" y="2556"/>
                  <a:pt x="901" y="2556"/>
                  <a:pt x="1065" y="2392"/>
                </a:cubicBezTo>
                <a:cubicBezTo>
                  <a:pt x="1470" y="2392"/>
                  <a:pt x="1470" y="2392"/>
                  <a:pt x="1470" y="2392"/>
                </a:cubicBezTo>
                <a:cubicBezTo>
                  <a:pt x="1436" y="2126"/>
                  <a:pt x="1402" y="1861"/>
                  <a:pt x="1368" y="1595"/>
                </a:cubicBezTo>
                <a:cubicBezTo>
                  <a:pt x="1161" y="1029"/>
                  <a:pt x="375" y="1059"/>
                  <a:pt x="206" y="1613"/>
                </a:cubicBezTo>
                <a:cubicBezTo>
                  <a:pt x="134" y="2392"/>
                  <a:pt x="134" y="2392"/>
                  <a:pt x="134" y="2392"/>
                </a:cubicBezTo>
                <a:close/>
                <a:moveTo>
                  <a:pt x="3428" y="2652"/>
                </a:moveTo>
                <a:cubicBezTo>
                  <a:pt x="3827" y="2460"/>
                  <a:pt x="3827" y="2460"/>
                  <a:pt x="3827" y="2460"/>
                </a:cubicBezTo>
                <a:cubicBezTo>
                  <a:pt x="4067" y="2769"/>
                  <a:pt x="4067" y="2769"/>
                  <a:pt x="4067" y="2769"/>
                </a:cubicBezTo>
                <a:cubicBezTo>
                  <a:pt x="4312" y="2773"/>
                  <a:pt x="4312" y="2773"/>
                  <a:pt x="4312" y="2773"/>
                </a:cubicBezTo>
                <a:cubicBezTo>
                  <a:pt x="4541" y="2464"/>
                  <a:pt x="4541" y="2464"/>
                  <a:pt x="4541" y="2464"/>
                </a:cubicBezTo>
                <a:cubicBezTo>
                  <a:pt x="4950" y="2676"/>
                  <a:pt x="4950" y="2676"/>
                  <a:pt x="4950" y="2676"/>
                </a:cubicBezTo>
                <a:cubicBezTo>
                  <a:pt x="4950" y="3154"/>
                  <a:pt x="4950" y="3154"/>
                  <a:pt x="4950" y="3154"/>
                </a:cubicBezTo>
                <a:cubicBezTo>
                  <a:pt x="3843" y="3154"/>
                  <a:pt x="3843" y="3154"/>
                  <a:pt x="3843" y="3154"/>
                </a:cubicBezTo>
                <a:cubicBezTo>
                  <a:pt x="3843" y="3662"/>
                  <a:pt x="3843" y="3662"/>
                  <a:pt x="3843" y="3662"/>
                </a:cubicBezTo>
                <a:cubicBezTo>
                  <a:pt x="1228" y="3662"/>
                  <a:pt x="1228" y="3662"/>
                  <a:pt x="1228" y="3662"/>
                </a:cubicBezTo>
                <a:cubicBezTo>
                  <a:pt x="1228" y="3125"/>
                  <a:pt x="1228" y="3125"/>
                  <a:pt x="1228" y="3125"/>
                </a:cubicBezTo>
                <a:cubicBezTo>
                  <a:pt x="0" y="3125"/>
                  <a:pt x="0" y="3125"/>
                  <a:pt x="0" y="3125"/>
                </a:cubicBezTo>
                <a:cubicBezTo>
                  <a:pt x="2" y="2943"/>
                  <a:pt x="57" y="2776"/>
                  <a:pt x="175" y="2627"/>
                </a:cubicBezTo>
                <a:cubicBezTo>
                  <a:pt x="263" y="2627"/>
                  <a:pt x="350" y="2627"/>
                  <a:pt x="437" y="2627"/>
                </a:cubicBezTo>
                <a:cubicBezTo>
                  <a:pt x="677" y="2890"/>
                  <a:pt x="916" y="2884"/>
                  <a:pt x="1155" y="2627"/>
                </a:cubicBezTo>
                <a:cubicBezTo>
                  <a:pt x="1240" y="2627"/>
                  <a:pt x="1325" y="2627"/>
                  <a:pt x="1409" y="2627"/>
                </a:cubicBezTo>
                <a:cubicBezTo>
                  <a:pt x="1441" y="2663"/>
                  <a:pt x="1469" y="2701"/>
                  <a:pt x="1492" y="2740"/>
                </a:cubicBezTo>
                <a:cubicBezTo>
                  <a:pt x="1975" y="2508"/>
                  <a:pt x="1975" y="2508"/>
                  <a:pt x="1975" y="2508"/>
                </a:cubicBezTo>
                <a:cubicBezTo>
                  <a:pt x="2375" y="3022"/>
                  <a:pt x="2375" y="3022"/>
                  <a:pt x="2375" y="3022"/>
                </a:cubicBezTo>
                <a:cubicBezTo>
                  <a:pt x="2477" y="2709"/>
                  <a:pt x="2477" y="2709"/>
                  <a:pt x="2477" y="2709"/>
                </a:cubicBezTo>
                <a:cubicBezTo>
                  <a:pt x="2400" y="2613"/>
                  <a:pt x="2400" y="2613"/>
                  <a:pt x="2400" y="2613"/>
                </a:cubicBezTo>
                <a:cubicBezTo>
                  <a:pt x="2485" y="2502"/>
                  <a:pt x="2485" y="2502"/>
                  <a:pt x="2485" y="2502"/>
                </a:cubicBezTo>
                <a:cubicBezTo>
                  <a:pt x="2679" y="2502"/>
                  <a:pt x="2679" y="2502"/>
                  <a:pt x="2679" y="2502"/>
                </a:cubicBezTo>
                <a:cubicBezTo>
                  <a:pt x="2763" y="2613"/>
                  <a:pt x="2763" y="2613"/>
                  <a:pt x="2763" y="2613"/>
                </a:cubicBezTo>
                <a:cubicBezTo>
                  <a:pt x="2686" y="2709"/>
                  <a:pt x="2686" y="2709"/>
                  <a:pt x="2686" y="2709"/>
                </a:cubicBezTo>
                <a:cubicBezTo>
                  <a:pt x="2782" y="3000"/>
                  <a:pt x="2782" y="3000"/>
                  <a:pt x="2782" y="3000"/>
                </a:cubicBezTo>
                <a:cubicBezTo>
                  <a:pt x="3163" y="2514"/>
                  <a:pt x="3163" y="2514"/>
                  <a:pt x="3163" y="2514"/>
                </a:cubicBezTo>
                <a:cubicBezTo>
                  <a:pt x="3428" y="2652"/>
                  <a:pt x="3428" y="2652"/>
                  <a:pt x="3428" y="2652"/>
                </a:cubicBezTo>
                <a:close/>
                <a:moveTo>
                  <a:pt x="4691" y="1622"/>
                </a:moveTo>
                <a:cubicBezTo>
                  <a:pt x="4686" y="1278"/>
                  <a:pt x="4503" y="1107"/>
                  <a:pt x="4175" y="1103"/>
                </a:cubicBezTo>
                <a:cubicBezTo>
                  <a:pt x="3896" y="1099"/>
                  <a:pt x="3687" y="1274"/>
                  <a:pt x="3693" y="1622"/>
                </a:cubicBezTo>
                <a:cubicBezTo>
                  <a:pt x="3674" y="1622"/>
                  <a:pt x="3674" y="1622"/>
                  <a:pt x="3674" y="1622"/>
                </a:cubicBezTo>
                <a:cubicBezTo>
                  <a:pt x="3672" y="1669"/>
                  <a:pt x="3671" y="1736"/>
                  <a:pt x="3677" y="1758"/>
                </a:cubicBezTo>
                <a:cubicBezTo>
                  <a:pt x="3681" y="1773"/>
                  <a:pt x="3701" y="1792"/>
                  <a:pt x="3722" y="1808"/>
                </a:cubicBezTo>
                <a:cubicBezTo>
                  <a:pt x="3764" y="2154"/>
                  <a:pt x="3764" y="2154"/>
                  <a:pt x="3764" y="2154"/>
                </a:cubicBezTo>
                <a:cubicBezTo>
                  <a:pt x="3764" y="2180"/>
                  <a:pt x="3764" y="2180"/>
                  <a:pt x="3764" y="2180"/>
                </a:cubicBezTo>
                <a:cubicBezTo>
                  <a:pt x="3784" y="2197"/>
                  <a:pt x="3784" y="2197"/>
                  <a:pt x="3784" y="2197"/>
                </a:cubicBezTo>
                <a:cubicBezTo>
                  <a:pt x="4074" y="2430"/>
                  <a:pt x="4297" y="2414"/>
                  <a:pt x="4593" y="2198"/>
                </a:cubicBezTo>
                <a:cubicBezTo>
                  <a:pt x="4615" y="2182"/>
                  <a:pt x="4615" y="2182"/>
                  <a:pt x="4615" y="2182"/>
                </a:cubicBezTo>
                <a:cubicBezTo>
                  <a:pt x="4615" y="2154"/>
                  <a:pt x="4615" y="2154"/>
                  <a:pt x="4615" y="2154"/>
                </a:cubicBezTo>
                <a:cubicBezTo>
                  <a:pt x="4643" y="1808"/>
                  <a:pt x="4643" y="1808"/>
                  <a:pt x="4643" y="1808"/>
                </a:cubicBezTo>
                <a:cubicBezTo>
                  <a:pt x="4664" y="1792"/>
                  <a:pt x="4685" y="1773"/>
                  <a:pt x="4689" y="1758"/>
                </a:cubicBezTo>
                <a:cubicBezTo>
                  <a:pt x="4694" y="1738"/>
                  <a:pt x="4693" y="1680"/>
                  <a:pt x="4692" y="1634"/>
                </a:cubicBezTo>
                <a:cubicBezTo>
                  <a:pt x="4691" y="1622"/>
                  <a:pt x="4691" y="1622"/>
                  <a:pt x="4691" y="1622"/>
                </a:cubicBezTo>
                <a:close/>
                <a:moveTo>
                  <a:pt x="3343" y="1285"/>
                </a:moveTo>
                <a:cubicBezTo>
                  <a:pt x="3468" y="744"/>
                  <a:pt x="3468" y="744"/>
                  <a:pt x="3468" y="744"/>
                </a:cubicBezTo>
                <a:cubicBezTo>
                  <a:pt x="3122" y="701"/>
                  <a:pt x="2501" y="0"/>
                  <a:pt x="1725" y="744"/>
                </a:cubicBezTo>
                <a:cubicBezTo>
                  <a:pt x="1825" y="1266"/>
                  <a:pt x="1825" y="1266"/>
                  <a:pt x="1825" y="1266"/>
                </a:cubicBezTo>
                <a:cubicBezTo>
                  <a:pt x="1838" y="1443"/>
                  <a:pt x="1864" y="1609"/>
                  <a:pt x="1906" y="1760"/>
                </a:cubicBezTo>
                <a:cubicBezTo>
                  <a:pt x="1965" y="1970"/>
                  <a:pt x="2055" y="2150"/>
                  <a:pt x="2190" y="2291"/>
                </a:cubicBezTo>
                <a:cubicBezTo>
                  <a:pt x="2212" y="2314"/>
                  <a:pt x="2212" y="2314"/>
                  <a:pt x="2212" y="2314"/>
                </a:cubicBezTo>
                <a:cubicBezTo>
                  <a:pt x="2244" y="2318"/>
                  <a:pt x="2244" y="2318"/>
                  <a:pt x="2244" y="2318"/>
                </a:cubicBezTo>
                <a:cubicBezTo>
                  <a:pt x="2354" y="2334"/>
                  <a:pt x="2462" y="2341"/>
                  <a:pt x="2569" y="2341"/>
                </a:cubicBezTo>
                <a:cubicBezTo>
                  <a:pt x="2677" y="2341"/>
                  <a:pt x="2784" y="2334"/>
                  <a:pt x="2895" y="2318"/>
                </a:cubicBezTo>
                <a:cubicBezTo>
                  <a:pt x="2926" y="2314"/>
                  <a:pt x="2926" y="2314"/>
                  <a:pt x="2926" y="2314"/>
                </a:cubicBezTo>
                <a:cubicBezTo>
                  <a:pt x="2948" y="2291"/>
                  <a:pt x="2948" y="2291"/>
                  <a:pt x="2948" y="2291"/>
                </a:cubicBezTo>
                <a:cubicBezTo>
                  <a:pt x="3078" y="2155"/>
                  <a:pt x="3176" y="1981"/>
                  <a:pt x="3243" y="1779"/>
                </a:cubicBezTo>
                <a:cubicBezTo>
                  <a:pt x="3292" y="1629"/>
                  <a:pt x="3326" y="1462"/>
                  <a:pt x="3343" y="1285"/>
                </a:cubicBezTo>
                <a:close/>
              </a:path>
            </a:pathLst>
          </a:custGeom>
          <a:solidFill>
            <a:srgbClr val="87B0C7"/>
          </a:solidFill>
          <a:ln>
            <a:noFill/>
          </a:ln>
          <a:effectLst>
            <a:outerShdw blurRad="50800" dist="38100" dir="2700000" algn="tl" rotWithShape="0">
              <a:prstClr val="black">
                <a:alpha val="40000"/>
              </a:prstClr>
            </a:outerShdw>
          </a:effectLst>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solidFill>
                <a:schemeClr val="bg1"/>
              </a:solidFill>
              <a:ea typeface="+mn-ea"/>
              <a:cs typeface="+mn-ea"/>
            </a:endParaRPr>
          </a:p>
        </p:txBody>
      </p:sp>
      <p:sp>
        <p:nvSpPr>
          <p:cNvPr id="3" name="文本框 2"/>
          <p:cNvSpPr txBox="1"/>
          <p:nvPr/>
        </p:nvSpPr>
        <p:spPr>
          <a:xfrm>
            <a:off x="7357022" y="2011092"/>
            <a:ext cx="724878" cy="1015663"/>
          </a:xfrm>
          <a:prstGeom prst="rect">
            <a:avLst/>
          </a:prstGeom>
          <a:noFill/>
        </p:spPr>
        <p:txBody>
          <a:bodyPr wrap="none" rtlCol="0">
            <a:spAutoFit/>
          </a:bodyPr>
          <a:lstStyle/>
          <a:p>
            <a:r>
              <a:rPr lang="zh-CN" altLang="en-US" sz="6000" b="1" dirty="0">
                <a:solidFill>
                  <a:srgbClr val="87B0C7"/>
                </a:solidFill>
                <a:latin typeface="+mn-ea"/>
                <a:cs typeface="+mn-ea"/>
              </a:rPr>
              <a:t>√</a:t>
            </a:r>
          </a:p>
        </p:txBody>
      </p:sp>
      <p:sp>
        <p:nvSpPr>
          <p:cNvPr id="24" name="文本框 23"/>
          <p:cNvSpPr txBox="1"/>
          <p:nvPr/>
        </p:nvSpPr>
        <p:spPr>
          <a:xfrm>
            <a:off x="4085470" y="4011362"/>
            <a:ext cx="769763" cy="1015663"/>
          </a:xfrm>
          <a:prstGeom prst="rect">
            <a:avLst/>
          </a:prstGeom>
          <a:noFill/>
        </p:spPr>
        <p:txBody>
          <a:bodyPr wrap="none" rtlCol="0">
            <a:spAutoFit/>
          </a:bodyPr>
          <a:lstStyle/>
          <a:p>
            <a:r>
              <a:rPr lang="en-US" altLang="zh-CN" sz="6000" b="1" dirty="0">
                <a:solidFill>
                  <a:srgbClr val="87B0C7"/>
                </a:solidFill>
                <a:latin typeface="+mn-ea"/>
                <a:cs typeface="+mn-ea"/>
              </a:rPr>
              <a:t>×</a:t>
            </a:r>
            <a:endParaRPr lang="zh-CN" altLang="en-US" sz="6000" b="1" dirty="0">
              <a:solidFill>
                <a:srgbClr val="87B0C7"/>
              </a:solidFill>
              <a:latin typeface="+mn-ea"/>
              <a:cs typeface="+mn-ea"/>
            </a:endParaRPr>
          </a:p>
        </p:txBody>
      </p:sp>
      <p:sp>
        <p:nvSpPr>
          <p:cNvPr id="25" name="文本框 8"/>
          <p:cNvSpPr txBox="1"/>
          <p:nvPr/>
        </p:nvSpPr>
        <p:spPr>
          <a:xfrm>
            <a:off x="8798015" y="2084940"/>
            <a:ext cx="3108436" cy="62517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30000"/>
              </a:lnSpc>
            </a:pPr>
            <a:r>
              <a:rPr lang="zh-CN" altLang="en-US" sz="1400" dirty="0">
                <a:solidFill>
                  <a:schemeClr val="bg1"/>
                </a:solidFill>
                <a:latin typeface="+mn-ea"/>
                <a:cs typeface="+mn-ea"/>
              </a:rPr>
              <a:t>标题数字等都可以通过点击和重新输入进行更改，</a:t>
            </a:r>
            <a:r>
              <a:rPr lang="en-US" altLang="zh-CN" sz="1400" dirty="0">
                <a:solidFill>
                  <a:schemeClr val="bg1"/>
                </a:solidFill>
                <a:latin typeface="+mn-ea"/>
                <a:cs typeface="+mn-ea"/>
              </a:rPr>
              <a:t>1.3</a:t>
            </a:r>
            <a:r>
              <a:rPr lang="zh-CN" altLang="en-US" sz="1400" dirty="0">
                <a:solidFill>
                  <a:schemeClr val="bg1"/>
                </a:solidFill>
                <a:latin typeface="+mn-ea"/>
                <a:cs typeface="+mn-ea"/>
              </a:rPr>
              <a:t>倍字间距。</a:t>
            </a:r>
          </a:p>
        </p:txBody>
      </p:sp>
      <p:sp>
        <p:nvSpPr>
          <p:cNvPr id="26" name="矩形 25"/>
          <p:cNvSpPr/>
          <p:nvPr/>
        </p:nvSpPr>
        <p:spPr>
          <a:xfrm>
            <a:off x="8783527" y="1559026"/>
            <a:ext cx="3740372" cy="449290"/>
          </a:xfrm>
          <a:prstGeom prst="rect">
            <a:avLst/>
          </a:prstGeom>
        </p:spPr>
        <p:txBody>
          <a:bodyPr wrap="square">
            <a:spAutoFit/>
          </a:bodyPr>
          <a:lstStyle/>
          <a:p>
            <a:pPr lvl="0">
              <a:lnSpc>
                <a:spcPct val="130000"/>
              </a:lnSpc>
            </a:pPr>
            <a:r>
              <a:rPr lang="zh-CN" altLang="en-US" sz="2000" b="1" dirty="0">
                <a:solidFill>
                  <a:schemeClr val="bg1"/>
                </a:solidFill>
                <a:cs typeface="+mn-ea"/>
              </a:rPr>
              <a:t>点击此处添加标题</a:t>
            </a:r>
            <a:endParaRPr lang="en-US" altLang="zh-CN" sz="2000" b="1" dirty="0">
              <a:solidFill>
                <a:schemeClr val="bg1"/>
              </a:solidFill>
              <a:cs typeface="+mn-ea"/>
            </a:endParaRPr>
          </a:p>
        </p:txBody>
      </p:sp>
      <p:sp>
        <p:nvSpPr>
          <p:cNvPr id="27" name="文本框 8"/>
          <p:cNvSpPr txBox="1"/>
          <p:nvPr/>
        </p:nvSpPr>
        <p:spPr>
          <a:xfrm>
            <a:off x="275954" y="4067920"/>
            <a:ext cx="3108436" cy="62517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30000"/>
              </a:lnSpc>
            </a:pPr>
            <a:r>
              <a:rPr lang="zh-CN" altLang="en-US" sz="1400" dirty="0">
                <a:solidFill>
                  <a:schemeClr val="bg1"/>
                </a:solidFill>
                <a:latin typeface="+mn-ea"/>
                <a:cs typeface="+mn-ea"/>
              </a:rPr>
              <a:t>标题数字等都可以通过点击和重新输入进行更改，</a:t>
            </a:r>
            <a:r>
              <a:rPr lang="en-US" altLang="zh-CN" sz="1400" dirty="0">
                <a:solidFill>
                  <a:schemeClr val="bg1"/>
                </a:solidFill>
                <a:latin typeface="+mn-ea"/>
                <a:cs typeface="+mn-ea"/>
              </a:rPr>
              <a:t>1.3</a:t>
            </a:r>
            <a:r>
              <a:rPr lang="zh-CN" altLang="en-US" sz="1400" dirty="0">
                <a:solidFill>
                  <a:schemeClr val="bg1"/>
                </a:solidFill>
                <a:latin typeface="+mn-ea"/>
                <a:cs typeface="+mn-ea"/>
              </a:rPr>
              <a:t>倍字间距。</a:t>
            </a:r>
          </a:p>
        </p:txBody>
      </p:sp>
      <p:sp>
        <p:nvSpPr>
          <p:cNvPr id="28" name="矩形 27"/>
          <p:cNvSpPr/>
          <p:nvPr/>
        </p:nvSpPr>
        <p:spPr>
          <a:xfrm>
            <a:off x="-338734" y="3575477"/>
            <a:ext cx="3740372" cy="449290"/>
          </a:xfrm>
          <a:prstGeom prst="rect">
            <a:avLst/>
          </a:prstGeom>
        </p:spPr>
        <p:txBody>
          <a:bodyPr wrap="square">
            <a:spAutoFit/>
          </a:bodyPr>
          <a:lstStyle/>
          <a:p>
            <a:pPr lvl="0" algn="r">
              <a:lnSpc>
                <a:spcPct val="130000"/>
              </a:lnSpc>
            </a:pPr>
            <a:r>
              <a:rPr lang="zh-CN" altLang="en-US" sz="2000" b="1" dirty="0">
                <a:solidFill>
                  <a:schemeClr val="bg1"/>
                </a:solidFill>
                <a:cs typeface="+mn-ea"/>
              </a:rPr>
              <a:t>点击此处添加标题</a:t>
            </a:r>
            <a:endParaRPr lang="en-US" altLang="zh-CN" sz="2000" b="1" dirty="0">
              <a:solidFill>
                <a:schemeClr val="bg1"/>
              </a:solidFill>
              <a:cs typeface="+mn-ea"/>
            </a:endParaRPr>
          </a:p>
        </p:txBody>
      </p:sp>
      <p:sp>
        <p:nvSpPr>
          <p:cNvPr id="4" name="灯片编号占位符 3"/>
          <p:cNvSpPr>
            <a:spLocks noGrp="1"/>
          </p:cNvSpPr>
          <p:nvPr>
            <p:ph type="sldNum" sz="quarter" idx="4"/>
          </p:nvPr>
        </p:nvSpPr>
        <p:spPr/>
        <p:txBody>
          <a:bodyPr/>
          <a:lstStyle/>
          <a:p>
            <a:fld id="{D2E042B1-D278-4E51-A271-6D683C342161}" type="slidenum">
              <a:rPr lang="zh-CN" altLang="en-US" smtClean="0">
                <a:cs typeface="+mn-ea"/>
              </a:rPr>
              <a:t>19</a:t>
            </a:fld>
            <a:endParaRPr lang="zh-CN" altLang="en-US">
              <a:cs typeface="+mn-ea"/>
            </a:endParaRPr>
          </a:p>
        </p:txBody>
      </p:sp>
      <p:sp>
        <p:nvSpPr>
          <p:cNvPr id="29" name="文本框 28"/>
          <p:cNvSpPr txBox="1"/>
          <p:nvPr/>
        </p:nvSpPr>
        <p:spPr>
          <a:xfrm>
            <a:off x="12192000" y="9372600"/>
            <a:ext cx="877163" cy="369332"/>
          </a:xfrm>
          <a:prstGeom prst="rect">
            <a:avLst/>
          </a:prstGeom>
          <a:noFill/>
        </p:spPr>
        <p:txBody>
          <a:bodyPr wrap="none" rtlCol="0">
            <a:spAutoFit/>
          </a:bodyPr>
          <a:lstStyle/>
          <a:p>
            <a:r>
              <a:rPr lang="zh-CN" altLang="en-US" dirty="0">
                <a:solidFill>
                  <a:schemeClr val="bg1"/>
                </a:solidFill>
              </a:rPr>
              <a:t>延时符</a:t>
            </a:r>
          </a:p>
        </p:txBody>
      </p:sp>
      <p:sp>
        <p:nvSpPr>
          <p:cNvPr id="30" name="文本框 29"/>
          <p:cNvSpPr txBox="1"/>
          <p:nvPr/>
        </p:nvSpPr>
        <p:spPr>
          <a:xfrm>
            <a:off x="12344400" y="9525000"/>
            <a:ext cx="877163" cy="369332"/>
          </a:xfrm>
          <a:prstGeom prst="rect">
            <a:avLst/>
          </a:prstGeom>
          <a:noFill/>
        </p:spPr>
        <p:txBody>
          <a:bodyPr wrap="none" rtlCol="0">
            <a:spAutoFit/>
          </a:bodyPr>
          <a:lstStyle/>
          <a:p>
            <a:r>
              <a:rPr lang="zh-CN" altLang="en-US" dirty="0"/>
              <a:t>延时符</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53" presetClass="entr" presetSubtype="16"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par>
                          <p:cTn id="17" fill="hold">
                            <p:stCondLst>
                              <p:cond delay="1500"/>
                            </p:stCondLst>
                            <p:childTnLst>
                              <p:par>
                                <p:cTn id="18" presetID="14" presetClass="entr" presetSubtype="10" fill="hold" grpId="0"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randombar(horizontal)">
                                      <p:cBhvr>
                                        <p:cTn id="20" dur="500"/>
                                        <p:tgtEl>
                                          <p:spTgt spid="23"/>
                                        </p:tgtEl>
                                      </p:cBhvr>
                                    </p:animEffect>
                                  </p:childTnLst>
                                </p:cTn>
                              </p:par>
                            </p:childTnLst>
                          </p:cTn>
                        </p:par>
                        <p:par>
                          <p:cTn id="21" fill="hold">
                            <p:stCondLst>
                              <p:cond delay="2000"/>
                            </p:stCondLst>
                            <p:childTnLst>
                              <p:par>
                                <p:cTn id="22" presetID="53" presetClass="entr" presetSubtype="528" fill="hold"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anim calcmode="lin" valueType="num">
                                      <p:cBhvr>
                                        <p:cTn id="27" dur="500" fill="hold"/>
                                        <p:tgtEl>
                                          <p:spTgt spid="16"/>
                                        </p:tgtEl>
                                        <p:attrNameLst>
                                          <p:attrName>ppt_x</p:attrName>
                                        </p:attrNameLst>
                                      </p:cBhvr>
                                      <p:tavLst>
                                        <p:tav tm="0">
                                          <p:val>
                                            <p:fltVal val="0.5"/>
                                          </p:val>
                                        </p:tav>
                                        <p:tav tm="100000">
                                          <p:val>
                                            <p:strVal val="#ppt_x"/>
                                          </p:val>
                                        </p:tav>
                                      </p:tavLst>
                                    </p:anim>
                                    <p:anim calcmode="lin" valueType="num">
                                      <p:cBhvr>
                                        <p:cTn id="28" dur="500" fill="hold"/>
                                        <p:tgtEl>
                                          <p:spTgt spid="16"/>
                                        </p:tgtEl>
                                        <p:attrNameLst>
                                          <p:attrName>ppt_y</p:attrName>
                                        </p:attrNameLst>
                                      </p:cBhvr>
                                      <p:tavLst>
                                        <p:tav tm="0">
                                          <p:val>
                                            <p:fltVal val="0.5"/>
                                          </p:val>
                                        </p:tav>
                                        <p:tav tm="100000">
                                          <p:val>
                                            <p:strVal val="#ppt_y"/>
                                          </p:val>
                                        </p:tav>
                                      </p:tavLst>
                                    </p:anim>
                                  </p:childTnLst>
                                </p:cTn>
                              </p:par>
                              <p:par>
                                <p:cTn id="29" presetID="53" presetClass="entr" presetSubtype="528"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ppt_w</p:attrName>
                                        </p:attrNameLst>
                                      </p:cBhvr>
                                      <p:tavLst>
                                        <p:tav tm="0">
                                          <p:val>
                                            <p:fltVal val="0"/>
                                          </p:val>
                                        </p:tav>
                                        <p:tav tm="100000">
                                          <p:val>
                                            <p:strVal val="#ppt_w"/>
                                          </p:val>
                                        </p:tav>
                                      </p:tavLst>
                                    </p:anim>
                                    <p:anim calcmode="lin" valueType="num">
                                      <p:cBhvr>
                                        <p:cTn id="32" dur="500" fill="hold"/>
                                        <p:tgtEl>
                                          <p:spTgt spid="20"/>
                                        </p:tgtEl>
                                        <p:attrNameLst>
                                          <p:attrName>ppt_h</p:attrName>
                                        </p:attrNameLst>
                                      </p:cBhvr>
                                      <p:tavLst>
                                        <p:tav tm="0">
                                          <p:val>
                                            <p:fltVal val="0"/>
                                          </p:val>
                                        </p:tav>
                                        <p:tav tm="100000">
                                          <p:val>
                                            <p:strVal val="#ppt_h"/>
                                          </p:val>
                                        </p:tav>
                                      </p:tavLst>
                                    </p:anim>
                                    <p:animEffect transition="in" filter="fade">
                                      <p:cBhvr>
                                        <p:cTn id="33" dur="500"/>
                                        <p:tgtEl>
                                          <p:spTgt spid="20"/>
                                        </p:tgtEl>
                                      </p:cBhvr>
                                    </p:animEffect>
                                    <p:anim calcmode="lin" valueType="num">
                                      <p:cBhvr>
                                        <p:cTn id="34" dur="500" fill="hold"/>
                                        <p:tgtEl>
                                          <p:spTgt spid="20"/>
                                        </p:tgtEl>
                                        <p:attrNameLst>
                                          <p:attrName>ppt_x</p:attrName>
                                        </p:attrNameLst>
                                      </p:cBhvr>
                                      <p:tavLst>
                                        <p:tav tm="0">
                                          <p:val>
                                            <p:fltVal val="0.5"/>
                                          </p:val>
                                        </p:tav>
                                        <p:tav tm="100000">
                                          <p:val>
                                            <p:strVal val="#ppt_x"/>
                                          </p:val>
                                        </p:tav>
                                      </p:tavLst>
                                    </p:anim>
                                    <p:anim calcmode="lin" valueType="num">
                                      <p:cBhvr>
                                        <p:cTn id="35" dur="500" fill="hold"/>
                                        <p:tgtEl>
                                          <p:spTgt spid="20"/>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14" presetClass="entr" presetSubtype="10" fill="hold" grpId="0" nodeType="after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randombar(horizontal)">
                                      <p:cBhvr>
                                        <p:cTn id="39" dur="500"/>
                                        <p:tgtEl>
                                          <p:spTgt spid="3"/>
                                        </p:tgtEl>
                                      </p:cBhvr>
                                    </p:animEffect>
                                  </p:childTnLst>
                                </p:cTn>
                              </p:par>
                              <p:par>
                                <p:cTn id="40" presetID="14" presetClass="entr" presetSubtype="10" fill="hold" grpId="0" nodeType="with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randombar(horizontal)">
                                      <p:cBhvr>
                                        <p:cTn id="42" dur="500"/>
                                        <p:tgtEl>
                                          <p:spTgt spid="24"/>
                                        </p:tgtEl>
                                      </p:cBhvr>
                                    </p:animEffect>
                                  </p:childTnLst>
                                </p:cTn>
                              </p:par>
                            </p:childTnLst>
                          </p:cTn>
                        </p:par>
                        <p:par>
                          <p:cTn id="43" fill="hold">
                            <p:stCondLst>
                              <p:cond delay="3000"/>
                            </p:stCondLst>
                            <p:childTnLst>
                              <p:par>
                                <p:cTn id="44" presetID="14" presetClass="entr" presetSubtype="10" fill="hold" grpId="0" nodeType="afterEffect">
                                  <p:stCondLst>
                                    <p:cond delay="0"/>
                                  </p:stCondLst>
                                  <p:iterate type="wd">
                                    <p:tmPct val="10000"/>
                                  </p:iterate>
                                  <p:childTnLst>
                                    <p:set>
                                      <p:cBhvr>
                                        <p:cTn id="45" dur="1" fill="hold">
                                          <p:stCondLst>
                                            <p:cond delay="0"/>
                                          </p:stCondLst>
                                        </p:cTn>
                                        <p:tgtEl>
                                          <p:spTgt spid="27"/>
                                        </p:tgtEl>
                                        <p:attrNameLst>
                                          <p:attrName>style.visibility</p:attrName>
                                        </p:attrNameLst>
                                      </p:cBhvr>
                                      <p:to>
                                        <p:strVal val="visible"/>
                                      </p:to>
                                    </p:set>
                                    <p:animEffect transition="in" filter="randombar(horizontal)">
                                      <p:cBhvr>
                                        <p:cTn id="46" dur="500"/>
                                        <p:tgtEl>
                                          <p:spTgt spid="27"/>
                                        </p:tgtEl>
                                      </p:cBhvr>
                                    </p:animEffect>
                                  </p:childTnLst>
                                </p:cTn>
                              </p:par>
                              <p:par>
                                <p:cTn id="47" presetID="14" presetClass="entr" presetSubtype="10" fill="hold" grpId="0" nodeType="withEffect">
                                  <p:stCondLst>
                                    <p:cond delay="0"/>
                                  </p:stCondLst>
                                  <p:iterate type="wd">
                                    <p:tmPct val="10000"/>
                                  </p:iterate>
                                  <p:childTnLst>
                                    <p:set>
                                      <p:cBhvr>
                                        <p:cTn id="48" dur="1" fill="hold">
                                          <p:stCondLst>
                                            <p:cond delay="0"/>
                                          </p:stCondLst>
                                        </p:cTn>
                                        <p:tgtEl>
                                          <p:spTgt spid="25"/>
                                        </p:tgtEl>
                                        <p:attrNameLst>
                                          <p:attrName>style.visibility</p:attrName>
                                        </p:attrNameLst>
                                      </p:cBhvr>
                                      <p:to>
                                        <p:strVal val="visible"/>
                                      </p:to>
                                    </p:set>
                                    <p:animEffect transition="in" filter="randombar(horizontal)">
                                      <p:cBhvr>
                                        <p:cTn id="49" dur="500"/>
                                        <p:tgtEl>
                                          <p:spTgt spid="25"/>
                                        </p:tgtEl>
                                      </p:cBhvr>
                                    </p:animEffect>
                                  </p:childTnLst>
                                </p:cTn>
                              </p:par>
                            </p:childTnLst>
                          </p:cTn>
                        </p:par>
                        <p:par>
                          <p:cTn id="50" fill="hold">
                            <p:stCondLst>
                              <p:cond delay="4949"/>
                            </p:stCondLst>
                            <p:childTnLst>
                              <p:par>
                                <p:cTn id="51" presetID="14" presetClass="entr" presetSubtype="10" fill="hold" grpId="0" nodeType="afterEffect">
                                  <p:stCondLst>
                                    <p:cond delay="0"/>
                                  </p:stCondLst>
                                  <p:iterate type="wd">
                                    <p:tmPct val="10000"/>
                                  </p:iterate>
                                  <p:childTnLst>
                                    <p:set>
                                      <p:cBhvr>
                                        <p:cTn id="52" dur="1" fill="hold">
                                          <p:stCondLst>
                                            <p:cond delay="0"/>
                                          </p:stCondLst>
                                        </p:cTn>
                                        <p:tgtEl>
                                          <p:spTgt spid="28"/>
                                        </p:tgtEl>
                                        <p:attrNameLst>
                                          <p:attrName>style.visibility</p:attrName>
                                        </p:attrNameLst>
                                      </p:cBhvr>
                                      <p:to>
                                        <p:strVal val="visible"/>
                                      </p:to>
                                    </p:set>
                                    <p:animEffect transition="in" filter="randombar(horizontal)">
                                      <p:cBhvr>
                                        <p:cTn id="53" dur="500"/>
                                        <p:tgtEl>
                                          <p:spTgt spid="28"/>
                                        </p:tgtEl>
                                      </p:cBhvr>
                                    </p:animEffect>
                                  </p:childTnLst>
                                </p:cTn>
                              </p:par>
                              <p:par>
                                <p:cTn id="54" presetID="14" presetClass="entr" presetSubtype="10" fill="hold" grpId="0" nodeType="withEffect">
                                  <p:stCondLst>
                                    <p:cond delay="0"/>
                                  </p:stCondLst>
                                  <p:iterate type="wd">
                                    <p:tmPct val="10000"/>
                                  </p:iterate>
                                  <p:childTnLst>
                                    <p:set>
                                      <p:cBhvr>
                                        <p:cTn id="55" dur="1" fill="hold">
                                          <p:stCondLst>
                                            <p:cond delay="0"/>
                                          </p:stCondLst>
                                        </p:cTn>
                                        <p:tgtEl>
                                          <p:spTgt spid="26"/>
                                        </p:tgtEl>
                                        <p:attrNameLst>
                                          <p:attrName>style.visibility</p:attrName>
                                        </p:attrNameLst>
                                      </p:cBhvr>
                                      <p:to>
                                        <p:strVal val="visible"/>
                                      </p:to>
                                    </p:set>
                                    <p:animEffect transition="in" filter="randombar(horizontal)">
                                      <p:cBhvr>
                                        <p:cTn id="56" dur="500"/>
                                        <p:tgtEl>
                                          <p:spTgt spid="26"/>
                                        </p:tgtEl>
                                      </p:cBhvr>
                                    </p:animEffect>
                                  </p:childTnLst>
                                </p:cTn>
                              </p:par>
                            </p:childTnLst>
                          </p:cTn>
                        </p:par>
                        <p:par>
                          <p:cTn id="57" fill="hold">
                            <p:stCondLst>
                              <p:cond delay="5800"/>
                            </p:stCondLst>
                            <p:childTnLst>
                              <p:par>
                                <p:cTn id="58" presetID="22" presetClass="entr" presetSubtype="4" fill="hold" grpId="0" nodeType="afterEffect">
                                  <p:stCondLst>
                                    <p:cond delay="0"/>
                                  </p:stCondLst>
                                  <p:childTnLst>
                                    <p:set>
                                      <p:cBhvr>
                                        <p:cTn id="59" dur="1" fill="hold">
                                          <p:stCondLst>
                                            <p:cond delay="0"/>
                                          </p:stCondLst>
                                        </p:cTn>
                                        <p:tgtEl>
                                          <p:spTgt spid="29"/>
                                        </p:tgtEl>
                                        <p:attrNameLst>
                                          <p:attrName>style.visibility</p:attrName>
                                        </p:attrNameLst>
                                      </p:cBhvr>
                                      <p:to>
                                        <p:strVal val="visible"/>
                                      </p:to>
                                    </p:set>
                                    <p:animEffect transition="in" filter="wipe(down)">
                                      <p:cBhvr>
                                        <p:cTn id="60"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3" grpId="0" animBg="1"/>
      <p:bldP spid="3" grpId="0"/>
      <p:bldP spid="24" grpId="0"/>
      <p:bldP spid="25" grpId="0"/>
      <p:bldP spid="26" grpId="0"/>
      <p:bldP spid="27" grpId="0"/>
      <p:bldP spid="28" grpId="0"/>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87B0C7"/>
        </a:solidFill>
        <a:effectLst/>
      </p:bgPr>
    </p:bg>
    <p:spTree>
      <p:nvGrpSpPr>
        <p:cNvPr id="1" name=""/>
        <p:cNvGrpSpPr/>
        <p:nvPr/>
      </p:nvGrpSpPr>
      <p:grpSpPr>
        <a:xfrm>
          <a:off x="0" y="0"/>
          <a:ext cx="0" cy="0"/>
          <a:chOff x="0" y="0"/>
          <a:chExt cx="0" cy="0"/>
        </a:xfrm>
      </p:grpSpPr>
      <p:sp>
        <p:nvSpPr>
          <p:cNvPr id="3" name="TextBox 2"/>
          <p:cNvSpPr txBox="1"/>
          <p:nvPr/>
        </p:nvSpPr>
        <p:spPr>
          <a:xfrm>
            <a:off x="1679510" y="3075679"/>
            <a:ext cx="9529724" cy="2709130"/>
          </a:xfrm>
          <a:prstGeom prst="rect">
            <a:avLst/>
          </a:prstGeom>
          <a:noFill/>
        </p:spPr>
        <p:txBody>
          <a:bodyPr wrap="square" lIns="121848" tIns="60924" rIns="121848" bIns="60924" rtlCol="0">
            <a:spAutoFit/>
          </a:bodyPr>
          <a:lstStyle/>
          <a:p>
            <a:pPr>
              <a:lnSpc>
                <a:spcPct val="150000"/>
              </a:lnSpc>
            </a:pPr>
            <a:r>
              <a:rPr lang="zh-CN" altLang="en-US" sz="1865"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        回顾这一年的工作，在取得成绩的同时，我们也找到了工作中的不足和问题，主要反映于</a:t>
            </a:r>
            <a:r>
              <a:rPr lang="en-US" altLang="zh-CN" sz="1865"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xx</a:t>
            </a:r>
            <a:r>
              <a:rPr lang="zh-CN" altLang="en-US" sz="1865"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及</a:t>
            </a:r>
            <a:r>
              <a:rPr lang="en-US" altLang="zh-CN" sz="1865"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xxx</a:t>
            </a:r>
            <a:r>
              <a:rPr lang="zh-CN" altLang="en-US" sz="1865"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的风格、定型还有待进一步探索，尤其是网上的公司产品库充分体现我们</a:t>
            </a:r>
            <a:r>
              <a:rPr lang="en-US" altLang="zh-CN" sz="1865" dirty="0" err="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xxxxx</a:t>
            </a:r>
            <a:r>
              <a:rPr lang="zh-CN" altLang="en-US" sz="1865"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和我们这个平台能为客户提供良好的商机和快捷方便的信息、导航的功能发挥。展望新的一年，我们将继续努力，力争各项工作更上一个新台阶。</a:t>
            </a:r>
            <a:r>
              <a:rPr lang="en-US" altLang="zh-CN" sz="1865" dirty="0">
                <a:solidFill>
                  <a:schemeClr val="bg1"/>
                </a:solidFill>
                <a:latin typeface="微软雅黑" panose="020B0503020204020204" pitchFamily="34" charset="-122"/>
                <a:ea typeface="微软雅黑" panose="020B0503020204020204" pitchFamily="34" charset="-122"/>
              </a:rPr>
              <a:t>2016</a:t>
            </a:r>
            <a:r>
              <a:rPr lang="zh-CN" altLang="en-US" sz="1865" dirty="0">
                <a:solidFill>
                  <a:schemeClr val="bg1"/>
                </a:solidFill>
                <a:latin typeface="微软雅黑" panose="020B0503020204020204" pitchFamily="34" charset="-122"/>
                <a:ea typeface="微软雅黑" panose="020B0503020204020204" pitchFamily="34" charset="-122"/>
              </a:rPr>
              <a:t>我们所向披靡，</a:t>
            </a:r>
            <a:r>
              <a:rPr lang="en-US" altLang="zh-CN" sz="1865" dirty="0">
                <a:solidFill>
                  <a:schemeClr val="bg1"/>
                </a:solidFill>
                <a:latin typeface="微软雅黑" panose="020B0503020204020204" pitchFamily="34" charset="-122"/>
                <a:ea typeface="微软雅黑" panose="020B0503020204020204" pitchFamily="34" charset="-122"/>
              </a:rPr>
              <a:t>2016</a:t>
            </a:r>
            <a:r>
              <a:rPr lang="zh-CN" altLang="en-US" sz="1865" dirty="0">
                <a:solidFill>
                  <a:schemeClr val="bg1"/>
                </a:solidFill>
                <a:latin typeface="微软雅黑" panose="020B0503020204020204" pitchFamily="34" charset="-122"/>
                <a:ea typeface="微软雅黑" panose="020B0503020204020204" pitchFamily="34" charset="-122"/>
              </a:rPr>
              <a:t>我们勇往直前！</a:t>
            </a:r>
            <a:endParaRPr lang="zh-CN" altLang="en-US" sz="1865"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pPr>
            <a:endParaRPr lang="zh-CN" altLang="en-US" sz="1865" dirty="0">
              <a:solidFill>
                <a:schemeClr val="bg1"/>
              </a:solidFill>
              <a:latin typeface="微软雅黑" panose="020B0503020204020204" pitchFamily="34" charset="-122"/>
              <a:ea typeface="微软雅黑" panose="020B0503020204020204" pitchFamily="34" charset="-122"/>
            </a:endParaRPr>
          </a:p>
        </p:txBody>
      </p:sp>
      <p:grpSp>
        <p:nvGrpSpPr>
          <p:cNvPr id="2" name="组合 1"/>
          <p:cNvGrpSpPr/>
          <p:nvPr/>
        </p:nvGrpSpPr>
        <p:grpSpPr>
          <a:xfrm>
            <a:off x="4187082" y="1027002"/>
            <a:ext cx="1741513" cy="1692436"/>
            <a:chOff x="2132199" y="770251"/>
            <a:chExt cx="1306135" cy="1269327"/>
          </a:xfrm>
        </p:grpSpPr>
        <p:grpSp>
          <p:nvGrpSpPr>
            <p:cNvPr id="6" name="组合 5"/>
            <p:cNvGrpSpPr/>
            <p:nvPr/>
          </p:nvGrpSpPr>
          <p:grpSpPr>
            <a:xfrm>
              <a:off x="2132199" y="770251"/>
              <a:ext cx="1306135" cy="1269327"/>
              <a:chOff x="4345444" y="2542859"/>
              <a:chExt cx="1810550" cy="1811205"/>
            </a:xfrm>
          </p:grpSpPr>
          <p:grpSp>
            <p:nvGrpSpPr>
              <p:cNvPr id="7" name="组合 6"/>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9" name="同心圆 8"/>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black"/>
                    </a:solidFill>
                    <a:latin typeface="微软雅黑" panose="020B0503020204020204" pitchFamily="34" charset="-122"/>
                  </a:endParaRPr>
                </a:p>
              </p:txBody>
            </p:sp>
            <p:sp>
              <p:nvSpPr>
                <p:cNvPr id="10" name="椭圆 9"/>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pitchFamily="34" charset="-122"/>
                  </a:endParaRPr>
                </a:p>
              </p:txBody>
            </p:sp>
          </p:grpSp>
          <p:sp>
            <p:nvSpPr>
              <p:cNvPr id="8" name="椭圆 7"/>
              <p:cNvSpPr/>
              <p:nvPr/>
            </p:nvSpPr>
            <p:spPr>
              <a:xfrm>
                <a:off x="4565570" y="2763062"/>
                <a:ext cx="1370298" cy="1370793"/>
              </a:xfrm>
              <a:prstGeom prst="ellipse">
                <a:avLst/>
              </a:prstGeom>
              <a:solidFill>
                <a:srgbClr val="94BDD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pitchFamily="34" charset="-122"/>
                </a:endParaRPr>
              </a:p>
            </p:txBody>
          </p:sp>
        </p:grpSp>
        <p:sp>
          <p:nvSpPr>
            <p:cNvPr id="12" name="TextBox 11"/>
            <p:cNvSpPr txBox="1"/>
            <p:nvPr/>
          </p:nvSpPr>
          <p:spPr>
            <a:xfrm>
              <a:off x="2431244" y="1068589"/>
              <a:ext cx="950693" cy="761747"/>
            </a:xfrm>
            <a:prstGeom prst="rect">
              <a:avLst/>
            </a:prstGeom>
            <a:noFill/>
          </p:spPr>
          <p:txBody>
            <a:bodyPr wrap="square" rtlCol="0">
              <a:spAutoFit/>
            </a:bodyPr>
            <a:lstStyle/>
            <a:p>
              <a:r>
                <a:rPr lang="zh-CN" altLang="en-US" sz="6000" b="1" dirty="0">
                  <a:solidFill>
                    <a:prstClr val="white"/>
                  </a:solidFill>
                  <a:latin typeface="微软雅黑" panose="020B0503020204020204" pitchFamily="34" charset="-122"/>
                  <a:ea typeface="微软雅黑" panose="020B0503020204020204" pitchFamily="34" charset="-122"/>
                </a:rPr>
                <a:t>前 </a:t>
              </a:r>
            </a:p>
          </p:txBody>
        </p:sp>
      </p:grpSp>
      <p:grpSp>
        <p:nvGrpSpPr>
          <p:cNvPr id="37" name="组合 36"/>
          <p:cNvGrpSpPr/>
          <p:nvPr/>
        </p:nvGrpSpPr>
        <p:grpSpPr>
          <a:xfrm>
            <a:off x="6192012" y="1027002"/>
            <a:ext cx="1741513" cy="1692436"/>
            <a:chOff x="2132199" y="770251"/>
            <a:chExt cx="1306135" cy="1269327"/>
          </a:xfrm>
        </p:grpSpPr>
        <p:grpSp>
          <p:nvGrpSpPr>
            <p:cNvPr id="38" name="组合 37"/>
            <p:cNvGrpSpPr/>
            <p:nvPr/>
          </p:nvGrpSpPr>
          <p:grpSpPr>
            <a:xfrm>
              <a:off x="2132199" y="770251"/>
              <a:ext cx="1306135" cy="1269327"/>
              <a:chOff x="4345444" y="2542859"/>
              <a:chExt cx="1810550" cy="1811205"/>
            </a:xfrm>
          </p:grpSpPr>
          <p:grpSp>
            <p:nvGrpSpPr>
              <p:cNvPr id="40" name="组合 39"/>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42" name="同心圆 41"/>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black"/>
                    </a:solidFill>
                    <a:latin typeface="微软雅黑" panose="020B0503020204020204" pitchFamily="34" charset="-122"/>
                  </a:endParaRPr>
                </a:p>
              </p:txBody>
            </p:sp>
            <p:sp>
              <p:nvSpPr>
                <p:cNvPr id="43" name="椭圆 42"/>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pitchFamily="34" charset="-122"/>
                  </a:endParaRPr>
                </a:p>
              </p:txBody>
            </p:sp>
          </p:grpSp>
          <p:sp>
            <p:nvSpPr>
              <p:cNvPr id="41" name="椭圆 40"/>
              <p:cNvSpPr/>
              <p:nvPr/>
            </p:nvSpPr>
            <p:spPr>
              <a:xfrm>
                <a:off x="4565570" y="2763062"/>
                <a:ext cx="1370298" cy="1370793"/>
              </a:xfrm>
              <a:prstGeom prst="ellipse">
                <a:avLst/>
              </a:prstGeom>
              <a:solidFill>
                <a:srgbClr val="94BDD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pitchFamily="34" charset="-122"/>
                </a:endParaRPr>
              </a:p>
            </p:txBody>
          </p:sp>
        </p:grpSp>
        <p:sp>
          <p:nvSpPr>
            <p:cNvPr id="39" name="TextBox 11"/>
            <p:cNvSpPr txBox="1"/>
            <p:nvPr/>
          </p:nvSpPr>
          <p:spPr>
            <a:xfrm>
              <a:off x="2431244" y="1068589"/>
              <a:ext cx="950693" cy="761747"/>
            </a:xfrm>
            <a:prstGeom prst="rect">
              <a:avLst/>
            </a:prstGeom>
            <a:noFill/>
          </p:spPr>
          <p:txBody>
            <a:bodyPr wrap="square" rtlCol="0">
              <a:spAutoFit/>
            </a:bodyPr>
            <a:lstStyle/>
            <a:p>
              <a:r>
                <a:rPr lang="zh-CN" altLang="en-US" sz="6000" b="1" dirty="0">
                  <a:solidFill>
                    <a:prstClr val="white"/>
                  </a:solidFill>
                  <a:latin typeface="微软雅黑" panose="020B0503020204020204" pitchFamily="34" charset="-122"/>
                  <a:ea typeface="微软雅黑" panose="020B0503020204020204" pitchFamily="34" charset="-122"/>
                </a:rPr>
                <a:t>言</a:t>
              </a:r>
            </a:p>
          </p:txBody>
        </p:sp>
      </p:grpSp>
      <p:pic>
        <p:nvPicPr>
          <p:cNvPr id="44" name="图片 4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92358" y="5921369"/>
            <a:ext cx="651742" cy="659701"/>
          </a:xfrm>
          <a:prstGeom prst="rect">
            <a:avLst/>
          </a:prstGeom>
        </p:spPr>
      </p:pic>
      <p:pic>
        <p:nvPicPr>
          <p:cNvPr id="45" name="图片 4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49776" y="5770583"/>
            <a:ext cx="923049" cy="934321"/>
          </a:xfrm>
          <a:prstGeom prst="rect">
            <a:avLst/>
          </a:prstGeom>
        </p:spPr>
      </p:pic>
      <p:pic>
        <p:nvPicPr>
          <p:cNvPr id="46" name="图片 4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07608" y="6290327"/>
            <a:ext cx="469567" cy="475301"/>
          </a:xfrm>
          <a:prstGeom prst="rect">
            <a:avLst/>
          </a:prstGeom>
        </p:spPr>
      </p:pic>
      <p:pic>
        <p:nvPicPr>
          <p:cNvPr id="47" name="图片 4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31690" y="5486400"/>
            <a:ext cx="745486" cy="754589"/>
          </a:xfrm>
          <a:prstGeom prst="rect">
            <a:avLst/>
          </a:prstGeom>
        </p:spPr>
      </p:pic>
      <p:pic>
        <p:nvPicPr>
          <p:cNvPr id="48" name="图片 4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11720" y="1072238"/>
            <a:ext cx="745486" cy="754589"/>
          </a:xfrm>
          <a:prstGeom prst="rect">
            <a:avLst/>
          </a:prstGeom>
        </p:spPr>
      </p:pic>
      <p:pic>
        <p:nvPicPr>
          <p:cNvPr id="49" name="图片 4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11357" y="1995899"/>
            <a:ext cx="580707" cy="587798"/>
          </a:xfrm>
          <a:prstGeom prst="rect">
            <a:avLst/>
          </a:prstGeom>
        </p:spPr>
      </p:pic>
      <p:pic>
        <p:nvPicPr>
          <p:cNvPr id="50" name="图片 4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02629" y="2351321"/>
            <a:ext cx="580707" cy="587798"/>
          </a:xfrm>
          <a:prstGeom prst="rect">
            <a:avLst/>
          </a:prstGeom>
        </p:spPr>
      </p:pic>
      <p:pic>
        <p:nvPicPr>
          <p:cNvPr id="51" name="图片 5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24552" y="1088266"/>
            <a:ext cx="691409" cy="699852"/>
          </a:xfrm>
          <a:prstGeom prst="rect">
            <a:avLst/>
          </a:prstGeom>
        </p:spPr>
      </p:pic>
      <p:pic>
        <p:nvPicPr>
          <p:cNvPr id="52" name="图片 5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06502" y="1633540"/>
            <a:ext cx="464928" cy="470605"/>
          </a:xfrm>
          <a:prstGeom prst="rect">
            <a:avLst/>
          </a:prstGeom>
        </p:spPr>
      </p:pic>
      <p:pic>
        <p:nvPicPr>
          <p:cNvPr id="53" name="图片 5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7856502">
            <a:off x="9991028" y="6283764"/>
            <a:ext cx="375710" cy="515539"/>
          </a:xfrm>
          <a:prstGeom prst="rect">
            <a:avLst/>
          </a:prstGeom>
        </p:spPr>
      </p:pic>
      <p:pic>
        <p:nvPicPr>
          <p:cNvPr id="54" name="图片 5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768150">
            <a:off x="8186205" y="2093552"/>
            <a:ext cx="375710" cy="515539"/>
          </a:xfrm>
          <a:prstGeom prst="rect">
            <a:avLst/>
          </a:prstGeom>
        </p:spPr>
      </p:pic>
      <p:pic>
        <p:nvPicPr>
          <p:cNvPr id="55" name="图片 5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9004921">
            <a:off x="11838878" y="5997659"/>
            <a:ext cx="375710" cy="515539"/>
          </a:xfrm>
          <a:prstGeom prst="rect">
            <a:avLst/>
          </a:prstGeom>
        </p:spPr>
      </p:pic>
      <p:pic>
        <p:nvPicPr>
          <p:cNvPr id="56" name="图片 5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768150">
            <a:off x="8734668" y="1106165"/>
            <a:ext cx="375710" cy="515539"/>
          </a:xfrm>
          <a:prstGeom prst="rect">
            <a:avLst/>
          </a:prstGeom>
        </p:spPr>
      </p:pic>
      <p:pic>
        <p:nvPicPr>
          <p:cNvPr id="57" name="图片 5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7161646">
            <a:off x="2814274" y="1385615"/>
            <a:ext cx="375710" cy="515539"/>
          </a:xfrm>
          <a:prstGeom prst="rect">
            <a:avLst/>
          </a:prstGeom>
        </p:spPr>
      </p:pic>
      <p:pic>
        <p:nvPicPr>
          <p:cNvPr id="58" name="图片 5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4675468">
            <a:off x="3551190" y="1776936"/>
            <a:ext cx="510442" cy="70041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p:cTn id="12" dur="500" fill="hold"/>
                                        <p:tgtEl>
                                          <p:spTgt spid="37"/>
                                        </p:tgtEl>
                                        <p:attrNameLst>
                                          <p:attrName>ppt_w</p:attrName>
                                        </p:attrNameLst>
                                      </p:cBhvr>
                                      <p:tavLst>
                                        <p:tav tm="0">
                                          <p:val>
                                            <p:fltVal val="0"/>
                                          </p:val>
                                        </p:tav>
                                        <p:tav tm="100000">
                                          <p:val>
                                            <p:strVal val="#ppt_w"/>
                                          </p:val>
                                        </p:tav>
                                      </p:tavLst>
                                    </p:anim>
                                    <p:anim calcmode="lin" valueType="num">
                                      <p:cBhvr>
                                        <p:cTn id="13" dur="500" fill="hold"/>
                                        <p:tgtEl>
                                          <p:spTgt spid="37"/>
                                        </p:tgtEl>
                                        <p:attrNameLst>
                                          <p:attrName>ppt_h</p:attrName>
                                        </p:attrNameLst>
                                      </p:cBhvr>
                                      <p:tavLst>
                                        <p:tav tm="0">
                                          <p:val>
                                            <p:fltVal val="0"/>
                                          </p:val>
                                        </p:tav>
                                        <p:tav tm="100000">
                                          <p:val>
                                            <p:strVal val="#ppt_h"/>
                                          </p:val>
                                        </p:tav>
                                      </p:tavLst>
                                    </p:anim>
                                    <p:animEffect transition="in" filter="fade">
                                      <p:cBhvr>
                                        <p:cTn id="14" dur="500"/>
                                        <p:tgtEl>
                                          <p:spTgt spid="37"/>
                                        </p:tgtEl>
                                      </p:cBhvr>
                                    </p:animEffect>
                                  </p:childTnLst>
                                </p:cTn>
                              </p:par>
                            </p:childTnLst>
                          </p:cTn>
                        </p:par>
                        <p:par>
                          <p:cTn id="15" fill="hold">
                            <p:stCondLst>
                              <p:cond delay="500"/>
                            </p:stCondLst>
                            <p:childTnLst>
                              <p:par>
                                <p:cTn id="16" presetID="53" presetClass="entr" presetSubtype="528" fill="hold" nodeType="afterEffect">
                                  <p:stCondLst>
                                    <p:cond delay="0"/>
                                  </p:stCondLst>
                                  <p:childTnLst>
                                    <p:set>
                                      <p:cBhvr>
                                        <p:cTn id="17" dur="1" fill="hold">
                                          <p:stCondLst>
                                            <p:cond delay="0"/>
                                          </p:stCondLst>
                                        </p:cTn>
                                        <p:tgtEl>
                                          <p:spTgt spid="48"/>
                                        </p:tgtEl>
                                        <p:attrNameLst>
                                          <p:attrName>style.visibility</p:attrName>
                                        </p:attrNameLst>
                                      </p:cBhvr>
                                      <p:to>
                                        <p:strVal val="visible"/>
                                      </p:to>
                                    </p:set>
                                    <p:anim calcmode="lin" valueType="num">
                                      <p:cBhvr>
                                        <p:cTn id="18" dur="500" fill="hold"/>
                                        <p:tgtEl>
                                          <p:spTgt spid="48"/>
                                        </p:tgtEl>
                                        <p:attrNameLst>
                                          <p:attrName>ppt_w</p:attrName>
                                        </p:attrNameLst>
                                      </p:cBhvr>
                                      <p:tavLst>
                                        <p:tav tm="0">
                                          <p:val>
                                            <p:fltVal val="0"/>
                                          </p:val>
                                        </p:tav>
                                        <p:tav tm="100000">
                                          <p:val>
                                            <p:strVal val="#ppt_w"/>
                                          </p:val>
                                        </p:tav>
                                      </p:tavLst>
                                    </p:anim>
                                    <p:anim calcmode="lin" valueType="num">
                                      <p:cBhvr>
                                        <p:cTn id="19" dur="500" fill="hold"/>
                                        <p:tgtEl>
                                          <p:spTgt spid="48"/>
                                        </p:tgtEl>
                                        <p:attrNameLst>
                                          <p:attrName>ppt_h</p:attrName>
                                        </p:attrNameLst>
                                      </p:cBhvr>
                                      <p:tavLst>
                                        <p:tav tm="0">
                                          <p:val>
                                            <p:fltVal val="0"/>
                                          </p:val>
                                        </p:tav>
                                        <p:tav tm="100000">
                                          <p:val>
                                            <p:strVal val="#ppt_h"/>
                                          </p:val>
                                        </p:tav>
                                      </p:tavLst>
                                    </p:anim>
                                    <p:animEffect transition="in" filter="fade">
                                      <p:cBhvr>
                                        <p:cTn id="20" dur="500"/>
                                        <p:tgtEl>
                                          <p:spTgt spid="48"/>
                                        </p:tgtEl>
                                      </p:cBhvr>
                                    </p:animEffect>
                                    <p:anim calcmode="lin" valueType="num">
                                      <p:cBhvr>
                                        <p:cTn id="21" dur="500" fill="hold"/>
                                        <p:tgtEl>
                                          <p:spTgt spid="48"/>
                                        </p:tgtEl>
                                        <p:attrNameLst>
                                          <p:attrName>ppt_x</p:attrName>
                                        </p:attrNameLst>
                                      </p:cBhvr>
                                      <p:tavLst>
                                        <p:tav tm="0">
                                          <p:val>
                                            <p:fltVal val="0.5"/>
                                          </p:val>
                                        </p:tav>
                                        <p:tav tm="100000">
                                          <p:val>
                                            <p:strVal val="#ppt_x"/>
                                          </p:val>
                                        </p:tav>
                                      </p:tavLst>
                                    </p:anim>
                                    <p:anim calcmode="lin" valueType="num">
                                      <p:cBhvr>
                                        <p:cTn id="22" dur="500" fill="hold"/>
                                        <p:tgtEl>
                                          <p:spTgt spid="4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9"/>
                                        </p:tgtEl>
                                        <p:attrNameLst>
                                          <p:attrName>style.visibility</p:attrName>
                                        </p:attrNameLst>
                                      </p:cBhvr>
                                      <p:to>
                                        <p:strVal val="visible"/>
                                      </p:to>
                                    </p:set>
                                    <p:anim calcmode="lin" valueType="num">
                                      <p:cBhvr>
                                        <p:cTn id="25" dur="500" fill="hold"/>
                                        <p:tgtEl>
                                          <p:spTgt spid="49"/>
                                        </p:tgtEl>
                                        <p:attrNameLst>
                                          <p:attrName>ppt_w</p:attrName>
                                        </p:attrNameLst>
                                      </p:cBhvr>
                                      <p:tavLst>
                                        <p:tav tm="0">
                                          <p:val>
                                            <p:fltVal val="0"/>
                                          </p:val>
                                        </p:tav>
                                        <p:tav tm="100000">
                                          <p:val>
                                            <p:strVal val="#ppt_w"/>
                                          </p:val>
                                        </p:tav>
                                      </p:tavLst>
                                    </p:anim>
                                    <p:anim calcmode="lin" valueType="num">
                                      <p:cBhvr>
                                        <p:cTn id="26" dur="500" fill="hold"/>
                                        <p:tgtEl>
                                          <p:spTgt spid="49"/>
                                        </p:tgtEl>
                                        <p:attrNameLst>
                                          <p:attrName>ppt_h</p:attrName>
                                        </p:attrNameLst>
                                      </p:cBhvr>
                                      <p:tavLst>
                                        <p:tav tm="0">
                                          <p:val>
                                            <p:fltVal val="0"/>
                                          </p:val>
                                        </p:tav>
                                        <p:tav tm="100000">
                                          <p:val>
                                            <p:strVal val="#ppt_h"/>
                                          </p:val>
                                        </p:tav>
                                      </p:tavLst>
                                    </p:anim>
                                    <p:animEffect transition="in" filter="fade">
                                      <p:cBhvr>
                                        <p:cTn id="27" dur="500"/>
                                        <p:tgtEl>
                                          <p:spTgt spid="49"/>
                                        </p:tgtEl>
                                      </p:cBhvr>
                                    </p:animEffect>
                                    <p:anim calcmode="lin" valueType="num">
                                      <p:cBhvr>
                                        <p:cTn id="28" dur="500" fill="hold"/>
                                        <p:tgtEl>
                                          <p:spTgt spid="49"/>
                                        </p:tgtEl>
                                        <p:attrNameLst>
                                          <p:attrName>ppt_x</p:attrName>
                                        </p:attrNameLst>
                                      </p:cBhvr>
                                      <p:tavLst>
                                        <p:tav tm="0">
                                          <p:val>
                                            <p:fltVal val="0.5"/>
                                          </p:val>
                                        </p:tav>
                                        <p:tav tm="100000">
                                          <p:val>
                                            <p:strVal val="#ppt_x"/>
                                          </p:val>
                                        </p:tav>
                                      </p:tavLst>
                                    </p:anim>
                                    <p:anim calcmode="lin" valueType="num">
                                      <p:cBhvr>
                                        <p:cTn id="29" dur="500" fill="hold"/>
                                        <p:tgtEl>
                                          <p:spTgt spid="4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 calcmode="lin" valueType="num">
                                      <p:cBhvr>
                                        <p:cTn id="32" dur="500" fill="hold"/>
                                        <p:tgtEl>
                                          <p:spTgt spid="50"/>
                                        </p:tgtEl>
                                        <p:attrNameLst>
                                          <p:attrName>ppt_w</p:attrName>
                                        </p:attrNameLst>
                                      </p:cBhvr>
                                      <p:tavLst>
                                        <p:tav tm="0">
                                          <p:val>
                                            <p:fltVal val="0"/>
                                          </p:val>
                                        </p:tav>
                                        <p:tav tm="100000">
                                          <p:val>
                                            <p:strVal val="#ppt_w"/>
                                          </p:val>
                                        </p:tav>
                                      </p:tavLst>
                                    </p:anim>
                                    <p:anim calcmode="lin" valueType="num">
                                      <p:cBhvr>
                                        <p:cTn id="33" dur="500" fill="hold"/>
                                        <p:tgtEl>
                                          <p:spTgt spid="50"/>
                                        </p:tgtEl>
                                        <p:attrNameLst>
                                          <p:attrName>ppt_h</p:attrName>
                                        </p:attrNameLst>
                                      </p:cBhvr>
                                      <p:tavLst>
                                        <p:tav tm="0">
                                          <p:val>
                                            <p:fltVal val="0"/>
                                          </p:val>
                                        </p:tav>
                                        <p:tav tm="100000">
                                          <p:val>
                                            <p:strVal val="#ppt_h"/>
                                          </p:val>
                                        </p:tav>
                                      </p:tavLst>
                                    </p:anim>
                                    <p:animEffect transition="in" filter="fade">
                                      <p:cBhvr>
                                        <p:cTn id="34" dur="500"/>
                                        <p:tgtEl>
                                          <p:spTgt spid="50"/>
                                        </p:tgtEl>
                                      </p:cBhvr>
                                    </p:animEffect>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57"/>
                                        </p:tgtEl>
                                        <p:attrNameLst>
                                          <p:attrName>style.visibility</p:attrName>
                                        </p:attrNameLst>
                                      </p:cBhvr>
                                      <p:to>
                                        <p:strVal val="visible"/>
                                      </p:to>
                                    </p:set>
                                    <p:anim calcmode="lin" valueType="num">
                                      <p:cBhvr>
                                        <p:cTn id="39" dur="500" fill="hold"/>
                                        <p:tgtEl>
                                          <p:spTgt spid="57"/>
                                        </p:tgtEl>
                                        <p:attrNameLst>
                                          <p:attrName>ppt_w</p:attrName>
                                        </p:attrNameLst>
                                      </p:cBhvr>
                                      <p:tavLst>
                                        <p:tav tm="0">
                                          <p:val>
                                            <p:fltVal val="0"/>
                                          </p:val>
                                        </p:tav>
                                        <p:tav tm="100000">
                                          <p:val>
                                            <p:strVal val="#ppt_w"/>
                                          </p:val>
                                        </p:tav>
                                      </p:tavLst>
                                    </p:anim>
                                    <p:anim calcmode="lin" valueType="num">
                                      <p:cBhvr>
                                        <p:cTn id="40" dur="500" fill="hold"/>
                                        <p:tgtEl>
                                          <p:spTgt spid="57"/>
                                        </p:tgtEl>
                                        <p:attrNameLst>
                                          <p:attrName>ppt_h</p:attrName>
                                        </p:attrNameLst>
                                      </p:cBhvr>
                                      <p:tavLst>
                                        <p:tav tm="0">
                                          <p:val>
                                            <p:fltVal val="0"/>
                                          </p:val>
                                        </p:tav>
                                        <p:tav tm="100000">
                                          <p:val>
                                            <p:strVal val="#ppt_h"/>
                                          </p:val>
                                        </p:tav>
                                      </p:tavLst>
                                    </p:anim>
                                    <p:animEffect transition="in" filter="fade">
                                      <p:cBhvr>
                                        <p:cTn id="41" dur="500"/>
                                        <p:tgtEl>
                                          <p:spTgt spid="57"/>
                                        </p:tgtEl>
                                      </p:cBhvr>
                                    </p:animEffect>
                                    <p:anim calcmode="lin" valueType="num">
                                      <p:cBhvr>
                                        <p:cTn id="42" dur="500" fill="hold"/>
                                        <p:tgtEl>
                                          <p:spTgt spid="57"/>
                                        </p:tgtEl>
                                        <p:attrNameLst>
                                          <p:attrName>ppt_x</p:attrName>
                                        </p:attrNameLst>
                                      </p:cBhvr>
                                      <p:tavLst>
                                        <p:tav tm="0">
                                          <p:val>
                                            <p:fltVal val="0.5"/>
                                          </p:val>
                                        </p:tav>
                                        <p:tav tm="100000">
                                          <p:val>
                                            <p:strVal val="#ppt_x"/>
                                          </p:val>
                                        </p:tav>
                                      </p:tavLst>
                                    </p:anim>
                                    <p:anim calcmode="lin" valueType="num">
                                      <p:cBhvr>
                                        <p:cTn id="43" dur="500" fill="hold"/>
                                        <p:tgtEl>
                                          <p:spTgt spid="57"/>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anim calcmode="lin" valueType="num">
                                      <p:cBhvr>
                                        <p:cTn id="49" dur="500" fill="hold"/>
                                        <p:tgtEl>
                                          <p:spTgt spid="58"/>
                                        </p:tgtEl>
                                        <p:attrNameLst>
                                          <p:attrName>ppt_x</p:attrName>
                                        </p:attrNameLst>
                                      </p:cBhvr>
                                      <p:tavLst>
                                        <p:tav tm="0">
                                          <p:val>
                                            <p:fltVal val="0.5"/>
                                          </p:val>
                                        </p:tav>
                                        <p:tav tm="100000">
                                          <p:val>
                                            <p:strVal val="#ppt_x"/>
                                          </p:val>
                                        </p:tav>
                                      </p:tavLst>
                                    </p:anim>
                                    <p:anim calcmode="lin" valueType="num">
                                      <p:cBhvr>
                                        <p:cTn id="50" dur="500" fill="hold"/>
                                        <p:tgtEl>
                                          <p:spTgt spid="58"/>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51"/>
                                        </p:tgtEl>
                                        <p:attrNameLst>
                                          <p:attrName>style.visibility</p:attrName>
                                        </p:attrNameLst>
                                      </p:cBhvr>
                                      <p:to>
                                        <p:strVal val="visible"/>
                                      </p:to>
                                    </p:set>
                                    <p:anim calcmode="lin" valueType="num">
                                      <p:cBhvr>
                                        <p:cTn id="53" dur="500" fill="hold"/>
                                        <p:tgtEl>
                                          <p:spTgt spid="51"/>
                                        </p:tgtEl>
                                        <p:attrNameLst>
                                          <p:attrName>ppt_w</p:attrName>
                                        </p:attrNameLst>
                                      </p:cBhvr>
                                      <p:tavLst>
                                        <p:tav tm="0">
                                          <p:val>
                                            <p:fltVal val="0"/>
                                          </p:val>
                                        </p:tav>
                                        <p:tav tm="100000">
                                          <p:val>
                                            <p:strVal val="#ppt_w"/>
                                          </p:val>
                                        </p:tav>
                                      </p:tavLst>
                                    </p:anim>
                                    <p:anim calcmode="lin" valueType="num">
                                      <p:cBhvr>
                                        <p:cTn id="54" dur="500" fill="hold"/>
                                        <p:tgtEl>
                                          <p:spTgt spid="51"/>
                                        </p:tgtEl>
                                        <p:attrNameLst>
                                          <p:attrName>ppt_h</p:attrName>
                                        </p:attrNameLst>
                                      </p:cBhvr>
                                      <p:tavLst>
                                        <p:tav tm="0">
                                          <p:val>
                                            <p:fltVal val="0"/>
                                          </p:val>
                                        </p:tav>
                                        <p:tav tm="100000">
                                          <p:val>
                                            <p:strVal val="#ppt_h"/>
                                          </p:val>
                                        </p:tav>
                                      </p:tavLst>
                                    </p:anim>
                                    <p:animEffect transition="in" filter="fade">
                                      <p:cBhvr>
                                        <p:cTn id="55" dur="500"/>
                                        <p:tgtEl>
                                          <p:spTgt spid="51"/>
                                        </p:tgtEl>
                                      </p:cBhvr>
                                    </p:animEffect>
                                    <p:anim calcmode="lin" valueType="num">
                                      <p:cBhvr>
                                        <p:cTn id="56" dur="500" fill="hold"/>
                                        <p:tgtEl>
                                          <p:spTgt spid="51"/>
                                        </p:tgtEl>
                                        <p:attrNameLst>
                                          <p:attrName>ppt_x</p:attrName>
                                        </p:attrNameLst>
                                      </p:cBhvr>
                                      <p:tavLst>
                                        <p:tav tm="0">
                                          <p:val>
                                            <p:fltVal val="0.5"/>
                                          </p:val>
                                        </p:tav>
                                        <p:tav tm="100000">
                                          <p:val>
                                            <p:strVal val="#ppt_x"/>
                                          </p:val>
                                        </p:tav>
                                      </p:tavLst>
                                    </p:anim>
                                    <p:anim calcmode="lin" valueType="num">
                                      <p:cBhvr>
                                        <p:cTn id="57" dur="500" fill="hold"/>
                                        <p:tgtEl>
                                          <p:spTgt spid="51"/>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52"/>
                                        </p:tgtEl>
                                        <p:attrNameLst>
                                          <p:attrName>style.visibility</p:attrName>
                                        </p:attrNameLst>
                                      </p:cBhvr>
                                      <p:to>
                                        <p:strVal val="visible"/>
                                      </p:to>
                                    </p:set>
                                    <p:anim calcmode="lin" valueType="num">
                                      <p:cBhvr>
                                        <p:cTn id="60" dur="500" fill="hold"/>
                                        <p:tgtEl>
                                          <p:spTgt spid="52"/>
                                        </p:tgtEl>
                                        <p:attrNameLst>
                                          <p:attrName>ppt_w</p:attrName>
                                        </p:attrNameLst>
                                      </p:cBhvr>
                                      <p:tavLst>
                                        <p:tav tm="0">
                                          <p:val>
                                            <p:fltVal val="0"/>
                                          </p:val>
                                        </p:tav>
                                        <p:tav tm="100000">
                                          <p:val>
                                            <p:strVal val="#ppt_w"/>
                                          </p:val>
                                        </p:tav>
                                      </p:tavLst>
                                    </p:anim>
                                    <p:anim calcmode="lin" valueType="num">
                                      <p:cBhvr>
                                        <p:cTn id="61" dur="500" fill="hold"/>
                                        <p:tgtEl>
                                          <p:spTgt spid="52"/>
                                        </p:tgtEl>
                                        <p:attrNameLst>
                                          <p:attrName>ppt_h</p:attrName>
                                        </p:attrNameLst>
                                      </p:cBhvr>
                                      <p:tavLst>
                                        <p:tav tm="0">
                                          <p:val>
                                            <p:fltVal val="0"/>
                                          </p:val>
                                        </p:tav>
                                        <p:tav tm="100000">
                                          <p:val>
                                            <p:strVal val="#ppt_h"/>
                                          </p:val>
                                        </p:tav>
                                      </p:tavLst>
                                    </p:anim>
                                    <p:animEffect transition="in" filter="fade">
                                      <p:cBhvr>
                                        <p:cTn id="62" dur="500"/>
                                        <p:tgtEl>
                                          <p:spTgt spid="52"/>
                                        </p:tgtEl>
                                      </p:cBhvr>
                                    </p:animEffect>
                                    <p:anim calcmode="lin" valueType="num">
                                      <p:cBhvr>
                                        <p:cTn id="63" dur="500" fill="hold"/>
                                        <p:tgtEl>
                                          <p:spTgt spid="52"/>
                                        </p:tgtEl>
                                        <p:attrNameLst>
                                          <p:attrName>ppt_x</p:attrName>
                                        </p:attrNameLst>
                                      </p:cBhvr>
                                      <p:tavLst>
                                        <p:tav tm="0">
                                          <p:val>
                                            <p:fltVal val="0.5"/>
                                          </p:val>
                                        </p:tav>
                                        <p:tav tm="100000">
                                          <p:val>
                                            <p:strVal val="#ppt_x"/>
                                          </p:val>
                                        </p:tav>
                                      </p:tavLst>
                                    </p:anim>
                                    <p:anim calcmode="lin" valueType="num">
                                      <p:cBhvr>
                                        <p:cTn id="64" dur="500" fill="hold"/>
                                        <p:tgtEl>
                                          <p:spTgt spid="52"/>
                                        </p:tgtEl>
                                        <p:attrNameLst>
                                          <p:attrName>ppt_y</p:attrName>
                                        </p:attrNameLst>
                                      </p:cBhvr>
                                      <p:tavLst>
                                        <p:tav tm="0">
                                          <p:val>
                                            <p:fltVal val="0.5"/>
                                          </p:val>
                                        </p:tav>
                                        <p:tav tm="100000">
                                          <p:val>
                                            <p:strVal val="#ppt_y"/>
                                          </p:val>
                                        </p:tav>
                                      </p:tavLst>
                                    </p:anim>
                                  </p:childTnLst>
                                </p:cTn>
                              </p:par>
                              <p:par>
                                <p:cTn id="65" presetID="53" presetClass="entr" presetSubtype="528" fill="hold" nodeType="withEffect">
                                  <p:stCondLst>
                                    <p:cond delay="0"/>
                                  </p:stCondLst>
                                  <p:childTnLst>
                                    <p:set>
                                      <p:cBhvr>
                                        <p:cTn id="66" dur="1" fill="hold">
                                          <p:stCondLst>
                                            <p:cond delay="0"/>
                                          </p:stCondLst>
                                        </p:cTn>
                                        <p:tgtEl>
                                          <p:spTgt spid="54"/>
                                        </p:tgtEl>
                                        <p:attrNameLst>
                                          <p:attrName>style.visibility</p:attrName>
                                        </p:attrNameLst>
                                      </p:cBhvr>
                                      <p:to>
                                        <p:strVal val="visible"/>
                                      </p:to>
                                    </p:set>
                                    <p:anim calcmode="lin" valueType="num">
                                      <p:cBhvr>
                                        <p:cTn id="67" dur="500" fill="hold"/>
                                        <p:tgtEl>
                                          <p:spTgt spid="54"/>
                                        </p:tgtEl>
                                        <p:attrNameLst>
                                          <p:attrName>ppt_w</p:attrName>
                                        </p:attrNameLst>
                                      </p:cBhvr>
                                      <p:tavLst>
                                        <p:tav tm="0">
                                          <p:val>
                                            <p:fltVal val="0"/>
                                          </p:val>
                                        </p:tav>
                                        <p:tav tm="100000">
                                          <p:val>
                                            <p:strVal val="#ppt_w"/>
                                          </p:val>
                                        </p:tav>
                                      </p:tavLst>
                                    </p:anim>
                                    <p:anim calcmode="lin" valueType="num">
                                      <p:cBhvr>
                                        <p:cTn id="68" dur="500" fill="hold"/>
                                        <p:tgtEl>
                                          <p:spTgt spid="54"/>
                                        </p:tgtEl>
                                        <p:attrNameLst>
                                          <p:attrName>ppt_h</p:attrName>
                                        </p:attrNameLst>
                                      </p:cBhvr>
                                      <p:tavLst>
                                        <p:tav tm="0">
                                          <p:val>
                                            <p:fltVal val="0"/>
                                          </p:val>
                                        </p:tav>
                                        <p:tav tm="100000">
                                          <p:val>
                                            <p:strVal val="#ppt_h"/>
                                          </p:val>
                                        </p:tav>
                                      </p:tavLst>
                                    </p:anim>
                                    <p:animEffect transition="in" filter="fade">
                                      <p:cBhvr>
                                        <p:cTn id="69" dur="500"/>
                                        <p:tgtEl>
                                          <p:spTgt spid="54"/>
                                        </p:tgtEl>
                                      </p:cBhvr>
                                    </p:animEffect>
                                    <p:anim calcmode="lin" valueType="num">
                                      <p:cBhvr>
                                        <p:cTn id="70" dur="500" fill="hold"/>
                                        <p:tgtEl>
                                          <p:spTgt spid="54"/>
                                        </p:tgtEl>
                                        <p:attrNameLst>
                                          <p:attrName>ppt_x</p:attrName>
                                        </p:attrNameLst>
                                      </p:cBhvr>
                                      <p:tavLst>
                                        <p:tav tm="0">
                                          <p:val>
                                            <p:fltVal val="0.5"/>
                                          </p:val>
                                        </p:tav>
                                        <p:tav tm="100000">
                                          <p:val>
                                            <p:strVal val="#ppt_x"/>
                                          </p:val>
                                        </p:tav>
                                      </p:tavLst>
                                    </p:anim>
                                    <p:anim calcmode="lin" valueType="num">
                                      <p:cBhvr>
                                        <p:cTn id="71" dur="500" fill="hold"/>
                                        <p:tgtEl>
                                          <p:spTgt spid="54"/>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anim calcmode="lin" valueType="num">
                                      <p:cBhvr>
                                        <p:cTn id="77" dur="500" fill="hold"/>
                                        <p:tgtEl>
                                          <p:spTgt spid="56"/>
                                        </p:tgtEl>
                                        <p:attrNameLst>
                                          <p:attrName>ppt_x</p:attrName>
                                        </p:attrNameLst>
                                      </p:cBhvr>
                                      <p:tavLst>
                                        <p:tav tm="0">
                                          <p:val>
                                            <p:fltVal val="0.5"/>
                                          </p:val>
                                        </p:tav>
                                        <p:tav tm="100000">
                                          <p:val>
                                            <p:strVal val="#ppt_x"/>
                                          </p:val>
                                        </p:tav>
                                      </p:tavLst>
                                    </p:anim>
                                    <p:anim calcmode="lin" valueType="num">
                                      <p:cBhvr>
                                        <p:cTn id="78" dur="500" fill="hold"/>
                                        <p:tgtEl>
                                          <p:spTgt spid="56"/>
                                        </p:tgtEl>
                                        <p:attrNameLst>
                                          <p:attrName>ppt_y</p:attrName>
                                        </p:attrNameLst>
                                      </p:cBhvr>
                                      <p:tavLst>
                                        <p:tav tm="0">
                                          <p:val>
                                            <p:fltVal val="0.5"/>
                                          </p:val>
                                        </p:tav>
                                        <p:tav tm="100000">
                                          <p:val>
                                            <p:strVal val="#ppt_y"/>
                                          </p:val>
                                        </p:tav>
                                      </p:tavLst>
                                    </p:anim>
                                  </p:childTnLst>
                                </p:cTn>
                              </p:par>
                            </p:childTnLst>
                          </p:cTn>
                        </p:par>
                        <p:par>
                          <p:cTn id="79" fill="hold">
                            <p:stCondLst>
                              <p:cond delay="1000"/>
                            </p:stCondLst>
                            <p:childTnLst>
                              <p:par>
                                <p:cTn id="80" presetID="14" presetClass="entr" presetSubtype="10" fill="hold" grpId="0" nodeType="afterEffect">
                                  <p:stCondLst>
                                    <p:cond delay="0"/>
                                  </p:stCondLst>
                                  <p:iterate type="lt">
                                    <p:tmPct val="10000"/>
                                  </p:iterate>
                                  <p:childTnLst>
                                    <p:set>
                                      <p:cBhvr>
                                        <p:cTn id="81" dur="1" fill="hold">
                                          <p:stCondLst>
                                            <p:cond delay="0"/>
                                          </p:stCondLst>
                                        </p:cTn>
                                        <p:tgtEl>
                                          <p:spTgt spid="3"/>
                                        </p:tgtEl>
                                        <p:attrNameLst>
                                          <p:attrName>style.visibility</p:attrName>
                                        </p:attrNameLst>
                                      </p:cBhvr>
                                      <p:to>
                                        <p:strVal val="visible"/>
                                      </p:to>
                                    </p:set>
                                    <p:animEffect transition="in" filter="randombar(horizontal)">
                                      <p:cBhvr>
                                        <p:cTn id="8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Freeform 10"/>
          <p:cNvSpPr/>
          <p:nvPr/>
        </p:nvSpPr>
        <p:spPr bwMode="auto">
          <a:xfrm>
            <a:off x="1629096" y="1297790"/>
            <a:ext cx="9459459" cy="4684887"/>
          </a:xfrm>
          <a:custGeom>
            <a:avLst/>
            <a:gdLst>
              <a:gd name="T0" fmla="*/ 660 w 668"/>
              <a:gd name="T1" fmla="*/ 0 h 331"/>
              <a:gd name="T2" fmla="*/ 8 w 668"/>
              <a:gd name="T3" fmla="*/ 0 h 331"/>
              <a:gd name="T4" fmla="*/ 0 w 668"/>
              <a:gd name="T5" fmla="*/ 9 h 331"/>
              <a:gd name="T6" fmla="*/ 0 w 668"/>
              <a:gd name="T7" fmla="*/ 323 h 331"/>
              <a:gd name="T8" fmla="*/ 8 w 668"/>
              <a:gd name="T9" fmla="*/ 331 h 331"/>
              <a:gd name="T10" fmla="*/ 660 w 668"/>
              <a:gd name="T11" fmla="*/ 331 h 331"/>
              <a:gd name="T12" fmla="*/ 668 w 668"/>
              <a:gd name="T13" fmla="*/ 323 h 331"/>
              <a:gd name="T14" fmla="*/ 668 w 668"/>
              <a:gd name="T15" fmla="*/ 9 h 331"/>
              <a:gd name="T16" fmla="*/ 660 w 668"/>
              <a:gd name="T17"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8" h="331">
                <a:moveTo>
                  <a:pt x="660" y="0"/>
                </a:moveTo>
                <a:lnTo>
                  <a:pt x="8" y="0"/>
                </a:lnTo>
                <a:cubicBezTo>
                  <a:pt x="4" y="0"/>
                  <a:pt x="0" y="4"/>
                  <a:pt x="0" y="9"/>
                </a:cubicBezTo>
                <a:lnTo>
                  <a:pt x="0" y="323"/>
                </a:lnTo>
                <a:cubicBezTo>
                  <a:pt x="0" y="327"/>
                  <a:pt x="4" y="331"/>
                  <a:pt x="8" y="331"/>
                </a:cubicBezTo>
                <a:lnTo>
                  <a:pt x="660" y="331"/>
                </a:lnTo>
                <a:cubicBezTo>
                  <a:pt x="665" y="331"/>
                  <a:pt x="668" y="327"/>
                  <a:pt x="668" y="323"/>
                </a:cubicBezTo>
                <a:lnTo>
                  <a:pt x="668" y="9"/>
                </a:lnTo>
                <a:cubicBezTo>
                  <a:pt x="668" y="4"/>
                  <a:pt x="665" y="0"/>
                  <a:pt x="660" y="0"/>
                </a:cubicBezTo>
              </a:path>
            </a:pathLst>
          </a:custGeom>
          <a:gradFill flip="none" rotWithShape="1">
            <a:gsLst>
              <a:gs pos="64000">
                <a:srgbClr val="FFFFFF"/>
              </a:gs>
              <a:gs pos="0">
                <a:srgbClr val="DEDFE1"/>
              </a:gs>
            </a:gsLst>
            <a:path path="circle">
              <a:fillToRect l="100000" b="100000"/>
            </a:path>
            <a:tileRect t="-100000" r="-100000"/>
          </a:gradFill>
          <a:ln w="12700">
            <a:noFill/>
            <a:prstDash val="solid"/>
            <a:rou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25400"/>
          </a:sp3d>
        </p:spPr>
        <p:txBody>
          <a:bodyPr vert="horz" wrap="square" lIns="121920" tIns="60960" rIns="121920" bIns="60960" numCol="1" anchor="t" anchorCtr="0" compatLnSpc="1"/>
          <a:lstStyle/>
          <a:p>
            <a:endParaRPr lang="zh-CN" altLang="en-US" sz="2400"/>
          </a:p>
        </p:txBody>
      </p:sp>
      <p:sp>
        <p:nvSpPr>
          <p:cNvPr id="20" name="Freeform 11"/>
          <p:cNvSpPr/>
          <p:nvPr/>
        </p:nvSpPr>
        <p:spPr bwMode="auto">
          <a:xfrm>
            <a:off x="10309707" y="5189668"/>
            <a:ext cx="778848" cy="793008"/>
          </a:xfrm>
          <a:custGeom>
            <a:avLst/>
            <a:gdLst>
              <a:gd name="T0" fmla="*/ 55 w 55"/>
              <a:gd name="T1" fmla="*/ 0 h 56"/>
              <a:gd name="T2" fmla="*/ 0 w 55"/>
              <a:gd name="T3" fmla="*/ 56 h 56"/>
              <a:gd name="T4" fmla="*/ 3 w 55"/>
              <a:gd name="T5" fmla="*/ 56 h 56"/>
              <a:gd name="T6" fmla="*/ 49 w 55"/>
              <a:gd name="T7" fmla="*/ 56 h 56"/>
              <a:gd name="T8" fmla="*/ 55 w 55"/>
              <a:gd name="T9" fmla="*/ 50 h 56"/>
              <a:gd name="T10" fmla="*/ 55 w 55"/>
              <a:gd name="T11" fmla="*/ 2 h 56"/>
              <a:gd name="T12" fmla="*/ 55 w 55"/>
              <a:gd name="T13" fmla="*/ 0 h 56"/>
            </a:gdLst>
            <a:ahLst/>
            <a:cxnLst>
              <a:cxn ang="0">
                <a:pos x="T0" y="T1"/>
              </a:cxn>
              <a:cxn ang="0">
                <a:pos x="T2" y="T3"/>
              </a:cxn>
              <a:cxn ang="0">
                <a:pos x="T4" y="T5"/>
              </a:cxn>
              <a:cxn ang="0">
                <a:pos x="T6" y="T7"/>
              </a:cxn>
              <a:cxn ang="0">
                <a:pos x="T8" y="T9"/>
              </a:cxn>
              <a:cxn ang="0">
                <a:pos x="T10" y="T11"/>
              </a:cxn>
              <a:cxn ang="0">
                <a:pos x="T12" y="T13"/>
              </a:cxn>
            </a:cxnLst>
            <a:rect l="0" t="0" r="r" b="b"/>
            <a:pathLst>
              <a:path w="55" h="56">
                <a:moveTo>
                  <a:pt x="55" y="0"/>
                </a:moveTo>
                <a:cubicBezTo>
                  <a:pt x="37" y="19"/>
                  <a:pt x="19" y="37"/>
                  <a:pt x="0" y="56"/>
                </a:cubicBezTo>
                <a:cubicBezTo>
                  <a:pt x="1" y="56"/>
                  <a:pt x="2" y="56"/>
                  <a:pt x="3" y="56"/>
                </a:cubicBezTo>
                <a:lnTo>
                  <a:pt x="49" y="56"/>
                </a:lnTo>
                <a:cubicBezTo>
                  <a:pt x="52" y="56"/>
                  <a:pt x="55" y="51"/>
                  <a:pt x="55" y="50"/>
                </a:cubicBezTo>
                <a:lnTo>
                  <a:pt x="55" y="2"/>
                </a:lnTo>
                <a:lnTo>
                  <a:pt x="55" y="0"/>
                </a:lnTo>
              </a:path>
            </a:pathLst>
          </a:custGeom>
          <a:solidFill>
            <a:srgbClr val="87B0C7"/>
          </a:solidFill>
          <a:ln w="0">
            <a:noFill/>
            <a:prstDash val="solid"/>
            <a:round/>
          </a:ln>
          <a:effectLst>
            <a:outerShdw blurRad="190500" dist="228600" dir="2700000" algn="ctr">
              <a:srgbClr val="000000">
                <a:alpha val="30000"/>
              </a:srgbClr>
            </a:outerShdw>
          </a:effectLst>
        </p:spPr>
        <p:txBody>
          <a:bodyPr vert="horz" wrap="square" lIns="121920" tIns="60960" rIns="121920" bIns="60960" numCol="1" anchor="t" anchorCtr="0" compatLnSpc="1"/>
          <a:lstStyle/>
          <a:p>
            <a:endParaRPr lang="zh-CN" altLang="en-US" sz="2400"/>
          </a:p>
        </p:txBody>
      </p:sp>
      <p:sp>
        <p:nvSpPr>
          <p:cNvPr id="22" name="燕尾形 21"/>
          <p:cNvSpPr/>
          <p:nvPr/>
        </p:nvSpPr>
        <p:spPr>
          <a:xfrm>
            <a:off x="10775632" y="5692616"/>
            <a:ext cx="192021" cy="192021"/>
          </a:xfrm>
          <a:prstGeom prst="chevron">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23" name="TextBox 22"/>
          <p:cNvSpPr txBox="1"/>
          <p:nvPr/>
        </p:nvSpPr>
        <p:spPr>
          <a:xfrm>
            <a:off x="2461605" y="618926"/>
            <a:ext cx="1768433" cy="3508653"/>
          </a:xfrm>
          <a:prstGeom prst="rect">
            <a:avLst/>
          </a:prstGeom>
          <a:noFill/>
        </p:spPr>
        <p:txBody>
          <a:bodyPr wrap="none" rtlCol="0">
            <a:spAutoFit/>
          </a:bodyPr>
          <a:lstStyle/>
          <a:p>
            <a:r>
              <a:rPr lang="en-US" altLang="zh-CN" sz="22200" b="1" dirty="0">
                <a:solidFill>
                  <a:srgbClr val="87B0C7"/>
                </a:solidFill>
                <a:latin typeface="Arial" panose="020B0604020202020204" pitchFamily="34" charset="0"/>
                <a:cs typeface="Arial" panose="020B0604020202020204" pitchFamily="34" charset="0"/>
              </a:rPr>
              <a:t>3</a:t>
            </a:r>
            <a:endParaRPr lang="zh-CN" altLang="en-US" sz="22200" b="1" dirty="0">
              <a:solidFill>
                <a:srgbClr val="87B0C7"/>
              </a:solidFill>
              <a:latin typeface="Arial" panose="020B0604020202020204" pitchFamily="34" charset="0"/>
              <a:cs typeface="Arial" panose="020B0604020202020204" pitchFamily="34" charset="0"/>
            </a:endParaRPr>
          </a:p>
        </p:txBody>
      </p:sp>
      <p:sp>
        <p:nvSpPr>
          <p:cNvPr id="39" name="TextBox 38"/>
          <p:cNvSpPr txBox="1"/>
          <p:nvPr/>
        </p:nvSpPr>
        <p:spPr>
          <a:xfrm>
            <a:off x="4367808" y="1560035"/>
            <a:ext cx="3464410" cy="748988"/>
          </a:xfrm>
          <a:prstGeom prst="rect">
            <a:avLst/>
          </a:prstGeom>
          <a:noFill/>
        </p:spPr>
        <p:txBody>
          <a:bodyPr wrap="none" rtlCol="0">
            <a:spAutoFit/>
          </a:bodyPr>
          <a:lstStyle/>
          <a:p>
            <a:r>
              <a:rPr lang="zh-CN" altLang="en-US" sz="4265" b="1" dirty="0">
                <a:solidFill>
                  <a:srgbClr val="87B0C7"/>
                </a:solidFill>
                <a:latin typeface="微软雅黑" panose="020B0503020204020204" pitchFamily="34" charset="-122"/>
                <a:ea typeface="微软雅黑" panose="020B0503020204020204" pitchFamily="34" charset="-122"/>
              </a:rPr>
              <a:t>项目成果展示</a:t>
            </a:r>
          </a:p>
        </p:txBody>
      </p:sp>
      <p:sp>
        <p:nvSpPr>
          <p:cNvPr id="40" name="TextBox 39"/>
          <p:cNvSpPr txBox="1"/>
          <p:nvPr/>
        </p:nvSpPr>
        <p:spPr>
          <a:xfrm>
            <a:off x="4392077" y="2339735"/>
            <a:ext cx="2233304" cy="379656"/>
          </a:xfrm>
          <a:prstGeom prst="rect">
            <a:avLst/>
          </a:prstGeom>
          <a:noFill/>
        </p:spPr>
        <p:txBody>
          <a:bodyPr wrap="none" rtlCol="0">
            <a:spAutoFit/>
          </a:bodyPr>
          <a:lstStyle/>
          <a:p>
            <a:pPr marL="609600" indent="-609600">
              <a:buFont typeface="Wingdings" panose="05000000000000000000" pitchFamily="2" charset="2"/>
              <a:buChar char="Ø"/>
            </a:pPr>
            <a:r>
              <a:rPr lang="zh-CN" altLang="en-US" sz="1865" dirty="0">
                <a:solidFill>
                  <a:srgbClr val="404040"/>
                </a:solidFill>
                <a:latin typeface="微软雅黑" panose="020B0503020204020204" pitchFamily="34" charset="-122"/>
                <a:ea typeface="微软雅黑" panose="020B0503020204020204" pitchFamily="34" charset="-122"/>
              </a:rPr>
              <a:t>完成项目汇总</a:t>
            </a:r>
          </a:p>
        </p:txBody>
      </p:sp>
      <p:sp>
        <p:nvSpPr>
          <p:cNvPr id="41" name="TextBox 40"/>
          <p:cNvSpPr txBox="1"/>
          <p:nvPr/>
        </p:nvSpPr>
        <p:spPr>
          <a:xfrm>
            <a:off x="7080377" y="2339735"/>
            <a:ext cx="1994457" cy="379656"/>
          </a:xfrm>
          <a:prstGeom prst="rect">
            <a:avLst/>
          </a:prstGeom>
          <a:noFill/>
        </p:spPr>
        <p:txBody>
          <a:bodyPr wrap="none" rtlCol="0">
            <a:spAutoFit/>
          </a:bodyPr>
          <a:lstStyle/>
          <a:p>
            <a:pPr marL="609600" indent="-609600">
              <a:buFont typeface="Wingdings" panose="05000000000000000000" pitchFamily="2" charset="2"/>
              <a:buChar char="Ø"/>
            </a:pPr>
            <a:r>
              <a:rPr lang="zh-CN" altLang="en-US" sz="1865" dirty="0">
                <a:solidFill>
                  <a:srgbClr val="404040"/>
                </a:solidFill>
                <a:latin typeface="微软雅黑" panose="020B0503020204020204" pitchFamily="34" charset="-122"/>
                <a:ea typeface="微软雅黑" panose="020B0503020204020204" pitchFamily="34" charset="-122"/>
              </a:rPr>
              <a:t>完成项目一</a:t>
            </a:r>
          </a:p>
        </p:txBody>
      </p:sp>
      <p:sp>
        <p:nvSpPr>
          <p:cNvPr id="12" name="TextBox 11"/>
          <p:cNvSpPr txBox="1"/>
          <p:nvPr/>
        </p:nvSpPr>
        <p:spPr>
          <a:xfrm>
            <a:off x="4392078" y="2826609"/>
            <a:ext cx="1994457" cy="379656"/>
          </a:xfrm>
          <a:prstGeom prst="rect">
            <a:avLst/>
          </a:prstGeom>
          <a:noFill/>
        </p:spPr>
        <p:txBody>
          <a:bodyPr wrap="none" rtlCol="0">
            <a:spAutoFit/>
          </a:bodyPr>
          <a:lstStyle/>
          <a:p>
            <a:pPr marL="609600" indent="-609600">
              <a:buFont typeface="Wingdings" panose="05000000000000000000" pitchFamily="2" charset="2"/>
              <a:buChar char="Ø"/>
            </a:pPr>
            <a:r>
              <a:rPr lang="zh-CN" altLang="en-US" sz="1865" dirty="0">
                <a:solidFill>
                  <a:srgbClr val="404040"/>
                </a:solidFill>
                <a:latin typeface="微软雅黑" panose="020B0503020204020204" pitchFamily="34" charset="-122"/>
                <a:ea typeface="微软雅黑" panose="020B0503020204020204" pitchFamily="34" charset="-122"/>
              </a:rPr>
              <a:t>完成项目二</a:t>
            </a:r>
          </a:p>
        </p:txBody>
      </p:sp>
      <p:sp>
        <p:nvSpPr>
          <p:cNvPr id="13" name="TextBox 12"/>
          <p:cNvSpPr txBox="1"/>
          <p:nvPr/>
        </p:nvSpPr>
        <p:spPr>
          <a:xfrm>
            <a:off x="7080377" y="2826609"/>
            <a:ext cx="1994457" cy="379656"/>
          </a:xfrm>
          <a:prstGeom prst="rect">
            <a:avLst/>
          </a:prstGeom>
          <a:noFill/>
        </p:spPr>
        <p:txBody>
          <a:bodyPr wrap="none" rtlCol="0">
            <a:spAutoFit/>
          </a:bodyPr>
          <a:lstStyle/>
          <a:p>
            <a:pPr marL="609600" indent="-609600">
              <a:buFont typeface="Wingdings" panose="05000000000000000000" pitchFamily="2" charset="2"/>
              <a:buChar char="Ø"/>
            </a:pPr>
            <a:r>
              <a:rPr lang="zh-CN" altLang="en-US" sz="1865" dirty="0">
                <a:solidFill>
                  <a:srgbClr val="404040"/>
                </a:solidFill>
                <a:latin typeface="微软雅黑" panose="020B0503020204020204" pitchFamily="34" charset="-122"/>
                <a:ea typeface="微软雅黑" panose="020B0503020204020204" pitchFamily="34" charset="-122"/>
              </a:rPr>
              <a:t>成功经分享</a:t>
            </a:r>
          </a:p>
        </p:txBody>
      </p:sp>
      <p:sp>
        <p:nvSpPr>
          <p:cNvPr id="14" name="TextBox 13"/>
          <p:cNvSpPr txBox="1"/>
          <p:nvPr/>
        </p:nvSpPr>
        <p:spPr>
          <a:xfrm>
            <a:off x="2013807" y="3524295"/>
            <a:ext cx="8395143" cy="1385379"/>
          </a:xfrm>
          <a:prstGeom prst="rect">
            <a:avLst/>
          </a:prstGeom>
          <a:noFill/>
        </p:spPr>
        <p:txBody>
          <a:bodyPr wrap="square" rtlCol="0">
            <a:spAutoFit/>
          </a:bodyPr>
          <a:lstStyle/>
          <a:p>
            <a:pPr>
              <a:lnSpc>
                <a:spcPct val="150000"/>
              </a:lnSpc>
            </a:pPr>
            <a:r>
              <a:rPr lang="zh-CN" altLang="en-US" sz="1865" dirty="0">
                <a:solidFill>
                  <a:schemeClr val="tx1">
                    <a:lumMod val="75000"/>
                    <a:lumOff val="25000"/>
                  </a:schemeClr>
                </a:solidFill>
                <a:latin typeface="微软雅黑" panose="020B0503020204020204" pitchFamily="34" charset="-122"/>
                <a:ea typeface="微软雅黑" panose="020B0503020204020204" pitchFamily="34" charset="-122"/>
              </a:rPr>
              <a:t>在此输入章节概述文本内容，文字尽量言简意赅的描述本章节的基本内容即可专业设计在此输入章节概述文本内容，文字尽量言简意赅的描述本章节的基本内容即可专业设计</a:t>
            </a:r>
            <a:r>
              <a:rPr lang="en-US" altLang="zh-CN" sz="1865" dirty="0">
                <a:solidFill>
                  <a:schemeClr val="tx1">
                    <a:lumMod val="75000"/>
                    <a:lumOff val="25000"/>
                  </a:schemeClr>
                </a:solidFill>
                <a:latin typeface="微软雅黑" panose="020B0503020204020204" pitchFamily="34" charset="-122"/>
                <a:ea typeface="微软雅黑" panose="020B0503020204020204" pitchFamily="34" charset="-122"/>
              </a:rPr>
              <a:t>~~~</a:t>
            </a:r>
            <a:endParaRPr lang="zh-CN" altLang="en-US" sz="1865"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5" name="文本框 14"/>
          <p:cNvSpPr txBox="1"/>
          <p:nvPr/>
        </p:nvSpPr>
        <p:spPr>
          <a:xfrm>
            <a:off x="12192000" y="9372600"/>
            <a:ext cx="877163" cy="369332"/>
          </a:xfrm>
          <a:prstGeom prst="rect">
            <a:avLst/>
          </a:prstGeom>
          <a:noFill/>
        </p:spPr>
        <p:txBody>
          <a:bodyPr wrap="none" rtlCol="0">
            <a:spAutoFit/>
          </a:bodyPr>
          <a:lstStyle/>
          <a:p>
            <a:r>
              <a:rPr lang="zh-CN" altLang="en-US" dirty="0"/>
              <a:t>延时符</a:t>
            </a:r>
          </a:p>
        </p:txBody>
      </p:sp>
    </p:spTree>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childTnLst>
                          </p:cTn>
                        </p:par>
                        <p:par>
                          <p:cTn id="16" fill="hold">
                            <p:stCondLst>
                              <p:cond delay="500"/>
                            </p:stCondLst>
                            <p:childTnLst>
                              <p:par>
                                <p:cTn id="17" presetID="53" presetClass="entr" presetSubtype="16"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p:cTn id="19" dur="500" fill="hold"/>
                                        <p:tgtEl>
                                          <p:spTgt spid="23"/>
                                        </p:tgtEl>
                                        <p:attrNameLst>
                                          <p:attrName>ppt_w</p:attrName>
                                        </p:attrNameLst>
                                      </p:cBhvr>
                                      <p:tavLst>
                                        <p:tav tm="0">
                                          <p:val>
                                            <p:fltVal val="0"/>
                                          </p:val>
                                        </p:tav>
                                        <p:tav tm="100000">
                                          <p:val>
                                            <p:strVal val="#ppt_w"/>
                                          </p:val>
                                        </p:tav>
                                      </p:tavLst>
                                    </p:anim>
                                    <p:anim calcmode="lin" valueType="num">
                                      <p:cBhvr>
                                        <p:cTn id="20" dur="500" fill="hold"/>
                                        <p:tgtEl>
                                          <p:spTgt spid="23"/>
                                        </p:tgtEl>
                                        <p:attrNameLst>
                                          <p:attrName>ppt_h</p:attrName>
                                        </p:attrNameLst>
                                      </p:cBhvr>
                                      <p:tavLst>
                                        <p:tav tm="0">
                                          <p:val>
                                            <p:fltVal val="0"/>
                                          </p:val>
                                        </p:tav>
                                        <p:tav tm="100000">
                                          <p:val>
                                            <p:strVal val="#ppt_h"/>
                                          </p:val>
                                        </p:tav>
                                      </p:tavLst>
                                    </p:anim>
                                    <p:animEffect transition="in" filter="fade">
                                      <p:cBhvr>
                                        <p:cTn id="21" dur="500"/>
                                        <p:tgtEl>
                                          <p:spTgt spid="23"/>
                                        </p:tgtEl>
                                      </p:cBhvr>
                                    </p:animEffect>
                                  </p:childTnLst>
                                </p:cTn>
                              </p:par>
                            </p:childTnLst>
                          </p:cTn>
                        </p:par>
                        <p:par>
                          <p:cTn id="22" fill="hold">
                            <p:stCondLst>
                              <p:cond delay="1000"/>
                            </p:stCondLst>
                            <p:childTnLst>
                              <p:par>
                                <p:cTn id="23" presetID="12" presetClass="entr" presetSubtype="4" fill="hold" grpId="0" nodeType="afterEffect">
                                  <p:stCondLst>
                                    <p:cond delay="0"/>
                                  </p:stCondLst>
                                  <p:iterate type="lt">
                                    <p:tmPct val="10000"/>
                                  </p:iterate>
                                  <p:childTnLst>
                                    <p:set>
                                      <p:cBhvr>
                                        <p:cTn id="24" dur="1" fill="hold">
                                          <p:stCondLst>
                                            <p:cond delay="0"/>
                                          </p:stCondLst>
                                        </p:cTn>
                                        <p:tgtEl>
                                          <p:spTgt spid="39"/>
                                        </p:tgtEl>
                                        <p:attrNameLst>
                                          <p:attrName>style.visibility</p:attrName>
                                        </p:attrNameLst>
                                      </p:cBhvr>
                                      <p:to>
                                        <p:strVal val="visible"/>
                                      </p:to>
                                    </p:set>
                                    <p:anim calcmode="lin" valueType="num">
                                      <p:cBhvr additive="base">
                                        <p:cTn id="25" dur="500"/>
                                        <p:tgtEl>
                                          <p:spTgt spid="39"/>
                                        </p:tgtEl>
                                        <p:attrNameLst>
                                          <p:attrName>ppt_y</p:attrName>
                                        </p:attrNameLst>
                                      </p:cBhvr>
                                      <p:tavLst>
                                        <p:tav tm="0">
                                          <p:val>
                                            <p:strVal val="#ppt_y+#ppt_h*1.125000"/>
                                          </p:val>
                                        </p:tav>
                                        <p:tav tm="100000">
                                          <p:val>
                                            <p:strVal val="#ppt_y"/>
                                          </p:val>
                                        </p:tav>
                                      </p:tavLst>
                                    </p:anim>
                                    <p:animEffect transition="in" filter="wipe(up)">
                                      <p:cBhvr>
                                        <p:cTn id="26" dur="500"/>
                                        <p:tgtEl>
                                          <p:spTgt spid="39"/>
                                        </p:tgtEl>
                                      </p:cBhvr>
                                    </p:animEffect>
                                  </p:childTnLst>
                                </p:cTn>
                              </p:par>
                            </p:childTnLst>
                          </p:cTn>
                        </p:par>
                        <p:par>
                          <p:cTn id="27" fill="hold">
                            <p:stCondLst>
                              <p:cond delay="1750"/>
                            </p:stCondLst>
                            <p:childTnLst>
                              <p:par>
                                <p:cTn id="28" presetID="10" presetClass="entr" presetSubtype="0"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fade">
                                      <p:cBhvr>
                                        <p:cTn id="30" dur="500"/>
                                        <p:tgtEl>
                                          <p:spTgt spid="40"/>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Effect transition="in" filter="fade">
                                      <p:cBhvr>
                                        <p:cTn id="33" dur="500"/>
                                        <p:tgtEl>
                                          <p:spTgt spid="41"/>
                                        </p:tgtEl>
                                      </p:cBhvr>
                                    </p:animEffect>
                                  </p:childTnLst>
                                </p:cTn>
                              </p:par>
                            </p:childTnLst>
                          </p:cTn>
                        </p:par>
                        <p:par>
                          <p:cTn id="34" fill="hold">
                            <p:stCondLst>
                              <p:cond delay="2250"/>
                            </p:stCondLst>
                            <p:childTnLst>
                              <p:par>
                                <p:cTn id="35" presetID="10"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500"/>
                                        <p:tgtEl>
                                          <p:spTgt spid="13"/>
                                        </p:tgtEl>
                                      </p:cBhvr>
                                    </p:animEffect>
                                  </p:childTnLst>
                                </p:cTn>
                              </p:par>
                            </p:childTnLst>
                          </p:cTn>
                        </p:par>
                        <p:par>
                          <p:cTn id="41" fill="hold">
                            <p:stCondLst>
                              <p:cond delay="2750"/>
                            </p:stCondLst>
                            <p:childTnLst>
                              <p:par>
                                <p:cTn id="42" presetID="22" presetClass="entr" presetSubtype="1"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wipe(up)">
                                      <p:cBhvr>
                                        <p:cTn id="44" dur="1000"/>
                                        <p:tgtEl>
                                          <p:spTgt spid="14"/>
                                        </p:tgtEl>
                                      </p:cBhvr>
                                    </p:animEffect>
                                  </p:childTnLst>
                                </p:cTn>
                              </p:par>
                            </p:childTnLst>
                          </p:cTn>
                        </p:par>
                        <p:par>
                          <p:cTn id="45" fill="hold">
                            <p:stCondLst>
                              <p:cond delay="3750"/>
                            </p:stCondLst>
                            <p:childTnLst>
                              <p:par>
                                <p:cTn id="46" presetID="22" presetClass="entr" presetSubtype="4"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wipe(down)">
                                      <p:cBhvr>
                                        <p:cTn id="48"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2" grpId="0" animBg="1"/>
      <p:bldP spid="23" grpId="0"/>
      <p:bldP spid="39" grpId="0"/>
      <p:bldP spid="40" grpId="0"/>
      <p:bldP spid="41" grpId="0"/>
      <p:bldP spid="12" grpId="0"/>
      <p:bldP spid="13" grpId="0"/>
      <p:bldP spid="14" grpId="0"/>
      <p:bldP spid="1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bwMode="auto">
          <a:xfrm>
            <a:off x="782603" y="1137621"/>
            <a:ext cx="4257280" cy="5267711"/>
            <a:chOff x="865232" y="1286330"/>
            <a:chExt cx="4013321" cy="4966128"/>
          </a:xfrm>
        </p:grpSpPr>
        <p:pic>
          <p:nvPicPr>
            <p:cNvPr id="5" name="Picture 3"/>
            <p:cNvPicPr>
              <a:picLocks noChangeAspect="1"/>
            </p:cNvPicPr>
            <p:nvPr/>
          </p:nvPicPr>
          <p:blipFill>
            <a:blip r:embed="rId3"/>
            <a:srcRect l="5354" t="8440" r="6203" b="10136"/>
            <a:stretch>
              <a:fillRect/>
            </a:stretch>
          </p:blipFill>
          <p:spPr bwMode="auto">
            <a:xfrm>
              <a:off x="865232" y="1286330"/>
              <a:ext cx="4013321" cy="4966128"/>
            </a:xfrm>
            <a:prstGeom prst="rect">
              <a:avLst/>
            </a:prstGeom>
            <a:noFill/>
            <a:ln w="9525">
              <a:noFill/>
              <a:miter lim="800000"/>
              <a:headEnd/>
              <a:tailEnd/>
            </a:ln>
          </p:spPr>
        </p:pic>
        <p:sp>
          <p:nvSpPr>
            <p:cNvPr id="6" name="Rectangle 4"/>
            <p:cNvSpPr/>
            <p:nvPr/>
          </p:nvSpPr>
          <p:spPr>
            <a:xfrm>
              <a:off x="1454212" y="1875344"/>
              <a:ext cx="2840124" cy="3699194"/>
            </a:xfrm>
            <a:prstGeom prst="rect">
              <a:avLst/>
            </a:prstGeom>
            <a:blipFill>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a:defRPr/>
              </a:pPr>
              <a:endParaRPr lang="en-US" sz="4265">
                <a:solidFill>
                  <a:prstClr val="white"/>
                </a:solidFill>
                <a:latin typeface="+mn-ea"/>
                <a:cs typeface="+mn-ea"/>
              </a:endParaRPr>
            </a:p>
          </p:txBody>
        </p:sp>
      </p:grpSp>
      <p:sp>
        <p:nvSpPr>
          <p:cNvPr id="7" name="矩形 6"/>
          <p:cNvSpPr>
            <a:spLocks noChangeArrowheads="1"/>
          </p:cNvSpPr>
          <p:nvPr/>
        </p:nvSpPr>
        <p:spPr bwMode="auto">
          <a:xfrm>
            <a:off x="5648949" y="4397870"/>
            <a:ext cx="1444632" cy="410431"/>
          </a:xfrm>
          <a:prstGeom prst="rect">
            <a:avLst/>
          </a:prstGeom>
          <a:noFill/>
          <a:ln w="9525">
            <a:noFill/>
            <a:miter lim="800000"/>
          </a:ln>
        </p:spPr>
        <p:txBody>
          <a:bodyPr wrap="square" lIns="121913" tIns="60959" rIns="121913" bIns="60959">
            <a:spAutoFit/>
          </a:bodyPr>
          <a:lstStyle/>
          <a:p>
            <a:r>
              <a:rPr lang="zh-CN" altLang="en-US" sz="1865" b="1" dirty="0">
                <a:solidFill>
                  <a:schemeClr val="bg1"/>
                </a:solidFill>
                <a:latin typeface="+mn-ea"/>
                <a:cs typeface="+mn-ea"/>
              </a:rPr>
              <a:t>添加标题</a:t>
            </a:r>
            <a:endParaRPr lang="en-US" altLang="zh-CN" sz="1865" b="1" dirty="0">
              <a:solidFill>
                <a:schemeClr val="bg1"/>
              </a:solidFill>
              <a:latin typeface="+mn-ea"/>
              <a:cs typeface="+mn-ea"/>
            </a:endParaRPr>
          </a:p>
        </p:txBody>
      </p:sp>
      <p:sp>
        <p:nvSpPr>
          <p:cNvPr id="8" name="矩形 47"/>
          <p:cNvSpPr>
            <a:spLocks noChangeArrowheads="1"/>
          </p:cNvSpPr>
          <p:nvPr/>
        </p:nvSpPr>
        <p:spPr bwMode="auto">
          <a:xfrm>
            <a:off x="5629899" y="4813880"/>
            <a:ext cx="2571227" cy="935832"/>
          </a:xfrm>
          <a:prstGeom prst="rect">
            <a:avLst/>
          </a:prstGeom>
          <a:noFill/>
          <a:ln>
            <a:noFill/>
          </a:ln>
        </p:spPr>
        <p:txBody>
          <a:bodyPr wrap="square" lIns="121913" tIns="60959" rIns="121913" bIns="60959">
            <a:spAutoFit/>
          </a:bodyPr>
          <a:lstStyle/>
          <a:p>
            <a:pPr defTabSz="1219200">
              <a:lnSpc>
                <a:spcPct val="120000"/>
              </a:lnSpc>
              <a:defRPr/>
            </a:pPr>
            <a:r>
              <a:rPr lang="zh-CN" altLang="en-US" sz="1465" dirty="0">
                <a:solidFill>
                  <a:schemeClr val="bg1"/>
                </a:solidFill>
                <a:latin typeface="+mn-ea"/>
                <a:cs typeface="+mn-ea"/>
                <a:sym typeface="微软雅黑" panose="020B0503020204020204" pitchFamily="34" charset="-122"/>
              </a:rPr>
              <a:t>在此录入本图表的综合描述说明，在此录入本图表的综合描述说明。</a:t>
            </a:r>
          </a:p>
        </p:txBody>
      </p:sp>
      <p:sp>
        <p:nvSpPr>
          <p:cNvPr id="9" name="矩形 8"/>
          <p:cNvSpPr>
            <a:spLocks noChangeArrowheads="1"/>
          </p:cNvSpPr>
          <p:nvPr/>
        </p:nvSpPr>
        <p:spPr bwMode="auto">
          <a:xfrm>
            <a:off x="8573851" y="4397870"/>
            <a:ext cx="1304039" cy="410431"/>
          </a:xfrm>
          <a:prstGeom prst="rect">
            <a:avLst/>
          </a:prstGeom>
          <a:noFill/>
          <a:ln w="9525">
            <a:noFill/>
            <a:miter lim="800000"/>
          </a:ln>
        </p:spPr>
        <p:txBody>
          <a:bodyPr wrap="square" lIns="121913" tIns="60959" rIns="121913" bIns="60959">
            <a:spAutoFit/>
          </a:bodyPr>
          <a:lstStyle/>
          <a:p>
            <a:r>
              <a:rPr lang="zh-CN" altLang="en-US" sz="1865" b="1" dirty="0">
                <a:solidFill>
                  <a:schemeClr val="bg1"/>
                </a:solidFill>
                <a:latin typeface="+mn-ea"/>
                <a:cs typeface="+mn-ea"/>
              </a:rPr>
              <a:t>添加标题</a:t>
            </a:r>
            <a:endParaRPr lang="en-US" altLang="zh-CN" sz="1865" b="1" dirty="0">
              <a:solidFill>
                <a:schemeClr val="bg1"/>
              </a:solidFill>
              <a:latin typeface="+mn-ea"/>
              <a:cs typeface="+mn-ea"/>
            </a:endParaRPr>
          </a:p>
        </p:txBody>
      </p:sp>
      <p:sp>
        <p:nvSpPr>
          <p:cNvPr id="10" name="矩形 9"/>
          <p:cNvSpPr>
            <a:spLocks noChangeArrowheads="1"/>
          </p:cNvSpPr>
          <p:nvPr/>
        </p:nvSpPr>
        <p:spPr bwMode="auto">
          <a:xfrm>
            <a:off x="8554802" y="4813880"/>
            <a:ext cx="2571227" cy="935832"/>
          </a:xfrm>
          <a:prstGeom prst="rect">
            <a:avLst/>
          </a:prstGeom>
          <a:noFill/>
          <a:ln>
            <a:noFill/>
          </a:ln>
        </p:spPr>
        <p:txBody>
          <a:bodyPr wrap="square" lIns="121913" tIns="60959" rIns="121913" bIns="60959">
            <a:spAutoFit/>
          </a:bodyPr>
          <a:lstStyle/>
          <a:p>
            <a:pPr defTabSz="1219200">
              <a:lnSpc>
                <a:spcPct val="120000"/>
              </a:lnSpc>
              <a:defRPr/>
            </a:pPr>
            <a:r>
              <a:rPr lang="zh-CN" altLang="en-US" sz="1465" dirty="0">
                <a:solidFill>
                  <a:schemeClr val="bg1"/>
                </a:solidFill>
                <a:latin typeface="+mn-ea"/>
                <a:cs typeface="+mn-ea"/>
                <a:sym typeface="微软雅黑" panose="020B0503020204020204" pitchFamily="34" charset="-122"/>
              </a:rPr>
              <a:t>在此录入本图表的综合描述说明，在此录入本图表的综合描述说明。</a:t>
            </a:r>
          </a:p>
        </p:txBody>
      </p:sp>
      <p:grpSp>
        <p:nvGrpSpPr>
          <p:cNvPr id="11" name="组合 10"/>
          <p:cNvGrpSpPr/>
          <p:nvPr/>
        </p:nvGrpSpPr>
        <p:grpSpPr>
          <a:xfrm>
            <a:off x="5853896" y="1810195"/>
            <a:ext cx="3018025" cy="466683"/>
            <a:chOff x="814328" y="3219334"/>
            <a:chExt cx="2797200" cy="432536"/>
          </a:xfrm>
        </p:grpSpPr>
        <p:grpSp>
          <p:nvGrpSpPr>
            <p:cNvPr id="12" name="组合 11"/>
            <p:cNvGrpSpPr/>
            <p:nvPr/>
          </p:nvGrpSpPr>
          <p:grpSpPr>
            <a:xfrm>
              <a:off x="814328" y="3219334"/>
              <a:ext cx="2797200" cy="432536"/>
              <a:chOff x="2173927" y="3285519"/>
              <a:chExt cx="3549387" cy="548848"/>
            </a:xfrm>
          </p:grpSpPr>
          <p:grpSp>
            <p:nvGrpSpPr>
              <p:cNvPr id="14" name="组合 13"/>
              <p:cNvGrpSpPr/>
              <p:nvPr/>
            </p:nvGrpSpPr>
            <p:grpSpPr>
              <a:xfrm>
                <a:off x="2173927" y="3285519"/>
                <a:ext cx="3549387" cy="548848"/>
                <a:chOff x="4304043" y="1286668"/>
                <a:chExt cx="7914744" cy="2757793"/>
              </a:xfrm>
              <a:effectLst>
                <a:outerShdw blurRad="381000" dist="254000" dir="8100000" algn="tr" rotWithShape="0">
                  <a:prstClr val="black">
                    <a:alpha val="40000"/>
                  </a:prstClr>
                </a:outerShdw>
              </a:effectLst>
            </p:grpSpPr>
            <p:sp>
              <p:nvSpPr>
                <p:cNvPr id="16" name="圆角矩形 15"/>
                <p:cNvSpPr/>
                <p:nvPr/>
              </p:nvSpPr>
              <p:spPr>
                <a:xfrm>
                  <a:off x="4304043" y="1286668"/>
                  <a:ext cx="79147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465">
                    <a:solidFill>
                      <a:srgbClr val="87B0C7"/>
                    </a:solidFill>
                    <a:latin typeface="+mn-ea"/>
                    <a:cs typeface="+mn-ea"/>
                  </a:endParaRPr>
                </a:p>
              </p:txBody>
            </p:sp>
            <p:sp>
              <p:nvSpPr>
                <p:cNvPr id="17" name="圆角矩形 16"/>
                <p:cNvSpPr/>
                <p:nvPr/>
              </p:nvSpPr>
              <p:spPr>
                <a:xfrm>
                  <a:off x="4351924" y="1373342"/>
                  <a:ext cx="7812881" cy="2584452"/>
                </a:xfrm>
                <a:prstGeom prst="roundRect">
                  <a:avLst/>
                </a:prstGeom>
                <a:gradFill>
                  <a:gsLst>
                    <a:gs pos="79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465">
                    <a:solidFill>
                      <a:srgbClr val="87B0C7"/>
                    </a:solidFill>
                    <a:latin typeface="+mn-ea"/>
                    <a:cs typeface="+mn-ea"/>
                  </a:endParaRPr>
                </a:p>
              </p:txBody>
            </p:sp>
          </p:grpSp>
          <p:sp>
            <p:nvSpPr>
              <p:cNvPr id="15" name="椭圆 14"/>
              <p:cNvSpPr/>
              <p:nvPr/>
            </p:nvSpPr>
            <p:spPr>
              <a:xfrm>
                <a:off x="2307128" y="3420211"/>
                <a:ext cx="279463" cy="279463"/>
              </a:xfrm>
              <a:prstGeom prst="ellipse">
                <a:avLst/>
              </a:prstGeom>
              <a:solidFill>
                <a:srgbClr val="87B0C7"/>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465">
                  <a:solidFill>
                    <a:srgbClr val="87B0C7"/>
                  </a:solidFill>
                  <a:latin typeface="+mn-ea"/>
                  <a:cs typeface="+mn-ea"/>
                </a:endParaRPr>
              </a:p>
            </p:txBody>
          </p:sp>
        </p:grpSp>
        <p:sp>
          <p:nvSpPr>
            <p:cNvPr id="13" name="TextBox 24"/>
            <p:cNvSpPr txBox="1"/>
            <p:nvPr/>
          </p:nvSpPr>
          <p:spPr>
            <a:xfrm>
              <a:off x="1224125" y="3331792"/>
              <a:ext cx="2191136" cy="209248"/>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algn="l"/>
              <a:r>
                <a:rPr lang="zh-CN" altLang="en-US" sz="1465" b="0" dirty="0">
                  <a:solidFill>
                    <a:srgbClr val="87B0C7"/>
                  </a:solidFill>
                  <a:latin typeface="+mn-ea"/>
                  <a:ea typeface="+mn-ea"/>
                  <a:cs typeface="+mn-ea"/>
                </a:rPr>
                <a:t>点击输入标题文本小标签</a:t>
              </a:r>
            </a:p>
          </p:txBody>
        </p:sp>
      </p:grpSp>
      <p:grpSp>
        <p:nvGrpSpPr>
          <p:cNvPr id="18" name="组合 17"/>
          <p:cNvGrpSpPr/>
          <p:nvPr/>
        </p:nvGrpSpPr>
        <p:grpSpPr>
          <a:xfrm>
            <a:off x="5856405" y="2495635"/>
            <a:ext cx="3888000" cy="466683"/>
            <a:chOff x="814327" y="3219334"/>
            <a:chExt cx="3603522" cy="432536"/>
          </a:xfrm>
        </p:grpSpPr>
        <p:grpSp>
          <p:nvGrpSpPr>
            <p:cNvPr id="19" name="组合 18"/>
            <p:cNvGrpSpPr/>
            <p:nvPr/>
          </p:nvGrpSpPr>
          <p:grpSpPr>
            <a:xfrm>
              <a:off x="814327" y="3219334"/>
              <a:ext cx="3603522" cy="432536"/>
              <a:chOff x="2173926" y="3285519"/>
              <a:chExt cx="4572535" cy="548848"/>
            </a:xfrm>
          </p:grpSpPr>
          <p:grpSp>
            <p:nvGrpSpPr>
              <p:cNvPr id="21" name="组合 20"/>
              <p:cNvGrpSpPr/>
              <p:nvPr/>
            </p:nvGrpSpPr>
            <p:grpSpPr>
              <a:xfrm>
                <a:off x="2173926" y="3285519"/>
                <a:ext cx="4572535" cy="548848"/>
                <a:chOff x="4304040" y="1286668"/>
                <a:chExt cx="10196250" cy="2757793"/>
              </a:xfrm>
              <a:effectLst>
                <a:outerShdw blurRad="381000" dist="254000" dir="8100000" algn="tr" rotWithShape="0">
                  <a:prstClr val="black">
                    <a:alpha val="40000"/>
                  </a:prstClr>
                </a:outerShdw>
              </a:effectLst>
            </p:grpSpPr>
            <p:sp>
              <p:nvSpPr>
                <p:cNvPr id="23" name="圆角矩形 22"/>
                <p:cNvSpPr/>
                <p:nvPr/>
              </p:nvSpPr>
              <p:spPr>
                <a:xfrm>
                  <a:off x="4304040" y="1286668"/>
                  <a:ext cx="10196250"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465">
                    <a:solidFill>
                      <a:srgbClr val="87B0C7"/>
                    </a:solidFill>
                    <a:latin typeface="+mn-ea"/>
                    <a:cs typeface="+mn-ea"/>
                  </a:endParaRPr>
                </a:p>
              </p:txBody>
            </p:sp>
            <p:sp>
              <p:nvSpPr>
                <p:cNvPr id="24" name="圆角矩形 23"/>
                <p:cNvSpPr/>
                <p:nvPr/>
              </p:nvSpPr>
              <p:spPr>
                <a:xfrm>
                  <a:off x="4351920" y="1373339"/>
                  <a:ext cx="10095546" cy="2584452"/>
                </a:xfrm>
                <a:prstGeom prst="roundRect">
                  <a:avLst/>
                </a:prstGeom>
                <a:gradFill>
                  <a:gsLst>
                    <a:gs pos="77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465">
                    <a:solidFill>
                      <a:srgbClr val="87B0C7"/>
                    </a:solidFill>
                    <a:latin typeface="+mn-ea"/>
                    <a:cs typeface="+mn-ea"/>
                  </a:endParaRPr>
                </a:p>
              </p:txBody>
            </p:sp>
          </p:grpSp>
          <p:sp>
            <p:nvSpPr>
              <p:cNvPr id="22" name="椭圆 21"/>
              <p:cNvSpPr/>
              <p:nvPr/>
            </p:nvSpPr>
            <p:spPr>
              <a:xfrm>
                <a:off x="2307128" y="3420211"/>
                <a:ext cx="279463" cy="279463"/>
              </a:xfrm>
              <a:prstGeom prst="ellipse">
                <a:avLst/>
              </a:prstGeom>
              <a:solidFill>
                <a:srgbClr val="87B0C7"/>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465">
                  <a:solidFill>
                    <a:srgbClr val="87B0C7"/>
                  </a:solidFill>
                  <a:latin typeface="+mn-ea"/>
                  <a:cs typeface="+mn-ea"/>
                </a:endParaRPr>
              </a:p>
            </p:txBody>
          </p:sp>
        </p:grpSp>
        <p:sp>
          <p:nvSpPr>
            <p:cNvPr id="20" name="TextBox 31"/>
            <p:cNvSpPr txBox="1"/>
            <p:nvPr/>
          </p:nvSpPr>
          <p:spPr>
            <a:xfrm>
              <a:off x="1224125" y="3331792"/>
              <a:ext cx="2989681" cy="209248"/>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algn="l"/>
              <a:r>
                <a:rPr lang="zh-CN" altLang="en-US" sz="1465" b="0" dirty="0">
                  <a:solidFill>
                    <a:srgbClr val="87B0C7"/>
                  </a:solidFill>
                  <a:latin typeface="+mn-ea"/>
                  <a:ea typeface="+mn-ea"/>
                  <a:cs typeface="+mn-ea"/>
                </a:rPr>
                <a:t>点击输入标题文本及描述说明</a:t>
              </a:r>
            </a:p>
          </p:txBody>
        </p:sp>
      </p:grpSp>
      <p:grpSp>
        <p:nvGrpSpPr>
          <p:cNvPr id="25" name="组合 24"/>
          <p:cNvGrpSpPr/>
          <p:nvPr/>
        </p:nvGrpSpPr>
        <p:grpSpPr>
          <a:xfrm>
            <a:off x="5871380" y="3154343"/>
            <a:ext cx="3201600" cy="466683"/>
            <a:chOff x="814328" y="3219334"/>
            <a:chExt cx="2967344" cy="432536"/>
          </a:xfrm>
        </p:grpSpPr>
        <p:grpSp>
          <p:nvGrpSpPr>
            <p:cNvPr id="26" name="组合 25"/>
            <p:cNvGrpSpPr/>
            <p:nvPr/>
          </p:nvGrpSpPr>
          <p:grpSpPr>
            <a:xfrm>
              <a:off x="814328" y="3219334"/>
              <a:ext cx="2967344" cy="432536"/>
              <a:chOff x="2173927" y="3285519"/>
              <a:chExt cx="3765284" cy="548848"/>
            </a:xfrm>
          </p:grpSpPr>
          <p:grpSp>
            <p:nvGrpSpPr>
              <p:cNvPr id="28" name="组合 27"/>
              <p:cNvGrpSpPr/>
              <p:nvPr/>
            </p:nvGrpSpPr>
            <p:grpSpPr>
              <a:xfrm>
                <a:off x="2173927" y="3285519"/>
                <a:ext cx="3765284" cy="548848"/>
                <a:chOff x="4304043" y="1286668"/>
                <a:chExt cx="8396171" cy="2757793"/>
              </a:xfrm>
              <a:effectLst>
                <a:outerShdw blurRad="381000" dist="254000" dir="8100000" algn="tr" rotWithShape="0">
                  <a:prstClr val="black">
                    <a:alpha val="40000"/>
                  </a:prstClr>
                </a:outerShdw>
              </a:effectLst>
            </p:grpSpPr>
            <p:sp>
              <p:nvSpPr>
                <p:cNvPr id="30" name="圆角矩形 29"/>
                <p:cNvSpPr/>
                <p:nvPr/>
              </p:nvSpPr>
              <p:spPr>
                <a:xfrm>
                  <a:off x="4304043" y="1286668"/>
                  <a:ext cx="8396171"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465">
                    <a:solidFill>
                      <a:srgbClr val="87B0C7"/>
                    </a:solidFill>
                    <a:latin typeface="+mn-ea"/>
                    <a:cs typeface="+mn-ea"/>
                  </a:endParaRPr>
                </a:p>
              </p:txBody>
            </p:sp>
            <p:sp>
              <p:nvSpPr>
                <p:cNvPr id="31" name="圆角矩形 30"/>
                <p:cNvSpPr/>
                <p:nvPr/>
              </p:nvSpPr>
              <p:spPr>
                <a:xfrm>
                  <a:off x="4351923" y="1373339"/>
                  <a:ext cx="8295467" cy="2584452"/>
                </a:xfrm>
                <a:prstGeom prst="roundRect">
                  <a:avLst/>
                </a:prstGeom>
                <a:gradFill>
                  <a:gsLst>
                    <a:gs pos="79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465">
                    <a:solidFill>
                      <a:srgbClr val="87B0C7"/>
                    </a:solidFill>
                    <a:latin typeface="+mn-ea"/>
                    <a:cs typeface="+mn-ea"/>
                  </a:endParaRPr>
                </a:p>
              </p:txBody>
            </p:sp>
          </p:grpSp>
          <p:sp>
            <p:nvSpPr>
              <p:cNvPr id="29" name="椭圆 28"/>
              <p:cNvSpPr/>
              <p:nvPr/>
            </p:nvSpPr>
            <p:spPr>
              <a:xfrm>
                <a:off x="2307128" y="3420211"/>
                <a:ext cx="279463" cy="279463"/>
              </a:xfrm>
              <a:prstGeom prst="ellipse">
                <a:avLst/>
              </a:prstGeom>
              <a:solidFill>
                <a:srgbClr val="87B0C7"/>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465">
                  <a:solidFill>
                    <a:srgbClr val="87B0C7"/>
                  </a:solidFill>
                  <a:latin typeface="+mn-ea"/>
                  <a:cs typeface="+mn-ea"/>
                </a:endParaRPr>
              </a:p>
            </p:txBody>
          </p:sp>
        </p:grpSp>
        <p:sp>
          <p:nvSpPr>
            <p:cNvPr id="27" name="TextBox 38"/>
            <p:cNvSpPr txBox="1"/>
            <p:nvPr/>
          </p:nvSpPr>
          <p:spPr>
            <a:xfrm>
              <a:off x="1224125" y="3331792"/>
              <a:ext cx="2371197" cy="209248"/>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algn="l"/>
              <a:r>
                <a:rPr lang="zh-CN" altLang="en-US" sz="1465" b="0" dirty="0">
                  <a:solidFill>
                    <a:srgbClr val="87B0C7"/>
                  </a:solidFill>
                  <a:latin typeface="+mn-ea"/>
                  <a:ea typeface="+mn-ea"/>
                  <a:cs typeface="+mn-ea"/>
                </a:rPr>
                <a:t>点击输入标题文本小标签</a:t>
              </a:r>
            </a:p>
          </p:txBody>
        </p:sp>
      </p:grpSp>
      <p:grpSp>
        <p:nvGrpSpPr>
          <p:cNvPr id="32" name="组合 31"/>
          <p:cNvGrpSpPr/>
          <p:nvPr/>
        </p:nvGrpSpPr>
        <p:grpSpPr>
          <a:xfrm>
            <a:off x="5868086" y="3826413"/>
            <a:ext cx="2629604" cy="466683"/>
            <a:chOff x="814328" y="3219334"/>
            <a:chExt cx="2437200" cy="432536"/>
          </a:xfrm>
        </p:grpSpPr>
        <p:grpSp>
          <p:nvGrpSpPr>
            <p:cNvPr id="33" name="组合 32"/>
            <p:cNvGrpSpPr/>
            <p:nvPr/>
          </p:nvGrpSpPr>
          <p:grpSpPr>
            <a:xfrm>
              <a:off x="814328" y="3219334"/>
              <a:ext cx="2437200" cy="432536"/>
              <a:chOff x="2173927" y="3285519"/>
              <a:chExt cx="3092581" cy="548848"/>
            </a:xfrm>
          </p:grpSpPr>
          <p:grpSp>
            <p:nvGrpSpPr>
              <p:cNvPr id="35" name="组合 34"/>
              <p:cNvGrpSpPr/>
              <p:nvPr/>
            </p:nvGrpSpPr>
            <p:grpSpPr>
              <a:xfrm>
                <a:off x="2173927" y="3285519"/>
                <a:ext cx="3092581" cy="548848"/>
                <a:chOff x="4304043" y="1286668"/>
                <a:chExt cx="6896116" cy="2757793"/>
              </a:xfrm>
              <a:effectLst>
                <a:outerShdw blurRad="381000" dist="254000" dir="8100000" algn="tr" rotWithShape="0">
                  <a:prstClr val="black">
                    <a:alpha val="40000"/>
                  </a:prstClr>
                </a:outerShdw>
              </a:effectLst>
            </p:grpSpPr>
            <p:sp>
              <p:nvSpPr>
                <p:cNvPr id="37" name="圆角矩形 36"/>
                <p:cNvSpPr/>
                <p:nvPr/>
              </p:nvSpPr>
              <p:spPr>
                <a:xfrm>
                  <a:off x="4304043" y="1286668"/>
                  <a:ext cx="6896116" cy="2757793"/>
                </a:xfrm>
                <a:prstGeom prst="roundRect">
                  <a:avLst/>
                </a:prstGeom>
                <a:gradFill>
                  <a:gsLst>
                    <a:gs pos="77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465">
                    <a:solidFill>
                      <a:srgbClr val="87B0C7"/>
                    </a:solidFill>
                    <a:latin typeface="+mn-ea"/>
                    <a:cs typeface="+mn-ea"/>
                  </a:endParaRPr>
                </a:p>
              </p:txBody>
            </p:sp>
            <p:sp>
              <p:nvSpPr>
                <p:cNvPr id="38" name="圆角矩形 37"/>
                <p:cNvSpPr/>
                <p:nvPr/>
              </p:nvSpPr>
              <p:spPr>
                <a:xfrm>
                  <a:off x="4351924" y="1373342"/>
                  <a:ext cx="6794253"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465">
                    <a:solidFill>
                      <a:srgbClr val="87B0C7"/>
                    </a:solidFill>
                    <a:latin typeface="+mn-ea"/>
                    <a:cs typeface="+mn-ea"/>
                  </a:endParaRPr>
                </a:p>
              </p:txBody>
            </p:sp>
          </p:grpSp>
          <p:sp>
            <p:nvSpPr>
              <p:cNvPr id="36" name="椭圆 35"/>
              <p:cNvSpPr/>
              <p:nvPr/>
            </p:nvSpPr>
            <p:spPr>
              <a:xfrm>
                <a:off x="2307128" y="3420211"/>
                <a:ext cx="279463" cy="279463"/>
              </a:xfrm>
              <a:prstGeom prst="ellipse">
                <a:avLst/>
              </a:prstGeom>
              <a:solidFill>
                <a:srgbClr val="87B0C7"/>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465">
                  <a:solidFill>
                    <a:srgbClr val="87B0C7"/>
                  </a:solidFill>
                  <a:latin typeface="+mn-ea"/>
                  <a:cs typeface="+mn-ea"/>
                </a:endParaRPr>
              </a:p>
            </p:txBody>
          </p:sp>
        </p:grpSp>
        <p:sp>
          <p:nvSpPr>
            <p:cNvPr id="34" name="TextBox 45"/>
            <p:cNvSpPr txBox="1"/>
            <p:nvPr/>
          </p:nvSpPr>
          <p:spPr>
            <a:xfrm>
              <a:off x="1224126" y="3331792"/>
              <a:ext cx="1911028" cy="209248"/>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algn="l"/>
              <a:r>
                <a:rPr lang="zh-CN" altLang="en-US" sz="1465" b="0" dirty="0">
                  <a:solidFill>
                    <a:srgbClr val="87B0C7"/>
                  </a:solidFill>
                  <a:latin typeface="+mn-ea"/>
                  <a:ea typeface="+mn-ea"/>
                  <a:cs typeface="+mn-ea"/>
                </a:rPr>
                <a:t>点击输入标题文本</a:t>
              </a:r>
            </a:p>
          </p:txBody>
        </p:sp>
      </p:grpSp>
      <p:sp>
        <p:nvSpPr>
          <p:cNvPr id="39" name="矩形 38"/>
          <p:cNvSpPr/>
          <p:nvPr/>
        </p:nvSpPr>
        <p:spPr>
          <a:xfrm>
            <a:off x="1335123" y="451832"/>
            <a:ext cx="4472443" cy="646331"/>
          </a:xfrm>
          <a:prstGeom prst="rect">
            <a:avLst/>
          </a:prstGeom>
        </p:spPr>
        <p:txBody>
          <a:bodyPr wrap="none">
            <a:spAutoFit/>
          </a:bodyPr>
          <a:lstStyle/>
          <a:p>
            <a:r>
              <a:rPr lang="en-US" altLang="zh-CN" sz="3600" b="1" dirty="0">
                <a:solidFill>
                  <a:srgbClr val="FFFFFF"/>
                </a:solidFill>
                <a:latin typeface="+mn-ea"/>
                <a:cs typeface="+mn-ea"/>
              </a:rPr>
              <a:t>Part 3 </a:t>
            </a:r>
            <a:r>
              <a:rPr lang="zh-CN" altLang="en-US" sz="3600" b="1" dirty="0">
                <a:solidFill>
                  <a:srgbClr val="FFFFFF"/>
                </a:solidFill>
                <a:latin typeface="+mn-ea"/>
                <a:cs typeface="+mn-ea"/>
              </a:rPr>
              <a:t>项目成果展示</a:t>
            </a:r>
          </a:p>
        </p:txBody>
      </p:sp>
      <p:sp>
        <p:nvSpPr>
          <p:cNvPr id="41" name="文本框 40"/>
          <p:cNvSpPr txBox="1"/>
          <p:nvPr/>
        </p:nvSpPr>
        <p:spPr>
          <a:xfrm>
            <a:off x="12192000" y="9372600"/>
            <a:ext cx="877163" cy="369332"/>
          </a:xfrm>
          <a:prstGeom prst="rect">
            <a:avLst/>
          </a:prstGeom>
          <a:noFill/>
        </p:spPr>
        <p:txBody>
          <a:bodyPr wrap="none" rtlCol="0">
            <a:spAutoFit/>
          </a:bodyPr>
          <a:lstStyle/>
          <a:p>
            <a:r>
              <a:rPr lang="zh-CN" altLang="en-US" dirty="0"/>
              <a:t>延时符</a:t>
            </a:r>
          </a:p>
        </p:txBody>
      </p:sp>
    </p:spTree>
  </p:cSld>
  <p:clrMapOvr>
    <a:masterClrMapping/>
  </p:clrMapOvr>
  <p:transition spd="slow">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2" presetClass="entr" presetSubtype="8" fill="hold"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350"/>
                                        <p:tgtEl>
                                          <p:spTgt spid="11"/>
                                        </p:tgtEl>
                                        <p:attrNameLst>
                                          <p:attrName>ppt_x</p:attrName>
                                        </p:attrNameLst>
                                      </p:cBhvr>
                                      <p:tavLst>
                                        <p:tav tm="0">
                                          <p:val>
                                            <p:strVal val="#ppt_x-#ppt_w*1.125000"/>
                                          </p:val>
                                        </p:tav>
                                        <p:tav tm="100000">
                                          <p:val>
                                            <p:strVal val="#ppt_x"/>
                                          </p:val>
                                        </p:tav>
                                      </p:tavLst>
                                    </p:anim>
                                    <p:animEffect transition="in" filter="wipe(right)">
                                      <p:cBhvr>
                                        <p:cTn id="13" dur="350"/>
                                        <p:tgtEl>
                                          <p:spTgt spid="11"/>
                                        </p:tgtEl>
                                      </p:cBhvr>
                                    </p:animEffect>
                                  </p:childTnLst>
                                </p:cTn>
                              </p:par>
                              <p:par>
                                <p:cTn id="14" presetID="12" presetClass="entr" presetSubtype="8" fill="hold" nodeType="withEffect">
                                  <p:stCondLst>
                                    <p:cond delay="10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350"/>
                                        <p:tgtEl>
                                          <p:spTgt spid="18"/>
                                        </p:tgtEl>
                                        <p:attrNameLst>
                                          <p:attrName>ppt_x</p:attrName>
                                        </p:attrNameLst>
                                      </p:cBhvr>
                                      <p:tavLst>
                                        <p:tav tm="0">
                                          <p:val>
                                            <p:strVal val="#ppt_x-#ppt_w*1.125000"/>
                                          </p:val>
                                        </p:tav>
                                        <p:tav tm="100000">
                                          <p:val>
                                            <p:strVal val="#ppt_x"/>
                                          </p:val>
                                        </p:tav>
                                      </p:tavLst>
                                    </p:anim>
                                    <p:animEffect transition="in" filter="wipe(right)">
                                      <p:cBhvr>
                                        <p:cTn id="17" dur="350"/>
                                        <p:tgtEl>
                                          <p:spTgt spid="18"/>
                                        </p:tgtEl>
                                      </p:cBhvr>
                                    </p:animEffect>
                                  </p:childTnLst>
                                </p:cTn>
                              </p:par>
                              <p:par>
                                <p:cTn id="18" presetID="12" presetClass="entr" presetSubtype="8" fill="hold" nodeType="withEffect">
                                  <p:stCondLst>
                                    <p:cond delay="200"/>
                                  </p:stCondLst>
                                  <p:childTnLst>
                                    <p:set>
                                      <p:cBhvr>
                                        <p:cTn id="19" dur="1" fill="hold">
                                          <p:stCondLst>
                                            <p:cond delay="0"/>
                                          </p:stCondLst>
                                        </p:cTn>
                                        <p:tgtEl>
                                          <p:spTgt spid="25"/>
                                        </p:tgtEl>
                                        <p:attrNameLst>
                                          <p:attrName>style.visibility</p:attrName>
                                        </p:attrNameLst>
                                      </p:cBhvr>
                                      <p:to>
                                        <p:strVal val="visible"/>
                                      </p:to>
                                    </p:set>
                                    <p:anim calcmode="lin" valueType="num">
                                      <p:cBhvr additive="base">
                                        <p:cTn id="20" dur="350"/>
                                        <p:tgtEl>
                                          <p:spTgt spid="25"/>
                                        </p:tgtEl>
                                        <p:attrNameLst>
                                          <p:attrName>ppt_x</p:attrName>
                                        </p:attrNameLst>
                                      </p:cBhvr>
                                      <p:tavLst>
                                        <p:tav tm="0">
                                          <p:val>
                                            <p:strVal val="#ppt_x-#ppt_w*1.125000"/>
                                          </p:val>
                                        </p:tav>
                                        <p:tav tm="100000">
                                          <p:val>
                                            <p:strVal val="#ppt_x"/>
                                          </p:val>
                                        </p:tav>
                                      </p:tavLst>
                                    </p:anim>
                                    <p:animEffect transition="in" filter="wipe(right)">
                                      <p:cBhvr>
                                        <p:cTn id="21" dur="350"/>
                                        <p:tgtEl>
                                          <p:spTgt spid="25"/>
                                        </p:tgtEl>
                                      </p:cBhvr>
                                    </p:animEffect>
                                  </p:childTnLst>
                                </p:cTn>
                              </p:par>
                              <p:par>
                                <p:cTn id="22" presetID="12" presetClass="entr" presetSubtype="8" fill="hold" nodeType="withEffect">
                                  <p:stCondLst>
                                    <p:cond delay="300"/>
                                  </p:stCondLst>
                                  <p:childTnLst>
                                    <p:set>
                                      <p:cBhvr>
                                        <p:cTn id="23" dur="1" fill="hold">
                                          <p:stCondLst>
                                            <p:cond delay="0"/>
                                          </p:stCondLst>
                                        </p:cTn>
                                        <p:tgtEl>
                                          <p:spTgt spid="32"/>
                                        </p:tgtEl>
                                        <p:attrNameLst>
                                          <p:attrName>style.visibility</p:attrName>
                                        </p:attrNameLst>
                                      </p:cBhvr>
                                      <p:to>
                                        <p:strVal val="visible"/>
                                      </p:to>
                                    </p:set>
                                    <p:anim calcmode="lin" valueType="num">
                                      <p:cBhvr additive="base">
                                        <p:cTn id="24" dur="350"/>
                                        <p:tgtEl>
                                          <p:spTgt spid="32"/>
                                        </p:tgtEl>
                                        <p:attrNameLst>
                                          <p:attrName>ppt_x</p:attrName>
                                        </p:attrNameLst>
                                      </p:cBhvr>
                                      <p:tavLst>
                                        <p:tav tm="0">
                                          <p:val>
                                            <p:strVal val="#ppt_x-#ppt_w*1.125000"/>
                                          </p:val>
                                        </p:tav>
                                        <p:tav tm="100000">
                                          <p:val>
                                            <p:strVal val="#ppt_x"/>
                                          </p:val>
                                        </p:tav>
                                      </p:tavLst>
                                    </p:anim>
                                    <p:animEffect transition="in" filter="wipe(right)">
                                      <p:cBhvr>
                                        <p:cTn id="25" dur="350"/>
                                        <p:tgtEl>
                                          <p:spTgt spid="32"/>
                                        </p:tgtEl>
                                      </p:cBhvr>
                                    </p:animEffect>
                                  </p:childTnLst>
                                </p:cTn>
                              </p:par>
                            </p:childTnLst>
                          </p:cTn>
                        </p:par>
                        <p:par>
                          <p:cTn id="26" fill="hold">
                            <p:stCondLst>
                              <p:cond delay="1000"/>
                            </p:stCondLst>
                            <p:childTnLst>
                              <p:par>
                                <p:cTn id="27" presetID="1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p:tgtEl>
                                          <p:spTgt spid="7"/>
                                        </p:tgtEl>
                                        <p:attrNameLst>
                                          <p:attrName>ppt_y</p:attrName>
                                        </p:attrNameLst>
                                      </p:cBhvr>
                                      <p:tavLst>
                                        <p:tav tm="0">
                                          <p:val>
                                            <p:strVal val="#ppt_y+#ppt_h*1.125000"/>
                                          </p:val>
                                        </p:tav>
                                        <p:tav tm="100000">
                                          <p:val>
                                            <p:strVal val="#ppt_y"/>
                                          </p:val>
                                        </p:tav>
                                      </p:tavLst>
                                    </p:anim>
                                    <p:animEffect transition="in" filter="wipe(up)">
                                      <p:cBhvr>
                                        <p:cTn id="30" dur="500"/>
                                        <p:tgtEl>
                                          <p:spTgt spid="7"/>
                                        </p:tgtEl>
                                      </p:cBhvr>
                                    </p:animEffect>
                                  </p:childTnLst>
                                </p:cTn>
                              </p:par>
                              <p:par>
                                <p:cTn id="31" presetID="12" presetClass="entr" presetSubtype="4" fill="hold" grpId="0" nodeType="withEffect">
                                  <p:stCondLst>
                                    <p:cond delay="20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p:tgtEl>
                                          <p:spTgt spid="8"/>
                                        </p:tgtEl>
                                        <p:attrNameLst>
                                          <p:attrName>ppt_y</p:attrName>
                                        </p:attrNameLst>
                                      </p:cBhvr>
                                      <p:tavLst>
                                        <p:tav tm="0">
                                          <p:val>
                                            <p:strVal val="#ppt_y+#ppt_h*1.125000"/>
                                          </p:val>
                                        </p:tav>
                                        <p:tav tm="100000">
                                          <p:val>
                                            <p:strVal val="#ppt_y"/>
                                          </p:val>
                                        </p:tav>
                                      </p:tavLst>
                                    </p:anim>
                                    <p:animEffect transition="in" filter="wipe(up)">
                                      <p:cBhvr>
                                        <p:cTn id="34" dur="500"/>
                                        <p:tgtEl>
                                          <p:spTgt spid="8"/>
                                        </p:tgtEl>
                                      </p:cBhvr>
                                    </p:animEffect>
                                  </p:childTnLst>
                                </p:cTn>
                              </p:par>
                              <p:par>
                                <p:cTn id="35" presetID="12" presetClass="entr" presetSubtype="4" fill="hold" grpId="0" nodeType="withEffect">
                                  <p:stCondLst>
                                    <p:cond delay="40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p:tgtEl>
                                          <p:spTgt spid="9"/>
                                        </p:tgtEl>
                                        <p:attrNameLst>
                                          <p:attrName>ppt_y</p:attrName>
                                        </p:attrNameLst>
                                      </p:cBhvr>
                                      <p:tavLst>
                                        <p:tav tm="0">
                                          <p:val>
                                            <p:strVal val="#ppt_y+#ppt_h*1.125000"/>
                                          </p:val>
                                        </p:tav>
                                        <p:tav tm="100000">
                                          <p:val>
                                            <p:strVal val="#ppt_y"/>
                                          </p:val>
                                        </p:tav>
                                      </p:tavLst>
                                    </p:anim>
                                    <p:animEffect transition="in" filter="wipe(up)">
                                      <p:cBhvr>
                                        <p:cTn id="38" dur="500"/>
                                        <p:tgtEl>
                                          <p:spTgt spid="9"/>
                                        </p:tgtEl>
                                      </p:cBhvr>
                                    </p:animEffect>
                                  </p:childTnLst>
                                </p:cTn>
                              </p:par>
                              <p:par>
                                <p:cTn id="39" presetID="12" presetClass="entr" presetSubtype="4" fill="hold" grpId="0" nodeType="withEffect">
                                  <p:stCondLst>
                                    <p:cond delay="600"/>
                                  </p:stCondLst>
                                  <p:childTnLst>
                                    <p:set>
                                      <p:cBhvr>
                                        <p:cTn id="40" dur="1" fill="hold">
                                          <p:stCondLst>
                                            <p:cond delay="0"/>
                                          </p:stCondLst>
                                        </p:cTn>
                                        <p:tgtEl>
                                          <p:spTgt spid="10"/>
                                        </p:tgtEl>
                                        <p:attrNameLst>
                                          <p:attrName>style.visibility</p:attrName>
                                        </p:attrNameLst>
                                      </p:cBhvr>
                                      <p:to>
                                        <p:strVal val="visible"/>
                                      </p:to>
                                    </p:set>
                                    <p:anim calcmode="lin" valueType="num">
                                      <p:cBhvr additive="base">
                                        <p:cTn id="41" dur="500"/>
                                        <p:tgtEl>
                                          <p:spTgt spid="10"/>
                                        </p:tgtEl>
                                        <p:attrNameLst>
                                          <p:attrName>ppt_y</p:attrName>
                                        </p:attrNameLst>
                                      </p:cBhvr>
                                      <p:tavLst>
                                        <p:tav tm="0">
                                          <p:val>
                                            <p:strVal val="#ppt_y+#ppt_h*1.125000"/>
                                          </p:val>
                                        </p:tav>
                                        <p:tav tm="100000">
                                          <p:val>
                                            <p:strVal val="#ppt_y"/>
                                          </p:val>
                                        </p:tav>
                                      </p:tavLst>
                                    </p:anim>
                                    <p:animEffect transition="in" filter="wipe(up)">
                                      <p:cBhvr>
                                        <p:cTn id="42" dur="500"/>
                                        <p:tgtEl>
                                          <p:spTgt spid="10"/>
                                        </p:tgtEl>
                                      </p:cBhvr>
                                    </p:animEffect>
                                  </p:childTnLst>
                                </p:cTn>
                              </p:par>
                            </p:childTnLst>
                          </p:cTn>
                        </p:par>
                        <p:par>
                          <p:cTn id="43" fill="hold">
                            <p:stCondLst>
                              <p:cond delay="1500"/>
                            </p:stCondLst>
                            <p:childTnLst>
                              <p:par>
                                <p:cTn id="44" presetID="22" presetClass="entr" presetSubtype="4" fill="hold" grpId="0" nodeType="afterEffect">
                                  <p:stCondLst>
                                    <p:cond delay="0"/>
                                  </p:stCondLst>
                                  <p:childTnLst>
                                    <p:set>
                                      <p:cBhvr>
                                        <p:cTn id="45" dur="1" fill="hold">
                                          <p:stCondLst>
                                            <p:cond delay="0"/>
                                          </p:stCondLst>
                                        </p:cTn>
                                        <p:tgtEl>
                                          <p:spTgt spid="41"/>
                                        </p:tgtEl>
                                        <p:attrNameLst>
                                          <p:attrName>style.visibility</p:attrName>
                                        </p:attrNameLst>
                                      </p:cBhvr>
                                      <p:to>
                                        <p:strVal val="visible"/>
                                      </p:to>
                                    </p:set>
                                    <p:animEffect transition="in" filter="wipe(down)">
                                      <p:cBhvr>
                                        <p:cTn id="46" dur="10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4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2121325" y="2807208"/>
            <a:ext cx="8304599" cy="131339"/>
            <a:chOff x="2088841" y="4786946"/>
            <a:chExt cx="8304598" cy="131338"/>
          </a:xfrm>
        </p:grpSpPr>
        <p:sp>
          <p:nvSpPr>
            <p:cNvPr id="5" name="圆角矩形 4"/>
            <p:cNvSpPr/>
            <p:nvPr/>
          </p:nvSpPr>
          <p:spPr>
            <a:xfrm>
              <a:off x="2088841" y="4786946"/>
              <a:ext cx="8304598" cy="121800"/>
            </a:xfrm>
            <a:prstGeom prst="roundRect">
              <a:avLst>
                <a:gd name="adj" fmla="val 50000"/>
              </a:avLst>
            </a:prstGeom>
            <a:solidFill>
              <a:schemeClr val="bg1">
                <a:lumMod val="85000"/>
              </a:schemeClr>
            </a:solidFill>
            <a:ln w="19050">
              <a:gradFill flip="none" rotWithShape="1">
                <a:gsLst>
                  <a:gs pos="0">
                    <a:schemeClr val="bg1">
                      <a:lumMod val="85000"/>
                    </a:schemeClr>
                  </a:gs>
                  <a:gs pos="100000">
                    <a:schemeClr val="bg1"/>
                  </a:gs>
                </a:gsLst>
                <a:lin ang="2700000" scaled="1"/>
                <a:tileRect/>
              </a:gradFill>
            </a:ln>
            <a:effectLst>
              <a:innerShdw blurRad="101600" dist="381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latin typeface="+mn-ea"/>
                <a:cs typeface="+mn-ea"/>
              </a:endParaRPr>
            </a:p>
          </p:txBody>
        </p:sp>
        <p:sp>
          <p:nvSpPr>
            <p:cNvPr id="6" name="圆角矩形 5"/>
            <p:cNvSpPr/>
            <p:nvPr/>
          </p:nvSpPr>
          <p:spPr>
            <a:xfrm>
              <a:off x="6691937" y="4796484"/>
              <a:ext cx="2039726" cy="121800"/>
            </a:xfrm>
            <a:prstGeom prst="roundRect">
              <a:avLst>
                <a:gd name="adj" fmla="val 50000"/>
              </a:avLst>
            </a:prstGeom>
            <a:solidFill>
              <a:srgbClr val="87B0C7"/>
            </a:solidFill>
            <a:ln w="19050">
              <a:gradFill flip="none" rotWithShape="1">
                <a:gsLst>
                  <a:gs pos="0">
                    <a:schemeClr val="bg1">
                      <a:lumMod val="85000"/>
                    </a:schemeClr>
                  </a:gs>
                  <a:gs pos="100000">
                    <a:schemeClr val="bg1"/>
                  </a:gs>
                </a:gsLst>
                <a:lin ang="2700000" scaled="1"/>
                <a:tileRect/>
              </a:gradFill>
            </a:ln>
            <a:effectLst>
              <a:innerShdw blurRad="101600" dist="381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latin typeface="+mn-ea"/>
                <a:cs typeface="+mn-ea"/>
              </a:endParaRPr>
            </a:p>
          </p:txBody>
        </p:sp>
      </p:grpSp>
      <p:grpSp>
        <p:nvGrpSpPr>
          <p:cNvPr id="7" name="组合 6"/>
          <p:cNvGrpSpPr/>
          <p:nvPr/>
        </p:nvGrpSpPr>
        <p:grpSpPr>
          <a:xfrm>
            <a:off x="1865455" y="4538925"/>
            <a:ext cx="8172776" cy="1389040"/>
            <a:chOff x="2207942" y="2018652"/>
            <a:chExt cx="7776116" cy="1220497"/>
          </a:xfrm>
        </p:grpSpPr>
        <p:sp>
          <p:nvSpPr>
            <p:cNvPr id="8" name="圆角矩形 7"/>
            <p:cNvSpPr/>
            <p:nvPr/>
          </p:nvSpPr>
          <p:spPr>
            <a:xfrm>
              <a:off x="2207942" y="2018652"/>
              <a:ext cx="7776116" cy="1220497"/>
            </a:xfrm>
            <a:prstGeom prst="roundRect">
              <a:avLst>
                <a:gd name="adj" fmla="val 50000"/>
              </a:avLst>
            </a:prstGeom>
            <a:solidFill>
              <a:srgbClr val="87B0C7"/>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87B0C7"/>
                </a:solidFill>
                <a:latin typeface="+mn-ea"/>
                <a:cs typeface="+mn-ea"/>
              </a:endParaRPr>
            </a:p>
          </p:txBody>
        </p:sp>
        <p:sp>
          <p:nvSpPr>
            <p:cNvPr id="9" name="圆角矩形 8"/>
            <p:cNvSpPr/>
            <p:nvPr/>
          </p:nvSpPr>
          <p:spPr>
            <a:xfrm>
              <a:off x="2314903" y="2115844"/>
              <a:ext cx="7562195" cy="1026111"/>
            </a:xfrm>
            <a:prstGeom prst="roundRect">
              <a:avLst>
                <a:gd name="adj" fmla="val 50000"/>
              </a:avLst>
            </a:prstGeom>
            <a:solidFill>
              <a:schemeClr val="bg1">
                <a:lumMod val="95000"/>
              </a:schemeClr>
            </a:solidFill>
            <a:ln w="50800">
              <a:noFill/>
            </a:ln>
            <a:effectLst>
              <a:outerShdw blurRad="127000" dist="63500" dir="2700000" algn="tl" rotWithShape="0">
                <a:schemeClr val="tx1">
                  <a:lumMod val="65000"/>
                  <a:lumOff val="35000"/>
                  <a:alpha val="64000"/>
                </a:schemeClr>
              </a:outerShdw>
            </a:effectLst>
            <a:scene3d>
              <a:camera prst="orthographicFront"/>
              <a:lightRig rig="threePt" dir="t"/>
            </a:scene3d>
            <a:sp3d prstMaterial="softEdge">
              <a:bevelT w="571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2400">
                <a:solidFill>
                  <a:srgbClr val="87B0C7"/>
                </a:solidFill>
                <a:latin typeface="+mn-ea"/>
                <a:cs typeface="+mn-ea"/>
              </a:endParaRPr>
            </a:p>
          </p:txBody>
        </p:sp>
      </p:grpSp>
      <p:grpSp>
        <p:nvGrpSpPr>
          <p:cNvPr id="10" name="组合 9"/>
          <p:cNvGrpSpPr/>
          <p:nvPr/>
        </p:nvGrpSpPr>
        <p:grpSpPr>
          <a:xfrm>
            <a:off x="2718587" y="4828573"/>
            <a:ext cx="1208712" cy="809743"/>
            <a:chOff x="1514730" y="396832"/>
            <a:chExt cx="1208712" cy="809743"/>
          </a:xfrm>
        </p:grpSpPr>
        <p:sp>
          <p:nvSpPr>
            <p:cNvPr id="11" name="文本框 10"/>
            <p:cNvSpPr txBox="1"/>
            <p:nvPr/>
          </p:nvSpPr>
          <p:spPr>
            <a:xfrm>
              <a:off x="1514730" y="396832"/>
              <a:ext cx="1208712" cy="502766"/>
            </a:xfrm>
            <a:prstGeom prst="rect">
              <a:avLst/>
            </a:prstGeom>
            <a:noFill/>
          </p:spPr>
          <p:txBody>
            <a:bodyPr wrap="square" rtlCol="0">
              <a:spAutoFit/>
            </a:bodyPr>
            <a:lstStyle/>
            <a:p>
              <a:pPr algn="ctr"/>
              <a:r>
                <a:rPr lang="zh-CN" altLang="en-US" sz="2665" dirty="0">
                  <a:solidFill>
                    <a:srgbClr val="87B0C7"/>
                  </a:solidFill>
                  <a:latin typeface="+mn-ea"/>
                  <a:cs typeface="+mn-ea"/>
                </a:rPr>
                <a:t>标题</a:t>
              </a:r>
            </a:p>
          </p:txBody>
        </p:sp>
        <p:sp>
          <p:nvSpPr>
            <p:cNvPr id="12" name="文本框 11"/>
            <p:cNvSpPr txBox="1"/>
            <p:nvPr/>
          </p:nvSpPr>
          <p:spPr>
            <a:xfrm>
              <a:off x="1563026" y="944965"/>
              <a:ext cx="1112119" cy="261610"/>
            </a:xfrm>
            <a:prstGeom prst="rect">
              <a:avLst/>
            </a:prstGeom>
            <a:noFill/>
          </p:spPr>
          <p:txBody>
            <a:bodyPr wrap="square" rtlCol="0">
              <a:spAutoFit/>
            </a:bodyPr>
            <a:lstStyle/>
            <a:p>
              <a:pPr algn="dist"/>
              <a:r>
                <a:rPr lang="en-US" altLang="zh-CN" sz="1100" dirty="0">
                  <a:solidFill>
                    <a:srgbClr val="87B0C7"/>
                  </a:solidFill>
                  <a:latin typeface="+mn-ea"/>
                  <a:cs typeface="+mn-ea"/>
                </a:rPr>
                <a:t>PERCEPTUAL</a:t>
              </a:r>
            </a:p>
          </p:txBody>
        </p:sp>
      </p:grpSp>
      <p:grpSp>
        <p:nvGrpSpPr>
          <p:cNvPr id="13" name="组合 12"/>
          <p:cNvGrpSpPr/>
          <p:nvPr/>
        </p:nvGrpSpPr>
        <p:grpSpPr>
          <a:xfrm>
            <a:off x="4471187" y="4828573"/>
            <a:ext cx="1208712" cy="809743"/>
            <a:chOff x="1514730" y="396832"/>
            <a:chExt cx="1208712" cy="809743"/>
          </a:xfrm>
        </p:grpSpPr>
        <p:sp>
          <p:nvSpPr>
            <p:cNvPr id="14" name="文本框 13"/>
            <p:cNvSpPr txBox="1"/>
            <p:nvPr/>
          </p:nvSpPr>
          <p:spPr>
            <a:xfrm>
              <a:off x="1514730" y="396832"/>
              <a:ext cx="1208712" cy="502766"/>
            </a:xfrm>
            <a:prstGeom prst="rect">
              <a:avLst/>
            </a:prstGeom>
            <a:noFill/>
          </p:spPr>
          <p:txBody>
            <a:bodyPr wrap="square" rtlCol="0">
              <a:spAutoFit/>
            </a:bodyPr>
            <a:lstStyle/>
            <a:p>
              <a:pPr algn="ctr"/>
              <a:r>
                <a:rPr lang="zh-CN" altLang="en-US" sz="2665" dirty="0">
                  <a:solidFill>
                    <a:srgbClr val="87B0C7"/>
                  </a:solidFill>
                  <a:latin typeface="+mn-ea"/>
                  <a:cs typeface="+mn-ea"/>
                </a:rPr>
                <a:t>标题</a:t>
              </a:r>
            </a:p>
          </p:txBody>
        </p:sp>
        <p:sp>
          <p:nvSpPr>
            <p:cNvPr id="15" name="文本框 14"/>
            <p:cNvSpPr txBox="1"/>
            <p:nvPr/>
          </p:nvSpPr>
          <p:spPr>
            <a:xfrm>
              <a:off x="1563026" y="944965"/>
              <a:ext cx="1112119" cy="261610"/>
            </a:xfrm>
            <a:prstGeom prst="rect">
              <a:avLst/>
            </a:prstGeom>
            <a:noFill/>
          </p:spPr>
          <p:txBody>
            <a:bodyPr wrap="square" rtlCol="0">
              <a:spAutoFit/>
            </a:bodyPr>
            <a:lstStyle/>
            <a:p>
              <a:pPr algn="dist"/>
              <a:r>
                <a:rPr lang="en-US" altLang="zh-CN" sz="1100" dirty="0">
                  <a:solidFill>
                    <a:srgbClr val="87B0C7"/>
                  </a:solidFill>
                  <a:latin typeface="+mn-ea"/>
                  <a:cs typeface="+mn-ea"/>
                </a:rPr>
                <a:t>PERCEPTUAL</a:t>
              </a:r>
            </a:p>
          </p:txBody>
        </p:sp>
      </p:grpSp>
      <p:grpSp>
        <p:nvGrpSpPr>
          <p:cNvPr id="16" name="组合 15"/>
          <p:cNvGrpSpPr/>
          <p:nvPr/>
        </p:nvGrpSpPr>
        <p:grpSpPr>
          <a:xfrm>
            <a:off x="6223787" y="4828573"/>
            <a:ext cx="1208712" cy="809743"/>
            <a:chOff x="1514730" y="396832"/>
            <a:chExt cx="1208712" cy="809743"/>
          </a:xfrm>
        </p:grpSpPr>
        <p:sp>
          <p:nvSpPr>
            <p:cNvPr id="17" name="文本框 16"/>
            <p:cNvSpPr txBox="1"/>
            <p:nvPr/>
          </p:nvSpPr>
          <p:spPr>
            <a:xfrm>
              <a:off x="1514730" y="396832"/>
              <a:ext cx="1208712" cy="502766"/>
            </a:xfrm>
            <a:prstGeom prst="rect">
              <a:avLst/>
            </a:prstGeom>
            <a:noFill/>
          </p:spPr>
          <p:txBody>
            <a:bodyPr wrap="square" rtlCol="0">
              <a:spAutoFit/>
            </a:bodyPr>
            <a:lstStyle/>
            <a:p>
              <a:pPr algn="ctr"/>
              <a:r>
                <a:rPr lang="zh-CN" altLang="en-US" sz="2665" dirty="0">
                  <a:solidFill>
                    <a:srgbClr val="87B0C7"/>
                  </a:solidFill>
                  <a:latin typeface="+mn-ea"/>
                  <a:cs typeface="+mn-ea"/>
                </a:rPr>
                <a:t>标题</a:t>
              </a:r>
            </a:p>
          </p:txBody>
        </p:sp>
        <p:sp>
          <p:nvSpPr>
            <p:cNvPr id="18" name="文本框 17"/>
            <p:cNvSpPr txBox="1"/>
            <p:nvPr/>
          </p:nvSpPr>
          <p:spPr>
            <a:xfrm>
              <a:off x="1563026" y="944965"/>
              <a:ext cx="1112119" cy="261610"/>
            </a:xfrm>
            <a:prstGeom prst="rect">
              <a:avLst/>
            </a:prstGeom>
            <a:noFill/>
          </p:spPr>
          <p:txBody>
            <a:bodyPr wrap="square" rtlCol="0">
              <a:spAutoFit/>
            </a:bodyPr>
            <a:lstStyle/>
            <a:p>
              <a:pPr algn="dist"/>
              <a:r>
                <a:rPr lang="en-US" altLang="zh-CN" sz="1100" dirty="0">
                  <a:solidFill>
                    <a:srgbClr val="87B0C7"/>
                  </a:solidFill>
                  <a:latin typeface="+mn-ea"/>
                  <a:cs typeface="+mn-ea"/>
                </a:rPr>
                <a:t>PERCEPTUAL</a:t>
              </a:r>
            </a:p>
          </p:txBody>
        </p:sp>
      </p:grpSp>
      <p:grpSp>
        <p:nvGrpSpPr>
          <p:cNvPr id="19" name="组合 18"/>
          <p:cNvGrpSpPr/>
          <p:nvPr/>
        </p:nvGrpSpPr>
        <p:grpSpPr>
          <a:xfrm>
            <a:off x="7976387" y="4828573"/>
            <a:ext cx="1208712" cy="809743"/>
            <a:chOff x="1514730" y="396832"/>
            <a:chExt cx="1208712" cy="809743"/>
          </a:xfrm>
        </p:grpSpPr>
        <p:sp>
          <p:nvSpPr>
            <p:cNvPr id="20" name="文本框 19"/>
            <p:cNvSpPr txBox="1"/>
            <p:nvPr/>
          </p:nvSpPr>
          <p:spPr>
            <a:xfrm>
              <a:off x="1514730" y="396832"/>
              <a:ext cx="1208712" cy="502766"/>
            </a:xfrm>
            <a:prstGeom prst="rect">
              <a:avLst/>
            </a:prstGeom>
            <a:noFill/>
          </p:spPr>
          <p:txBody>
            <a:bodyPr wrap="square" rtlCol="0">
              <a:spAutoFit/>
            </a:bodyPr>
            <a:lstStyle/>
            <a:p>
              <a:pPr algn="ctr"/>
              <a:r>
                <a:rPr lang="zh-CN" altLang="en-US" sz="2665" dirty="0">
                  <a:solidFill>
                    <a:srgbClr val="87B0C7"/>
                  </a:solidFill>
                  <a:latin typeface="+mn-ea"/>
                  <a:cs typeface="+mn-ea"/>
                </a:rPr>
                <a:t>标题</a:t>
              </a:r>
            </a:p>
          </p:txBody>
        </p:sp>
        <p:sp>
          <p:nvSpPr>
            <p:cNvPr id="21" name="文本框 20"/>
            <p:cNvSpPr txBox="1"/>
            <p:nvPr/>
          </p:nvSpPr>
          <p:spPr>
            <a:xfrm>
              <a:off x="1563026" y="944965"/>
              <a:ext cx="1112119" cy="261610"/>
            </a:xfrm>
            <a:prstGeom prst="rect">
              <a:avLst/>
            </a:prstGeom>
            <a:noFill/>
          </p:spPr>
          <p:txBody>
            <a:bodyPr wrap="square" rtlCol="0">
              <a:spAutoFit/>
            </a:bodyPr>
            <a:lstStyle/>
            <a:p>
              <a:pPr algn="dist"/>
              <a:r>
                <a:rPr lang="en-US" altLang="zh-CN" sz="1100" dirty="0">
                  <a:solidFill>
                    <a:srgbClr val="87B0C7"/>
                  </a:solidFill>
                  <a:latin typeface="+mn-ea"/>
                  <a:cs typeface="+mn-ea"/>
                </a:rPr>
                <a:t>PERCEPTUAL</a:t>
              </a:r>
            </a:p>
          </p:txBody>
        </p:sp>
      </p:grpSp>
      <p:cxnSp>
        <p:nvCxnSpPr>
          <p:cNvPr id="22" name="直接连接符 21"/>
          <p:cNvCxnSpPr/>
          <p:nvPr/>
        </p:nvCxnSpPr>
        <p:spPr>
          <a:xfrm>
            <a:off x="4191623" y="4869158"/>
            <a:ext cx="0" cy="671943"/>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5951843" y="4869158"/>
            <a:ext cx="0" cy="671943"/>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7712063" y="4869158"/>
            <a:ext cx="0" cy="671943"/>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5" name="椭圆 24"/>
          <p:cNvSpPr/>
          <p:nvPr/>
        </p:nvSpPr>
        <p:spPr>
          <a:xfrm>
            <a:off x="2626712" y="2727543"/>
            <a:ext cx="281133" cy="281133"/>
          </a:xfrm>
          <a:prstGeom prst="ellipse">
            <a:avLst/>
          </a:prstGeom>
          <a:solidFill>
            <a:schemeClr val="bg1">
              <a:lumMod val="95000"/>
            </a:schemeClr>
          </a:solidFill>
          <a:ln w="50800">
            <a:noFill/>
          </a:ln>
          <a:effectLst>
            <a:outerShdw blurRad="114300" dist="50800" dir="2700000" algn="tl" rotWithShape="0">
              <a:schemeClr val="tx1">
                <a:alpha val="35000"/>
              </a:schemeClr>
            </a:outerShdw>
          </a:effectLst>
          <a:scene3d>
            <a:camera prst="orthographicFront"/>
            <a:lightRig rig="threePt" dir="t"/>
          </a:scene3d>
          <a:sp3d prstMaterial="softEdge">
            <a:bevelT w="317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2400">
              <a:solidFill>
                <a:schemeClr val="bg1"/>
              </a:solidFill>
              <a:latin typeface="+mn-ea"/>
              <a:cs typeface="+mn-ea"/>
            </a:endParaRPr>
          </a:p>
        </p:txBody>
      </p:sp>
      <p:sp>
        <p:nvSpPr>
          <p:cNvPr id="26" name="椭圆 25"/>
          <p:cNvSpPr/>
          <p:nvPr/>
        </p:nvSpPr>
        <p:spPr>
          <a:xfrm>
            <a:off x="3760466" y="2727543"/>
            <a:ext cx="281133" cy="281133"/>
          </a:xfrm>
          <a:prstGeom prst="ellipse">
            <a:avLst/>
          </a:prstGeom>
          <a:solidFill>
            <a:schemeClr val="bg1">
              <a:lumMod val="95000"/>
            </a:schemeClr>
          </a:solidFill>
          <a:ln w="50800">
            <a:noFill/>
          </a:ln>
          <a:effectLst>
            <a:outerShdw blurRad="114300" dist="50800" dir="2700000" algn="tl" rotWithShape="0">
              <a:schemeClr val="tx1">
                <a:alpha val="35000"/>
              </a:schemeClr>
            </a:outerShdw>
          </a:effectLst>
          <a:scene3d>
            <a:camera prst="orthographicFront"/>
            <a:lightRig rig="threePt" dir="t"/>
          </a:scene3d>
          <a:sp3d prstMaterial="softEdge">
            <a:bevelT w="317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2400">
              <a:solidFill>
                <a:schemeClr val="bg1"/>
              </a:solidFill>
              <a:latin typeface="+mn-ea"/>
              <a:cs typeface="+mn-ea"/>
            </a:endParaRPr>
          </a:p>
        </p:txBody>
      </p:sp>
      <p:sp>
        <p:nvSpPr>
          <p:cNvPr id="27" name="椭圆 26"/>
          <p:cNvSpPr/>
          <p:nvPr/>
        </p:nvSpPr>
        <p:spPr>
          <a:xfrm>
            <a:off x="6545567" y="2727543"/>
            <a:ext cx="281133" cy="281133"/>
          </a:xfrm>
          <a:prstGeom prst="ellipse">
            <a:avLst/>
          </a:prstGeom>
          <a:solidFill>
            <a:schemeClr val="bg1">
              <a:lumMod val="95000"/>
            </a:schemeClr>
          </a:solidFill>
          <a:ln w="50800">
            <a:noFill/>
          </a:ln>
          <a:effectLst>
            <a:outerShdw blurRad="114300" dist="50800" dir="2700000" algn="tl" rotWithShape="0">
              <a:schemeClr val="tx1">
                <a:alpha val="35000"/>
              </a:schemeClr>
            </a:outerShdw>
          </a:effectLst>
          <a:scene3d>
            <a:camera prst="orthographicFront"/>
            <a:lightRig rig="threePt" dir="t"/>
          </a:scene3d>
          <a:sp3d prstMaterial="softEdge">
            <a:bevelT w="317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2400">
              <a:solidFill>
                <a:schemeClr val="bg1"/>
              </a:solidFill>
              <a:latin typeface="+mn-ea"/>
              <a:cs typeface="+mn-ea"/>
            </a:endParaRPr>
          </a:p>
        </p:txBody>
      </p:sp>
      <p:sp>
        <p:nvSpPr>
          <p:cNvPr id="28" name="椭圆 27"/>
          <p:cNvSpPr/>
          <p:nvPr/>
        </p:nvSpPr>
        <p:spPr>
          <a:xfrm>
            <a:off x="8691867" y="2727543"/>
            <a:ext cx="281133" cy="281133"/>
          </a:xfrm>
          <a:prstGeom prst="ellipse">
            <a:avLst/>
          </a:prstGeom>
          <a:solidFill>
            <a:schemeClr val="bg1">
              <a:lumMod val="95000"/>
            </a:schemeClr>
          </a:solidFill>
          <a:ln w="50800">
            <a:noFill/>
          </a:ln>
          <a:effectLst>
            <a:outerShdw blurRad="114300" dist="50800" dir="2700000" algn="tl" rotWithShape="0">
              <a:schemeClr val="tx1">
                <a:alpha val="35000"/>
              </a:schemeClr>
            </a:outerShdw>
          </a:effectLst>
          <a:scene3d>
            <a:camera prst="orthographicFront"/>
            <a:lightRig rig="threePt" dir="t"/>
          </a:scene3d>
          <a:sp3d prstMaterial="softEdge">
            <a:bevelT w="317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2400">
              <a:solidFill>
                <a:schemeClr val="bg1"/>
              </a:solidFill>
              <a:latin typeface="+mn-ea"/>
              <a:cs typeface="+mn-ea"/>
            </a:endParaRPr>
          </a:p>
        </p:txBody>
      </p:sp>
      <p:sp>
        <p:nvSpPr>
          <p:cNvPr id="29" name="文本框 28"/>
          <p:cNvSpPr txBox="1"/>
          <p:nvPr/>
        </p:nvSpPr>
        <p:spPr>
          <a:xfrm>
            <a:off x="1256497" y="2737540"/>
            <a:ext cx="1112119" cy="261610"/>
          </a:xfrm>
          <a:prstGeom prst="rect">
            <a:avLst/>
          </a:prstGeom>
          <a:noFill/>
        </p:spPr>
        <p:txBody>
          <a:bodyPr wrap="square" rtlCol="0">
            <a:spAutoFit/>
          </a:bodyPr>
          <a:lstStyle/>
          <a:p>
            <a:pPr algn="ctr"/>
            <a:r>
              <a:rPr lang="en-US" altLang="zh-CN" sz="1100" dirty="0">
                <a:solidFill>
                  <a:schemeClr val="bg1"/>
                </a:solidFill>
                <a:latin typeface="+mn-ea"/>
                <a:cs typeface="+mn-ea"/>
              </a:rPr>
              <a:t>Since</a:t>
            </a:r>
          </a:p>
        </p:txBody>
      </p:sp>
      <p:grpSp>
        <p:nvGrpSpPr>
          <p:cNvPr id="30" name="组合 29"/>
          <p:cNvGrpSpPr/>
          <p:nvPr/>
        </p:nvGrpSpPr>
        <p:grpSpPr>
          <a:xfrm>
            <a:off x="2468723" y="3043897"/>
            <a:ext cx="2038928" cy="759754"/>
            <a:chOff x="2291100" y="4860345"/>
            <a:chExt cx="2038928" cy="759752"/>
          </a:xfrm>
        </p:grpSpPr>
        <p:sp>
          <p:nvSpPr>
            <p:cNvPr id="31" name="文本框 30"/>
            <p:cNvSpPr txBox="1"/>
            <p:nvPr/>
          </p:nvSpPr>
          <p:spPr>
            <a:xfrm>
              <a:off x="2291100" y="4860345"/>
              <a:ext cx="770361" cy="307776"/>
            </a:xfrm>
            <a:prstGeom prst="rect">
              <a:avLst/>
            </a:prstGeom>
            <a:noFill/>
          </p:spPr>
          <p:txBody>
            <a:bodyPr wrap="square" rtlCol="0">
              <a:spAutoFit/>
            </a:bodyPr>
            <a:lstStyle>
              <a:defPPr>
                <a:defRPr lang="zh-CN"/>
              </a:defPPr>
              <a:lvl1pPr algn="ctr">
                <a:defRPr sz="1100">
                  <a:solidFill>
                    <a:schemeClr val="tx1">
                      <a:lumMod val="50000"/>
                      <a:lumOff val="50000"/>
                    </a:schemeClr>
                  </a:solidFill>
                  <a:latin typeface="ITC Avant Garde Std Md" panose="020B0602020202020204" pitchFamily="34" charset="0"/>
                </a:defRPr>
              </a:lvl1pPr>
            </a:lstStyle>
            <a:p>
              <a:pPr algn="l"/>
              <a:r>
                <a:rPr lang="en-US" altLang="zh-CN" sz="1400" dirty="0">
                  <a:solidFill>
                    <a:schemeClr val="bg1"/>
                  </a:solidFill>
                  <a:latin typeface="+mn-ea"/>
                  <a:cs typeface="+mn-ea"/>
                </a:rPr>
                <a:t>2010</a:t>
              </a:r>
              <a:endParaRPr lang="zh-CN" altLang="en-US" sz="1400" dirty="0">
                <a:solidFill>
                  <a:schemeClr val="bg1"/>
                </a:solidFill>
                <a:latin typeface="+mn-ea"/>
                <a:cs typeface="+mn-ea"/>
              </a:endParaRPr>
            </a:p>
          </p:txBody>
        </p:sp>
        <p:sp>
          <p:nvSpPr>
            <p:cNvPr id="32" name="文本框 31"/>
            <p:cNvSpPr txBox="1"/>
            <p:nvPr/>
          </p:nvSpPr>
          <p:spPr bwMode="auto">
            <a:xfrm>
              <a:off x="2291100" y="5071037"/>
              <a:ext cx="2038928" cy="549060"/>
            </a:xfrm>
            <a:prstGeom prst="rect">
              <a:avLst/>
            </a:prstGeom>
            <a:noFill/>
          </p:spPr>
          <p:txBody>
            <a:bodyPr wrap="square">
              <a:spAutoFit/>
            </a:bodyPr>
            <a:lstStyle/>
            <a:p>
              <a:pPr>
                <a:lnSpc>
                  <a:spcPct val="130000"/>
                </a:lnSpc>
                <a:defRPr/>
              </a:pPr>
              <a:r>
                <a:rPr lang="zh-CN" altLang="en-US" sz="1200" dirty="0">
                  <a:solidFill>
                    <a:schemeClr val="bg1"/>
                  </a:solidFill>
                  <a:latin typeface="+mj-ea"/>
                  <a:cs typeface="+mn-ea"/>
                  <a:sym typeface="Lato Light" charset="0"/>
                </a:rPr>
                <a:t>此处添加详细文本描述，建议与标题相关并符合</a:t>
              </a:r>
              <a:endParaRPr lang="zh-CN" altLang="en-US" sz="1200" dirty="0">
                <a:solidFill>
                  <a:schemeClr val="bg1"/>
                </a:solidFill>
                <a:latin typeface="+mj-ea"/>
                <a:cs typeface="+mn-ea"/>
              </a:endParaRPr>
            </a:p>
          </p:txBody>
        </p:sp>
      </p:grpSp>
      <p:grpSp>
        <p:nvGrpSpPr>
          <p:cNvPr id="33" name="组合 32"/>
          <p:cNvGrpSpPr/>
          <p:nvPr/>
        </p:nvGrpSpPr>
        <p:grpSpPr>
          <a:xfrm>
            <a:off x="6380281" y="3043894"/>
            <a:ext cx="2038928" cy="759751"/>
            <a:chOff x="2291100" y="4860345"/>
            <a:chExt cx="2038928" cy="759750"/>
          </a:xfrm>
        </p:grpSpPr>
        <p:sp>
          <p:nvSpPr>
            <p:cNvPr id="34" name="文本框 33"/>
            <p:cNvSpPr txBox="1"/>
            <p:nvPr/>
          </p:nvSpPr>
          <p:spPr>
            <a:xfrm>
              <a:off x="2291100" y="4860345"/>
              <a:ext cx="770361" cy="307777"/>
            </a:xfrm>
            <a:prstGeom prst="rect">
              <a:avLst/>
            </a:prstGeom>
            <a:noFill/>
          </p:spPr>
          <p:txBody>
            <a:bodyPr wrap="square" rtlCol="0">
              <a:spAutoFit/>
            </a:bodyPr>
            <a:lstStyle>
              <a:defPPr>
                <a:defRPr lang="zh-CN"/>
              </a:defPPr>
              <a:lvl1pPr algn="ctr">
                <a:defRPr sz="1100">
                  <a:solidFill>
                    <a:schemeClr val="tx1">
                      <a:lumMod val="50000"/>
                      <a:lumOff val="50000"/>
                    </a:schemeClr>
                  </a:solidFill>
                  <a:latin typeface="ITC Avant Garde Std Md" panose="020B0602020202020204" pitchFamily="34" charset="0"/>
                </a:defRPr>
              </a:lvl1pPr>
            </a:lstStyle>
            <a:p>
              <a:pPr algn="l"/>
              <a:r>
                <a:rPr lang="en-US" altLang="zh-CN" sz="1400" dirty="0">
                  <a:solidFill>
                    <a:schemeClr val="bg1"/>
                  </a:solidFill>
                  <a:latin typeface="+mn-ea"/>
                  <a:cs typeface="+mn-ea"/>
                </a:rPr>
                <a:t>2014</a:t>
              </a:r>
              <a:endParaRPr lang="zh-CN" altLang="en-US" sz="1400" dirty="0">
                <a:solidFill>
                  <a:schemeClr val="bg1"/>
                </a:solidFill>
                <a:latin typeface="+mn-ea"/>
                <a:cs typeface="+mn-ea"/>
              </a:endParaRPr>
            </a:p>
          </p:txBody>
        </p:sp>
        <p:sp>
          <p:nvSpPr>
            <p:cNvPr id="35" name="文本框 34"/>
            <p:cNvSpPr txBox="1"/>
            <p:nvPr/>
          </p:nvSpPr>
          <p:spPr bwMode="auto">
            <a:xfrm>
              <a:off x="2291100" y="5071035"/>
              <a:ext cx="2038928" cy="549060"/>
            </a:xfrm>
            <a:prstGeom prst="rect">
              <a:avLst/>
            </a:prstGeom>
            <a:noFill/>
          </p:spPr>
          <p:txBody>
            <a:bodyPr wrap="square">
              <a:spAutoFit/>
            </a:bodyPr>
            <a:lstStyle/>
            <a:p>
              <a:pPr>
                <a:lnSpc>
                  <a:spcPct val="130000"/>
                </a:lnSpc>
                <a:defRPr/>
              </a:pPr>
              <a:r>
                <a:rPr lang="zh-CN" altLang="en-US" sz="1200" dirty="0">
                  <a:solidFill>
                    <a:schemeClr val="bg1"/>
                  </a:solidFill>
                  <a:latin typeface="+mn-ea"/>
                  <a:cs typeface="+mn-ea"/>
                  <a:sym typeface="Lato Light" charset="0"/>
                </a:rPr>
                <a:t>此处添加详细文本描述，建议与标题相关并符合</a:t>
              </a:r>
              <a:endParaRPr lang="zh-CN" altLang="en-US" sz="1200" dirty="0">
                <a:solidFill>
                  <a:schemeClr val="bg1"/>
                </a:solidFill>
                <a:latin typeface="+mn-ea"/>
                <a:cs typeface="+mn-ea"/>
              </a:endParaRPr>
            </a:p>
          </p:txBody>
        </p:sp>
      </p:grpSp>
      <p:grpSp>
        <p:nvGrpSpPr>
          <p:cNvPr id="36" name="组合 35"/>
          <p:cNvGrpSpPr/>
          <p:nvPr/>
        </p:nvGrpSpPr>
        <p:grpSpPr>
          <a:xfrm>
            <a:off x="3500019" y="1892821"/>
            <a:ext cx="2038928" cy="756488"/>
            <a:chOff x="2198445" y="4860345"/>
            <a:chExt cx="2038928" cy="756488"/>
          </a:xfrm>
        </p:grpSpPr>
        <p:sp>
          <p:nvSpPr>
            <p:cNvPr id="37" name="文本框 36"/>
            <p:cNvSpPr txBox="1"/>
            <p:nvPr/>
          </p:nvSpPr>
          <p:spPr>
            <a:xfrm>
              <a:off x="2291100" y="4860345"/>
              <a:ext cx="770361" cy="307777"/>
            </a:xfrm>
            <a:prstGeom prst="rect">
              <a:avLst/>
            </a:prstGeom>
            <a:noFill/>
          </p:spPr>
          <p:txBody>
            <a:bodyPr wrap="square" rtlCol="0">
              <a:spAutoFit/>
            </a:bodyPr>
            <a:lstStyle>
              <a:defPPr>
                <a:defRPr lang="zh-CN"/>
              </a:defPPr>
              <a:lvl1pPr algn="ctr">
                <a:defRPr sz="1100">
                  <a:solidFill>
                    <a:schemeClr val="tx1">
                      <a:lumMod val="50000"/>
                      <a:lumOff val="50000"/>
                    </a:schemeClr>
                  </a:solidFill>
                  <a:latin typeface="ITC Avant Garde Std Md" panose="020B0602020202020204" pitchFamily="34" charset="0"/>
                </a:defRPr>
              </a:lvl1pPr>
            </a:lstStyle>
            <a:p>
              <a:pPr algn="l"/>
              <a:r>
                <a:rPr lang="en-US" altLang="zh-CN" sz="1400" dirty="0">
                  <a:solidFill>
                    <a:schemeClr val="bg1"/>
                  </a:solidFill>
                  <a:latin typeface="+mn-ea"/>
                  <a:cs typeface="+mn-ea"/>
                </a:rPr>
                <a:t>2012</a:t>
              </a:r>
              <a:endParaRPr lang="zh-CN" altLang="en-US" sz="1400" dirty="0">
                <a:solidFill>
                  <a:schemeClr val="bg1"/>
                </a:solidFill>
                <a:latin typeface="+mn-ea"/>
                <a:cs typeface="+mn-ea"/>
              </a:endParaRPr>
            </a:p>
          </p:txBody>
        </p:sp>
        <p:sp>
          <p:nvSpPr>
            <p:cNvPr id="38" name="文本框 37"/>
            <p:cNvSpPr txBox="1"/>
            <p:nvPr/>
          </p:nvSpPr>
          <p:spPr bwMode="auto">
            <a:xfrm>
              <a:off x="2198445" y="5067772"/>
              <a:ext cx="2038928" cy="549061"/>
            </a:xfrm>
            <a:prstGeom prst="rect">
              <a:avLst/>
            </a:prstGeom>
            <a:noFill/>
          </p:spPr>
          <p:txBody>
            <a:bodyPr wrap="square">
              <a:spAutoFit/>
            </a:bodyPr>
            <a:lstStyle/>
            <a:p>
              <a:pPr>
                <a:lnSpc>
                  <a:spcPct val="130000"/>
                </a:lnSpc>
                <a:defRPr/>
              </a:pPr>
              <a:r>
                <a:rPr lang="zh-CN" altLang="en-US" sz="1200" dirty="0">
                  <a:solidFill>
                    <a:schemeClr val="bg1"/>
                  </a:solidFill>
                  <a:latin typeface="+mj-ea"/>
                  <a:cs typeface="+mn-ea"/>
                  <a:sym typeface="Lato Light" charset="0"/>
                </a:rPr>
                <a:t>此处添加详细文本描述，建议与标题相关并符合</a:t>
              </a:r>
              <a:endParaRPr lang="zh-CN" altLang="en-US" sz="1200" dirty="0">
                <a:solidFill>
                  <a:schemeClr val="bg1"/>
                </a:solidFill>
                <a:latin typeface="+mj-ea"/>
                <a:cs typeface="+mn-ea"/>
              </a:endParaRPr>
            </a:p>
          </p:txBody>
        </p:sp>
      </p:grpSp>
      <p:grpSp>
        <p:nvGrpSpPr>
          <p:cNvPr id="39" name="组合 38"/>
          <p:cNvGrpSpPr/>
          <p:nvPr/>
        </p:nvGrpSpPr>
        <p:grpSpPr>
          <a:xfrm>
            <a:off x="8496267" y="1892835"/>
            <a:ext cx="2038928" cy="759748"/>
            <a:chOff x="2291100" y="4860345"/>
            <a:chExt cx="2038928" cy="759746"/>
          </a:xfrm>
        </p:grpSpPr>
        <p:sp>
          <p:nvSpPr>
            <p:cNvPr id="40" name="文本框 39"/>
            <p:cNvSpPr txBox="1"/>
            <p:nvPr/>
          </p:nvSpPr>
          <p:spPr>
            <a:xfrm>
              <a:off x="2291100" y="4860345"/>
              <a:ext cx="770361" cy="307776"/>
            </a:xfrm>
            <a:prstGeom prst="rect">
              <a:avLst/>
            </a:prstGeom>
            <a:noFill/>
          </p:spPr>
          <p:txBody>
            <a:bodyPr wrap="square" rtlCol="0">
              <a:spAutoFit/>
            </a:bodyPr>
            <a:lstStyle>
              <a:defPPr>
                <a:defRPr lang="zh-CN"/>
              </a:defPPr>
              <a:lvl1pPr algn="ctr">
                <a:defRPr sz="1100">
                  <a:solidFill>
                    <a:schemeClr val="tx1">
                      <a:lumMod val="50000"/>
                      <a:lumOff val="50000"/>
                    </a:schemeClr>
                  </a:solidFill>
                  <a:latin typeface="ITC Avant Garde Std Md" panose="020B0602020202020204" pitchFamily="34" charset="0"/>
                </a:defRPr>
              </a:lvl1pPr>
            </a:lstStyle>
            <a:p>
              <a:pPr algn="l"/>
              <a:r>
                <a:rPr lang="en-US" altLang="zh-CN" sz="1400" dirty="0">
                  <a:solidFill>
                    <a:schemeClr val="bg1"/>
                  </a:solidFill>
                  <a:latin typeface="+mn-ea"/>
                  <a:cs typeface="+mn-ea"/>
                </a:rPr>
                <a:t>2017</a:t>
              </a:r>
              <a:endParaRPr lang="zh-CN" altLang="en-US" sz="1400" dirty="0">
                <a:solidFill>
                  <a:schemeClr val="bg1"/>
                </a:solidFill>
                <a:latin typeface="+mn-ea"/>
                <a:cs typeface="+mn-ea"/>
              </a:endParaRPr>
            </a:p>
          </p:txBody>
        </p:sp>
        <p:sp>
          <p:nvSpPr>
            <p:cNvPr id="41" name="文本框 40"/>
            <p:cNvSpPr txBox="1"/>
            <p:nvPr/>
          </p:nvSpPr>
          <p:spPr bwMode="auto">
            <a:xfrm>
              <a:off x="2291100" y="5071031"/>
              <a:ext cx="2038928" cy="549060"/>
            </a:xfrm>
            <a:prstGeom prst="rect">
              <a:avLst/>
            </a:prstGeom>
            <a:noFill/>
          </p:spPr>
          <p:txBody>
            <a:bodyPr wrap="square">
              <a:spAutoFit/>
            </a:bodyPr>
            <a:lstStyle/>
            <a:p>
              <a:pPr>
                <a:lnSpc>
                  <a:spcPct val="130000"/>
                </a:lnSpc>
                <a:defRPr/>
              </a:pPr>
              <a:r>
                <a:rPr lang="zh-CN" altLang="en-US" sz="1200" dirty="0">
                  <a:solidFill>
                    <a:schemeClr val="bg1"/>
                  </a:solidFill>
                  <a:latin typeface="+mn-ea"/>
                  <a:cs typeface="+mn-ea"/>
                  <a:sym typeface="Lato Light" charset="0"/>
                </a:rPr>
                <a:t>此处添加详细文本描述，建议与标题相关并符合</a:t>
              </a:r>
              <a:endParaRPr lang="zh-CN" altLang="en-US" sz="1200" dirty="0">
                <a:solidFill>
                  <a:schemeClr val="bg1"/>
                </a:solidFill>
                <a:latin typeface="+mn-ea"/>
                <a:cs typeface="+mn-ea"/>
              </a:endParaRPr>
            </a:p>
          </p:txBody>
        </p:sp>
      </p:grpSp>
      <p:sp>
        <p:nvSpPr>
          <p:cNvPr id="42" name="矩形 41"/>
          <p:cNvSpPr/>
          <p:nvPr/>
        </p:nvSpPr>
        <p:spPr>
          <a:xfrm>
            <a:off x="1335123" y="451832"/>
            <a:ext cx="4472443" cy="646331"/>
          </a:xfrm>
          <a:prstGeom prst="rect">
            <a:avLst/>
          </a:prstGeom>
        </p:spPr>
        <p:txBody>
          <a:bodyPr wrap="none">
            <a:spAutoFit/>
          </a:bodyPr>
          <a:lstStyle/>
          <a:p>
            <a:r>
              <a:rPr lang="en-US" altLang="zh-CN" sz="3600" b="1" dirty="0">
                <a:solidFill>
                  <a:srgbClr val="FFFFFF"/>
                </a:solidFill>
                <a:latin typeface="+mn-ea"/>
                <a:cs typeface="+mn-ea"/>
              </a:rPr>
              <a:t>Part 3 </a:t>
            </a:r>
            <a:r>
              <a:rPr lang="zh-CN" altLang="en-US" sz="3600" b="1" dirty="0">
                <a:solidFill>
                  <a:srgbClr val="FFFFFF"/>
                </a:solidFill>
                <a:latin typeface="+mn-ea"/>
                <a:cs typeface="+mn-ea"/>
              </a:rPr>
              <a:t>项目成果展示</a:t>
            </a:r>
          </a:p>
        </p:txBody>
      </p:sp>
      <p:sp>
        <p:nvSpPr>
          <p:cNvPr id="43" name="文本框 42"/>
          <p:cNvSpPr txBox="1"/>
          <p:nvPr/>
        </p:nvSpPr>
        <p:spPr>
          <a:xfrm>
            <a:off x="12192000" y="9372600"/>
            <a:ext cx="877163" cy="369332"/>
          </a:xfrm>
          <a:prstGeom prst="rect">
            <a:avLst/>
          </a:prstGeom>
          <a:noFill/>
        </p:spPr>
        <p:txBody>
          <a:bodyPr wrap="none" rtlCol="0">
            <a:spAutoFit/>
          </a:bodyPr>
          <a:lstStyle/>
          <a:p>
            <a:r>
              <a:rPr lang="zh-CN" altLang="en-US" dirty="0"/>
              <a:t>延时符</a:t>
            </a:r>
          </a:p>
        </p:txBody>
      </p:sp>
    </p:spTree>
  </p:cSld>
  <p:clrMapOvr>
    <a:masterClrMapping/>
  </p:clrMapOvr>
  <p:transition spd="slow">
    <p:pull dir="r"/>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accel="60000" fill="hold" nodeType="afterEffect" p14:presetBounceEnd="40000">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14:bounceEnd="40000">
                                          <p:cBhvr additive="base">
                                            <p:cTn id="11" dur="500" fill="hold"/>
                                            <p:tgtEl>
                                              <p:spTgt spid="10"/>
                                            </p:tgtEl>
                                            <p:attrNameLst>
                                              <p:attrName>ppt_x</p:attrName>
                                            </p:attrNameLst>
                                          </p:cBhvr>
                                          <p:tavLst>
                                            <p:tav tm="0">
                                              <p:val>
                                                <p:strVal val="#ppt_x"/>
                                              </p:val>
                                            </p:tav>
                                            <p:tav tm="100000">
                                              <p:val>
                                                <p:strVal val="#ppt_x"/>
                                              </p:val>
                                            </p:tav>
                                          </p:tavLst>
                                        </p:anim>
                                        <p:anim calcmode="lin" valueType="num" p14:bounceEnd="40000">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6" presetClass="entr" presetSubtype="42"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barn(outHorizontal)">
                                          <p:cBhvr>
                                            <p:cTn id="16" dur="500"/>
                                            <p:tgtEl>
                                              <p:spTgt spid="22"/>
                                            </p:tgtEl>
                                          </p:cBhvr>
                                        </p:animEffect>
                                      </p:childTnLst>
                                    </p:cTn>
                                  </p:par>
                                </p:childTnLst>
                              </p:cTn>
                            </p:par>
                            <p:par>
                              <p:cTn id="17" fill="hold">
                                <p:stCondLst>
                                  <p:cond delay="1500"/>
                                </p:stCondLst>
                                <p:childTnLst>
                                  <p:par>
                                    <p:cTn id="18" presetID="2" presetClass="entr" presetSubtype="4" accel="60000" fill="hold" nodeType="afterEffect" p14:presetBounceEnd="40000">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14:bounceEnd="40000">
                                          <p:cBhvr additive="base">
                                            <p:cTn id="20" dur="500" fill="hold"/>
                                            <p:tgtEl>
                                              <p:spTgt spid="13"/>
                                            </p:tgtEl>
                                            <p:attrNameLst>
                                              <p:attrName>ppt_x</p:attrName>
                                            </p:attrNameLst>
                                          </p:cBhvr>
                                          <p:tavLst>
                                            <p:tav tm="0">
                                              <p:val>
                                                <p:strVal val="#ppt_x"/>
                                              </p:val>
                                            </p:tav>
                                            <p:tav tm="100000">
                                              <p:val>
                                                <p:strVal val="#ppt_x"/>
                                              </p:val>
                                            </p:tav>
                                          </p:tavLst>
                                        </p:anim>
                                        <p:anim calcmode="lin" valueType="num" p14:bounceEnd="40000">
                                          <p:cBhvr additive="base">
                                            <p:cTn id="21" dur="500" fill="hold"/>
                                            <p:tgtEl>
                                              <p:spTgt spid="13"/>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16" presetClass="entr" presetSubtype="42" fill="hold" nodeType="after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barn(outHorizontal)">
                                          <p:cBhvr>
                                            <p:cTn id="25" dur="500"/>
                                            <p:tgtEl>
                                              <p:spTgt spid="23"/>
                                            </p:tgtEl>
                                          </p:cBhvr>
                                        </p:animEffect>
                                      </p:childTnLst>
                                    </p:cTn>
                                  </p:par>
                                </p:childTnLst>
                              </p:cTn>
                            </p:par>
                            <p:par>
                              <p:cTn id="26" fill="hold">
                                <p:stCondLst>
                                  <p:cond delay="2500"/>
                                </p:stCondLst>
                                <p:childTnLst>
                                  <p:par>
                                    <p:cTn id="27" presetID="2" presetClass="entr" presetSubtype="4" accel="60000" fill="hold" nodeType="afterEffect" p14:presetBounceEnd="40000">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14:bounceEnd="40000">
                                          <p:cBhvr additive="base">
                                            <p:cTn id="29" dur="500" fill="hold"/>
                                            <p:tgtEl>
                                              <p:spTgt spid="16"/>
                                            </p:tgtEl>
                                            <p:attrNameLst>
                                              <p:attrName>ppt_x</p:attrName>
                                            </p:attrNameLst>
                                          </p:cBhvr>
                                          <p:tavLst>
                                            <p:tav tm="0">
                                              <p:val>
                                                <p:strVal val="#ppt_x"/>
                                              </p:val>
                                            </p:tav>
                                            <p:tav tm="100000">
                                              <p:val>
                                                <p:strVal val="#ppt_x"/>
                                              </p:val>
                                            </p:tav>
                                          </p:tavLst>
                                        </p:anim>
                                        <p:anim calcmode="lin" valueType="num" p14:bounceEnd="40000">
                                          <p:cBhvr additive="base">
                                            <p:cTn id="30" dur="500" fill="hold"/>
                                            <p:tgtEl>
                                              <p:spTgt spid="16"/>
                                            </p:tgtEl>
                                            <p:attrNameLst>
                                              <p:attrName>ppt_y</p:attrName>
                                            </p:attrNameLst>
                                          </p:cBhvr>
                                          <p:tavLst>
                                            <p:tav tm="0">
                                              <p:val>
                                                <p:strVal val="1+#ppt_h/2"/>
                                              </p:val>
                                            </p:tav>
                                            <p:tav tm="100000">
                                              <p:val>
                                                <p:strVal val="#ppt_y"/>
                                              </p:val>
                                            </p:tav>
                                          </p:tavLst>
                                        </p:anim>
                                      </p:childTnLst>
                                    </p:cTn>
                                  </p:par>
                                </p:childTnLst>
                              </p:cTn>
                            </p:par>
                            <p:par>
                              <p:cTn id="31" fill="hold">
                                <p:stCondLst>
                                  <p:cond delay="3000"/>
                                </p:stCondLst>
                                <p:childTnLst>
                                  <p:par>
                                    <p:cTn id="32" presetID="16" presetClass="entr" presetSubtype="42" fill="hold"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barn(outHorizontal)">
                                          <p:cBhvr>
                                            <p:cTn id="34" dur="500"/>
                                            <p:tgtEl>
                                              <p:spTgt spid="24"/>
                                            </p:tgtEl>
                                          </p:cBhvr>
                                        </p:animEffect>
                                      </p:childTnLst>
                                    </p:cTn>
                                  </p:par>
                                </p:childTnLst>
                              </p:cTn>
                            </p:par>
                            <p:par>
                              <p:cTn id="35" fill="hold">
                                <p:stCondLst>
                                  <p:cond delay="3500"/>
                                </p:stCondLst>
                                <p:childTnLst>
                                  <p:par>
                                    <p:cTn id="36" presetID="2" presetClass="entr" presetSubtype="4" accel="60000" fill="hold" nodeType="afterEffect" p14:presetBounceEnd="40000">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14:bounceEnd="40000">
                                          <p:cBhvr additive="base">
                                            <p:cTn id="38" dur="500" fill="hold"/>
                                            <p:tgtEl>
                                              <p:spTgt spid="19"/>
                                            </p:tgtEl>
                                            <p:attrNameLst>
                                              <p:attrName>ppt_x</p:attrName>
                                            </p:attrNameLst>
                                          </p:cBhvr>
                                          <p:tavLst>
                                            <p:tav tm="0">
                                              <p:val>
                                                <p:strVal val="#ppt_x"/>
                                              </p:val>
                                            </p:tav>
                                            <p:tav tm="100000">
                                              <p:val>
                                                <p:strVal val="#ppt_x"/>
                                              </p:val>
                                            </p:tav>
                                          </p:tavLst>
                                        </p:anim>
                                        <p:anim calcmode="lin" valueType="num" p14:bounceEnd="40000">
                                          <p:cBhvr additive="base">
                                            <p:cTn id="39" dur="500" fill="hold"/>
                                            <p:tgtEl>
                                              <p:spTgt spid="19"/>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53" presetClass="entr" presetSubtype="16" fill="hold" grpId="0" nodeType="afterEffect">
                                      <p:stCondLst>
                                        <p:cond delay="0"/>
                                      </p:stCondLst>
                                      <p:iterate type="lt">
                                        <p:tmPct val="10000"/>
                                      </p:iterate>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699"/>
                                </p:stCondLst>
                                <p:childTnLst>
                                  <p:par>
                                    <p:cTn id="47" presetID="22" presetClass="entr" presetSubtype="8"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wipe(left)">
                                          <p:cBhvr>
                                            <p:cTn id="49" dur="3300"/>
                                            <p:tgtEl>
                                              <p:spTgt spid="4"/>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25"/>
                                            </p:tgtEl>
                                            <p:attrNameLst>
                                              <p:attrName>style.visibility</p:attrName>
                                            </p:attrNameLst>
                                          </p:cBhvr>
                                          <p:to>
                                            <p:strVal val="visible"/>
                                          </p:to>
                                        </p:set>
                                        <p:anim calcmode="lin" valueType="num">
                                          <p:cBhvr>
                                            <p:cTn id="52" dur="500" fill="hold"/>
                                            <p:tgtEl>
                                              <p:spTgt spid="25"/>
                                            </p:tgtEl>
                                            <p:attrNameLst>
                                              <p:attrName>ppt_w</p:attrName>
                                            </p:attrNameLst>
                                          </p:cBhvr>
                                          <p:tavLst>
                                            <p:tav tm="0">
                                              <p:val>
                                                <p:fltVal val="0"/>
                                              </p:val>
                                            </p:tav>
                                            <p:tav tm="100000">
                                              <p:val>
                                                <p:strVal val="#ppt_w"/>
                                              </p:val>
                                            </p:tav>
                                          </p:tavLst>
                                        </p:anim>
                                        <p:anim calcmode="lin" valueType="num">
                                          <p:cBhvr>
                                            <p:cTn id="53" dur="500" fill="hold"/>
                                            <p:tgtEl>
                                              <p:spTgt spid="25"/>
                                            </p:tgtEl>
                                            <p:attrNameLst>
                                              <p:attrName>ppt_h</p:attrName>
                                            </p:attrNameLst>
                                          </p:cBhvr>
                                          <p:tavLst>
                                            <p:tav tm="0">
                                              <p:val>
                                                <p:fltVal val="0"/>
                                              </p:val>
                                            </p:tav>
                                            <p:tav tm="100000">
                                              <p:val>
                                                <p:strVal val="#ppt_h"/>
                                              </p:val>
                                            </p:tav>
                                          </p:tavLst>
                                        </p:anim>
                                        <p:animEffect transition="in" filter="fade">
                                          <p:cBhvr>
                                            <p:cTn id="54" dur="500"/>
                                            <p:tgtEl>
                                              <p:spTgt spid="25"/>
                                            </p:tgtEl>
                                          </p:cBhvr>
                                        </p:animEffect>
                                      </p:childTnLst>
                                    </p:cTn>
                                  </p:par>
                                  <p:par>
                                    <p:cTn id="55" presetID="10" presetClass="entr" presetSubtype="0" fill="hold" nodeType="with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500"/>
                                            <p:tgtEl>
                                              <p:spTgt spid="30"/>
                                            </p:tgtEl>
                                          </p:cBhvr>
                                        </p:animEffect>
                                      </p:childTnLst>
                                    </p:cTn>
                                  </p:par>
                                  <p:par>
                                    <p:cTn id="58" presetID="53" presetClass="entr" presetSubtype="16" fill="hold" grpId="0" nodeType="withEffect">
                                      <p:stCondLst>
                                        <p:cond delay="700"/>
                                      </p:stCondLst>
                                      <p:childTnLst>
                                        <p:set>
                                          <p:cBhvr>
                                            <p:cTn id="59" dur="1" fill="hold">
                                              <p:stCondLst>
                                                <p:cond delay="0"/>
                                              </p:stCondLst>
                                            </p:cTn>
                                            <p:tgtEl>
                                              <p:spTgt spid="26"/>
                                            </p:tgtEl>
                                            <p:attrNameLst>
                                              <p:attrName>style.visibility</p:attrName>
                                            </p:attrNameLst>
                                          </p:cBhvr>
                                          <p:to>
                                            <p:strVal val="visible"/>
                                          </p:to>
                                        </p:set>
                                        <p:anim calcmode="lin" valueType="num">
                                          <p:cBhvr>
                                            <p:cTn id="60" dur="500" fill="hold"/>
                                            <p:tgtEl>
                                              <p:spTgt spid="26"/>
                                            </p:tgtEl>
                                            <p:attrNameLst>
                                              <p:attrName>ppt_w</p:attrName>
                                            </p:attrNameLst>
                                          </p:cBhvr>
                                          <p:tavLst>
                                            <p:tav tm="0">
                                              <p:val>
                                                <p:fltVal val="0"/>
                                              </p:val>
                                            </p:tav>
                                            <p:tav tm="100000">
                                              <p:val>
                                                <p:strVal val="#ppt_w"/>
                                              </p:val>
                                            </p:tav>
                                          </p:tavLst>
                                        </p:anim>
                                        <p:anim calcmode="lin" valueType="num">
                                          <p:cBhvr>
                                            <p:cTn id="61" dur="500" fill="hold"/>
                                            <p:tgtEl>
                                              <p:spTgt spid="26"/>
                                            </p:tgtEl>
                                            <p:attrNameLst>
                                              <p:attrName>ppt_h</p:attrName>
                                            </p:attrNameLst>
                                          </p:cBhvr>
                                          <p:tavLst>
                                            <p:tav tm="0">
                                              <p:val>
                                                <p:fltVal val="0"/>
                                              </p:val>
                                            </p:tav>
                                            <p:tav tm="100000">
                                              <p:val>
                                                <p:strVal val="#ppt_h"/>
                                              </p:val>
                                            </p:tav>
                                          </p:tavLst>
                                        </p:anim>
                                        <p:animEffect transition="in" filter="fade">
                                          <p:cBhvr>
                                            <p:cTn id="62" dur="500"/>
                                            <p:tgtEl>
                                              <p:spTgt spid="26"/>
                                            </p:tgtEl>
                                          </p:cBhvr>
                                        </p:animEffect>
                                      </p:childTnLst>
                                    </p:cTn>
                                  </p:par>
                                  <p:par>
                                    <p:cTn id="63" presetID="10" presetClass="entr" presetSubtype="0" fill="hold" nodeType="withEffect">
                                      <p:stCondLst>
                                        <p:cond delay="70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500"/>
                                            <p:tgtEl>
                                              <p:spTgt spid="36"/>
                                            </p:tgtEl>
                                          </p:cBhvr>
                                        </p:animEffect>
                                      </p:childTnLst>
                                    </p:cTn>
                                  </p:par>
                                  <p:par>
                                    <p:cTn id="66" presetID="53" presetClass="entr" presetSubtype="16" fill="hold" grpId="0" nodeType="withEffect">
                                      <p:stCondLst>
                                        <p:cond delay="140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Effect transition="in" filter="fade">
                                          <p:cBhvr>
                                            <p:cTn id="70" dur="500"/>
                                            <p:tgtEl>
                                              <p:spTgt spid="27"/>
                                            </p:tgtEl>
                                          </p:cBhvr>
                                        </p:animEffect>
                                      </p:childTnLst>
                                    </p:cTn>
                                  </p:par>
                                  <p:par>
                                    <p:cTn id="71" presetID="10" presetClass="entr" presetSubtype="0" fill="hold" nodeType="withEffect">
                                      <p:stCondLst>
                                        <p:cond delay="1400"/>
                                      </p:stCondLst>
                                      <p:childTnLst>
                                        <p:set>
                                          <p:cBhvr>
                                            <p:cTn id="72" dur="1" fill="hold">
                                              <p:stCondLst>
                                                <p:cond delay="0"/>
                                              </p:stCondLst>
                                            </p:cTn>
                                            <p:tgtEl>
                                              <p:spTgt spid="33"/>
                                            </p:tgtEl>
                                            <p:attrNameLst>
                                              <p:attrName>style.visibility</p:attrName>
                                            </p:attrNameLst>
                                          </p:cBhvr>
                                          <p:to>
                                            <p:strVal val="visible"/>
                                          </p:to>
                                        </p:set>
                                        <p:animEffect transition="in" filter="fade">
                                          <p:cBhvr>
                                            <p:cTn id="73" dur="500"/>
                                            <p:tgtEl>
                                              <p:spTgt spid="33"/>
                                            </p:tgtEl>
                                          </p:cBhvr>
                                        </p:animEffect>
                                      </p:childTnLst>
                                    </p:cTn>
                                  </p:par>
                                  <p:par>
                                    <p:cTn id="74" presetID="53" presetClass="entr" presetSubtype="16" fill="hold" grpId="0" nodeType="withEffect">
                                      <p:stCondLst>
                                        <p:cond delay="2100"/>
                                      </p:stCondLst>
                                      <p:childTnLst>
                                        <p:set>
                                          <p:cBhvr>
                                            <p:cTn id="75" dur="1" fill="hold">
                                              <p:stCondLst>
                                                <p:cond delay="0"/>
                                              </p:stCondLst>
                                            </p:cTn>
                                            <p:tgtEl>
                                              <p:spTgt spid="28"/>
                                            </p:tgtEl>
                                            <p:attrNameLst>
                                              <p:attrName>style.visibility</p:attrName>
                                            </p:attrNameLst>
                                          </p:cBhvr>
                                          <p:to>
                                            <p:strVal val="visible"/>
                                          </p:to>
                                        </p:set>
                                        <p:anim calcmode="lin" valueType="num">
                                          <p:cBhvr>
                                            <p:cTn id="76" dur="500" fill="hold"/>
                                            <p:tgtEl>
                                              <p:spTgt spid="28"/>
                                            </p:tgtEl>
                                            <p:attrNameLst>
                                              <p:attrName>ppt_w</p:attrName>
                                            </p:attrNameLst>
                                          </p:cBhvr>
                                          <p:tavLst>
                                            <p:tav tm="0">
                                              <p:val>
                                                <p:fltVal val="0"/>
                                              </p:val>
                                            </p:tav>
                                            <p:tav tm="100000">
                                              <p:val>
                                                <p:strVal val="#ppt_w"/>
                                              </p:val>
                                            </p:tav>
                                          </p:tavLst>
                                        </p:anim>
                                        <p:anim calcmode="lin" valueType="num">
                                          <p:cBhvr>
                                            <p:cTn id="77" dur="500" fill="hold"/>
                                            <p:tgtEl>
                                              <p:spTgt spid="28"/>
                                            </p:tgtEl>
                                            <p:attrNameLst>
                                              <p:attrName>ppt_h</p:attrName>
                                            </p:attrNameLst>
                                          </p:cBhvr>
                                          <p:tavLst>
                                            <p:tav tm="0">
                                              <p:val>
                                                <p:fltVal val="0"/>
                                              </p:val>
                                            </p:tav>
                                            <p:tav tm="100000">
                                              <p:val>
                                                <p:strVal val="#ppt_h"/>
                                              </p:val>
                                            </p:tav>
                                          </p:tavLst>
                                        </p:anim>
                                        <p:animEffect transition="in" filter="fade">
                                          <p:cBhvr>
                                            <p:cTn id="78" dur="500"/>
                                            <p:tgtEl>
                                              <p:spTgt spid="28"/>
                                            </p:tgtEl>
                                          </p:cBhvr>
                                        </p:animEffect>
                                      </p:childTnLst>
                                    </p:cTn>
                                  </p:par>
                                  <p:par>
                                    <p:cTn id="79" presetID="10" presetClass="entr" presetSubtype="0" fill="hold" nodeType="withEffect">
                                      <p:stCondLst>
                                        <p:cond delay="2100"/>
                                      </p:stCondLst>
                                      <p:childTnLst>
                                        <p:set>
                                          <p:cBhvr>
                                            <p:cTn id="80" dur="1" fill="hold">
                                              <p:stCondLst>
                                                <p:cond delay="0"/>
                                              </p:stCondLst>
                                            </p:cTn>
                                            <p:tgtEl>
                                              <p:spTgt spid="39"/>
                                            </p:tgtEl>
                                            <p:attrNameLst>
                                              <p:attrName>style.visibility</p:attrName>
                                            </p:attrNameLst>
                                          </p:cBhvr>
                                          <p:to>
                                            <p:strVal val="visible"/>
                                          </p:to>
                                        </p:set>
                                        <p:animEffect transition="in" filter="fade">
                                          <p:cBhvr>
                                            <p:cTn id="81" dur="500"/>
                                            <p:tgtEl>
                                              <p:spTgt spid="39"/>
                                            </p:tgtEl>
                                          </p:cBhvr>
                                        </p:animEffect>
                                      </p:childTnLst>
                                    </p:cTn>
                                  </p:par>
                                </p:childTnLst>
                              </p:cTn>
                            </p:par>
                            <p:par>
                              <p:cTn id="82" fill="hold">
                                <p:stCondLst>
                                  <p:cond delay="8199"/>
                                </p:stCondLst>
                                <p:childTnLst>
                                  <p:par>
                                    <p:cTn id="83" presetID="22" presetClass="entr" presetSubtype="4" fill="hold" grpId="0" nodeType="afterEffect">
                                      <p:stCondLst>
                                        <p:cond delay="0"/>
                                      </p:stCondLst>
                                      <p:childTnLst>
                                        <p:set>
                                          <p:cBhvr>
                                            <p:cTn id="84" dur="1" fill="hold">
                                              <p:stCondLst>
                                                <p:cond delay="0"/>
                                              </p:stCondLst>
                                            </p:cTn>
                                            <p:tgtEl>
                                              <p:spTgt spid="43"/>
                                            </p:tgtEl>
                                            <p:attrNameLst>
                                              <p:attrName>style.visibility</p:attrName>
                                            </p:attrNameLst>
                                          </p:cBhvr>
                                          <p:to>
                                            <p:strVal val="visible"/>
                                          </p:to>
                                        </p:set>
                                        <p:animEffect transition="in" filter="wipe(down)">
                                          <p:cBhvr>
                                            <p:cTn id="8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P spid="28" grpId="0" animBg="1"/>
          <p:bldP spid="29" grpId="0"/>
          <p:bldP spid="4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accel="6000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6" presetClass="entr" presetSubtype="42"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barn(outHorizontal)">
                                          <p:cBhvr>
                                            <p:cTn id="16" dur="500"/>
                                            <p:tgtEl>
                                              <p:spTgt spid="22"/>
                                            </p:tgtEl>
                                          </p:cBhvr>
                                        </p:animEffect>
                                      </p:childTnLst>
                                    </p:cTn>
                                  </p:par>
                                </p:childTnLst>
                              </p:cTn>
                            </p:par>
                            <p:par>
                              <p:cTn id="17" fill="hold">
                                <p:stCondLst>
                                  <p:cond delay="1500"/>
                                </p:stCondLst>
                                <p:childTnLst>
                                  <p:par>
                                    <p:cTn id="18" presetID="2" presetClass="entr" presetSubtype="4" accel="60000"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additive="base">
                                            <p:cTn id="20" dur="500" fill="hold"/>
                                            <p:tgtEl>
                                              <p:spTgt spid="13"/>
                                            </p:tgtEl>
                                            <p:attrNameLst>
                                              <p:attrName>ppt_x</p:attrName>
                                            </p:attrNameLst>
                                          </p:cBhvr>
                                          <p:tavLst>
                                            <p:tav tm="0">
                                              <p:val>
                                                <p:strVal val="#ppt_x"/>
                                              </p:val>
                                            </p:tav>
                                            <p:tav tm="100000">
                                              <p:val>
                                                <p:strVal val="#ppt_x"/>
                                              </p:val>
                                            </p:tav>
                                          </p:tavLst>
                                        </p:anim>
                                        <p:anim calcmode="lin" valueType="num">
                                          <p:cBhvr additive="base">
                                            <p:cTn id="21" dur="500" fill="hold"/>
                                            <p:tgtEl>
                                              <p:spTgt spid="13"/>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16" presetClass="entr" presetSubtype="42" fill="hold" nodeType="after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barn(outHorizontal)">
                                          <p:cBhvr>
                                            <p:cTn id="25" dur="500"/>
                                            <p:tgtEl>
                                              <p:spTgt spid="23"/>
                                            </p:tgtEl>
                                          </p:cBhvr>
                                        </p:animEffect>
                                      </p:childTnLst>
                                    </p:cTn>
                                  </p:par>
                                </p:childTnLst>
                              </p:cTn>
                            </p:par>
                            <p:par>
                              <p:cTn id="26" fill="hold">
                                <p:stCondLst>
                                  <p:cond delay="2500"/>
                                </p:stCondLst>
                                <p:childTnLst>
                                  <p:par>
                                    <p:cTn id="27" presetID="2" presetClass="entr" presetSubtype="4" accel="60000"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additive="base">
                                            <p:cTn id="29" dur="500" fill="hold"/>
                                            <p:tgtEl>
                                              <p:spTgt spid="16"/>
                                            </p:tgtEl>
                                            <p:attrNameLst>
                                              <p:attrName>ppt_x</p:attrName>
                                            </p:attrNameLst>
                                          </p:cBhvr>
                                          <p:tavLst>
                                            <p:tav tm="0">
                                              <p:val>
                                                <p:strVal val="#ppt_x"/>
                                              </p:val>
                                            </p:tav>
                                            <p:tav tm="100000">
                                              <p:val>
                                                <p:strVal val="#ppt_x"/>
                                              </p:val>
                                            </p:tav>
                                          </p:tavLst>
                                        </p:anim>
                                        <p:anim calcmode="lin" valueType="num">
                                          <p:cBhvr additive="base">
                                            <p:cTn id="30" dur="500" fill="hold"/>
                                            <p:tgtEl>
                                              <p:spTgt spid="16"/>
                                            </p:tgtEl>
                                            <p:attrNameLst>
                                              <p:attrName>ppt_y</p:attrName>
                                            </p:attrNameLst>
                                          </p:cBhvr>
                                          <p:tavLst>
                                            <p:tav tm="0">
                                              <p:val>
                                                <p:strVal val="1+#ppt_h/2"/>
                                              </p:val>
                                            </p:tav>
                                            <p:tav tm="100000">
                                              <p:val>
                                                <p:strVal val="#ppt_y"/>
                                              </p:val>
                                            </p:tav>
                                          </p:tavLst>
                                        </p:anim>
                                      </p:childTnLst>
                                    </p:cTn>
                                  </p:par>
                                </p:childTnLst>
                              </p:cTn>
                            </p:par>
                            <p:par>
                              <p:cTn id="31" fill="hold">
                                <p:stCondLst>
                                  <p:cond delay="3000"/>
                                </p:stCondLst>
                                <p:childTnLst>
                                  <p:par>
                                    <p:cTn id="32" presetID="16" presetClass="entr" presetSubtype="42" fill="hold"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barn(outHorizontal)">
                                          <p:cBhvr>
                                            <p:cTn id="34" dur="500"/>
                                            <p:tgtEl>
                                              <p:spTgt spid="24"/>
                                            </p:tgtEl>
                                          </p:cBhvr>
                                        </p:animEffect>
                                      </p:childTnLst>
                                    </p:cTn>
                                  </p:par>
                                </p:childTnLst>
                              </p:cTn>
                            </p:par>
                            <p:par>
                              <p:cTn id="35" fill="hold">
                                <p:stCondLst>
                                  <p:cond delay="3500"/>
                                </p:stCondLst>
                                <p:childTnLst>
                                  <p:par>
                                    <p:cTn id="36" presetID="2" presetClass="entr" presetSubtype="4" accel="60000" fill="hold"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additive="base">
                                            <p:cTn id="38" dur="500" fill="hold"/>
                                            <p:tgtEl>
                                              <p:spTgt spid="19"/>
                                            </p:tgtEl>
                                            <p:attrNameLst>
                                              <p:attrName>ppt_x</p:attrName>
                                            </p:attrNameLst>
                                          </p:cBhvr>
                                          <p:tavLst>
                                            <p:tav tm="0">
                                              <p:val>
                                                <p:strVal val="#ppt_x"/>
                                              </p:val>
                                            </p:tav>
                                            <p:tav tm="100000">
                                              <p:val>
                                                <p:strVal val="#ppt_x"/>
                                              </p:val>
                                            </p:tav>
                                          </p:tavLst>
                                        </p:anim>
                                        <p:anim calcmode="lin" valueType="num">
                                          <p:cBhvr additive="base">
                                            <p:cTn id="39" dur="500" fill="hold"/>
                                            <p:tgtEl>
                                              <p:spTgt spid="19"/>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53" presetClass="entr" presetSubtype="16" fill="hold" grpId="0" nodeType="afterEffect">
                                      <p:stCondLst>
                                        <p:cond delay="0"/>
                                      </p:stCondLst>
                                      <p:iterate type="lt">
                                        <p:tmPct val="10000"/>
                                      </p:iterate>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699"/>
                                </p:stCondLst>
                                <p:childTnLst>
                                  <p:par>
                                    <p:cTn id="47" presetID="22" presetClass="entr" presetSubtype="8"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wipe(left)">
                                          <p:cBhvr>
                                            <p:cTn id="49" dur="3300"/>
                                            <p:tgtEl>
                                              <p:spTgt spid="4"/>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25"/>
                                            </p:tgtEl>
                                            <p:attrNameLst>
                                              <p:attrName>style.visibility</p:attrName>
                                            </p:attrNameLst>
                                          </p:cBhvr>
                                          <p:to>
                                            <p:strVal val="visible"/>
                                          </p:to>
                                        </p:set>
                                        <p:anim calcmode="lin" valueType="num">
                                          <p:cBhvr>
                                            <p:cTn id="52" dur="500" fill="hold"/>
                                            <p:tgtEl>
                                              <p:spTgt spid="25"/>
                                            </p:tgtEl>
                                            <p:attrNameLst>
                                              <p:attrName>ppt_w</p:attrName>
                                            </p:attrNameLst>
                                          </p:cBhvr>
                                          <p:tavLst>
                                            <p:tav tm="0">
                                              <p:val>
                                                <p:fltVal val="0"/>
                                              </p:val>
                                            </p:tav>
                                            <p:tav tm="100000">
                                              <p:val>
                                                <p:strVal val="#ppt_w"/>
                                              </p:val>
                                            </p:tav>
                                          </p:tavLst>
                                        </p:anim>
                                        <p:anim calcmode="lin" valueType="num">
                                          <p:cBhvr>
                                            <p:cTn id="53" dur="500" fill="hold"/>
                                            <p:tgtEl>
                                              <p:spTgt spid="25"/>
                                            </p:tgtEl>
                                            <p:attrNameLst>
                                              <p:attrName>ppt_h</p:attrName>
                                            </p:attrNameLst>
                                          </p:cBhvr>
                                          <p:tavLst>
                                            <p:tav tm="0">
                                              <p:val>
                                                <p:fltVal val="0"/>
                                              </p:val>
                                            </p:tav>
                                            <p:tav tm="100000">
                                              <p:val>
                                                <p:strVal val="#ppt_h"/>
                                              </p:val>
                                            </p:tav>
                                          </p:tavLst>
                                        </p:anim>
                                        <p:animEffect transition="in" filter="fade">
                                          <p:cBhvr>
                                            <p:cTn id="54" dur="500"/>
                                            <p:tgtEl>
                                              <p:spTgt spid="25"/>
                                            </p:tgtEl>
                                          </p:cBhvr>
                                        </p:animEffect>
                                      </p:childTnLst>
                                    </p:cTn>
                                  </p:par>
                                  <p:par>
                                    <p:cTn id="55" presetID="10" presetClass="entr" presetSubtype="0" fill="hold" nodeType="with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500"/>
                                            <p:tgtEl>
                                              <p:spTgt spid="30"/>
                                            </p:tgtEl>
                                          </p:cBhvr>
                                        </p:animEffect>
                                      </p:childTnLst>
                                    </p:cTn>
                                  </p:par>
                                  <p:par>
                                    <p:cTn id="58" presetID="53" presetClass="entr" presetSubtype="16" fill="hold" grpId="0" nodeType="withEffect">
                                      <p:stCondLst>
                                        <p:cond delay="700"/>
                                      </p:stCondLst>
                                      <p:childTnLst>
                                        <p:set>
                                          <p:cBhvr>
                                            <p:cTn id="59" dur="1" fill="hold">
                                              <p:stCondLst>
                                                <p:cond delay="0"/>
                                              </p:stCondLst>
                                            </p:cTn>
                                            <p:tgtEl>
                                              <p:spTgt spid="26"/>
                                            </p:tgtEl>
                                            <p:attrNameLst>
                                              <p:attrName>style.visibility</p:attrName>
                                            </p:attrNameLst>
                                          </p:cBhvr>
                                          <p:to>
                                            <p:strVal val="visible"/>
                                          </p:to>
                                        </p:set>
                                        <p:anim calcmode="lin" valueType="num">
                                          <p:cBhvr>
                                            <p:cTn id="60" dur="500" fill="hold"/>
                                            <p:tgtEl>
                                              <p:spTgt spid="26"/>
                                            </p:tgtEl>
                                            <p:attrNameLst>
                                              <p:attrName>ppt_w</p:attrName>
                                            </p:attrNameLst>
                                          </p:cBhvr>
                                          <p:tavLst>
                                            <p:tav tm="0">
                                              <p:val>
                                                <p:fltVal val="0"/>
                                              </p:val>
                                            </p:tav>
                                            <p:tav tm="100000">
                                              <p:val>
                                                <p:strVal val="#ppt_w"/>
                                              </p:val>
                                            </p:tav>
                                          </p:tavLst>
                                        </p:anim>
                                        <p:anim calcmode="lin" valueType="num">
                                          <p:cBhvr>
                                            <p:cTn id="61" dur="500" fill="hold"/>
                                            <p:tgtEl>
                                              <p:spTgt spid="26"/>
                                            </p:tgtEl>
                                            <p:attrNameLst>
                                              <p:attrName>ppt_h</p:attrName>
                                            </p:attrNameLst>
                                          </p:cBhvr>
                                          <p:tavLst>
                                            <p:tav tm="0">
                                              <p:val>
                                                <p:fltVal val="0"/>
                                              </p:val>
                                            </p:tav>
                                            <p:tav tm="100000">
                                              <p:val>
                                                <p:strVal val="#ppt_h"/>
                                              </p:val>
                                            </p:tav>
                                          </p:tavLst>
                                        </p:anim>
                                        <p:animEffect transition="in" filter="fade">
                                          <p:cBhvr>
                                            <p:cTn id="62" dur="500"/>
                                            <p:tgtEl>
                                              <p:spTgt spid="26"/>
                                            </p:tgtEl>
                                          </p:cBhvr>
                                        </p:animEffect>
                                      </p:childTnLst>
                                    </p:cTn>
                                  </p:par>
                                  <p:par>
                                    <p:cTn id="63" presetID="10" presetClass="entr" presetSubtype="0" fill="hold" nodeType="withEffect">
                                      <p:stCondLst>
                                        <p:cond delay="70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500"/>
                                            <p:tgtEl>
                                              <p:spTgt spid="36"/>
                                            </p:tgtEl>
                                          </p:cBhvr>
                                        </p:animEffect>
                                      </p:childTnLst>
                                    </p:cTn>
                                  </p:par>
                                  <p:par>
                                    <p:cTn id="66" presetID="53" presetClass="entr" presetSubtype="16" fill="hold" grpId="0" nodeType="withEffect">
                                      <p:stCondLst>
                                        <p:cond delay="140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Effect transition="in" filter="fade">
                                          <p:cBhvr>
                                            <p:cTn id="70" dur="500"/>
                                            <p:tgtEl>
                                              <p:spTgt spid="27"/>
                                            </p:tgtEl>
                                          </p:cBhvr>
                                        </p:animEffect>
                                      </p:childTnLst>
                                    </p:cTn>
                                  </p:par>
                                  <p:par>
                                    <p:cTn id="71" presetID="10" presetClass="entr" presetSubtype="0" fill="hold" nodeType="withEffect">
                                      <p:stCondLst>
                                        <p:cond delay="1400"/>
                                      </p:stCondLst>
                                      <p:childTnLst>
                                        <p:set>
                                          <p:cBhvr>
                                            <p:cTn id="72" dur="1" fill="hold">
                                              <p:stCondLst>
                                                <p:cond delay="0"/>
                                              </p:stCondLst>
                                            </p:cTn>
                                            <p:tgtEl>
                                              <p:spTgt spid="33"/>
                                            </p:tgtEl>
                                            <p:attrNameLst>
                                              <p:attrName>style.visibility</p:attrName>
                                            </p:attrNameLst>
                                          </p:cBhvr>
                                          <p:to>
                                            <p:strVal val="visible"/>
                                          </p:to>
                                        </p:set>
                                        <p:animEffect transition="in" filter="fade">
                                          <p:cBhvr>
                                            <p:cTn id="73" dur="500"/>
                                            <p:tgtEl>
                                              <p:spTgt spid="33"/>
                                            </p:tgtEl>
                                          </p:cBhvr>
                                        </p:animEffect>
                                      </p:childTnLst>
                                    </p:cTn>
                                  </p:par>
                                  <p:par>
                                    <p:cTn id="74" presetID="53" presetClass="entr" presetSubtype="16" fill="hold" grpId="0" nodeType="withEffect">
                                      <p:stCondLst>
                                        <p:cond delay="2100"/>
                                      </p:stCondLst>
                                      <p:childTnLst>
                                        <p:set>
                                          <p:cBhvr>
                                            <p:cTn id="75" dur="1" fill="hold">
                                              <p:stCondLst>
                                                <p:cond delay="0"/>
                                              </p:stCondLst>
                                            </p:cTn>
                                            <p:tgtEl>
                                              <p:spTgt spid="28"/>
                                            </p:tgtEl>
                                            <p:attrNameLst>
                                              <p:attrName>style.visibility</p:attrName>
                                            </p:attrNameLst>
                                          </p:cBhvr>
                                          <p:to>
                                            <p:strVal val="visible"/>
                                          </p:to>
                                        </p:set>
                                        <p:anim calcmode="lin" valueType="num">
                                          <p:cBhvr>
                                            <p:cTn id="76" dur="500" fill="hold"/>
                                            <p:tgtEl>
                                              <p:spTgt spid="28"/>
                                            </p:tgtEl>
                                            <p:attrNameLst>
                                              <p:attrName>ppt_w</p:attrName>
                                            </p:attrNameLst>
                                          </p:cBhvr>
                                          <p:tavLst>
                                            <p:tav tm="0">
                                              <p:val>
                                                <p:fltVal val="0"/>
                                              </p:val>
                                            </p:tav>
                                            <p:tav tm="100000">
                                              <p:val>
                                                <p:strVal val="#ppt_w"/>
                                              </p:val>
                                            </p:tav>
                                          </p:tavLst>
                                        </p:anim>
                                        <p:anim calcmode="lin" valueType="num">
                                          <p:cBhvr>
                                            <p:cTn id="77" dur="500" fill="hold"/>
                                            <p:tgtEl>
                                              <p:spTgt spid="28"/>
                                            </p:tgtEl>
                                            <p:attrNameLst>
                                              <p:attrName>ppt_h</p:attrName>
                                            </p:attrNameLst>
                                          </p:cBhvr>
                                          <p:tavLst>
                                            <p:tav tm="0">
                                              <p:val>
                                                <p:fltVal val="0"/>
                                              </p:val>
                                            </p:tav>
                                            <p:tav tm="100000">
                                              <p:val>
                                                <p:strVal val="#ppt_h"/>
                                              </p:val>
                                            </p:tav>
                                          </p:tavLst>
                                        </p:anim>
                                        <p:animEffect transition="in" filter="fade">
                                          <p:cBhvr>
                                            <p:cTn id="78" dur="500"/>
                                            <p:tgtEl>
                                              <p:spTgt spid="28"/>
                                            </p:tgtEl>
                                          </p:cBhvr>
                                        </p:animEffect>
                                      </p:childTnLst>
                                    </p:cTn>
                                  </p:par>
                                  <p:par>
                                    <p:cTn id="79" presetID="10" presetClass="entr" presetSubtype="0" fill="hold" nodeType="withEffect">
                                      <p:stCondLst>
                                        <p:cond delay="2100"/>
                                      </p:stCondLst>
                                      <p:childTnLst>
                                        <p:set>
                                          <p:cBhvr>
                                            <p:cTn id="80" dur="1" fill="hold">
                                              <p:stCondLst>
                                                <p:cond delay="0"/>
                                              </p:stCondLst>
                                            </p:cTn>
                                            <p:tgtEl>
                                              <p:spTgt spid="39"/>
                                            </p:tgtEl>
                                            <p:attrNameLst>
                                              <p:attrName>style.visibility</p:attrName>
                                            </p:attrNameLst>
                                          </p:cBhvr>
                                          <p:to>
                                            <p:strVal val="visible"/>
                                          </p:to>
                                        </p:set>
                                        <p:animEffect transition="in" filter="fade">
                                          <p:cBhvr>
                                            <p:cTn id="81" dur="500"/>
                                            <p:tgtEl>
                                              <p:spTgt spid="39"/>
                                            </p:tgtEl>
                                          </p:cBhvr>
                                        </p:animEffect>
                                      </p:childTnLst>
                                    </p:cTn>
                                  </p:par>
                                </p:childTnLst>
                              </p:cTn>
                            </p:par>
                            <p:par>
                              <p:cTn id="82" fill="hold">
                                <p:stCondLst>
                                  <p:cond delay="8199"/>
                                </p:stCondLst>
                                <p:childTnLst>
                                  <p:par>
                                    <p:cTn id="83" presetID="22" presetClass="entr" presetSubtype="4" fill="hold" grpId="0" nodeType="afterEffect">
                                      <p:stCondLst>
                                        <p:cond delay="0"/>
                                      </p:stCondLst>
                                      <p:childTnLst>
                                        <p:set>
                                          <p:cBhvr>
                                            <p:cTn id="84" dur="1" fill="hold">
                                              <p:stCondLst>
                                                <p:cond delay="0"/>
                                              </p:stCondLst>
                                            </p:cTn>
                                            <p:tgtEl>
                                              <p:spTgt spid="43"/>
                                            </p:tgtEl>
                                            <p:attrNameLst>
                                              <p:attrName>style.visibility</p:attrName>
                                            </p:attrNameLst>
                                          </p:cBhvr>
                                          <p:to>
                                            <p:strVal val="visible"/>
                                          </p:to>
                                        </p:set>
                                        <p:animEffect transition="in" filter="wipe(down)">
                                          <p:cBhvr>
                                            <p:cTn id="8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P spid="28" grpId="0" animBg="1"/>
          <p:bldP spid="29" grpId="0"/>
          <p:bldP spid="43" grpId="0"/>
        </p:bldLst>
      </p:timing>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图片 36"/>
          <p:cNvPicPr>
            <a:picLocks noChangeAspect="1"/>
          </p:cNvPicPr>
          <p:nvPr/>
        </p:nvPicPr>
        <p:blipFill rotWithShape="1">
          <a:blip r:embed="rId3" cstate="print">
            <a:extLst>
              <a:ext uri="{28A0092B-C50C-407E-A947-70E740481C1C}">
                <a14:useLocalDpi xmlns:a14="http://schemas.microsoft.com/office/drawing/2010/main" val="0"/>
              </a:ext>
            </a:extLst>
          </a:blip>
          <a:srcRect b="13325"/>
          <a:stretch>
            <a:fillRect/>
          </a:stretch>
        </p:blipFill>
        <p:spPr>
          <a:xfrm>
            <a:off x="-559941" y="2581196"/>
            <a:ext cx="2090157" cy="4287305"/>
          </a:xfrm>
          <a:prstGeom prst="rect">
            <a:avLst/>
          </a:prstGeom>
        </p:spPr>
      </p:pic>
      <p:pic>
        <p:nvPicPr>
          <p:cNvPr id="38" name="图片 3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10543866" y="2604243"/>
            <a:ext cx="1665013" cy="4244527"/>
          </a:xfrm>
          <a:prstGeom prst="rect">
            <a:avLst/>
          </a:prstGeom>
        </p:spPr>
      </p:pic>
      <p:sp>
        <p:nvSpPr>
          <p:cNvPr id="39" name="TextBox 38"/>
          <p:cNvSpPr txBox="1"/>
          <p:nvPr/>
        </p:nvSpPr>
        <p:spPr>
          <a:xfrm>
            <a:off x="1380278" y="4609371"/>
            <a:ext cx="1782660" cy="400110"/>
          </a:xfrm>
          <a:prstGeom prst="rect">
            <a:avLst/>
          </a:prstGeom>
          <a:noFill/>
        </p:spPr>
        <p:txBody>
          <a:bodyPr vert="horz" wrap="square" rtlCol="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项目名称一</a:t>
            </a:r>
          </a:p>
        </p:txBody>
      </p:sp>
      <p:sp>
        <p:nvSpPr>
          <p:cNvPr id="40" name="TextBox 39"/>
          <p:cNvSpPr txBox="1"/>
          <p:nvPr/>
        </p:nvSpPr>
        <p:spPr>
          <a:xfrm>
            <a:off x="3162938" y="3743659"/>
            <a:ext cx="1780935" cy="400110"/>
          </a:xfrm>
          <a:prstGeom prst="rect">
            <a:avLst/>
          </a:prstGeom>
          <a:noFill/>
        </p:spPr>
        <p:txBody>
          <a:bodyPr vert="horz" wrap="square" rtlCol="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项目名称二</a:t>
            </a:r>
          </a:p>
        </p:txBody>
      </p:sp>
      <p:sp>
        <p:nvSpPr>
          <p:cNvPr id="41" name="TextBox 40"/>
          <p:cNvSpPr txBox="1"/>
          <p:nvPr/>
        </p:nvSpPr>
        <p:spPr>
          <a:xfrm>
            <a:off x="5253975" y="3525011"/>
            <a:ext cx="1664821" cy="400110"/>
          </a:xfrm>
          <a:prstGeom prst="rect">
            <a:avLst/>
          </a:prstGeom>
          <a:noFill/>
        </p:spPr>
        <p:txBody>
          <a:bodyPr vert="horz" wrap="square" rtlCol="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项目名称三</a:t>
            </a:r>
          </a:p>
        </p:txBody>
      </p:sp>
      <p:sp>
        <p:nvSpPr>
          <p:cNvPr id="42" name="TextBox 41"/>
          <p:cNvSpPr txBox="1"/>
          <p:nvPr/>
        </p:nvSpPr>
        <p:spPr>
          <a:xfrm>
            <a:off x="7248128" y="3686041"/>
            <a:ext cx="1824203" cy="400110"/>
          </a:xfrm>
          <a:prstGeom prst="rect">
            <a:avLst/>
          </a:prstGeom>
          <a:noFill/>
        </p:spPr>
        <p:txBody>
          <a:bodyPr vert="horz" wrap="square" rtlCol="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项目名称四</a:t>
            </a:r>
          </a:p>
        </p:txBody>
      </p:sp>
      <p:sp>
        <p:nvSpPr>
          <p:cNvPr id="46" name="TextBox 45"/>
          <p:cNvSpPr txBox="1"/>
          <p:nvPr/>
        </p:nvSpPr>
        <p:spPr>
          <a:xfrm>
            <a:off x="9168341" y="4514539"/>
            <a:ext cx="1824203" cy="400110"/>
          </a:xfrm>
          <a:prstGeom prst="rect">
            <a:avLst/>
          </a:prstGeom>
          <a:noFill/>
        </p:spPr>
        <p:txBody>
          <a:bodyPr vert="horz" wrap="square" rtlCol="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项目名称五</a:t>
            </a:r>
          </a:p>
        </p:txBody>
      </p:sp>
      <p:sp>
        <p:nvSpPr>
          <p:cNvPr id="47" name="TextBox 46"/>
          <p:cNvSpPr txBox="1"/>
          <p:nvPr/>
        </p:nvSpPr>
        <p:spPr>
          <a:xfrm>
            <a:off x="3098112" y="5302366"/>
            <a:ext cx="5983525" cy="923138"/>
          </a:xfrm>
          <a:prstGeom prst="rect">
            <a:avLst/>
          </a:prstGeom>
          <a:noFill/>
        </p:spPr>
        <p:txBody>
          <a:bodyPr wrap="square" lIns="0" tIns="0" rIns="0" bIns="0" rtlCol="0">
            <a:spAutoFit/>
          </a:bodyPr>
          <a:lstStyle/>
          <a:p>
            <a:pPr algn="just">
              <a:lnSpc>
                <a:spcPct val="150000"/>
              </a:lnSpc>
            </a:pPr>
            <a:r>
              <a:rPr lang="zh-CN" altLang="en-US" sz="1335" dirty="0">
                <a:solidFill>
                  <a:schemeClr val="bg1"/>
                </a:solidFill>
                <a:latin typeface="微软雅黑 Light" panose="020B0502040204020203" pitchFamily="34" charset="-122"/>
                <a:ea typeface="微软雅黑 Light" panose="020B0502040204020203" pitchFamily="34" charset="-122"/>
              </a:rPr>
              <a:t>点击输入简要文字内容，文字内容需概括精炼，不用多余的文字修饰，言简意赅的说明分项内容。点击输入简要文字内容，文字内容需概括精炼，不用多余的文字修饰，言简意赅的说明分项内容</a:t>
            </a:r>
            <a:r>
              <a:rPr lang="en-US" altLang="zh-CN" sz="1335" dirty="0">
                <a:solidFill>
                  <a:schemeClr val="bg1"/>
                </a:solidFill>
                <a:latin typeface="微软雅黑 Light" panose="020B0502040204020203" pitchFamily="34" charset="-122"/>
                <a:ea typeface="微软雅黑 Light" panose="020B0502040204020203" pitchFamily="34" charset="-122"/>
              </a:rPr>
              <a:t>……</a:t>
            </a:r>
          </a:p>
        </p:txBody>
      </p:sp>
      <p:sp>
        <p:nvSpPr>
          <p:cNvPr id="48" name="Freeform 5"/>
          <p:cNvSpPr/>
          <p:nvPr/>
        </p:nvSpPr>
        <p:spPr bwMode="auto">
          <a:xfrm>
            <a:off x="2690688" y="5308546"/>
            <a:ext cx="236960" cy="972492"/>
          </a:xfrm>
          <a:custGeom>
            <a:avLst/>
            <a:gdLst/>
            <a:ahLst/>
            <a:cxnLst/>
            <a:rect l="l" t="t" r="r" b="b"/>
            <a:pathLst>
              <a:path w="931331" h="3822203">
                <a:moveTo>
                  <a:pt x="931331" y="0"/>
                </a:moveTo>
                <a:lnTo>
                  <a:pt x="931331" y="43438"/>
                </a:lnTo>
                <a:lnTo>
                  <a:pt x="929692" y="43241"/>
                </a:lnTo>
                <a:cubicBezTo>
                  <a:pt x="720560" y="43241"/>
                  <a:pt x="548753" y="233651"/>
                  <a:pt x="531759" y="477070"/>
                </a:cubicBezTo>
                <a:cubicBezTo>
                  <a:pt x="531001" y="481589"/>
                  <a:pt x="530505" y="486178"/>
                  <a:pt x="530592" y="490864"/>
                </a:cubicBezTo>
                <a:lnTo>
                  <a:pt x="527965" y="521911"/>
                </a:lnTo>
                <a:cubicBezTo>
                  <a:pt x="527965" y="524355"/>
                  <a:pt x="527981" y="526795"/>
                  <a:pt x="528584" y="529223"/>
                </a:cubicBezTo>
                <a:cubicBezTo>
                  <a:pt x="525896" y="549213"/>
                  <a:pt x="525319" y="570030"/>
                  <a:pt x="525319" y="591585"/>
                </a:cubicBezTo>
                <a:lnTo>
                  <a:pt x="525319" y="1420695"/>
                </a:lnTo>
                <a:cubicBezTo>
                  <a:pt x="525319" y="1644311"/>
                  <a:pt x="418363" y="1909396"/>
                  <a:pt x="152419" y="1909396"/>
                </a:cubicBezTo>
                <a:lnTo>
                  <a:pt x="152419" y="1917007"/>
                </a:lnTo>
                <a:cubicBezTo>
                  <a:pt x="411268" y="1917007"/>
                  <a:pt x="525319" y="2180779"/>
                  <a:pt x="525319" y="2401508"/>
                </a:cubicBezTo>
                <a:lnTo>
                  <a:pt x="525319" y="3229831"/>
                </a:lnTo>
                <a:lnTo>
                  <a:pt x="528395" y="3285086"/>
                </a:lnTo>
                <a:lnTo>
                  <a:pt x="527965" y="3290166"/>
                </a:lnTo>
                <a:cubicBezTo>
                  <a:pt x="527965" y="3298449"/>
                  <a:pt x="528142" y="3306682"/>
                  <a:pt x="530049" y="3314794"/>
                </a:cubicBezTo>
                <a:cubicBezTo>
                  <a:pt x="529872" y="3323297"/>
                  <a:pt x="530775" y="3331587"/>
                  <a:pt x="532157" y="3339708"/>
                </a:cubicBezTo>
                <a:cubicBezTo>
                  <a:pt x="550979" y="3580884"/>
                  <a:pt x="721914" y="3768836"/>
                  <a:pt x="929692" y="3768836"/>
                </a:cubicBezTo>
                <a:cubicBezTo>
                  <a:pt x="930239" y="3768836"/>
                  <a:pt x="930786" y="3768835"/>
                  <a:pt x="931331" y="3768639"/>
                </a:cubicBezTo>
                <a:lnTo>
                  <a:pt x="931331" y="3822203"/>
                </a:lnTo>
                <a:cubicBezTo>
                  <a:pt x="739757" y="3822203"/>
                  <a:pt x="598112" y="3773911"/>
                  <a:pt x="507975" y="3678638"/>
                </a:cubicBezTo>
                <a:cubicBezTo>
                  <a:pt x="417575" y="3582577"/>
                  <a:pt x="372901" y="3410141"/>
                  <a:pt x="372901" y="3162642"/>
                </a:cubicBezTo>
                <a:lnTo>
                  <a:pt x="372901" y="2435365"/>
                </a:lnTo>
                <a:cubicBezTo>
                  <a:pt x="372901" y="2299674"/>
                  <a:pt x="350301" y="2189965"/>
                  <a:pt x="304838" y="2105453"/>
                </a:cubicBezTo>
                <a:cubicBezTo>
                  <a:pt x="260163" y="2021204"/>
                  <a:pt x="158200" y="1972649"/>
                  <a:pt x="0" y="1961888"/>
                </a:cubicBezTo>
                <a:lnTo>
                  <a:pt x="0" y="1860316"/>
                </a:lnTo>
                <a:cubicBezTo>
                  <a:pt x="146638" y="1837744"/>
                  <a:pt x="245710" y="1792339"/>
                  <a:pt x="296166" y="1724624"/>
                </a:cubicBezTo>
                <a:cubicBezTo>
                  <a:pt x="347410" y="1657434"/>
                  <a:pt x="372901" y="1544052"/>
                  <a:pt x="372901" y="1386838"/>
                </a:cubicBezTo>
                <a:lnTo>
                  <a:pt x="372901" y="659562"/>
                </a:lnTo>
                <a:cubicBezTo>
                  <a:pt x="372901" y="411275"/>
                  <a:pt x="417575" y="239626"/>
                  <a:pt x="507975" y="143566"/>
                </a:cubicBezTo>
                <a:cubicBezTo>
                  <a:pt x="598112" y="47505"/>
                  <a:pt x="739757" y="0"/>
                  <a:pt x="931331" y="0"/>
                </a:cubicBezTo>
                <a:close/>
              </a:path>
            </a:pathLst>
          </a:custGeom>
          <a:solidFill>
            <a:schemeClr val="bg1"/>
          </a:solidFill>
          <a:ln>
            <a:solidFill>
              <a:schemeClr val="bg1"/>
            </a:solidFill>
          </a:ln>
        </p:spPr>
        <p:txBody>
          <a:bodyPr vert="horz" wrap="square" lIns="121920" tIns="60960" rIns="121920" bIns="60960" numCol="1" anchor="t" anchorCtr="0" compatLnSpc="1"/>
          <a:lstStyle/>
          <a:p>
            <a:endParaRPr lang="zh-CN" altLang="en-US" sz="2400" dirty="0">
              <a:solidFill>
                <a:schemeClr val="bg1"/>
              </a:solidFill>
              <a:ea typeface="微软雅黑" panose="020B0503020204020204" pitchFamily="34" charset="-122"/>
            </a:endParaRPr>
          </a:p>
        </p:txBody>
      </p:sp>
      <p:sp>
        <p:nvSpPr>
          <p:cNvPr id="49" name="Freeform 5"/>
          <p:cNvSpPr/>
          <p:nvPr/>
        </p:nvSpPr>
        <p:spPr bwMode="auto">
          <a:xfrm flipH="1">
            <a:off x="9276373" y="5253203"/>
            <a:ext cx="236960" cy="972492"/>
          </a:xfrm>
          <a:custGeom>
            <a:avLst/>
            <a:gdLst/>
            <a:ahLst/>
            <a:cxnLst/>
            <a:rect l="l" t="t" r="r" b="b"/>
            <a:pathLst>
              <a:path w="931331" h="3822203">
                <a:moveTo>
                  <a:pt x="931331" y="0"/>
                </a:moveTo>
                <a:lnTo>
                  <a:pt x="931331" y="43438"/>
                </a:lnTo>
                <a:lnTo>
                  <a:pt x="929692" y="43241"/>
                </a:lnTo>
                <a:cubicBezTo>
                  <a:pt x="720560" y="43241"/>
                  <a:pt x="548753" y="233651"/>
                  <a:pt x="531759" y="477070"/>
                </a:cubicBezTo>
                <a:cubicBezTo>
                  <a:pt x="531001" y="481589"/>
                  <a:pt x="530505" y="486178"/>
                  <a:pt x="530592" y="490864"/>
                </a:cubicBezTo>
                <a:lnTo>
                  <a:pt x="527965" y="521911"/>
                </a:lnTo>
                <a:cubicBezTo>
                  <a:pt x="527965" y="524355"/>
                  <a:pt x="527981" y="526795"/>
                  <a:pt x="528584" y="529223"/>
                </a:cubicBezTo>
                <a:cubicBezTo>
                  <a:pt x="525896" y="549213"/>
                  <a:pt x="525319" y="570030"/>
                  <a:pt x="525319" y="591585"/>
                </a:cubicBezTo>
                <a:lnTo>
                  <a:pt x="525319" y="1420695"/>
                </a:lnTo>
                <a:cubicBezTo>
                  <a:pt x="525319" y="1644311"/>
                  <a:pt x="418363" y="1909396"/>
                  <a:pt x="152419" y="1909396"/>
                </a:cubicBezTo>
                <a:lnTo>
                  <a:pt x="152419" y="1917007"/>
                </a:lnTo>
                <a:cubicBezTo>
                  <a:pt x="411268" y="1917007"/>
                  <a:pt x="525319" y="2180779"/>
                  <a:pt x="525319" y="2401508"/>
                </a:cubicBezTo>
                <a:lnTo>
                  <a:pt x="525319" y="3229831"/>
                </a:lnTo>
                <a:lnTo>
                  <a:pt x="528395" y="3285086"/>
                </a:lnTo>
                <a:lnTo>
                  <a:pt x="527965" y="3290166"/>
                </a:lnTo>
                <a:cubicBezTo>
                  <a:pt x="527965" y="3298449"/>
                  <a:pt x="528142" y="3306682"/>
                  <a:pt x="530049" y="3314794"/>
                </a:cubicBezTo>
                <a:cubicBezTo>
                  <a:pt x="529872" y="3323297"/>
                  <a:pt x="530775" y="3331587"/>
                  <a:pt x="532157" y="3339708"/>
                </a:cubicBezTo>
                <a:cubicBezTo>
                  <a:pt x="550979" y="3580884"/>
                  <a:pt x="721914" y="3768836"/>
                  <a:pt x="929692" y="3768836"/>
                </a:cubicBezTo>
                <a:cubicBezTo>
                  <a:pt x="930239" y="3768836"/>
                  <a:pt x="930786" y="3768835"/>
                  <a:pt x="931331" y="3768639"/>
                </a:cubicBezTo>
                <a:lnTo>
                  <a:pt x="931331" y="3822203"/>
                </a:lnTo>
                <a:cubicBezTo>
                  <a:pt x="739757" y="3822203"/>
                  <a:pt x="598112" y="3773911"/>
                  <a:pt x="507975" y="3678638"/>
                </a:cubicBezTo>
                <a:cubicBezTo>
                  <a:pt x="417575" y="3582577"/>
                  <a:pt x="372901" y="3410141"/>
                  <a:pt x="372901" y="3162642"/>
                </a:cubicBezTo>
                <a:lnTo>
                  <a:pt x="372901" y="2435365"/>
                </a:lnTo>
                <a:cubicBezTo>
                  <a:pt x="372901" y="2299674"/>
                  <a:pt x="350301" y="2189965"/>
                  <a:pt x="304838" y="2105453"/>
                </a:cubicBezTo>
                <a:cubicBezTo>
                  <a:pt x="260163" y="2021204"/>
                  <a:pt x="158200" y="1972649"/>
                  <a:pt x="0" y="1961888"/>
                </a:cubicBezTo>
                <a:lnTo>
                  <a:pt x="0" y="1860316"/>
                </a:lnTo>
                <a:cubicBezTo>
                  <a:pt x="146638" y="1837744"/>
                  <a:pt x="245710" y="1792339"/>
                  <a:pt x="296166" y="1724624"/>
                </a:cubicBezTo>
                <a:cubicBezTo>
                  <a:pt x="347410" y="1657434"/>
                  <a:pt x="372901" y="1544052"/>
                  <a:pt x="372901" y="1386838"/>
                </a:cubicBezTo>
                <a:lnTo>
                  <a:pt x="372901" y="659562"/>
                </a:lnTo>
                <a:cubicBezTo>
                  <a:pt x="372901" y="411275"/>
                  <a:pt x="417575" y="239626"/>
                  <a:pt x="507975" y="143566"/>
                </a:cubicBezTo>
                <a:cubicBezTo>
                  <a:pt x="598112" y="47505"/>
                  <a:pt x="739757" y="0"/>
                  <a:pt x="931331" y="0"/>
                </a:cubicBezTo>
                <a:close/>
              </a:path>
            </a:pathLst>
          </a:custGeom>
          <a:solidFill>
            <a:schemeClr val="bg1"/>
          </a:solidFill>
          <a:ln>
            <a:solidFill>
              <a:schemeClr val="bg1"/>
            </a:solidFill>
          </a:ln>
        </p:spPr>
        <p:txBody>
          <a:bodyPr vert="horz" wrap="square" lIns="121920" tIns="60960" rIns="121920" bIns="60960" numCol="1" anchor="t" anchorCtr="0" compatLnSpc="1"/>
          <a:lstStyle/>
          <a:p>
            <a:endParaRPr lang="zh-CN" altLang="en-US" sz="2400" dirty="0">
              <a:solidFill>
                <a:schemeClr val="bg1"/>
              </a:solidFill>
              <a:ea typeface="微软雅黑" panose="020B0503020204020204" pitchFamily="34" charset="-122"/>
            </a:endParaRPr>
          </a:p>
        </p:txBody>
      </p:sp>
      <p:grpSp>
        <p:nvGrpSpPr>
          <p:cNvPr id="50" name="组合 49"/>
          <p:cNvGrpSpPr/>
          <p:nvPr/>
        </p:nvGrpSpPr>
        <p:grpSpPr>
          <a:xfrm>
            <a:off x="1346101" y="2631408"/>
            <a:ext cx="1752011" cy="1752011"/>
            <a:chOff x="792868" y="618113"/>
            <a:chExt cx="1314008" cy="1314008"/>
          </a:xfrm>
        </p:grpSpPr>
        <p:grpSp>
          <p:nvGrpSpPr>
            <p:cNvPr id="51" name="组合 50"/>
            <p:cNvGrpSpPr/>
            <p:nvPr/>
          </p:nvGrpSpPr>
          <p:grpSpPr>
            <a:xfrm>
              <a:off x="792868" y="618113"/>
              <a:ext cx="1314008" cy="1314008"/>
              <a:chOff x="304800" y="673100"/>
              <a:chExt cx="4000500" cy="4000500"/>
            </a:xfrm>
            <a:effectLst>
              <a:outerShdw blurRad="444500" dist="254000" dir="8100000" algn="tr" rotWithShape="0">
                <a:prstClr val="black">
                  <a:alpha val="50000"/>
                </a:prstClr>
              </a:outerShdw>
            </a:effectLst>
          </p:grpSpPr>
          <p:sp>
            <p:nvSpPr>
              <p:cNvPr id="58" name="同心圆 5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endParaRPr>
              </a:p>
            </p:txBody>
          </p:sp>
          <p:sp>
            <p:nvSpPr>
              <p:cNvPr id="59" name="椭圆 58"/>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endParaRPr>
              </a:p>
            </p:txBody>
          </p:sp>
        </p:grpSp>
        <p:sp>
          <p:nvSpPr>
            <p:cNvPr id="57" name="椭圆 56"/>
            <p:cNvSpPr/>
            <p:nvPr/>
          </p:nvSpPr>
          <p:spPr>
            <a:xfrm>
              <a:off x="859391" y="680166"/>
              <a:ext cx="1188000" cy="1188000"/>
            </a:xfrm>
            <a:prstGeom prst="ellipse">
              <a:avLst/>
            </a:prstGeom>
            <a:blipFill dpi="0" rotWithShape="1">
              <a:blip r:embed="rId5">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endParaRPr>
            </a:p>
          </p:txBody>
        </p:sp>
      </p:grpSp>
      <p:grpSp>
        <p:nvGrpSpPr>
          <p:cNvPr id="60" name="组合 59"/>
          <p:cNvGrpSpPr/>
          <p:nvPr/>
        </p:nvGrpSpPr>
        <p:grpSpPr>
          <a:xfrm>
            <a:off x="3191861" y="1676989"/>
            <a:ext cx="1752011" cy="1752011"/>
            <a:chOff x="792868" y="618113"/>
            <a:chExt cx="1314008" cy="1314008"/>
          </a:xfrm>
        </p:grpSpPr>
        <p:grpSp>
          <p:nvGrpSpPr>
            <p:cNvPr id="61" name="组合 60"/>
            <p:cNvGrpSpPr/>
            <p:nvPr/>
          </p:nvGrpSpPr>
          <p:grpSpPr>
            <a:xfrm>
              <a:off x="792868" y="618113"/>
              <a:ext cx="1314008" cy="1314008"/>
              <a:chOff x="304800" y="673100"/>
              <a:chExt cx="4000500" cy="4000500"/>
            </a:xfrm>
            <a:effectLst>
              <a:outerShdw blurRad="444500" dist="254000" dir="8100000" algn="tr" rotWithShape="0">
                <a:prstClr val="black">
                  <a:alpha val="50000"/>
                </a:prstClr>
              </a:outerShdw>
            </a:effectLst>
          </p:grpSpPr>
          <p:sp>
            <p:nvSpPr>
              <p:cNvPr id="63" name="同心圆 6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endParaRPr>
              </a:p>
            </p:txBody>
          </p:sp>
          <p:sp>
            <p:nvSpPr>
              <p:cNvPr id="64" name="椭圆 63"/>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endParaRPr>
              </a:p>
            </p:txBody>
          </p:sp>
        </p:grpSp>
        <p:sp>
          <p:nvSpPr>
            <p:cNvPr id="62" name="椭圆 61"/>
            <p:cNvSpPr/>
            <p:nvPr/>
          </p:nvSpPr>
          <p:spPr>
            <a:xfrm>
              <a:off x="859391" y="680166"/>
              <a:ext cx="1188000" cy="1188000"/>
            </a:xfrm>
            <a:prstGeom prst="ellipse">
              <a:avLst/>
            </a:prstGeom>
            <a:blipFill dpi="0" rotWithShape="1">
              <a:blip r:embed="rId6">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endParaRPr>
            </a:p>
          </p:txBody>
        </p:sp>
      </p:grpSp>
      <p:grpSp>
        <p:nvGrpSpPr>
          <p:cNvPr id="65" name="组合 64"/>
          <p:cNvGrpSpPr/>
          <p:nvPr/>
        </p:nvGrpSpPr>
        <p:grpSpPr>
          <a:xfrm>
            <a:off x="5304096" y="1412776"/>
            <a:ext cx="1752011" cy="1752011"/>
            <a:chOff x="792868" y="618113"/>
            <a:chExt cx="1314008" cy="1314008"/>
          </a:xfrm>
        </p:grpSpPr>
        <p:grpSp>
          <p:nvGrpSpPr>
            <p:cNvPr id="66" name="组合 65"/>
            <p:cNvGrpSpPr/>
            <p:nvPr/>
          </p:nvGrpSpPr>
          <p:grpSpPr>
            <a:xfrm>
              <a:off x="792868" y="618113"/>
              <a:ext cx="1314008" cy="1314008"/>
              <a:chOff x="304800" y="673100"/>
              <a:chExt cx="4000500" cy="4000500"/>
            </a:xfrm>
            <a:effectLst>
              <a:outerShdw blurRad="444500" dist="254000" dir="8100000" algn="tr" rotWithShape="0">
                <a:prstClr val="black">
                  <a:alpha val="50000"/>
                </a:prstClr>
              </a:outerShdw>
            </a:effectLst>
          </p:grpSpPr>
          <p:sp>
            <p:nvSpPr>
              <p:cNvPr id="68" name="同心圆 6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endParaRPr>
              </a:p>
            </p:txBody>
          </p:sp>
          <p:sp>
            <p:nvSpPr>
              <p:cNvPr id="69" name="椭圆 68"/>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endParaRPr>
              </a:p>
            </p:txBody>
          </p:sp>
        </p:grpSp>
        <p:sp>
          <p:nvSpPr>
            <p:cNvPr id="67" name="椭圆 66"/>
            <p:cNvSpPr/>
            <p:nvPr/>
          </p:nvSpPr>
          <p:spPr>
            <a:xfrm>
              <a:off x="859391" y="680166"/>
              <a:ext cx="1188000" cy="1188000"/>
            </a:xfrm>
            <a:prstGeom prst="ellipse">
              <a:avLst/>
            </a:prstGeom>
            <a:blipFill dpi="0" rotWithShape="1">
              <a:blip r:embed="rId7">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endParaRPr>
            </a:p>
          </p:txBody>
        </p:sp>
      </p:grpSp>
      <p:grpSp>
        <p:nvGrpSpPr>
          <p:cNvPr id="70" name="组合 69"/>
          <p:cNvGrpSpPr/>
          <p:nvPr/>
        </p:nvGrpSpPr>
        <p:grpSpPr>
          <a:xfrm>
            <a:off x="7355024" y="1676989"/>
            <a:ext cx="1752011" cy="1752011"/>
            <a:chOff x="792868" y="618113"/>
            <a:chExt cx="1314008" cy="1314008"/>
          </a:xfrm>
        </p:grpSpPr>
        <p:grpSp>
          <p:nvGrpSpPr>
            <p:cNvPr id="71" name="组合 70"/>
            <p:cNvGrpSpPr/>
            <p:nvPr/>
          </p:nvGrpSpPr>
          <p:grpSpPr>
            <a:xfrm>
              <a:off x="792868" y="618113"/>
              <a:ext cx="1314008" cy="1314008"/>
              <a:chOff x="304800" y="673100"/>
              <a:chExt cx="4000500" cy="4000500"/>
            </a:xfrm>
            <a:effectLst>
              <a:outerShdw blurRad="444500" dist="254000" dir="8100000" algn="tr" rotWithShape="0">
                <a:prstClr val="black">
                  <a:alpha val="50000"/>
                </a:prstClr>
              </a:outerShdw>
            </a:effectLst>
          </p:grpSpPr>
          <p:sp>
            <p:nvSpPr>
              <p:cNvPr id="73" name="同心圆 7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endParaRPr>
              </a:p>
            </p:txBody>
          </p:sp>
          <p:sp>
            <p:nvSpPr>
              <p:cNvPr id="74" name="椭圆 73"/>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endParaRPr>
              </a:p>
            </p:txBody>
          </p:sp>
        </p:grpSp>
        <p:sp>
          <p:nvSpPr>
            <p:cNvPr id="72" name="椭圆 71"/>
            <p:cNvSpPr/>
            <p:nvPr/>
          </p:nvSpPr>
          <p:spPr>
            <a:xfrm>
              <a:off x="859391" y="680166"/>
              <a:ext cx="1188000" cy="1188000"/>
            </a:xfrm>
            <a:prstGeom prst="ellipse">
              <a:avLst/>
            </a:prstGeom>
            <a:blipFill dpi="0" rotWithShape="1">
              <a:blip r:embed="rId8">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endParaRPr>
            </a:p>
          </p:txBody>
        </p:sp>
      </p:grpSp>
      <p:grpSp>
        <p:nvGrpSpPr>
          <p:cNvPr id="75" name="组合 74"/>
          <p:cNvGrpSpPr/>
          <p:nvPr/>
        </p:nvGrpSpPr>
        <p:grpSpPr>
          <a:xfrm>
            <a:off x="9216621" y="2637096"/>
            <a:ext cx="1752011" cy="1752011"/>
            <a:chOff x="792868" y="618113"/>
            <a:chExt cx="1314008" cy="1314008"/>
          </a:xfrm>
        </p:grpSpPr>
        <p:grpSp>
          <p:nvGrpSpPr>
            <p:cNvPr id="76" name="组合 75"/>
            <p:cNvGrpSpPr/>
            <p:nvPr/>
          </p:nvGrpSpPr>
          <p:grpSpPr>
            <a:xfrm>
              <a:off x="792868" y="618113"/>
              <a:ext cx="1314008" cy="1314008"/>
              <a:chOff x="304800" y="673100"/>
              <a:chExt cx="4000500" cy="4000500"/>
            </a:xfrm>
            <a:effectLst>
              <a:outerShdw blurRad="444500" dist="254000" dir="8100000" algn="tr" rotWithShape="0">
                <a:prstClr val="black">
                  <a:alpha val="50000"/>
                </a:prstClr>
              </a:outerShdw>
            </a:effectLst>
          </p:grpSpPr>
          <p:sp>
            <p:nvSpPr>
              <p:cNvPr id="78" name="同心圆 7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endParaRPr>
              </a:p>
            </p:txBody>
          </p:sp>
          <p:sp>
            <p:nvSpPr>
              <p:cNvPr id="79" name="椭圆 78"/>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endParaRPr>
              </a:p>
            </p:txBody>
          </p:sp>
        </p:grpSp>
        <p:sp>
          <p:nvSpPr>
            <p:cNvPr id="77" name="椭圆 76"/>
            <p:cNvSpPr/>
            <p:nvPr/>
          </p:nvSpPr>
          <p:spPr>
            <a:xfrm>
              <a:off x="859391" y="680166"/>
              <a:ext cx="1188000" cy="1188000"/>
            </a:xfrm>
            <a:prstGeom prst="ellipse">
              <a:avLst/>
            </a:prstGeom>
            <a:blipFill dpi="0" rotWithShape="1">
              <a:blip r:embed="rId9">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endParaRPr>
            </a:p>
          </p:txBody>
        </p:sp>
      </p:grpSp>
      <p:sp>
        <p:nvSpPr>
          <p:cNvPr id="43" name="矩形 42"/>
          <p:cNvSpPr/>
          <p:nvPr/>
        </p:nvSpPr>
        <p:spPr>
          <a:xfrm>
            <a:off x="1335123" y="451832"/>
            <a:ext cx="4472443" cy="646331"/>
          </a:xfrm>
          <a:prstGeom prst="rect">
            <a:avLst/>
          </a:prstGeom>
        </p:spPr>
        <p:txBody>
          <a:bodyPr wrap="none">
            <a:spAutoFit/>
          </a:bodyPr>
          <a:lstStyle/>
          <a:p>
            <a:r>
              <a:rPr lang="en-US" altLang="zh-CN" sz="3600" b="1" dirty="0">
                <a:solidFill>
                  <a:schemeClr val="bg1"/>
                </a:solidFill>
                <a:latin typeface="+mn-ea"/>
                <a:cs typeface="+mn-ea"/>
              </a:rPr>
              <a:t>Part 3 </a:t>
            </a:r>
            <a:r>
              <a:rPr lang="zh-CN" altLang="en-US" sz="3600" b="1" dirty="0">
                <a:solidFill>
                  <a:schemeClr val="bg1"/>
                </a:solidFill>
                <a:latin typeface="+mn-ea"/>
                <a:cs typeface="+mn-ea"/>
              </a:rPr>
              <a:t>项目成果展示</a:t>
            </a:r>
          </a:p>
        </p:txBody>
      </p:sp>
      <p:sp>
        <p:nvSpPr>
          <p:cNvPr id="44" name="文本框 43"/>
          <p:cNvSpPr txBox="1"/>
          <p:nvPr/>
        </p:nvSpPr>
        <p:spPr>
          <a:xfrm>
            <a:off x="12192000" y="9372600"/>
            <a:ext cx="877163" cy="369332"/>
          </a:xfrm>
          <a:prstGeom prst="rect">
            <a:avLst/>
          </a:prstGeom>
          <a:noFill/>
        </p:spPr>
        <p:txBody>
          <a:bodyPr wrap="none" rtlCol="0">
            <a:spAutoFit/>
          </a:bodyPr>
          <a:lstStyle/>
          <a:p>
            <a:r>
              <a:rPr lang="zh-CN" altLang="en-US" dirty="0"/>
              <a:t>延时符</a:t>
            </a: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par>
                                    <p:cTn id="8" presetID="63" presetClass="path" presetSubtype="0" accel="50000" decel="50000" fill="hold" nodeType="withEffect">
                                      <p:stCondLst>
                                        <p:cond delay="0"/>
                                      </p:stCondLst>
                                      <p:childTnLst>
                                        <p:animMotion origin="layout" path="M 0 0 L 0.25 0 E" pathEditMode="relative" ptsTypes="">
                                          <p:cBhvr>
                                            <p:cTn id="9" dur="2000" spd="-100000" fill="hold"/>
                                            <p:tgtEl>
                                              <p:spTgt spid="37"/>
                                            </p:tgtEl>
                                            <p:attrNameLst>
                                              <p:attrName>ppt_x</p:attrName>
                                              <p:attrName>ppt_y</p:attrName>
                                            </p:attrNameLst>
                                          </p:cBhvr>
                                        </p:animMotion>
                                      </p:childTnLst>
                                    </p:cTn>
                                  </p:par>
                                  <p:par>
                                    <p:cTn id="10" presetID="10" presetClass="entr" presetSubtype="0" fill="hold" nodeType="with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500"/>
                                            <p:tgtEl>
                                              <p:spTgt spid="38"/>
                                            </p:tgtEl>
                                          </p:cBhvr>
                                        </p:animEffect>
                                      </p:childTnLst>
                                    </p:cTn>
                                  </p:par>
                                  <p:par>
                                    <p:cTn id="13" presetID="63" presetClass="path" presetSubtype="0" accel="50000" decel="50000" fill="hold" nodeType="withEffect">
                                      <p:stCondLst>
                                        <p:cond delay="0"/>
                                      </p:stCondLst>
                                      <p:childTnLst>
                                        <p:animMotion origin="layout" path="M 4.41264E-6 3.7037E-6 L -0.2862 -0.00324 " pathEditMode="relative" rAng="0" ptsTypes="AA">
                                          <p:cBhvr>
                                            <p:cTn id="14" dur="2000" spd="-100000" fill="hold"/>
                                            <p:tgtEl>
                                              <p:spTgt spid="38"/>
                                            </p:tgtEl>
                                            <p:attrNameLst>
                                              <p:attrName>ppt_x</p:attrName>
                                              <p:attrName>ppt_y</p:attrName>
                                            </p:attrNameLst>
                                          </p:cBhvr>
                                          <p:rCtr x="-14310" y="-162"/>
                                        </p:animMotion>
                                      </p:childTnLst>
                                    </p:cTn>
                                  </p:par>
                                </p:childTnLst>
                              </p:cTn>
                            </p:par>
                            <p:par>
                              <p:cTn id="15" fill="hold">
                                <p:stCondLst>
                                  <p:cond delay="500"/>
                                </p:stCondLst>
                                <p:childTnLst>
                                  <p:par>
                                    <p:cTn id="16" presetID="1" presetClass="entr" presetSubtype="0" fill="hold" nodeType="afterEffect">
                                      <p:stCondLst>
                                        <p:cond delay="0"/>
                                      </p:stCondLst>
                                      <p:childTnLst>
                                        <p:set>
                                          <p:cBhvr>
                                            <p:cTn id="17" dur="1" fill="hold">
                                              <p:stCondLst>
                                                <p:cond delay="0"/>
                                              </p:stCondLst>
                                            </p:cTn>
                                            <p:tgtEl>
                                              <p:spTgt spid="50"/>
                                            </p:tgtEl>
                                            <p:attrNameLst>
                                              <p:attrName>style.visibility</p:attrName>
                                            </p:attrNameLst>
                                          </p:cBhvr>
                                          <p:to>
                                            <p:strVal val="visible"/>
                                          </p:to>
                                        </p:set>
                                      </p:childTnLst>
                                    </p:cTn>
                                  </p:par>
                                  <p:par>
                                    <p:cTn id="18" presetID="49" presetClass="path" presetSubtype="0" accel="50000" fill="hold" nodeType="withEffect">
                                      <p:stCondLst>
                                        <p:cond delay="0"/>
                                      </p:stCondLst>
                                      <p:childTnLst>
                                        <p:animMotion origin="layout" path="M -1.66667E-6 -1.95619E-6 L 0.31771 0.73033 " pathEditMode="relative" rAng="0" ptsTypes="AA">
                                          <p:cBhvr>
                                            <p:cTn id="19" dur="600" spd="-100000" fill="hold"/>
                                            <p:tgtEl>
                                              <p:spTgt spid="50"/>
                                            </p:tgtEl>
                                            <p:attrNameLst>
                                              <p:attrName>ppt_x</p:attrName>
                                              <p:attrName>ppt_y</p:attrName>
                                            </p:attrNameLst>
                                          </p:cBhvr>
                                          <p:rCtr x="15885" y="36501"/>
                                        </p:animMotion>
                                      </p:childTnLst>
                                    </p:cTn>
                                  </p:par>
                                  <p:par>
                                    <p:cTn id="20" presetID="1" presetClass="entr" presetSubtype="0" fill="hold" nodeType="withEffect">
                                      <p:stCondLst>
                                        <p:cond delay="200"/>
                                      </p:stCondLst>
                                      <p:childTnLst>
                                        <p:set>
                                          <p:cBhvr>
                                            <p:cTn id="21" dur="1" fill="hold">
                                              <p:stCondLst>
                                                <p:cond delay="0"/>
                                              </p:stCondLst>
                                            </p:cTn>
                                            <p:tgtEl>
                                              <p:spTgt spid="60"/>
                                            </p:tgtEl>
                                            <p:attrNameLst>
                                              <p:attrName>style.visibility</p:attrName>
                                            </p:attrNameLst>
                                          </p:cBhvr>
                                          <p:to>
                                            <p:strVal val="visible"/>
                                          </p:to>
                                        </p:set>
                                      </p:childTnLst>
                                    </p:cTn>
                                  </p:par>
                                  <p:par>
                                    <p:cTn id="22" presetID="49" presetClass="path" presetSubtype="0" accel="50000" fill="hold" nodeType="withEffect">
                                      <p:stCondLst>
                                        <p:cond delay="200"/>
                                      </p:stCondLst>
                                      <p:childTnLst>
                                        <p:animMotion origin="layout" path="M 1.38889E-6 3.45679E-6 L 0.17066 0.86913 " pathEditMode="relative" rAng="0" ptsTypes="AA">
                                          <p:cBhvr>
                                            <p:cTn id="23" dur="600" spd="-100000" fill="hold"/>
                                            <p:tgtEl>
                                              <p:spTgt spid="60"/>
                                            </p:tgtEl>
                                            <p:attrNameLst>
                                              <p:attrName>ppt_x</p:attrName>
                                              <p:attrName>ppt_y</p:attrName>
                                            </p:attrNameLst>
                                          </p:cBhvr>
                                          <p:rCtr x="8524" y="43457"/>
                                        </p:animMotion>
                                      </p:childTnLst>
                                    </p:cTn>
                                  </p:par>
                                  <p:par>
                                    <p:cTn id="24" presetID="1" presetClass="entr" presetSubtype="0" fill="hold" nodeType="withEffect">
                                      <p:stCondLst>
                                        <p:cond delay="400"/>
                                      </p:stCondLst>
                                      <p:childTnLst>
                                        <p:set>
                                          <p:cBhvr>
                                            <p:cTn id="25" dur="1" fill="hold">
                                              <p:stCondLst>
                                                <p:cond delay="0"/>
                                              </p:stCondLst>
                                            </p:cTn>
                                            <p:tgtEl>
                                              <p:spTgt spid="65"/>
                                            </p:tgtEl>
                                            <p:attrNameLst>
                                              <p:attrName>style.visibility</p:attrName>
                                            </p:attrNameLst>
                                          </p:cBhvr>
                                          <p:to>
                                            <p:strVal val="visible"/>
                                          </p:to>
                                        </p:set>
                                      </p:childTnLst>
                                    </p:cTn>
                                  </p:par>
                                  <p:par>
                                    <p:cTn id="26" presetID="49" presetClass="path" presetSubtype="0" accel="50000" fill="hold" nodeType="withEffect">
                                      <p:stCondLst>
                                        <p:cond delay="400"/>
                                      </p:stCondLst>
                                      <p:childTnLst>
                                        <p:animMotion origin="layout" path="M 0 2.00555E-6 L 0 0.88121 " pathEditMode="relative" rAng="0" ptsTypes="AA">
                                          <p:cBhvr>
                                            <p:cTn id="27" dur="600" spd="-100000" fill="hold"/>
                                            <p:tgtEl>
                                              <p:spTgt spid="65"/>
                                            </p:tgtEl>
                                            <p:attrNameLst>
                                              <p:attrName>ppt_x</p:attrName>
                                              <p:attrName>ppt_y</p:attrName>
                                            </p:attrNameLst>
                                          </p:cBhvr>
                                          <p:rCtr x="0" y="44060"/>
                                        </p:animMotion>
                                      </p:childTnLst>
                                    </p:cTn>
                                  </p:par>
                                  <p:par>
                                    <p:cTn id="28" presetID="1" presetClass="entr" presetSubtype="0" fill="hold" nodeType="withEffect">
                                      <p:stCondLst>
                                        <p:cond delay="600"/>
                                      </p:stCondLst>
                                      <p:childTnLst>
                                        <p:set>
                                          <p:cBhvr>
                                            <p:cTn id="29" dur="1" fill="hold">
                                              <p:stCondLst>
                                                <p:cond delay="0"/>
                                              </p:stCondLst>
                                            </p:cTn>
                                            <p:tgtEl>
                                              <p:spTgt spid="70"/>
                                            </p:tgtEl>
                                            <p:attrNameLst>
                                              <p:attrName>style.visibility</p:attrName>
                                            </p:attrNameLst>
                                          </p:cBhvr>
                                          <p:to>
                                            <p:strVal val="visible"/>
                                          </p:to>
                                        </p:set>
                                      </p:childTnLst>
                                    </p:cTn>
                                  </p:par>
                                  <p:par>
                                    <p:cTn id="30" presetID="49" presetClass="path" presetSubtype="0" accel="50000" fill="hold" nodeType="withEffect">
                                      <p:stCondLst>
                                        <p:cond delay="600"/>
                                      </p:stCondLst>
                                      <p:childTnLst>
                                        <p:animMotion origin="layout" path="M 3.88889E-6 -4.29497E-6 L -0.17049 0.86671 " pathEditMode="relative" rAng="0" ptsTypes="AA">
                                          <p:cBhvr>
                                            <p:cTn id="31" dur="600" spd="-100000" fill="hold"/>
                                            <p:tgtEl>
                                              <p:spTgt spid="70"/>
                                            </p:tgtEl>
                                            <p:attrNameLst>
                                              <p:attrName>ppt_x</p:attrName>
                                              <p:attrName>ppt_y</p:attrName>
                                            </p:attrNameLst>
                                          </p:cBhvr>
                                          <p:rCtr x="-8524" y="43320"/>
                                        </p:animMotion>
                                      </p:childTnLst>
                                    </p:cTn>
                                  </p:par>
                                  <p:par>
                                    <p:cTn id="32" presetID="1" presetClass="entr" presetSubtype="0" fill="hold" nodeType="withEffect">
                                      <p:stCondLst>
                                        <p:cond delay="800"/>
                                      </p:stCondLst>
                                      <p:childTnLst>
                                        <p:set>
                                          <p:cBhvr>
                                            <p:cTn id="33" dur="1" fill="hold">
                                              <p:stCondLst>
                                                <p:cond delay="0"/>
                                              </p:stCondLst>
                                            </p:cTn>
                                            <p:tgtEl>
                                              <p:spTgt spid="75"/>
                                            </p:tgtEl>
                                            <p:attrNameLst>
                                              <p:attrName>style.visibility</p:attrName>
                                            </p:attrNameLst>
                                          </p:cBhvr>
                                          <p:to>
                                            <p:strVal val="visible"/>
                                          </p:to>
                                        </p:set>
                                      </p:childTnLst>
                                    </p:cTn>
                                  </p:par>
                                  <p:par>
                                    <p:cTn id="34" presetID="49" presetClass="path" presetSubtype="0" accel="50000" fill="hold" nodeType="withEffect">
                                      <p:stCondLst>
                                        <p:cond delay="800"/>
                                      </p:stCondLst>
                                      <p:childTnLst>
                                        <p:animMotion origin="layout" path="M 2.22222E-6 2.89108E-6 L -0.32778 0.75902 " pathEditMode="relative" rAng="0" ptsTypes="AA">
                                          <p:cBhvr>
                                            <p:cTn id="35" dur="600" spd="-100000" fill="hold"/>
                                            <p:tgtEl>
                                              <p:spTgt spid="75"/>
                                            </p:tgtEl>
                                            <p:attrNameLst>
                                              <p:attrName>ppt_x</p:attrName>
                                              <p:attrName>ppt_y</p:attrName>
                                            </p:attrNameLst>
                                          </p:cBhvr>
                                          <p:rCtr x="-16389" y="37951"/>
                                        </p:animMotion>
                                      </p:childTnLst>
                                    </p:cTn>
                                  </p:par>
                                </p:childTnLst>
                              </p:cTn>
                            </p:par>
                            <p:par>
                              <p:cTn id="36" fill="hold">
                                <p:stCondLst>
                                  <p:cond delay="500"/>
                                </p:stCondLst>
                                <p:childTnLst>
                                  <p:par>
                                    <p:cTn id="37" presetID="2" presetClass="entr" presetSubtype="4" fill="hold" grpId="0" nodeType="afterEffect" p14:presetBounceEnd="20000">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14:bounceEnd="20000">
                                          <p:cBhvr additive="base">
                                            <p:cTn id="39" dur="500" fill="hold"/>
                                            <p:tgtEl>
                                              <p:spTgt spid="39"/>
                                            </p:tgtEl>
                                            <p:attrNameLst>
                                              <p:attrName>ppt_x</p:attrName>
                                            </p:attrNameLst>
                                          </p:cBhvr>
                                          <p:tavLst>
                                            <p:tav tm="0">
                                              <p:val>
                                                <p:strVal val="#ppt_x"/>
                                              </p:val>
                                            </p:tav>
                                            <p:tav tm="100000">
                                              <p:val>
                                                <p:strVal val="#ppt_x"/>
                                              </p:val>
                                            </p:tav>
                                          </p:tavLst>
                                        </p:anim>
                                        <p:anim calcmode="lin" valueType="num" p14:bounceEnd="20000">
                                          <p:cBhvr additive="base">
                                            <p:cTn id="40" dur="500" fill="hold"/>
                                            <p:tgtEl>
                                              <p:spTgt spid="39"/>
                                            </p:tgtEl>
                                            <p:attrNameLst>
                                              <p:attrName>ppt_y</p:attrName>
                                            </p:attrNameLst>
                                          </p:cBhvr>
                                          <p:tavLst>
                                            <p:tav tm="0">
                                              <p:val>
                                                <p:strVal val="1+#ppt_h/2"/>
                                              </p:val>
                                            </p:tav>
                                            <p:tav tm="100000">
                                              <p:val>
                                                <p:strVal val="#ppt_y"/>
                                              </p:val>
                                            </p:tav>
                                          </p:tavLst>
                                        </p:anim>
                                      </p:childTnLst>
                                    </p:cTn>
                                  </p:par>
                                </p:childTnLst>
                              </p:cTn>
                            </p:par>
                            <p:par>
                              <p:cTn id="41" fill="hold">
                                <p:stCondLst>
                                  <p:cond delay="1000"/>
                                </p:stCondLst>
                                <p:childTnLst>
                                  <p:par>
                                    <p:cTn id="42" presetID="2" presetClass="entr" presetSubtype="4" fill="hold" grpId="0" nodeType="afterEffect" p14:presetBounceEnd="20000">
                                      <p:stCondLst>
                                        <p:cond delay="0"/>
                                      </p:stCondLst>
                                      <p:childTnLst>
                                        <p:set>
                                          <p:cBhvr>
                                            <p:cTn id="43" dur="1" fill="hold">
                                              <p:stCondLst>
                                                <p:cond delay="0"/>
                                              </p:stCondLst>
                                            </p:cTn>
                                            <p:tgtEl>
                                              <p:spTgt spid="40"/>
                                            </p:tgtEl>
                                            <p:attrNameLst>
                                              <p:attrName>style.visibility</p:attrName>
                                            </p:attrNameLst>
                                          </p:cBhvr>
                                          <p:to>
                                            <p:strVal val="visible"/>
                                          </p:to>
                                        </p:set>
                                        <p:anim calcmode="lin" valueType="num" p14:bounceEnd="20000">
                                          <p:cBhvr additive="base">
                                            <p:cTn id="44" dur="500" fill="hold"/>
                                            <p:tgtEl>
                                              <p:spTgt spid="40"/>
                                            </p:tgtEl>
                                            <p:attrNameLst>
                                              <p:attrName>ppt_x</p:attrName>
                                            </p:attrNameLst>
                                          </p:cBhvr>
                                          <p:tavLst>
                                            <p:tav tm="0">
                                              <p:val>
                                                <p:strVal val="#ppt_x"/>
                                              </p:val>
                                            </p:tav>
                                            <p:tav tm="100000">
                                              <p:val>
                                                <p:strVal val="#ppt_x"/>
                                              </p:val>
                                            </p:tav>
                                          </p:tavLst>
                                        </p:anim>
                                        <p:anim calcmode="lin" valueType="num" p14:bounceEnd="20000">
                                          <p:cBhvr additive="base">
                                            <p:cTn id="45" dur="500" fill="hold"/>
                                            <p:tgtEl>
                                              <p:spTgt spid="40"/>
                                            </p:tgtEl>
                                            <p:attrNameLst>
                                              <p:attrName>ppt_y</p:attrName>
                                            </p:attrNameLst>
                                          </p:cBhvr>
                                          <p:tavLst>
                                            <p:tav tm="0">
                                              <p:val>
                                                <p:strVal val="1+#ppt_h/2"/>
                                              </p:val>
                                            </p:tav>
                                            <p:tav tm="100000">
                                              <p:val>
                                                <p:strVal val="#ppt_y"/>
                                              </p:val>
                                            </p:tav>
                                          </p:tavLst>
                                        </p:anim>
                                      </p:childTnLst>
                                    </p:cTn>
                                  </p:par>
                                </p:childTnLst>
                              </p:cTn>
                            </p:par>
                            <p:par>
                              <p:cTn id="46" fill="hold">
                                <p:stCondLst>
                                  <p:cond delay="1500"/>
                                </p:stCondLst>
                                <p:childTnLst>
                                  <p:par>
                                    <p:cTn id="47" presetID="2" presetClass="entr" presetSubtype="4" fill="hold" grpId="0" nodeType="afterEffect" p14:presetBounceEnd="20000">
                                      <p:stCondLst>
                                        <p:cond delay="0"/>
                                      </p:stCondLst>
                                      <p:childTnLst>
                                        <p:set>
                                          <p:cBhvr>
                                            <p:cTn id="48" dur="1" fill="hold">
                                              <p:stCondLst>
                                                <p:cond delay="0"/>
                                              </p:stCondLst>
                                            </p:cTn>
                                            <p:tgtEl>
                                              <p:spTgt spid="41"/>
                                            </p:tgtEl>
                                            <p:attrNameLst>
                                              <p:attrName>style.visibility</p:attrName>
                                            </p:attrNameLst>
                                          </p:cBhvr>
                                          <p:to>
                                            <p:strVal val="visible"/>
                                          </p:to>
                                        </p:set>
                                        <p:anim calcmode="lin" valueType="num" p14:bounceEnd="20000">
                                          <p:cBhvr additive="base">
                                            <p:cTn id="49" dur="500" fill="hold"/>
                                            <p:tgtEl>
                                              <p:spTgt spid="41"/>
                                            </p:tgtEl>
                                            <p:attrNameLst>
                                              <p:attrName>ppt_x</p:attrName>
                                            </p:attrNameLst>
                                          </p:cBhvr>
                                          <p:tavLst>
                                            <p:tav tm="0">
                                              <p:val>
                                                <p:strVal val="#ppt_x"/>
                                              </p:val>
                                            </p:tav>
                                            <p:tav tm="100000">
                                              <p:val>
                                                <p:strVal val="#ppt_x"/>
                                              </p:val>
                                            </p:tav>
                                          </p:tavLst>
                                        </p:anim>
                                        <p:anim calcmode="lin" valueType="num" p14:bounceEnd="20000">
                                          <p:cBhvr additive="base">
                                            <p:cTn id="50" dur="500" fill="hold"/>
                                            <p:tgtEl>
                                              <p:spTgt spid="41"/>
                                            </p:tgtEl>
                                            <p:attrNameLst>
                                              <p:attrName>ppt_y</p:attrName>
                                            </p:attrNameLst>
                                          </p:cBhvr>
                                          <p:tavLst>
                                            <p:tav tm="0">
                                              <p:val>
                                                <p:strVal val="1+#ppt_h/2"/>
                                              </p:val>
                                            </p:tav>
                                            <p:tav tm="100000">
                                              <p:val>
                                                <p:strVal val="#ppt_y"/>
                                              </p:val>
                                            </p:tav>
                                          </p:tavLst>
                                        </p:anim>
                                      </p:childTnLst>
                                    </p:cTn>
                                  </p:par>
                                </p:childTnLst>
                              </p:cTn>
                            </p:par>
                            <p:par>
                              <p:cTn id="51" fill="hold">
                                <p:stCondLst>
                                  <p:cond delay="2000"/>
                                </p:stCondLst>
                                <p:childTnLst>
                                  <p:par>
                                    <p:cTn id="52" presetID="2" presetClass="entr" presetSubtype="4" fill="hold" grpId="0" nodeType="afterEffect" p14:presetBounceEnd="20000">
                                      <p:stCondLst>
                                        <p:cond delay="0"/>
                                      </p:stCondLst>
                                      <p:childTnLst>
                                        <p:set>
                                          <p:cBhvr>
                                            <p:cTn id="53" dur="1" fill="hold">
                                              <p:stCondLst>
                                                <p:cond delay="0"/>
                                              </p:stCondLst>
                                            </p:cTn>
                                            <p:tgtEl>
                                              <p:spTgt spid="42"/>
                                            </p:tgtEl>
                                            <p:attrNameLst>
                                              <p:attrName>style.visibility</p:attrName>
                                            </p:attrNameLst>
                                          </p:cBhvr>
                                          <p:to>
                                            <p:strVal val="visible"/>
                                          </p:to>
                                        </p:set>
                                        <p:anim calcmode="lin" valueType="num" p14:bounceEnd="20000">
                                          <p:cBhvr additive="base">
                                            <p:cTn id="54" dur="500" fill="hold"/>
                                            <p:tgtEl>
                                              <p:spTgt spid="42"/>
                                            </p:tgtEl>
                                            <p:attrNameLst>
                                              <p:attrName>ppt_x</p:attrName>
                                            </p:attrNameLst>
                                          </p:cBhvr>
                                          <p:tavLst>
                                            <p:tav tm="0">
                                              <p:val>
                                                <p:strVal val="#ppt_x"/>
                                              </p:val>
                                            </p:tav>
                                            <p:tav tm="100000">
                                              <p:val>
                                                <p:strVal val="#ppt_x"/>
                                              </p:val>
                                            </p:tav>
                                          </p:tavLst>
                                        </p:anim>
                                        <p:anim calcmode="lin" valueType="num" p14:bounceEnd="20000">
                                          <p:cBhvr additive="base">
                                            <p:cTn id="55" dur="500" fill="hold"/>
                                            <p:tgtEl>
                                              <p:spTgt spid="42"/>
                                            </p:tgtEl>
                                            <p:attrNameLst>
                                              <p:attrName>ppt_y</p:attrName>
                                            </p:attrNameLst>
                                          </p:cBhvr>
                                          <p:tavLst>
                                            <p:tav tm="0">
                                              <p:val>
                                                <p:strVal val="1+#ppt_h/2"/>
                                              </p:val>
                                            </p:tav>
                                            <p:tav tm="100000">
                                              <p:val>
                                                <p:strVal val="#ppt_y"/>
                                              </p:val>
                                            </p:tav>
                                          </p:tavLst>
                                        </p:anim>
                                      </p:childTnLst>
                                    </p:cTn>
                                  </p:par>
                                </p:childTnLst>
                              </p:cTn>
                            </p:par>
                            <p:par>
                              <p:cTn id="56" fill="hold">
                                <p:stCondLst>
                                  <p:cond delay="2500"/>
                                </p:stCondLst>
                                <p:childTnLst>
                                  <p:par>
                                    <p:cTn id="57" presetID="2" presetClass="entr" presetSubtype="4" fill="hold" grpId="0" nodeType="afterEffect" p14:presetBounceEnd="20000">
                                      <p:stCondLst>
                                        <p:cond delay="0"/>
                                      </p:stCondLst>
                                      <p:childTnLst>
                                        <p:set>
                                          <p:cBhvr>
                                            <p:cTn id="58" dur="1" fill="hold">
                                              <p:stCondLst>
                                                <p:cond delay="0"/>
                                              </p:stCondLst>
                                            </p:cTn>
                                            <p:tgtEl>
                                              <p:spTgt spid="46"/>
                                            </p:tgtEl>
                                            <p:attrNameLst>
                                              <p:attrName>style.visibility</p:attrName>
                                            </p:attrNameLst>
                                          </p:cBhvr>
                                          <p:to>
                                            <p:strVal val="visible"/>
                                          </p:to>
                                        </p:set>
                                        <p:anim calcmode="lin" valueType="num" p14:bounceEnd="20000">
                                          <p:cBhvr additive="base">
                                            <p:cTn id="59" dur="500" fill="hold"/>
                                            <p:tgtEl>
                                              <p:spTgt spid="46"/>
                                            </p:tgtEl>
                                            <p:attrNameLst>
                                              <p:attrName>ppt_x</p:attrName>
                                            </p:attrNameLst>
                                          </p:cBhvr>
                                          <p:tavLst>
                                            <p:tav tm="0">
                                              <p:val>
                                                <p:strVal val="#ppt_x"/>
                                              </p:val>
                                            </p:tav>
                                            <p:tav tm="100000">
                                              <p:val>
                                                <p:strVal val="#ppt_x"/>
                                              </p:val>
                                            </p:tav>
                                          </p:tavLst>
                                        </p:anim>
                                        <p:anim calcmode="lin" valueType="num" p14:bounceEnd="20000">
                                          <p:cBhvr additive="base">
                                            <p:cTn id="60" dur="500" fill="hold"/>
                                            <p:tgtEl>
                                              <p:spTgt spid="46"/>
                                            </p:tgtEl>
                                            <p:attrNameLst>
                                              <p:attrName>ppt_y</p:attrName>
                                            </p:attrNameLst>
                                          </p:cBhvr>
                                          <p:tavLst>
                                            <p:tav tm="0">
                                              <p:val>
                                                <p:strVal val="1+#ppt_h/2"/>
                                              </p:val>
                                            </p:tav>
                                            <p:tav tm="100000">
                                              <p:val>
                                                <p:strVal val="#ppt_y"/>
                                              </p:val>
                                            </p:tav>
                                          </p:tavLst>
                                        </p:anim>
                                      </p:childTnLst>
                                    </p:cTn>
                                  </p:par>
                                </p:childTnLst>
                              </p:cTn>
                            </p:par>
                            <p:par>
                              <p:cTn id="61" fill="hold">
                                <p:stCondLst>
                                  <p:cond delay="3000"/>
                                </p:stCondLst>
                                <p:childTnLst>
                                  <p:par>
                                    <p:cTn id="62" presetID="2" presetClass="entr" presetSubtype="2"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1+#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par>
                                    <p:cTn id="66" presetID="2" presetClass="entr" presetSubtype="8" fill="hold" grpId="0" nodeType="withEffect">
                                      <p:stCondLst>
                                        <p:cond delay="0"/>
                                      </p:stCondLst>
                                      <p:childTnLst>
                                        <p:set>
                                          <p:cBhvr>
                                            <p:cTn id="67" dur="1" fill="hold">
                                              <p:stCondLst>
                                                <p:cond delay="0"/>
                                              </p:stCondLst>
                                            </p:cTn>
                                            <p:tgtEl>
                                              <p:spTgt spid="49"/>
                                            </p:tgtEl>
                                            <p:attrNameLst>
                                              <p:attrName>style.visibility</p:attrName>
                                            </p:attrNameLst>
                                          </p:cBhvr>
                                          <p:to>
                                            <p:strVal val="visible"/>
                                          </p:to>
                                        </p:set>
                                        <p:anim calcmode="lin" valueType="num">
                                          <p:cBhvr additive="base">
                                            <p:cTn id="68" dur="500" fill="hold"/>
                                            <p:tgtEl>
                                              <p:spTgt spid="49"/>
                                            </p:tgtEl>
                                            <p:attrNameLst>
                                              <p:attrName>ppt_x</p:attrName>
                                            </p:attrNameLst>
                                          </p:cBhvr>
                                          <p:tavLst>
                                            <p:tav tm="0">
                                              <p:val>
                                                <p:strVal val="0-#ppt_w/2"/>
                                              </p:val>
                                            </p:tav>
                                            <p:tav tm="100000">
                                              <p:val>
                                                <p:strVal val="#ppt_x"/>
                                              </p:val>
                                            </p:tav>
                                          </p:tavLst>
                                        </p:anim>
                                        <p:anim calcmode="lin" valueType="num">
                                          <p:cBhvr additive="base">
                                            <p:cTn id="69" dur="500" fill="hold"/>
                                            <p:tgtEl>
                                              <p:spTgt spid="49"/>
                                            </p:tgtEl>
                                            <p:attrNameLst>
                                              <p:attrName>ppt_y</p:attrName>
                                            </p:attrNameLst>
                                          </p:cBhvr>
                                          <p:tavLst>
                                            <p:tav tm="0">
                                              <p:val>
                                                <p:strVal val="#ppt_y"/>
                                              </p:val>
                                            </p:tav>
                                            <p:tav tm="100000">
                                              <p:val>
                                                <p:strVal val="#ppt_y"/>
                                              </p:val>
                                            </p:tav>
                                          </p:tavLst>
                                        </p:anim>
                                      </p:childTnLst>
                                    </p:cTn>
                                  </p:par>
                                  <p:par>
                                    <p:cTn id="70" presetID="16" presetClass="entr" presetSubtype="21" fill="hold" grpId="0" nodeType="withEffect">
                                      <p:stCondLst>
                                        <p:cond delay="0"/>
                                      </p:stCondLst>
                                      <p:childTnLst>
                                        <p:set>
                                          <p:cBhvr>
                                            <p:cTn id="71" dur="1" fill="hold">
                                              <p:stCondLst>
                                                <p:cond delay="0"/>
                                              </p:stCondLst>
                                            </p:cTn>
                                            <p:tgtEl>
                                              <p:spTgt spid="47"/>
                                            </p:tgtEl>
                                            <p:attrNameLst>
                                              <p:attrName>style.visibility</p:attrName>
                                            </p:attrNameLst>
                                          </p:cBhvr>
                                          <p:to>
                                            <p:strVal val="visible"/>
                                          </p:to>
                                        </p:set>
                                        <p:animEffect transition="in" filter="barn(inVertical)">
                                          <p:cBhvr>
                                            <p:cTn id="72" dur="500"/>
                                            <p:tgtEl>
                                              <p:spTgt spid="47"/>
                                            </p:tgtEl>
                                          </p:cBhvr>
                                        </p:animEffect>
                                      </p:childTnLst>
                                    </p:cTn>
                                  </p:par>
                                </p:childTnLst>
                              </p:cTn>
                            </p:par>
                            <p:par>
                              <p:cTn id="73" fill="hold">
                                <p:stCondLst>
                                  <p:cond delay="350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P spid="41" grpId="0"/>
          <p:bldP spid="42" grpId="0"/>
          <p:bldP spid="46" grpId="0"/>
          <p:bldP spid="47" grpId="0"/>
          <p:bldP spid="48" grpId="0" animBg="1"/>
          <p:bldP spid="49" grpId="0" animBg="1"/>
          <p:bldP spid="4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par>
                                    <p:cTn id="8" presetID="63" presetClass="path" presetSubtype="0" accel="50000" decel="50000" fill="hold" nodeType="withEffect">
                                      <p:stCondLst>
                                        <p:cond delay="0"/>
                                      </p:stCondLst>
                                      <p:childTnLst>
                                        <p:animMotion origin="layout" path="M 0 0 L 0.25 0 E" pathEditMode="relative" ptsTypes="">
                                          <p:cBhvr>
                                            <p:cTn id="9" dur="2000" spd="-100000" fill="hold"/>
                                            <p:tgtEl>
                                              <p:spTgt spid="37"/>
                                            </p:tgtEl>
                                            <p:attrNameLst>
                                              <p:attrName>ppt_x</p:attrName>
                                              <p:attrName>ppt_y</p:attrName>
                                            </p:attrNameLst>
                                          </p:cBhvr>
                                        </p:animMotion>
                                      </p:childTnLst>
                                    </p:cTn>
                                  </p:par>
                                  <p:par>
                                    <p:cTn id="10" presetID="10" presetClass="entr" presetSubtype="0" fill="hold" nodeType="with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500"/>
                                            <p:tgtEl>
                                              <p:spTgt spid="38"/>
                                            </p:tgtEl>
                                          </p:cBhvr>
                                        </p:animEffect>
                                      </p:childTnLst>
                                    </p:cTn>
                                  </p:par>
                                  <p:par>
                                    <p:cTn id="13" presetID="63" presetClass="path" presetSubtype="0" accel="50000" decel="50000" fill="hold" nodeType="withEffect">
                                      <p:stCondLst>
                                        <p:cond delay="0"/>
                                      </p:stCondLst>
                                      <p:childTnLst>
                                        <p:animMotion origin="layout" path="M 4.41264E-6 3.7037E-6 L -0.2862 -0.00324 " pathEditMode="relative" rAng="0" ptsTypes="AA">
                                          <p:cBhvr>
                                            <p:cTn id="14" dur="2000" spd="-100000" fill="hold"/>
                                            <p:tgtEl>
                                              <p:spTgt spid="38"/>
                                            </p:tgtEl>
                                            <p:attrNameLst>
                                              <p:attrName>ppt_x</p:attrName>
                                              <p:attrName>ppt_y</p:attrName>
                                            </p:attrNameLst>
                                          </p:cBhvr>
                                          <p:rCtr x="-14310" y="-162"/>
                                        </p:animMotion>
                                      </p:childTnLst>
                                    </p:cTn>
                                  </p:par>
                                </p:childTnLst>
                              </p:cTn>
                            </p:par>
                            <p:par>
                              <p:cTn id="15" fill="hold">
                                <p:stCondLst>
                                  <p:cond delay="500"/>
                                </p:stCondLst>
                                <p:childTnLst>
                                  <p:par>
                                    <p:cTn id="16" presetID="1" presetClass="entr" presetSubtype="0" fill="hold" nodeType="afterEffect">
                                      <p:stCondLst>
                                        <p:cond delay="0"/>
                                      </p:stCondLst>
                                      <p:childTnLst>
                                        <p:set>
                                          <p:cBhvr>
                                            <p:cTn id="17" dur="1" fill="hold">
                                              <p:stCondLst>
                                                <p:cond delay="0"/>
                                              </p:stCondLst>
                                            </p:cTn>
                                            <p:tgtEl>
                                              <p:spTgt spid="50"/>
                                            </p:tgtEl>
                                            <p:attrNameLst>
                                              <p:attrName>style.visibility</p:attrName>
                                            </p:attrNameLst>
                                          </p:cBhvr>
                                          <p:to>
                                            <p:strVal val="visible"/>
                                          </p:to>
                                        </p:set>
                                      </p:childTnLst>
                                    </p:cTn>
                                  </p:par>
                                  <p:par>
                                    <p:cTn id="18" presetID="49" presetClass="path" presetSubtype="0" accel="50000" fill="hold" nodeType="withEffect">
                                      <p:stCondLst>
                                        <p:cond delay="0"/>
                                      </p:stCondLst>
                                      <p:childTnLst>
                                        <p:animMotion origin="layout" path="M -1.66667E-6 -1.95619E-6 L 0.31771 0.73033 " pathEditMode="relative" rAng="0" ptsTypes="AA">
                                          <p:cBhvr>
                                            <p:cTn id="19" dur="600" spd="-100000" fill="hold"/>
                                            <p:tgtEl>
                                              <p:spTgt spid="50"/>
                                            </p:tgtEl>
                                            <p:attrNameLst>
                                              <p:attrName>ppt_x</p:attrName>
                                              <p:attrName>ppt_y</p:attrName>
                                            </p:attrNameLst>
                                          </p:cBhvr>
                                          <p:rCtr x="15885" y="36501"/>
                                        </p:animMotion>
                                      </p:childTnLst>
                                    </p:cTn>
                                  </p:par>
                                  <p:par>
                                    <p:cTn id="20" presetID="1" presetClass="entr" presetSubtype="0" fill="hold" nodeType="withEffect">
                                      <p:stCondLst>
                                        <p:cond delay="200"/>
                                      </p:stCondLst>
                                      <p:childTnLst>
                                        <p:set>
                                          <p:cBhvr>
                                            <p:cTn id="21" dur="1" fill="hold">
                                              <p:stCondLst>
                                                <p:cond delay="0"/>
                                              </p:stCondLst>
                                            </p:cTn>
                                            <p:tgtEl>
                                              <p:spTgt spid="60"/>
                                            </p:tgtEl>
                                            <p:attrNameLst>
                                              <p:attrName>style.visibility</p:attrName>
                                            </p:attrNameLst>
                                          </p:cBhvr>
                                          <p:to>
                                            <p:strVal val="visible"/>
                                          </p:to>
                                        </p:set>
                                      </p:childTnLst>
                                    </p:cTn>
                                  </p:par>
                                  <p:par>
                                    <p:cTn id="22" presetID="49" presetClass="path" presetSubtype="0" accel="50000" fill="hold" nodeType="withEffect">
                                      <p:stCondLst>
                                        <p:cond delay="200"/>
                                      </p:stCondLst>
                                      <p:childTnLst>
                                        <p:animMotion origin="layout" path="M 1.38889E-6 3.45679E-6 L 0.17066 0.86913 " pathEditMode="relative" rAng="0" ptsTypes="AA">
                                          <p:cBhvr>
                                            <p:cTn id="23" dur="600" spd="-100000" fill="hold"/>
                                            <p:tgtEl>
                                              <p:spTgt spid="60"/>
                                            </p:tgtEl>
                                            <p:attrNameLst>
                                              <p:attrName>ppt_x</p:attrName>
                                              <p:attrName>ppt_y</p:attrName>
                                            </p:attrNameLst>
                                          </p:cBhvr>
                                          <p:rCtr x="8524" y="43457"/>
                                        </p:animMotion>
                                      </p:childTnLst>
                                    </p:cTn>
                                  </p:par>
                                  <p:par>
                                    <p:cTn id="24" presetID="1" presetClass="entr" presetSubtype="0" fill="hold" nodeType="withEffect">
                                      <p:stCondLst>
                                        <p:cond delay="400"/>
                                      </p:stCondLst>
                                      <p:childTnLst>
                                        <p:set>
                                          <p:cBhvr>
                                            <p:cTn id="25" dur="1" fill="hold">
                                              <p:stCondLst>
                                                <p:cond delay="0"/>
                                              </p:stCondLst>
                                            </p:cTn>
                                            <p:tgtEl>
                                              <p:spTgt spid="65"/>
                                            </p:tgtEl>
                                            <p:attrNameLst>
                                              <p:attrName>style.visibility</p:attrName>
                                            </p:attrNameLst>
                                          </p:cBhvr>
                                          <p:to>
                                            <p:strVal val="visible"/>
                                          </p:to>
                                        </p:set>
                                      </p:childTnLst>
                                    </p:cTn>
                                  </p:par>
                                  <p:par>
                                    <p:cTn id="26" presetID="49" presetClass="path" presetSubtype="0" accel="50000" fill="hold" nodeType="withEffect">
                                      <p:stCondLst>
                                        <p:cond delay="400"/>
                                      </p:stCondLst>
                                      <p:childTnLst>
                                        <p:animMotion origin="layout" path="M 0 2.00555E-6 L 0 0.88121 " pathEditMode="relative" rAng="0" ptsTypes="AA">
                                          <p:cBhvr>
                                            <p:cTn id="27" dur="600" spd="-100000" fill="hold"/>
                                            <p:tgtEl>
                                              <p:spTgt spid="65"/>
                                            </p:tgtEl>
                                            <p:attrNameLst>
                                              <p:attrName>ppt_x</p:attrName>
                                              <p:attrName>ppt_y</p:attrName>
                                            </p:attrNameLst>
                                          </p:cBhvr>
                                          <p:rCtr x="0" y="44060"/>
                                        </p:animMotion>
                                      </p:childTnLst>
                                    </p:cTn>
                                  </p:par>
                                  <p:par>
                                    <p:cTn id="28" presetID="1" presetClass="entr" presetSubtype="0" fill="hold" nodeType="withEffect">
                                      <p:stCondLst>
                                        <p:cond delay="600"/>
                                      </p:stCondLst>
                                      <p:childTnLst>
                                        <p:set>
                                          <p:cBhvr>
                                            <p:cTn id="29" dur="1" fill="hold">
                                              <p:stCondLst>
                                                <p:cond delay="0"/>
                                              </p:stCondLst>
                                            </p:cTn>
                                            <p:tgtEl>
                                              <p:spTgt spid="70"/>
                                            </p:tgtEl>
                                            <p:attrNameLst>
                                              <p:attrName>style.visibility</p:attrName>
                                            </p:attrNameLst>
                                          </p:cBhvr>
                                          <p:to>
                                            <p:strVal val="visible"/>
                                          </p:to>
                                        </p:set>
                                      </p:childTnLst>
                                    </p:cTn>
                                  </p:par>
                                  <p:par>
                                    <p:cTn id="30" presetID="49" presetClass="path" presetSubtype="0" accel="50000" fill="hold" nodeType="withEffect">
                                      <p:stCondLst>
                                        <p:cond delay="600"/>
                                      </p:stCondLst>
                                      <p:childTnLst>
                                        <p:animMotion origin="layout" path="M 3.88889E-6 -4.29497E-6 L -0.17049 0.86671 " pathEditMode="relative" rAng="0" ptsTypes="AA">
                                          <p:cBhvr>
                                            <p:cTn id="31" dur="600" spd="-100000" fill="hold"/>
                                            <p:tgtEl>
                                              <p:spTgt spid="70"/>
                                            </p:tgtEl>
                                            <p:attrNameLst>
                                              <p:attrName>ppt_x</p:attrName>
                                              <p:attrName>ppt_y</p:attrName>
                                            </p:attrNameLst>
                                          </p:cBhvr>
                                          <p:rCtr x="-8524" y="43320"/>
                                        </p:animMotion>
                                      </p:childTnLst>
                                    </p:cTn>
                                  </p:par>
                                  <p:par>
                                    <p:cTn id="32" presetID="1" presetClass="entr" presetSubtype="0" fill="hold" nodeType="withEffect">
                                      <p:stCondLst>
                                        <p:cond delay="800"/>
                                      </p:stCondLst>
                                      <p:childTnLst>
                                        <p:set>
                                          <p:cBhvr>
                                            <p:cTn id="33" dur="1" fill="hold">
                                              <p:stCondLst>
                                                <p:cond delay="0"/>
                                              </p:stCondLst>
                                            </p:cTn>
                                            <p:tgtEl>
                                              <p:spTgt spid="75"/>
                                            </p:tgtEl>
                                            <p:attrNameLst>
                                              <p:attrName>style.visibility</p:attrName>
                                            </p:attrNameLst>
                                          </p:cBhvr>
                                          <p:to>
                                            <p:strVal val="visible"/>
                                          </p:to>
                                        </p:set>
                                      </p:childTnLst>
                                    </p:cTn>
                                  </p:par>
                                  <p:par>
                                    <p:cTn id="34" presetID="49" presetClass="path" presetSubtype="0" accel="50000" fill="hold" nodeType="withEffect">
                                      <p:stCondLst>
                                        <p:cond delay="800"/>
                                      </p:stCondLst>
                                      <p:childTnLst>
                                        <p:animMotion origin="layout" path="M 2.22222E-6 2.89108E-6 L -0.32778 0.75902 " pathEditMode="relative" rAng="0" ptsTypes="AA">
                                          <p:cBhvr>
                                            <p:cTn id="35" dur="600" spd="-100000" fill="hold"/>
                                            <p:tgtEl>
                                              <p:spTgt spid="75"/>
                                            </p:tgtEl>
                                            <p:attrNameLst>
                                              <p:attrName>ppt_x</p:attrName>
                                              <p:attrName>ppt_y</p:attrName>
                                            </p:attrNameLst>
                                          </p:cBhvr>
                                          <p:rCtr x="-16389" y="37951"/>
                                        </p:animMotion>
                                      </p:childTnLst>
                                    </p:cTn>
                                  </p:par>
                                </p:childTnLst>
                              </p:cTn>
                            </p:par>
                            <p:par>
                              <p:cTn id="36" fill="hold">
                                <p:stCondLst>
                                  <p:cond delay="50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childTnLst>
                              </p:cTn>
                            </p:par>
                            <p:par>
                              <p:cTn id="41" fill="hold">
                                <p:stCondLst>
                                  <p:cond delay="1000"/>
                                </p:stCondLst>
                                <p:childTnLst>
                                  <p:par>
                                    <p:cTn id="42" presetID="2" presetClass="entr" presetSubtype="4" fill="hold" grpId="0" nodeType="afterEffect">
                                      <p:stCondLst>
                                        <p:cond delay="0"/>
                                      </p:stCondLst>
                                      <p:childTnLst>
                                        <p:set>
                                          <p:cBhvr>
                                            <p:cTn id="43" dur="1" fill="hold">
                                              <p:stCondLst>
                                                <p:cond delay="0"/>
                                              </p:stCondLst>
                                            </p:cTn>
                                            <p:tgtEl>
                                              <p:spTgt spid="40"/>
                                            </p:tgtEl>
                                            <p:attrNameLst>
                                              <p:attrName>style.visibility</p:attrName>
                                            </p:attrNameLst>
                                          </p:cBhvr>
                                          <p:to>
                                            <p:strVal val="visible"/>
                                          </p:to>
                                        </p:set>
                                        <p:anim calcmode="lin" valueType="num">
                                          <p:cBhvr additive="base">
                                            <p:cTn id="44" dur="500" fill="hold"/>
                                            <p:tgtEl>
                                              <p:spTgt spid="40"/>
                                            </p:tgtEl>
                                            <p:attrNameLst>
                                              <p:attrName>ppt_x</p:attrName>
                                            </p:attrNameLst>
                                          </p:cBhvr>
                                          <p:tavLst>
                                            <p:tav tm="0">
                                              <p:val>
                                                <p:strVal val="#ppt_x"/>
                                              </p:val>
                                            </p:tav>
                                            <p:tav tm="100000">
                                              <p:val>
                                                <p:strVal val="#ppt_x"/>
                                              </p:val>
                                            </p:tav>
                                          </p:tavLst>
                                        </p:anim>
                                        <p:anim calcmode="lin" valueType="num">
                                          <p:cBhvr additive="base">
                                            <p:cTn id="45" dur="500" fill="hold"/>
                                            <p:tgtEl>
                                              <p:spTgt spid="40"/>
                                            </p:tgtEl>
                                            <p:attrNameLst>
                                              <p:attrName>ppt_y</p:attrName>
                                            </p:attrNameLst>
                                          </p:cBhvr>
                                          <p:tavLst>
                                            <p:tav tm="0">
                                              <p:val>
                                                <p:strVal val="1+#ppt_h/2"/>
                                              </p:val>
                                            </p:tav>
                                            <p:tav tm="100000">
                                              <p:val>
                                                <p:strVal val="#ppt_y"/>
                                              </p:val>
                                            </p:tav>
                                          </p:tavLst>
                                        </p:anim>
                                      </p:childTnLst>
                                    </p:cTn>
                                  </p:par>
                                </p:childTnLst>
                              </p:cTn>
                            </p:par>
                            <p:par>
                              <p:cTn id="46" fill="hold">
                                <p:stCondLst>
                                  <p:cond delay="1500"/>
                                </p:stCondLst>
                                <p:childTnLst>
                                  <p:par>
                                    <p:cTn id="47" presetID="2" presetClass="entr" presetSubtype="4" fill="hold" grpId="0" nodeType="afterEffect">
                                      <p:stCondLst>
                                        <p:cond delay="0"/>
                                      </p:stCondLst>
                                      <p:childTnLst>
                                        <p:set>
                                          <p:cBhvr>
                                            <p:cTn id="48" dur="1" fill="hold">
                                              <p:stCondLst>
                                                <p:cond delay="0"/>
                                              </p:stCondLst>
                                            </p:cTn>
                                            <p:tgtEl>
                                              <p:spTgt spid="41"/>
                                            </p:tgtEl>
                                            <p:attrNameLst>
                                              <p:attrName>style.visibility</p:attrName>
                                            </p:attrNameLst>
                                          </p:cBhvr>
                                          <p:to>
                                            <p:strVal val="visible"/>
                                          </p:to>
                                        </p:set>
                                        <p:anim calcmode="lin" valueType="num">
                                          <p:cBhvr additive="base">
                                            <p:cTn id="49" dur="500" fill="hold"/>
                                            <p:tgtEl>
                                              <p:spTgt spid="41"/>
                                            </p:tgtEl>
                                            <p:attrNameLst>
                                              <p:attrName>ppt_x</p:attrName>
                                            </p:attrNameLst>
                                          </p:cBhvr>
                                          <p:tavLst>
                                            <p:tav tm="0">
                                              <p:val>
                                                <p:strVal val="#ppt_x"/>
                                              </p:val>
                                            </p:tav>
                                            <p:tav tm="100000">
                                              <p:val>
                                                <p:strVal val="#ppt_x"/>
                                              </p:val>
                                            </p:tav>
                                          </p:tavLst>
                                        </p:anim>
                                        <p:anim calcmode="lin" valueType="num">
                                          <p:cBhvr additive="base">
                                            <p:cTn id="50" dur="500" fill="hold"/>
                                            <p:tgtEl>
                                              <p:spTgt spid="41"/>
                                            </p:tgtEl>
                                            <p:attrNameLst>
                                              <p:attrName>ppt_y</p:attrName>
                                            </p:attrNameLst>
                                          </p:cBhvr>
                                          <p:tavLst>
                                            <p:tav tm="0">
                                              <p:val>
                                                <p:strVal val="1+#ppt_h/2"/>
                                              </p:val>
                                            </p:tav>
                                            <p:tav tm="100000">
                                              <p:val>
                                                <p:strVal val="#ppt_y"/>
                                              </p:val>
                                            </p:tav>
                                          </p:tavLst>
                                        </p:anim>
                                      </p:childTnLst>
                                    </p:cTn>
                                  </p:par>
                                </p:childTnLst>
                              </p:cTn>
                            </p:par>
                            <p:par>
                              <p:cTn id="51" fill="hold">
                                <p:stCondLst>
                                  <p:cond delay="2000"/>
                                </p:stCondLst>
                                <p:childTnLst>
                                  <p:par>
                                    <p:cTn id="52" presetID="2" presetClass="entr" presetSubtype="4" fill="hold" grpId="0" nodeType="afterEffect">
                                      <p:stCondLst>
                                        <p:cond delay="0"/>
                                      </p:stCondLst>
                                      <p:childTnLst>
                                        <p:set>
                                          <p:cBhvr>
                                            <p:cTn id="53" dur="1" fill="hold">
                                              <p:stCondLst>
                                                <p:cond delay="0"/>
                                              </p:stCondLst>
                                            </p:cTn>
                                            <p:tgtEl>
                                              <p:spTgt spid="42"/>
                                            </p:tgtEl>
                                            <p:attrNameLst>
                                              <p:attrName>style.visibility</p:attrName>
                                            </p:attrNameLst>
                                          </p:cBhvr>
                                          <p:to>
                                            <p:strVal val="visible"/>
                                          </p:to>
                                        </p:set>
                                        <p:anim calcmode="lin" valueType="num">
                                          <p:cBhvr additive="base">
                                            <p:cTn id="54" dur="500" fill="hold"/>
                                            <p:tgtEl>
                                              <p:spTgt spid="42"/>
                                            </p:tgtEl>
                                            <p:attrNameLst>
                                              <p:attrName>ppt_x</p:attrName>
                                            </p:attrNameLst>
                                          </p:cBhvr>
                                          <p:tavLst>
                                            <p:tav tm="0">
                                              <p:val>
                                                <p:strVal val="#ppt_x"/>
                                              </p:val>
                                            </p:tav>
                                            <p:tav tm="100000">
                                              <p:val>
                                                <p:strVal val="#ppt_x"/>
                                              </p:val>
                                            </p:tav>
                                          </p:tavLst>
                                        </p:anim>
                                        <p:anim calcmode="lin" valueType="num">
                                          <p:cBhvr additive="base">
                                            <p:cTn id="55" dur="500" fill="hold"/>
                                            <p:tgtEl>
                                              <p:spTgt spid="42"/>
                                            </p:tgtEl>
                                            <p:attrNameLst>
                                              <p:attrName>ppt_y</p:attrName>
                                            </p:attrNameLst>
                                          </p:cBhvr>
                                          <p:tavLst>
                                            <p:tav tm="0">
                                              <p:val>
                                                <p:strVal val="1+#ppt_h/2"/>
                                              </p:val>
                                            </p:tav>
                                            <p:tav tm="100000">
                                              <p:val>
                                                <p:strVal val="#ppt_y"/>
                                              </p:val>
                                            </p:tav>
                                          </p:tavLst>
                                        </p:anim>
                                      </p:childTnLst>
                                    </p:cTn>
                                  </p:par>
                                </p:childTnLst>
                              </p:cTn>
                            </p:par>
                            <p:par>
                              <p:cTn id="56" fill="hold">
                                <p:stCondLst>
                                  <p:cond delay="2500"/>
                                </p:stCondLst>
                                <p:childTnLst>
                                  <p:par>
                                    <p:cTn id="57" presetID="2" presetClass="entr" presetSubtype="4"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 calcmode="lin" valueType="num">
                                          <p:cBhvr additive="base">
                                            <p:cTn id="59" dur="500" fill="hold"/>
                                            <p:tgtEl>
                                              <p:spTgt spid="46"/>
                                            </p:tgtEl>
                                            <p:attrNameLst>
                                              <p:attrName>ppt_x</p:attrName>
                                            </p:attrNameLst>
                                          </p:cBhvr>
                                          <p:tavLst>
                                            <p:tav tm="0">
                                              <p:val>
                                                <p:strVal val="#ppt_x"/>
                                              </p:val>
                                            </p:tav>
                                            <p:tav tm="100000">
                                              <p:val>
                                                <p:strVal val="#ppt_x"/>
                                              </p:val>
                                            </p:tav>
                                          </p:tavLst>
                                        </p:anim>
                                        <p:anim calcmode="lin" valueType="num">
                                          <p:cBhvr additive="base">
                                            <p:cTn id="60" dur="500" fill="hold"/>
                                            <p:tgtEl>
                                              <p:spTgt spid="46"/>
                                            </p:tgtEl>
                                            <p:attrNameLst>
                                              <p:attrName>ppt_y</p:attrName>
                                            </p:attrNameLst>
                                          </p:cBhvr>
                                          <p:tavLst>
                                            <p:tav tm="0">
                                              <p:val>
                                                <p:strVal val="1+#ppt_h/2"/>
                                              </p:val>
                                            </p:tav>
                                            <p:tav tm="100000">
                                              <p:val>
                                                <p:strVal val="#ppt_y"/>
                                              </p:val>
                                            </p:tav>
                                          </p:tavLst>
                                        </p:anim>
                                      </p:childTnLst>
                                    </p:cTn>
                                  </p:par>
                                </p:childTnLst>
                              </p:cTn>
                            </p:par>
                            <p:par>
                              <p:cTn id="61" fill="hold">
                                <p:stCondLst>
                                  <p:cond delay="3000"/>
                                </p:stCondLst>
                                <p:childTnLst>
                                  <p:par>
                                    <p:cTn id="62" presetID="2" presetClass="entr" presetSubtype="2"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1+#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par>
                                    <p:cTn id="66" presetID="2" presetClass="entr" presetSubtype="8" fill="hold" grpId="0" nodeType="withEffect">
                                      <p:stCondLst>
                                        <p:cond delay="0"/>
                                      </p:stCondLst>
                                      <p:childTnLst>
                                        <p:set>
                                          <p:cBhvr>
                                            <p:cTn id="67" dur="1" fill="hold">
                                              <p:stCondLst>
                                                <p:cond delay="0"/>
                                              </p:stCondLst>
                                            </p:cTn>
                                            <p:tgtEl>
                                              <p:spTgt spid="49"/>
                                            </p:tgtEl>
                                            <p:attrNameLst>
                                              <p:attrName>style.visibility</p:attrName>
                                            </p:attrNameLst>
                                          </p:cBhvr>
                                          <p:to>
                                            <p:strVal val="visible"/>
                                          </p:to>
                                        </p:set>
                                        <p:anim calcmode="lin" valueType="num">
                                          <p:cBhvr additive="base">
                                            <p:cTn id="68" dur="500" fill="hold"/>
                                            <p:tgtEl>
                                              <p:spTgt spid="49"/>
                                            </p:tgtEl>
                                            <p:attrNameLst>
                                              <p:attrName>ppt_x</p:attrName>
                                            </p:attrNameLst>
                                          </p:cBhvr>
                                          <p:tavLst>
                                            <p:tav tm="0">
                                              <p:val>
                                                <p:strVal val="0-#ppt_w/2"/>
                                              </p:val>
                                            </p:tav>
                                            <p:tav tm="100000">
                                              <p:val>
                                                <p:strVal val="#ppt_x"/>
                                              </p:val>
                                            </p:tav>
                                          </p:tavLst>
                                        </p:anim>
                                        <p:anim calcmode="lin" valueType="num">
                                          <p:cBhvr additive="base">
                                            <p:cTn id="69" dur="500" fill="hold"/>
                                            <p:tgtEl>
                                              <p:spTgt spid="49"/>
                                            </p:tgtEl>
                                            <p:attrNameLst>
                                              <p:attrName>ppt_y</p:attrName>
                                            </p:attrNameLst>
                                          </p:cBhvr>
                                          <p:tavLst>
                                            <p:tav tm="0">
                                              <p:val>
                                                <p:strVal val="#ppt_y"/>
                                              </p:val>
                                            </p:tav>
                                            <p:tav tm="100000">
                                              <p:val>
                                                <p:strVal val="#ppt_y"/>
                                              </p:val>
                                            </p:tav>
                                          </p:tavLst>
                                        </p:anim>
                                      </p:childTnLst>
                                    </p:cTn>
                                  </p:par>
                                  <p:par>
                                    <p:cTn id="70" presetID="16" presetClass="entr" presetSubtype="21" fill="hold" grpId="0" nodeType="withEffect">
                                      <p:stCondLst>
                                        <p:cond delay="0"/>
                                      </p:stCondLst>
                                      <p:childTnLst>
                                        <p:set>
                                          <p:cBhvr>
                                            <p:cTn id="71" dur="1" fill="hold">
                                              <p:stCondLst>
                                                <p:cond delay="0"/>
                                              </p:stCondLst>
                                            </p:cTn>
                                            <p:tgtEl>
                                              <p:spTgt spid="47"/>
                                            </p:tgtEl>
                                            <p:attrNameLst>
                                              <p:attrName>style.visibility</p:attrName>
                                            </p:attrNameLst>
                                          </p:cBhvr>
                                          <p:to>
                                            <p:strVal val="visible"/>
                                          </p:to>
                                        </p:set>
                                        <p:animEffect transition="in" filter="barn(inVertical)">
                                          <p:cBhvr>
                                            <p:cTn id="72" dur="500"/>
                                            <p:tgtEl>
                                              <p:spTgt spid="47"/>
                                            </p:tgtEl>
                                          </p:cBhvr>
                                        </p:animEffect>
                                      </p:childTnLst>
                                    </p:cTn>
                                  </p:par>
                                </p:childTnLst>
                              </p:cTn>
                            </p:par>
                            <p:par>
                              <p:cTn id="73" fill="hold">
                                <p:stCondLst>
                                  <p:cond delay="350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P spid="41" grpId="0"/>
          <p:bldP spid="42" grpId="0"/>
          <p:bldP spid="46" grpId="0"/>
          <p:bldP spid="47" grpId="0"/>
          <p:bldP spid="48" grpId="0" animBg="1"/>
          <p:bldP spid="49" grpId="0" animBg="1"/>
          <p:bldP spid="44" grpId="0"/>
        </p:bldLst>
      </p:timing>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 name="Group 12"/>
          <p:cNvGrpSpPr>
            <a:grpSpLocks noChangeAspect="1"/>
          </p:cNvGrpSpPr>
          <p:nvPr/>
        </p:nvGrpSpPr>
        <p:grpSpPr bwMode="auto">
          <a:xfrm>
            <a:off x="7130480" y="1995412"/>
            <a:ext cx="3385691" cy="2056005"/>
            <a:chOff x="538115" y="2342244"/>
            <a:chExt cx="6736746" cy="3875068"/>
          </a:xfrm>
        </p:grpSpPr>
        <p:pic>
          <p:nvPicPr>
            <p:cNvPr id="65" name="Picture 1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8115" y="2342244"/>
              <a:ext cx="6736746" cy="3875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 name="Rectangle 14"/>
            <p:cNvSpPr/>
            <p:nvPr/>
          </p:nvSpPr>
          <p:spPr>
            <a:xfrm>
              <a:off x="1346069" y="2555131"/>
              <a:ext cx="5120837" cy="3225629"/>
            </a:xfrm>
            <a:prstGeom prst="rect">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zh-CN" altLang="zh-CN" sz="2400">
                <a:solidFill>
                  <a:schemeClr val="bg1"/>
                </a:solidFill>
              </a:endParaRPr>
            </a:p>
          </p:txBody>
        </p:sp>
      </p:grpSp>
      <p:grpSp>
        <p:nvGrpSpPr>
          <p:cNvPr id="67" name="Group 9"/>
          <p:cNvGrpSpPr>
            <a:grpSpLocks noChangeAspect="1"/>
          </p:cNvGrpSpPr>
          <p:nvPr/>
        </p:nvGrpSpPr>
        <p:grpSpPr bwMode="auto">
          <a:xfrm>
            <a:off x="999633" y="1989061"/>
            <a:ext cx="3387123" cy="2056005"/>
            <a:chOff x="538115" y="2342244"/>
            <a:chExt cx="6736746" cy="3875068"/>
          </a:xfrm>
        </p:grpSpPr>
        <p:pic>
          <p:nvPicPr>
            <p:cNvPr id="68"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8115" y="2342244"/>
              <a:ext cx="6736746" cy="3875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 name="Rectangle 11"/>
            <p:cNvSpPr/>
            <p:nvPr/>
          </p:nvSpPr>
          <p:spPr>
            <a:xfrm>
              <a:off x="1345728" y="2555131"/>
              <a:ext cx="5121520" cy="3225629"/>
            </a:xfrm>
            <a:prstGeom prst="rect">
              <a:avLst/>
            </a:prstGeom>
            <a:blipFill dpi="0" rotWithShape="1">
              <a:blip r:embed="rId5">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zh-CN" altLang="zh-CN" sz="2400">
                <a:solidFill>
                  <a:schemeClr val="bg1"/>
                </a:solidFill>
              </a:endParaRPr>
            </a:p>
          </p:txBody>
        </p:sp>
      </p:grpSp>
      <p:grpSp>
        <p:nvGrpSpPr>
          <p:cNvPr id="70" name="Group 6"/>
          <p:cNvGrpSpPr/>
          <p:nvPr/>
        </p:nvGrpSpPr>
        <p:grpSpPr bwMode="auto">
          <a:xfrm>
            <a:off x="3115469" y="1350177"/>
            <a:ext cx="5284787" cy="3208363"/>
            <a:chOff x="538115" y="2342244"/>
            <a:chExt cx="6736746" cy="3875068"/>
          </a:xfrm>
        </p:grpSpPr>
        <p:pic>
          <p:nvPicPr>
            <p:cNvPr id="71" name="Picture 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38115" y="2342244"/>
              <a:ext cx="6736746" cy="3875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Rectangle 8"/>
            <p:cNvSpPr/>
            <p:nvPr/>
          </p:nvSpPr>
          <p:spPr>
            <a:xfrm>
              <a:off x="1343793" y="2553572"/>
              <a:ext cx="5123113" cy="3228145"/>
            </a:xfrm>
            <a:prstGeom prst="rect">
              <a:avLst/>
            </a:prstGeom>
            <a:blipFill dpi="0" rotWithShape="1">
              <a:blip r:embed="rId7"/>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zh-CN" altLang="zh-CN" sz="2400">
                <a:solidFill>
                  <a:schemeClr val="bg1"/>
                </a:solidFill>
              </a:endParaRPr>
            </a:p>
          </p:txBody>
        </p:sp>
      </p:grpSp>
      <p:sp>
        <p:nvSpPr>
          <p:cNvPr id="86" name="Freeform 28"/>
          <p:cNvSpPr>
            <a:spLocks noEditPoints="1"/>
          </p:cNvSpPr>
          <p:nvPr/>
        </p:nvSpPr>
        <p:spPr bwMode="auto">
          <a:xfrm>
            <a:off x="431371" y="4892749"/>
            <a:ext cx="558800" cy="534987"/>
          </a:xfrm>
          <a:custGeom>
            <a:avLst/>
            <a:gdLst>
              <a:gd name="T0" fmla="*/ 175 w 296"/>
              <a:gd name="T1" fmla="*/ 126 h 284"/>
              <a:gd name="T2" fmla="*/ 263 w 296"/>
              <a:gd name="T3" fmla="*/ 42 h 284"/>
              <a:gd name="T4" fmla="*/ 268 w 296"/>
              <a:gd name="T5" fmla="*/ 15 h 284"/>
              <a:gd name="T6" fmla="*/ 241 w 296"/>
              <a:gd name="T7" fmla="*/ 22 h 284"/>
              <a:gd name="T8" fmla="*/ 164 w 296"/>
              <a:gd name="T9" fmla="*/ 116 h 284"/>
              <a:gd name="T10" fmla="*/ 141 w 296"/>
              <a:gd name="T11" fmla="*/ 95 h 284"/>
              <a:gd name="T12" fmla="*/ 91 w 296"/>
              <a:gd name="T13" fmla="*/ 12 h 284"/>
              <a:gd name="T14" fmla="*/ 42 w 296"/>
              <a:gd name="T15" fmla="*/ 4 h 284"/>
              <a:gd name="T16" fmla="*/ 42 w 296"/>
              <a:gd name="T17" fmla="*/ 14 h 284"/>
              <a:gd name="T18" fmla="*/ 76 w 296"/>
              <a:gd name="T19" fmla="*/ 45 h 284"/>
              <a:gd name="T20" fmla="*/ 62 w 296"/>
              <a:gd name="T21" fmla="*/ 78 h 284"/>
              <a:gd name="T22" fmla="*/ 22 w 296"/>
              <a:gd name="T23" fmla="*/ 46 h 284"/>
              <a:gd name="T24" fmla="*/ 12 w 296"/>
              <a:gd name="T25" fmla="*/ 36 h 284"/>
              <a:gd name="T26" fmla="*/ 7 w 296"/>
              <a:gd name="T27" fmla="*/ 39 h 284"/>
              <a:gd name="T28" fmla="*/ 56 w 296"/>
              <a:gd name="T29" fmla="*/ 126 h 284"/>
              <a:gd name="T30" fmla="*/ 100 w 296"/>
              <a:gd name="T31" fmla="*/ 136 h 284"/>
              <a:gd name="T32" fmla="*/ 33 w 296"/>
              <a:gd name="T33" fmla="*/ 224 h 284"/>
              <a:gd name="T34" fmla="*/ 29 w 296"/>
              <a:gd name="T35" fmla="*/ 272 h 284"/>
              <a:gd name="T36" fmla="*/ 149 w 296"/>
              <a:gd name="T37" fmla="*/ 186 h 284"/>
              <a:gd name="T38" fmla="*/ 266 w 296"/>
              <a:gd name="T39" fmla="*/ 284 h 284"/>
              <a:gd name="T40" fmla="*/ 284 w 296"/>
              <a:gd name="T41" fmla="*/ 277 h 284"/>
              <a:gd name="T42" fmla="*/ 103 w 296"/>
              <a:gd name="T43" fmla="*/ 123 h 284"/>
              <a:gd name="T44" fmla="*/ 86 w 296"/>
              <a:gd name="T45" fmla="*/ 127 h 284"/>
              <a:gd name="T46" fmla="*/ 25 w 296"/>
              <a:gd name="T47" fmla="*/ 80 h 284"/>
              <a:gd name="T48" fmla="*/ 41 w 296"/>
              <a:gd name="T49" fmla="*/ 80 h 284"/>
              <a:gd name="T50" fmla="*/ 84 w 296"/>
              <a:gd name="T51" fmla="*/ 80 h 284"/>
              <a:gd name="T52" fmla="*/ 58 w 296"/>
              <a:gd name="T53" fmla="*/ 11 h 284"/>
              <a:gd name="T54" fmla="*/ 122 w 296"/>
              <a:gd name="T55" fmla="*/ 59 h 284"/>
              <a:gd name="T56" fmla="*/ 128 w 296"/>
              <a:gd name="T57" fmla="*/ 100 h 284"/>
              <a:gd name="T58" fmla="*/ 144 w 296"/>
              <a:gd name="T59" fmla="*/ 112 h 284"/>
              <a:gd name="T60" fmla="*/ 152 w 296"/>
              <a:gd name="T61" fmla="*/ 129 h 284"/>
              <a:gd name="T62" fmla="*/ 108 w 296"/>
              <a:gd name="T63" fmla="*/ 127 h 284"/>
              <a:gd name="T64" fmla="*/ 103 w 296"/>
              <a:gd name="T65" fmla="*/ 123 h 284"/>
              <a:gd name="T66" fmla="*/ 36 w 296"/>
              <a:gd name="T67" fmla="*/ 264 h 284"/>
              <a:gd name="T68" fmla="*/ 42 w 296"/>
              <a:gd name="T69" fmla="*/ 232 h 284"/>
              <a:gd name="T70" fmla="*/ 150 w 296"/>
              <a:gd name="T71" fmla="*/ 141 h 284"/>
              <a:gd name="T72" fmla="*/ 145 w 296"/>
              <a:gd name="T73" fmla="*/ 173 h 284"/>
              <a:gd name="T74" fmla="*/ 276 w 296"/>
              <a:gd name="T75" fmla="*/ 269 h 284"/>
              <a:gd name="T76" fmla="*/ 241 w 296"/>
              <a:gd name="T77" fmla="*/ 261 h 284"/>
              <a:gd name="T78" fmla="*/ 162 w 296"/>
              <a:gd name="T79" fmla="*/ 139 h 284"/>
              <a:gd name="T80" fmla="*/ 268 w 296"/>
              <a:gd name="T81" fmla="*/ 23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96" h="284">
                <a:moveTo>
                  <a:pt x="276" y="226"/>
                </a:moveTo>
                <a:cubicBezTo>
                  <a:pt x="175" y="126"/>
                  <a:pt x="175" y="126"/>
                  <a:pt x="175" y="126"/>
                </a:cubicBezTo>
                <a:cubicBezTo>
                  <a:pt x="246" y="49"/>
                  <a:pt x="246" y="49"/>
                  <a:pt x="246" y="49"/>
                </a:cubicBezTo>
                <a:cubicBezTo>
                  <a:pt x="252" y="49"/>
                  <a:pt x="258" y="47"/>
                  <a:pt x="263" y="42"/>
                </a:cubicBezTo>
                <a:cubicBezTo>
                  <a:pt x="271" y="34"/>
                  <a:pt x="271" y="34"/>
                  <a:pt x="271" y="34"/>
                </a:cubicBezTo>
                <a:cubicBezTo>
                  <a:pt x="278" y="26"/>
                  <a:pt x="274" y="20"/>
                  <a:pt x="268" y="15"/>
                </a:cubicBezTo>
                <a:cubicBezTo>
                  <a:pt x="262" y="9"/>
                  <a:pt x="256" y="6"/>
                  <a:pt x="249" y="13"/>
                </a:cubicBezTo>
                <a:cubicBezTo>
                  <a:pt x="241" y="22"/>
                  <a:pt x="241" y="22"/>
                  <a:pt x="241" y="22"/>
                </a:cubicBezTo>
                <a:cubicBezTo>
                  <a:pt x="237" y="27"/>
                  <a:pt x="235" y="33"/>
                  <a:pt x="236" y="39"/>
                </a:cubicBezTo>
                <a:cubicBezTo>
                  <a:pt x="164" y="116"/>
                  <a:pt x="164" y="116"/>
                  <a:pt x="164" y="116"/>
                </a:cubicBezTo>
                <a:cubicBezTo>
                  <a:pt x="152" y="104"/>
                  <a:pt x="152" y="104"/>
                  <a:pt x="152" y="104"/>
                </a:cubicBezTo>
                <a:cubicBezTo>
                  <a:pt x="149" y="100"/>
                  <a:pt x="145" y="97"/>
                  <a:pt x="141" y="95"/>
                </a:cubicBezTo>
                <a:cubicBezTo>
                  <a:pt x="146" y="80"/>
                  <a:pt x="142" y="62"/>
                  <a:pt x="130" y="51"/>
                </a:cubicBezTo>
                <a:cubicBezTo>
                  <a:pt x="91" y="12"/>
                  <a:pt x="91" y="12"/>
                  <a:pt x="91" y="12"/>
                </a:cubicBezTo>
                <a:cubicBezTo>
                  <a:pt x="83" y="4"/>
                  <a:pt x="72" y="0"/>
                  <a:pt x="60" y="0"/>
                </a:cubicBezTo>
                <a:cubicBezTo>
                  <a:pt x="54" y="0"/>
                  <a:pt x="48" y="1"/>
                  <a:pt x="42" y="4"/>
                </a:cubicBezTo>
                <a:cubicBezTo>
                  <a:pt x="40" y="4"/>
                  <a:pt x="39" y="7"/>
                  <a:pt x="39" y="9"/>
                </a:cubicBezTo>
                <a:cubicBezTo>
                  <a:pt x="39" y="11"/>
                  <a:pt x="40" y="13"/>
                  <a:pt x="42" y="14"/>
                </a:cubicBezTo>
                <a:cubicBezTo>
                  <a:pt x="45" y="15"/>
                  <a:pt x="47" y="16"/>
                  <a:pt x="49" y="18"/>
                </a:cubicBezTo>
                <a:cubicBezTo>
                  <a:pt x="76" y="45"/>
                  <a:pt x="76" y="45"/>
                  <a:pt x="76" y="45"/>
                </a:cubicBezTo>
                <a:cubicBezTo>
                  <a:pt x="83" y="52"/>
                  <a:pt x="84" y="64"/>
                  <a:pt x="76" y="72"/>
                </a:cubicBezTo>
                <a:cubicBezTo>
                  <a:pt x="72" y="76"/>
                  <a:pt x="68" y="78"/>
                  <a:pt x="62" y="78"/>
                </a:cubicBezTo>
                <a:cubicBezTo>
                  <a:pt x="57" y="78"/>
                  <a:pt x="53" y="76"/>
                  <a:pt x="49" y="72"/>
                </a:cubicBezTo>
                <a:cubicBezTo>
                  <a:pt x="22" y="46"/>
                  <a:pt x="22" y="46"/>
                  <a:pt x="22" y="46"/>
                </a:cubicBezTo>
                <a:cubicBezTo>
                  <a:pt x="20" y="44"/>
                  <a:pt x="19" y="42"/>
                  <a:pt x="18" y="39"/>
                </a:cubicBezTo>
                <a:cubicBezTo>
                  <a:pt x="17" y="37"/>
                  <a:pt x="15" y="36"/>
                  <a:pt x="12" y="36"/>
                </a:cubicBezTo>
                <a:cubicBezTo>
                  <a:pt x="12" y="36"/>
                  <a:pt x="12" y="36"/>
                  <a:pt x="12" y="36"/>
                </a:cubicBezTo>
                <a:cubicBezTo>
                  <a:pt x="10" y="36"/>
                  <a:pt x="8" y="37"/>
                  <a:pt x="7" y="39"/>
                </a:cubicBezTo>
                <a:cubicBezTo>
                  <a:pt x="0" y="56"/>
                  <a:pt x="4" y="75"/>
                  <a:pt x="17" y="88"/>
                </a:cubicBezTo>
                <a:cubicBezTo>
                  <a:pt x="56" y="126"/>
                  <a:pt x="56" y="126"/>
                  <a:pt x="56" y="126"/>
                </a:cubicBezTo>
                <a:cubicBezTo>
                  <a:pt x="64" y="134"/>
                  <a:pt x="75" y="139"/>
                  <a:pt x="86" y="139"/>
                </a:cubicBezTo>
                <a:cubicBezTo>
                  <a:pt x="91" y="139"/>
                  <a:pt x="96" y="138"/>
                  <a:pt x="100" y="136"/>
                </a:cubicBezTo>
                <a:cubicBezTo>
                  <a:pt x="102" y="139"/>
                  <a:pt x="104" y="142"/>
                  <a:pt x="107" y="145"/>
                </a:cubicBezTo>
                <a:cubicBezTo>
                  <a:pt x="33" y="224"/>
                  <a:pt x="33" y="224"/>
                  <a:pt x="33" y="224"/>
                </a:cubicBezTo>
                <a:cubicBezTo>
                  <a:pt x="19" y="239"/>
                  <a:pt x="17" y="261"/>
                  <a:pt x="28" y="272"/>
                </a:cubicBezTo>
                <a:cubicBezTo>
                  <a:pt x="29" y="272"/>
                  <a:pt x="29" y="272"/>
                  <a:pt x="29" y="272"/>
                </a:cubicBezTo>
                <a:cubicBezTo>
                  <a:pt x="40" y="283"/>
                  <a:pt x="62" y="279"/>
                  <a:pt x="76" y="264"/>
                </a:cubicBezTo>
                <a:cubicBezTo>
                  <a:pt x="149" y="186"/>
                  <a:pt x="149" y="186"/>
                  <a:pt x="149" y="186"/>
                </a:cubicBezTo>
                <a:cubicBezTo>
                  <a:pt x="233" y="269"/>
                  <a:pt x="233" y="269"/>
                  <a:pt x="233" y="269"/>
                </a:cubicBezTo>
                <a:cubicBezTo>
                  <a:pt x="243" y="279"/>
                  <a:pt x="255" y="284"/>
                  <a:pt x="266" y="284"/>
                </a:cubicBezTo>
                <a:cubicBezTo>
                  <a:pt x="266" y="284"/>
                  <a:pt x="266" y="284"/>
                  <a:pt x="266" y="284"/>
                </a:cubicBezTo>
                <a:cubicBezTo>
                  <a:pt x="273" y="284"/>
                  <a:pt x="280" y="281"/>
                  <a:pt x="284" y="277"/>
                </a:cubicBezTo>
                <a:cubicBezTo>
                  <a:pt x="296" y="264"/>
                  <a:pt x="293" y="242"/>
                  <a:pt x="276" y="226"/>
                </a:cubicBezTo>
                <a:close/>
                <a:moveTo>
                  <a:pt x="103" y="123"/>
                </a:moveTo>
                <a:cubicBezTo>
                  <a:pt x="102" y="123"/>
                  <a:pt x="101" y="123"/>
                  <a:pt x="101" y="124"/>
                </a:cubicBezTo>
                <a:cubicBezTo>
                  <a:pt x="96" y="126"/>
                  <a:pt x="91" y="127"/>
                  <a:pt x="86" y="127"/>
                </a:cubicBezTo>
                <a:cubicBezTo>
                  <a:pt x="78" y="127"/>
                  <a:pt x="70" y="124"/>
                  <a:pt x="64" y="118"/>
                </a:cubicBezTo>
                <a:cubicBezTo>
                  <a:pt x="25" y="80"/>
                  <a:pt x="25" y="80"/>
                  <a:pt x="25" y="80"/>
                </a:cubicBezTo>
                <a:cubicBezTo>
                  <a:pt x="18" y="73"/>
                  <a:pt x="15" y="64"/>
                  <a:pt x="15" y="55"/>
                </a:cubicBezTo>
                <a:cubicBezTo>
                  <a:pt x="41" y="80"/>
                  <a:pt x="41" y="80"/>
                  <a:pt x="41" y="80"/>
                </a:cubicBezTo>
                <a:cubicBezTo>
                  <a:pt x="47" y="86"/>
                  <a:pt x="54" y="89"/>
                  <a:pt x="62" y="89"/>
                </a:cubicBezTo>
                <a:cubicBezTo>
                  <a:pt x="71" y="89"/>
                  <a:pt x="78" y="86"/>
                  <a:pt x="84" y="80"/>
                </a:cubicBezTo>
                <a:cubicBezTo>
                  <a:pt x="96" y="68"/>
                  <a:pt x="96" y="49"/>
                  <a:pt x="84" y="37"/>
                </a:cubicBezTo>
                <a:cubicBezTo>
                  <a:pt x="58" y="11"/>
                  <a:pt x="58" y="11"/>
                  <a:pt x="58" y="11"/>
                </a:cubicBezTo>
                <a:cubicBezTo>
                  <a:pt x="67" y="11"/>
                  <a:pt x="76" y="14"/>
                  <a:pt x="83" y="21"/>
                </a:cubicBezTo>
                <a:cubicBezTo>
                  <a:pt x="122" y="59"/>
                  <a:pt x="122" y="59"/>
                  <a:pt x="122" y="59"/>
                </a:cubicBezTo>
                <a:cubicBezTo>
                  <a:pt x="131" y="68"/>
                  <a:pt x="134" y="83"/>
                  <a:pt x="128" y="96"/>
                </a:cubicBezTo>
                <a:cubicBezTo>
                  <a:pt x="128" y="97"/>
                  <a:pt x="128" y="99"/>
                  <a:pt x="128" y="100"/>
                </a:cubicBezTo>
                <a:cubicBezTo>
                  <a:pt x="129" y="101"/>
                  <a:pt x="130" y="103"/>
                  <a:pt x="131" y="103"/>
                </a:cubicBezTo>
                <a:cubicBezTo>
                  <a:pt x="136" y="105"/>
                  <a:pt x="140" y="108"/>
                  <a:pt x="144" y="112"/>
                </a:cubicBezTo>
                <a:cubicBezTo>
                  <a:pt x="156" y="124"/>
                  <a:pt x="156" y="124"/>
                  <a:pt x="156" y="124"/>
                </a:cubicBezTo>
                <a:cubicBezTo>
                  <a:pt x="152" y="129"/>
                  <a:pt x="152" y="129"/>
                  <a:pt x="152" y="129"/>
                </a:cubicBezTo>
                <a:cubicBezTo>
                  <a:pt x="141" y="124"/>
                  <a:pt x="127" y="127"/>
                  <a:pt x="115" y="137"/>
                </a:cubicBezTo>
                <a:cubicBezTo>
                  <a:pt x="112" y="134"/>
                  <a:pt x="110" y="130"/>
                  <a:pt x="108" y="127"/>
                </a:cubicBezTo>
                <a:cubicBezTo>
                  <a:pt x="108" y="125"/>
                  <a:pt x="107" y="124"/>
                  <a:pt x="105" y="124"/>
                </a:cubicBezTo>
                <a:cubicBezTo>
                  <a:pt x="104" y="123"/>
                  <a:pt x="104" y="123"/>
                  <a:pt x="103" y="123"/>
                </a:cubicBezTo>
                <a:close/>
                <a:moveTo>
                  <a:pt x="68" y="256"/>
                </a:moveTo>
                <a:cubicBezTo>
                  <a:pt x="58" y="267"/>
                  <a:pt x="43" y="270"/>
                  <a:pt x="36" y="264"/>
                </a:cubicBezTo>
                <a:cubicBezTo>
                  <a:pt x="36" y="263"/>
                  <a:pt x="36" y="263"/>
                  <a:pt x="36" y="263"/>
                </a:cubicBezTo>
                <a:cubicBezTo>
                  <a:pt x="29" y="257"/>
                  <a:pt x="32" y="242"/>
                  <a:pt x="42" y="232"/>
                </a:cubicBezTo>
                <a:cubicBezTo>
                  <a:pt x="119" y="149"/>
                  <a:pt x="119" y="149"/>
                  <a:pt x="119" y="149"/>
                </a:cubicBezTo>
                <a:cubicBezTo>
                  <a:pt x="128" y="138"/>
                  <a:pt x="143" y="135"/>
                  <a:pt x="150" y="141"/>
                </a:cubicBezTo>
                <a:cubicBezTo>
                  <a:pt x="150" y="142"/>
                  <a:pt x="150" y="142"/>
                  <a:pt x="150" y="142"/>
                </a:cubicBezTo>
                <a:cubicBezTo>
                  <a:pt x="157" y="148"/>
                  <a:pt x="155" y="163"/>
                  <a:pt x="145" y="173"/>
                </a:cubicBezTo>
                <a:lnTo>
                  <a:pt x="68" y="256"/>
                </a:lnTo>
                <a:close/>
                <a:moveTo>
                  <a:pt x="276" y="269"/>
                </a:moveTo>
                <a:cubicBezTo>
                  <a:pt x="273" y="272"/>
                  <a:pt x="269" y="273"/>
                  <a:pt x="266" y="273"/>
                </a:cubicBezTo>
                <a:cubicBezTo>
                  <a:pt x="258" y="273"/>
                  <a:pt x="249" y="268"/>
                  <a:pt x="241" y="261"/>
                </a:cubicBezTo>
                <a:cubicBezTo>
                  <a:pt x="156" y="178"/>
                  <a:pt x="156" y="178"/>
                  <a:pt x="156" y="178"/>
                </a:cubicBezTo>
                <a:cubicBezTo>
                  <a:pt x="166" y="165"/>
                  <a:pt x="168" y="150"/>
                  <a:pt x="162" y="139"/>
                </a:cubicBezTo>
                <a:cubicBezTo>
                  <a:pt x="167" y="134"/>
                  <a:pt x="167" y="134"/>
                  <a:pt x="167" y="134"/>
                </a:cubicBezTo>
                <a:cubicBezTo>
                  <a:pt x="268" y="234"/>
                  <a:pt x="268" y="234"/>
                  <a:pt x="268" y="234"/>
                </a:cubicBezTo>
                <a:cubicBezTo>
                  <a:pt x="280" y="245"/>
                  <a:pt x="284" y="261"/>
                  <a:pt x="276" y="269"/>
                </a:cubicBezTo>
                <a:close/>
              </a:path>
            </a:pathLst>
          </a:custGeom>
          <a:solidFill>
            <a:schemeClr val="bg1"/>
          </a:solidFill>
          <a:ln>
            <a:noFill/>
          </a:ln>
        </p:spPr>
        <p:txBody>
          <a:bodyPr/>
          <a:lstStyle/>
          <a:p>
            <a:pPr>
              <a:defRPr/>
            </a:pPr>
            <a:endParaRPr lang="en-US" sz="2400">
              <a:solidFill>
                <a:schemeClr val="bg1"/>
              </a:solidFill>
            </a:endParaRPr>
          </a:p>
        </p:txBody>
      </p:sp>
      <p:grpSp>
        <p:nvGrpSpPr>
          <p:cNvPr id="4" name="组合 3"/>
          <p:cNvGrpSpPr/>
          <p:nvPr/>
        </p:nvGrpSpPr>
        <p:grpSpPr>
          <a:xfrm>
            <a:off x="4322826" y="4853157"/>
            <a:ext cx="568300" cy="530213"/>
            <a:chOff x="3155900" y="3968921"/>
            <a:chExt cx="426225" cy="397660"/>
          </a:xfrm>
          <a:solidFill>
            <a:schemeClr val="bg1"/>
          </a:solidFill>
        </p:grpSpPr>
        <p:sp>
          <p:nvSpPr>
            <p:cNvPr id="83" name="Freeform 61"/>
            <p:cNvSpPr>
              <a:spLocks noEditPoints="1"/>
            </p:cNvSpPr>
            <p:nvPr/>
          </p:nvSpPr>
          <p:spPr bwMode="auto">
            <a:xfrm>
              <a:off x="3155900" y="3968921"/>
              <a:ext cx="426225" cy="397660"/>
            </a:xfrm>
            <a:custGeom>
              <a:avLst/>
              <a:gdLst>
                <a:gd name="T0" fmla="*/ 405946 w 301"/>
                <a:gd name="T1" fmla="*/ 0 h 281"/>
                <a:gd name="T2" fmla="*/ 243568 w 301"/>
                <a:gd name="T3" fmla="*/ 162275 h 281"/>
                <a:gd name="T4" fmla="*/ 253008 w 301"/>
                <a:gd name="T5" fmla="*/ 216996 h 281"/>
                <a:gd name="T6" fmla="*/ 1888 w 301"/>
                <a:gd name="T7" fmla="*/ 467957 h 281"/>
                <a:gd name="T8" fmla="*/ 0 w 301"/>
                <a:gd name="T9" fmla="*/ 475504 h 281"/>
                <a:gd name="T10" fmla="*/ 1888 w 301"/>
                <a:gd name="T11" fmla="*/ 518903 h 281"/>
                <a:gd name="T12" fmla="*/ 13217 w 301"/>
                <a:gd name="T13" fmla="*/ 530225 h 281"/>
                <a:gd name="T14" fmla="*/ 13217 w 301"/>
                <a:gd name="T15" fmla="*/ 530225 h 281"/>
                <a:gd name="T16" fmla="*/ 103847 w 301"/>
                <a:gd name="T17" fmla="*/ 526451 h 281"/>
                <a:gd name="T18" fmla="*/ 113287 w 301"/>
                <a:gd name="T19" fmla="*/ 518903 h 281"/>
                <a:gd name="T20" fmla="*/ 124616 w 301"/>
                <a:gd name="T21" fmla="*/ 481165 h 281"/>
                <a:gd name="T22" fmla="*/ 164267 w 301"/>
                <a:gd name="T23" fmla="*/ 471730 h 281"/>
                <a:gd name="T24" fmla="*/ 173707 w 301"/>
                <a:gd name="T25" fmla="*/ 464183 h 281"/>
                <a:gd name="T26" fmla="*/ 179372 w 301"/>
                <a:gd name="T27" fmla="*/ 428331 h 281"/>
                <a:gd name="T28" fmla="*/ 217134 w 301"/>
                <a:gd name="T29" fmla="*/ 418897 h 281"/>
                <a:gd name="T30" fmla="*/ 226575 w 301"/>
                <a:gd name="T31" fmla="*/ 409462 h 281"/>
                <a:gd name="T32" fmla="*/ 228463 w 301"/>
                <a:gd name="T33" fmla="*/ 369837 h 281"/>
                <a:gd name="T34" fmla="*/ 258673 w 301"/>
                <a:gd name="T35" fmla="*/ 367950 h 281"/>
                <a:gd name="T36" fmla="*/ 268113 w 301"/>
                <a:gd name="T37" fmla="*/ 358515 h 281"/>
                <a:gd name="T38" fmla="*/ 277554 w 301"/>
                <a:gd name="T39" fmla="*/ 320777 h 281"/>
                <a:gd name="T40" fmla="*/ 281330 w 301"/>
                <a:gd name="T41" fmla="*/ 320777 h 281"/>
                <a:gd name="T42" fmla="*/ 328533 w 301"/>
                <a:gd name="T43" fmla="*/ 305681 h 281"/>
                <a:gd name="T44" fmla="*/ 405946 w 301"/>
                <a:gd name="T45" fmla="*/ 324551 h 281"/>
                <a:gd name="T46" fmla="*/ 568325 w 301"/>
                <a:gd name="T47" fmla="*/ 162275 h 281"/>
                <a:gd name="T48" fmla="*/ 405946 w 301"/>
                <a:gd name="T49" fmla="*/ 0 h 281"/>
                <a:gd name="T50" fmla="*/ 405946 w 301"/>
                <a:gd name="T51" fmla="*/ 301907 h 281"/>
                <a:gd name="T52" fmla="*/ 334198 w 301"/>
                <a:gd name="T53" fmla="*/ 283038 h 281"/>
                <a:gd name="T54" fmla="*/ 322869 w 301"/>
                <a:gd name="T55" fmla="*/ 283038 h 281"/>
                <a:gd name="T56" fmla="*/ 281330 w 301"/>
                <a:gd name="T57" fmla="*/ 298134 h 281"/>
                <a:gd name="T58" fmla="*/ 271890 w 301"/>
                <a:gd name="T59" fmla="*/ 298134 h 281"/>
                <a:gd name="T60" fmla="*/ 271890 w 301"/>
                <a:gd name="T61" fmla="*/ 298134 h 281"/>
                <a:gd name="T62" fmla="*/ 264337 w 301"/>
                <a:gd name="T63" fmla="*/ 298134 h 281"/>
                <a:gd name="T64" fmla="*/ 258673 w 301"/>
                <a:gd name="T65" fmla="*/ 305681 h 281"/>
                <a:gd name="T66" fmla="*/ 249232 w 301"/>
                <a:gd name="T67" fmla="*/ 347194 h 281"/>
                <a:gd name="T68" fmla="*/ 217134 w 301"/>
                <a:gd name="T69" fmla="*/ 350967 h 281"/>
                <a:gd name="T70" fmla="*/ 207694 w 301"/>
                <a:gd name="T71" fmla="*/ 360402 h 281"/>
                <a:gd name="T72" fmla="*/ 203917 w 301"/>
                <a:gd name="T73" fmla="*/ 400027 h 281"/>
                <a:gd name="T74" fmla="*/ 168043 w 301"/>
                <a:gd name="T75" fmla="*/ 409462 h 281"/>
                <a:gd name="T76" fmla="*/ 160490 w 301"/>
                <a:gd name="T77" fmla="*/ 417010 h 281"/>
                <a:gd name="T78" fmla="*/ 152938 w 301"/>
                <a:gd name="T79" fmla="*/ 452861 h 281"/>
                <a:gd name="T80" fmla="*/ 113287 w 301"/>
                <a:gd name="T81" fmla="*/ 460409 h 281"/>
                <a:gd name="T82" fmla="*/ 103847 w 301"/>
                <a:gd name="T83" fmla="*/ 467957 h 281"/>
                <a:gd name="T84" fmla="*/ 94406 w 301"/>
                <a:gd name="T85" fmla="*/ 505695 h 281"/>
                <a:gd name="T86" fmla="*/ 22657 w 301"/>
                <a:gd name="T87" fmla="*/ 507582 h 281"/>
                <a:gd name="T88" fmla="*/ 20769 w 301"/>
                <a:gd name="T89" fmla="*/ 479278 h 281"/>
                <a:gd name="T90" fmla="*/ 273778 w 301"/>
                <a:gd name="T91" fmla="*/ 226431 h 281"/>
                <a:gd name="T92" fmla="*/ 275666 w 301"/>
                <a:gd name="T93" fmla="*/ 215109 h 281"/>
                <a:gd name="T94" fmla="*/ 266225 w 301"/>
                <a:gd name="T95" fmla="*/ 162275 h 281"/>
                <a:gd name="T96" fmla="*/ 405946 w 301"/>
                <a:gd name="T97" fmla="*/ 22643 h 281"/>
                <a:gd name="T98" fmla="*/ 545668 w 301"/>
                <a:gd name="T99" fmla="*/ 162275 h 281"/>
                <a:gd name="T100" fmla="*/ 405946 w 301"/>
                <a:gd name="T101" fmla="*/ 301907 h 28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01" h="281">
                  <a:moveTo>
                    <a:pt x="215" y="0"/>
                  </a:moveTo>
                  <a:cubicBezTo>
                    <a:pt x="168" y="0"/>
                    <a:pt x="129" y="39"/>
                    <a:pt x="129" y="86"/>
                  </a:cubicBezTo>
                  <a:cubicBezTo>
                    <a:pt x="129" y="96"/>
                    <a:pt x="131" y="106"/>
                    <a:pt x="134" y="115"/>
                  </a:cubicBezTo>
                  <a:cubicBezTo>
                    <a:pt x="1" y="248"/>
                    <a:pt x="1" y="248"/>
                    <a:pt x="1" y="248"/>
                  </a:cubicBezTo>
                  <a:cubicBezTo>
                    <a:pt x="0" y="249"/>
                    <a:pt x="0" y="250"/>
                    <a:pt x="0" y="252"/>
                  </a:cubicBezTo>
                  <a:cubicBezTo>
                    <a:pt x="1" y="275"/>
                    <a:pt x="1" y="275"/>
                    <a:pt x="1" y="275"/>
                  </a:cubicBezTo>
                  <a:cubicBezTo>
                    <a:pt x="1" y="278"/>
                    <a:pt x="4" y="281"/>
                    <a:pt x="7" y="281"/>
                  </a:cubicBezTo>
                  <a:cubicBezTo>
                    <a:pt x="7" y="281"/>
                    <a:pt x="7" y="281"/>
                    <a:pt x="7" y="281"/>
                  </a:cubicBezTo>
                  <a:cubicBezTo>
                    <a:pt x="55" y="279"/>
                    <a:pt x="55" y="279"/>
                    <a:pt x="55" y="279"/>
                  </a:cubicBezTo>
                  <a:cubicBezTo>
                    <a:pt x="57" y="279"/>
                    <a:pt x="59" y="277"/>
                    <a:pt x="60" y="275"/>
                  </a:cubicBezTo>
                  <a:cubicBezTo>
                    <a:pt x="66" y="255"/>
                    <a:pt x="66" y="255"/>
                    <a:pt x="66" y="255"/>
                  </a:cubicBezTo>
                  <a:cubicBezTo>
                    <a:pt x="87" y="250"/>
                    <a:pt x="87" y="250"/>
                    <a:pt x="87" y="250"/>
                  </a:cubicBezTo>
                  <a:cubicBezTo>
                    <a:pt x="90" y="250"/>
                    <a:pt x="91" y="248"/>
                    <a:pt x="92" y="246"/>
                  </a:cubicBezTo>
                  <a:cubicBezTo>
                    <a:pt x="95" y="227"/>
                    <a:pt x="95" y="227"/>
                    <a:pt x="95" y="227"/>
                  </a:cubicBezTo>
                  <a:cubicBezTo>
                    <a:pt x="115" y="222"/>
                    <a:pt x="115" y="222"/>
                    <a:pt x="115" y="222"/>
                  </a:cubicBezTo>
                  <a:cubicBezTo>
                    <a:pt x="118" y="221"/>
                    <a:pt x="119" y="219"/>
                    <a:pt x="120" y="217"/>
                  </a:cubicBezTo>
                  <a:cubicBezTo>
                    <a:pt x="121" y="196"/>
                    <a:pt x="121" y="196"/>
                    <a:pt x="121" y="196"/>
                  </a:cubicBezTo>
                  <a:cubicBezTo>
                    <a:pt x="137" y="195"/>
                    <a:pt x="137" y="195"/>
                    <a:pt x="137" y="195"/>
                  </a:cubicBezTo>
                  <a:cubicBezTo>
                    <a:pt x="140" y="194"/>
                    <a:pt x="142" y="192"/>
                    <a:pt x="142" y="190"/>
                  </a:cubicBezTo>
                  <a:cubicBezTo>
                    <a:pt x="147" y="170"/>
                    <a:pt x="147" y="170"/>
                    <a:pt x="147" y="170"/>
                  </a:cubicBezTo>
                  <a:cubicBezTo>
                    <a:pt x="147" y="170"/>
                    <a:pt x="148" y="170"/>
                    <a:pt x="149" y="170"/>
                  </a:cubicBezTo>
                  <a:cubicBezTo>
                    <a:pt x="155" y="170"/>
                    <a:pt x="164" y="168"/>
                    <a:pt x="174" y="162"/>
                  </a:cubicBezTo>
                  <a:cubicBezTo>
                    <a:pt x="187" y="168"/>
                    <a:pt x="201" y="172"/>
                    <a:pt x="215" y="172"/>
                  </a:cubicBezTo>
                  <a:cubicBezTo>
                    <a:pt x="262" y="172"/>
                    <a:pt x="301" y="133"/>
                    <a:pt x="301" y="86"/>
                  </a:cubicBezTo>
                  <a:cubicBezTo>
                    <a:pt x="301" y="39"/>
                    <a:pt x="262" y="0"/>
                    <a:pt x="215" y="0"/>
                  </a:cubicBezTo>
                  <a:close/>
                  <a:moveTo>
                    <a:pt x="215" y="160"/>
                  </a:moveTo>
                  <a:cubicBezTo>
                    <a:pt x="202" y="160"/>
                    <a:pt x="188" y="157"/>
                    <a:pt x="177" y="150"/>
                  </a:cubicBezTo>
                  <a:cubicBezTo>
                    <a:pt x="175" y="149"/>
                    <a:pt x="173" y="149"/>
                    <a:pt x="171" y="150"/>
                  </a:cubicBezTo>
                  <a:cubicBezTo>
                    <a:pt x="161" y="157"/>
                    <a:pt x="154" y="158"/>
                    <a:pt x="149" y="158"/>
                  </a:cubicBezTo>
                  <a:cubicBezTo>
                    <a:pt x="146" y="158"/>
                    <a:pt x="144" y="158"/>
                    <a:pt x="144" y="158"/>
                  </a:cubicBezTo>
                  <a:cubicBezTo>
                    <a:pt x="144" y="158"/>
                    <a:pt x="144" y="158"/>
                    <a:pt x="144" y="158"/>
                  </a:cubicBezTo>
                  <a:cubicBezTo>
                    <a:pt x="143" y="157"/>
                    <a:pt x="141" y="157"/>
                    <a:pt x="140" y="158"/>
                  </a:cubicBezTo>
                  <a:cubicBezTo>
                    <a:pt x="138" y="158"/>
                    <a:pt x="137" y="160"/>
                    <a:pt x="137" y="162"/>
                  </a:cubicBezTo>
                  <a:cubicBezTo>
                    <a:pt x="132" y="184"/>
                    <a:pt x="132" y="184"/>
                    <a:pt x="132" y="184"/>
                  </a:cubicBezTo>
                  <a:cubicBezTo>
                    <a:pt x="115" y="186"/>
                    <a:pt x="115" y="186"/>
                    <a:pt x="115" y="186"/>
                  </a:cubicBezTo>
                  <a:cubicBezTo>
                    <a:pt x="112" y="186"/>
                    <a:pt x="110" y="188"/>
                    <a:pt x="110" y="191"/>
                  </a:cubicBezTo>
                  <a:cubicBezTo>
                    <a:pt x="108" y="212"/>
                    <a:pt x="108" y="212"/>
                    <a:pt x="108" y="212"/>
                  </a:cubicBezTo>
                  <a:cubicBezTo>
                    <a:pt x="89" y="217"/>
                    <a:pt x="89" y="217"/>
                    <a:pt x="89" y="217"/>
                  </a:cubicBezTo>
                  <a:cubicBezTo>
                    <a:pt x="87" y="217"/>
                    <a:pt x="85" y="219"/>
                    <a:pt x="85" y="221"/>
                  </a:cubicBezTo>
                  <a:cubicBezTo>
                    <a:pt x="81" y="240"/>
                    <a:pt x="81" y="240"/>
                    <a:pt x="81" y="240"/>
                  </a:cubicBezTo>
                  <a:cubicBezTo>
                    <a:pt x="60" y="244"/>
                    <a:pt x="60" y="244"/>
                    <a:pt x="60" y="244"/>
                  </a:cubicBezTo>
                  <a:cubicBezTo>
                    <a:pt x="58" y="244"/>
                    <a:pt x="56" y="246"/>
                    <a:pt x="55" y="248"/>
                  </a:cubicBezTo>
                  <a:cubicBezTo>
                    <a:pt x="50" y="268"/>
                    <a:pt x="50" y="268"/>
                    <a:pt x="50" y="268"/>
                  </a:cubicBezTo>
                  <a:cubicBezTo>
                    <a:pt x="12" y="269"/>
                    <a:pt x="12" y="269"/>
                    <a:pt x="12" y="269"/>
                  </a:cubicBezTo>
                  <a:cubicBezTo>
                    <a:pt x="11" y="254"/>
                    <a:pt x="11" y="254"/>
                    <a:pt x="11" y="254"/>
                  </a:cubicBezTo>
                  <a:cubicBezTo>
                    <a:pt x="145" y="120"/>
                    <a:pt x="145" y="120"/>
                    <a:pt x="145" y="120"/>
                  </a:cubicBezTo>
                  <a:cubicBezTo>
                    <a:pt x="147" y="119"/>
                    <a:pt x="147" y="116"/>
                    <a:pt x="146" y="114"/>
                  </a:cubicBezTo>
                  <a:cubicBezTo>
                    <a:pt x="142" y="105"/>
                    <a:pt x="141" y="96"/>
                    <a:pt x="141" y="86"/>
                  </a:cubicBezTo>
                  <a:cubicBezTo>
                    <a:pt x="141" y="45"/>
                    <a:pt x="174" y="12"/>
                    <a:pt x="215" y="12"/>
                  </a:cubicBezTo>
                  <a:cubicBezTo>
                    <a:pt x="256" y="12"/>
                    <a:pt x="289" y="45"/>
                    <a:pt x="289" y="86"/>
                  </a:cubicBezTo>
                  <a:cubicBezTo>
                    <a:pt x="289" y="127"/>
                    <a:pt x="256" y="160"/>
                    <a:pt x="215" y="1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schemeClr val="bg1"/>
                </a:solidFill>
              </a:endParaRPr>
            </a:p>
          </p:txBody>
        </p:sp>
        <p:sp>
          <p:nvSpPr>
            <p:cNvPr id="84" name="Freeform 62"/>
            <p:cNvSpPr>
              <a:spLocks noEditPoints="1"/>
            </p:cNvSpPr>
            <p:nvPr/>
          </p:nvSpPr>
          <p:spPr bwMode="auto">
            <a:xfrm>
              <a:off x="3414254" y="4023688"/>
              <a:ext cx="72625" cy="73817"/>
            </a:xfrm>
            <a:custGeom>
              <a:avLst/>
              <a:gdLst>
                <a:gd name="T0" fmla="*/ 48419 w 52"/>
                <a:gd name="T1" fmla="*/ 0 h 52"/>
                <a:gd name="T2" fmla="*/ 0 w 52"/>
                <a:gd name="T3" fmla="*/ 49213 h 52"/>
                <a:gd name="T4" fmla="*/ 48419 w 52"/>
                <a:gd name="T5" fmla="*/ 98425 h 52"/>
                <a:gd name="T6" fmla="*/ 96838 w 52"/>
                <a:gd name="T7" fmla="*/ 49213 h 52"/>
                <a:gd name="T8" fmla="*/ 48419 w 52"/>
                <a:gd name="T9" fmla="*/ 0 h 52"/>
                <a:gd name="T10" fmla="*/ 48419 w 52"/>
                <a:gd name="T11" fmla="*/ 79497 h 52"/>
                <a:gd name="T12" fmla="*/ 18623 w 52"/>
                <a:gd name="T13" fmla="*/ 49213 h 52"/>
                <a:gd name="T14" fmla="*/ 48419 w 52"/>
                <a:gd name="T15" fmla="*/ 18928 h 52"/>
                <a:gd name="T16" fmla="*/ 78215 w 52"/>
                <a:gd name="T17" fmla="*/ 49213 h 52"/>
                <a:gd name="T18" fmla="*/ 48419 w 52"/>
                <a:gd name="T19" fmla="*/ 79497 h 5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2" h="52">
                  <a:moveTo>
                    <a:pt x="26" y="0"/>
                  </a:moveTo>
                  <a:cubicBezTo>
                    <a:pt x="12" y="0"/>
                    <a:pt x="0" y="11"/>
                    <a:pt x="0" y="26"/>
                  </a:cubicBezTo>
                  <a:cubicBezTo>
                    <a:pt x="0" y="40"/>
                    <a:pt x="12" y="52"/>
                    <a:pt x="26" y="52"/>
                  </a:cubicBezTo>
                  <a:cubicBezTo>
                    <a:pt x="40" y="52"/>
                    <a:pt x="52" y="40"/>
                    <a:pt x="52" y="26"/>
                  </a:cubicBezTo>
                  <a:cubicBezTo>
                    <a:pt x="52" y="11"/>
                    <a:pt x="40" y="0"/>
                    <a:pt x="26" y="0"/>
                  </a:cubicBezTo>
                  <a:close/>
                  <a:moveTo>
                    <a:pt x="26" y="42"/>
                  </a:moveTo>
                  <a:cubicBezTo>
                    <a:pt x="17" y="42"/>
                    <a:pt x="10" y="34"/>
                    <a:pt x="10" y="26"/>
                  </a:cubicBezTo>
                  <a:cubicBezTo>
                    <a:pt x="10" y="17"/>
                    <a:pt x="17" y="10"/>
                    <a:pt x="26" y="10"/>
                  </a:cubicBezTo>
                  <a:cubicBezTo>
                    <a:pt x="35" y="10"/>
                    <a:pt x="42" y="17"/>
                    <a:pt x="42" y="26"/>
                  </a:cubicBezTo>
                  <a:cubicBezTo>
                    <a:pt x="42" y="34"/>
                    <a:pt x="35" y="42"/>
                    <a:pt x="26"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schemeClr val="bg1"/>
                </a:solidFill>
              </a:endParaRPr>
            </a:p>
          </p:txBody>
        </p:sp>
      </p:grpSp>
      <p:grpSp>
        <p:nvGrpSpPr>
          <p:cNvPr id="3" name="组合 2"/>
          <p:cNvGrpSpPr/>
          <p:nvPr/>
        </p:nvGrpSpPr>
        <p:grpSpPr>
          <a:xfrm>
            <a:off x="8192294" y="4805436"/>
            <a:ext cx="415925" cy="666751"/>
            <a:chOff x="6036220" y="3933130"/>
            <a:chExt cx="311944" cy="500063"/>
          </a:xfrm>
          <a:solidFill>
            <a:schemeClr val="bg1"/>
          </a:solidFill>
        </p:grpSpPr>
        <p:sp>
          <p:nvSpPr>
            <p:cNvPr id="78" name="Freeform 193"/>
            <p:cNvSpPr/>
            <p:nvPr/>
          </p:nvSpPr>
          <p:spPr bwMode="auto">
            <a:xfrm>
              <a:off x="6036220" y="4330799"/>
              <a:ext cx="86916" cy="102394"/>
            </a:xfrm>
            <a:custGeom>
              <a:avLst/>
              <a:gdLst>
                <a:gd name="T0" fmla="*/ 35 w 62"/>
                <a:gd name="T1" fmla="*/ 0 h 72"/>
                <a:gd name="T2" fmla="*/ 26 w 62"/>
                <a:gd name="T3" fmla="*/ 16 h 72"/>
                <a:gd name="T4" fmla="*/ 20 w 62"/>
                <a:gd name="T5" fmla="*/ 63 h 72"/>
                <a:gd name="T6" fmla="*/ 52 w 62"/>
                <a:gd name="T7" fmla="*/ 61 h 72"/>
                <a:gd name="T8" fmla="*/ 44 w 62"/>
                <a:gd name="T9" fmla="*/ 17 h 72"/>
                <a:gd name="T10" fmla="*/ 35 w 62"/>
                <a:gd name="T11" fmla="*/ 0 h 72"/>
              </a:gdLst>
              <a:ahLst/>
              <a:cxnLst>
                <a:cxn ang="0">
                  <a:pos x="T0" y="T1"/>
                </a:cxn>
                <a:cxn ang="0">
                  <a:pos x="T2" y="T3"/>
                </a:cxn>
                <a:cxn ang="0">
                  <a:pos x="T4" y="T5"/>
                </a:cxn>
                <a:cxn ang="0">
                  <a:pos x="T6" y="T7"/>
                </a:cxn>
                <a:cxn ang="0">
                  <a:pos x="T8" y="T9"/>
                </a:cxn>
                <a:cxn ang="0">
                  <a:pos x="T10" y="T11"/>
                </a:cxn>
              </a:cxnLst>
              <a:rect l="0" t="0" r="r" b="b"/>
              <a:pathLst>
                <a:path w="62" h="72">
                  <a:moveTo>
                    <a:pt x="35" y="0"/>
                  </a:moveTo>
                  <a:cubicBezTo>
                    <a:pt x="35" y="0"/>
                    <a:pt x="31" y="10"/>
                    <a:pt x="26" y="16"/>
                  </a:cubicBezTo>
                  <a:cubicBezTo>
                    <a:pt x="21" y="22"/>
                    <a:pt x="0" y="45"/>
                    <a:pt x="20" y="63"/>
                  </a:cubicBezTo>
                  <a:cubicBezTo>
                    <a:pt x="30" y="72"/>
                    <a:pt x="45" y="71"/>
                    <a:pt x="52" y="61"/>
                  </a:cubicBezTo>
                  <a:cubicBezTo>
                    <a:pt x="60" y="52"/>
                    <a:pt x="62" y="36"/>
                    <a:pt x="44" y="17"/>
                  </a:cubicBezTo>
                  <a:cubicBezTo>
                    <a:pt x="38" y="10"/>
                    <a:pt x="35" y="0"/>
                    <a:pt x="3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sz="2400">
                <a:solidFill>
                  <a:schemeClr val="bg1"/>
                </a:solidFill>
              </a:endParaRPr>
            </a:p>
          </p:txBody>
        </p:sp>
        <p:sp>
          <p:nvSpPr>
            <p:cNvPr id="79" name="Freeform 194"/>
            <p:cNvSpPr>
              <a:spLocks noEditPoints="1"/>
            </p:cNvSpPr>
            <p:nvPr/>
          </p:nvSpPr>
          <p:spPr bwMode="auto">
            <a:xfrm>
              <a:off x="6036220" y="3933130"/>
              <a:ext cx="311944" cy="377429"/>
            </a:xfrm>
            <a:custGeom>
              <a:avLst/>
              <a:gdLst>
                <a:gd name="T0" fmla="*/ 206 w 220"/>
                <a:gd name="T1" fmla="*/ 86 h 266"/>
                <a:gd name="T2" fmla="*/ 158 w 220"/>
                <a:gd name="T3" fmla="*/ 86 h 266"/>
                <a:gd name="T4" fmla="*/ 126 w 220"/>
                <a:gd name="T5" fmla="*/ 55 h 266"/>
                <a:gd name="T6" fmla="*/ 126 w 220"/>
                <a:gd name="T7" fmla="*/ 49 h 266"/>
                <a:gd name="T8" fmla="*/ 137 w 220"/>
                <a:gd name="T9" fmla="*/ 49 h 266"/>
                <a:gd name="T10" fmla="*/ 156 w 220"/>
                <a:gd name="T11" fmla="*/ 30 h 266"/>
                <a:gd name="T12" fmla="*/ 137 w 220"/>
                <a:gd name="T13" fmla="*/ 11 h 266"/>
                <a:gd name="T14" fmla="*/ 125 w 220"/>
                <a:gd name="T15" fmla="*/ 11 h 266"/>
                <a:gd name="T16" fmla="*/ 109 w 220"/>
                <a:gd name="T17" fmla="*/ 0 h 266"/>
                <a:gd name="T18" fmla="*/ 93 w 220"/>
                <a:gd name="T19" fmla="*/ 11 h 266"/>
                <a:gd name="T20" fmla="*/ 81 w 220"/>
                <a:gd name="T21" fmla="*/ 11 h 266"/>
                <a:gd name="T22" fmla="*/ 62 w 220"/>
                <a:gd name="T23" fmla="*/ 30 h 266"/>
                <a:gd name="T24" fmla="*/ 81 w 220"/>
                <a:gd name="T25" fmla="*/ 49 h 266"/>
                <a:gd name="T26" fmla="*/ 92 w 220"/>
                <a:gd name="T27" fmla="*/ 49 h 266"/>
                <a:gd name="T28" fmla="*/ 92 w 220"/>
                <a:gd name="T29" fmla="*/ 55 h 266"/>
                <a:gd name="T30" fmla="*/ 58 w 220"/>
                <a:gd name="T31" fmla="*/ 92 h 266"/>
                <a:gd name="T32" fmla="*/ 0 w 220"/>
                <a:gd name="T33" fmla="*/ 160 h 266"/>
                <a:gd name="T34" fmla="*/ 0 w 220"/>
                <a:gd name="T35" fmla="*/ 167 h 266"/>
                <a:gd name="T36" fmla="*/ 0 w 220"/>
                <a:gd name="T37" fmla="*/ 246 h 266"/>
                <a:gd name="T38" fmla="*/ 20 w 220"/>
                <a:gd name="T39" fmla="*/ 266 h 266"/>
                <a:gd name="T40" fmla="*/ 50 w 220"/>
                <a:gd name="T41" fmla="*/ 266 h 266"/>
                <a:gd name="T42" fmla="*/ 70 w 220"/>
                <a:gd name="T43" fmla="*/ 246 h 266"/>
                <a:gd name="T44" fmla="*/ 70 w 220"/>
                <a:gd name="T45" fmla="*/ 190 h 266"/>
                <a:gd name="T46" fmla="*/ 70 w 220"/>
                <a:gd name="T47" fmla="*/ 189 h 266"/>
                <a:gd name="T48" fmla="*/ 102 w 220"/>
                <a:gd name="T49" fmla="*/ 177 h 266"/>
                <a:gd name="T50" fmla="*/ 206 w 220"/>
                <a:gd name="T51" fmla="*/ 177 h 266"/>
                <a:gd name="T52" fmla="*/ 220 w 220"/>
                <a:gd name="T53" fmla="*/ 157 h 266"/>
                <a:gd name="T54" fmla="*/ 220 w 220"/>
                <a:gd name="T55" fmla="*/ 105 h 266"/>
                <a:gd name="T56" fmla="*/ 206 w 220"/>
                <a:gd name="T57" fmla="*/ 86 h 266"/>
                <a:gd name="T58" fmla="*/ 82 w 220"/>
                <a:gd name="T59" fmla="*/ 39 h 266"/>
                <a:gd name="T60" fmla="*/ 72 w 220"/>
                <a:gd name="T61" fmla="*/ 30 h 266"/>
                <a:gd name="T62" fmla="*/ 82 w 220"/>
                <a:gd name="T63" fmla="*/ 20 h 266"/>
                <a:gd name="T64" fmla="*/ 136 w 220"/>
                <a:gd name="T65" fmla="*/ 20 h 266"/>
                <a:gd name="T66" fmla="*/ 146 w 220"/>
                <a:gd name="T67" fmla="*/ 30 h 266"/>
                <a:gd name="T68" fmla="*/ 136 w 220"/>
                <a:gd name="T69" fmla="*/ 39 h 266"/>
                <a:gd name="T70" fmla="*/ 82 w 220"/>
                <a:gd name="T71" fmla="*/ 39 h 266"/>
                <a:gd name="T72" fmla="*/ 100 w 220"/>
                <a:gd name="T73" fmla="*/ 67 h 266"/>
                <a:gd name="T74" fmla="*/ 106 w 220"/>
                <a:gd name="T75" fmla="*/ 65 h 266"/>
                <a:gd name="T76" fmla="*/ 106 w 220"/>
                <a:gd name="T77" fmla="*/ 49 h 266"/>
                <a:gd name="T78" fmla="*/ 113 w 220"/>
                <a:gd name="T79" fmla="*/ 49 h 266"/>
                <a:gd name="T80" fmla="*/ 113 w 220"/>
                <a:gd name="T81" fmla="*/ 65 h 266"/>
                <a:gd name="T82" fmla="*/ 118 w 220"/>
                <a:gd name="T83" fmla="*/ 67 h 266"/>
                <a:gd name="T84" fmla="*/ 146 w 220"/>
                <a:gd name="T85" fmla="*/ 92 h 266"/>
                <a:gd name="T86" fmla="*/ 108 w 220"/>
                <a:gd name="T87" fmla="*/ 96 h 266"/>
                <a:gd name="T88" fmla="*/ 72 w 220"/>
                <a:gd name="T89" fmla="*/ 93 h 266"/>
                <a:gd name="T90" fmla="*/ 100 w 220"/>
                <a:gd name="T91" fmla="*/ 67 h 266"/>
                <a:gd name="T92" fmla="*/ 206 w 220"/>
                <a:gd name="T93" fmla="*/ 157 h 266"/>
                <a:gd name="T94" fmla="*/ 205 w 220"/>
                <a:gd name="T95" fmla="*/ 163 h 266"/>
                <a:gd name="T96" fmla="*/ 102 w 220"/>
                <a:gd name="T97" fmla="*/ 163 h 266"/>
                <a:gd name="T98" fmla="*/ 57 w 220"/>
                <a:gd name="T99" fmla="*/ 182 h 266"/>
                <a:gd name="T100" fmla="*/ 56 w 220"/>
                <a:gd name="T101" fmla="*/ 183 h 266"/>
                <a:gd name="T102" fmla="*/ 56 w 220"/>
                <a:gd name="T103" fmla="*/ 246 h 266"/>
                <a:gd name="T104" fmla="*/ 50 w 220"/>
                <a:gd name="T105" fmla="*/ 253 h 266"/>
                <a:gd name="T106" fmla="*/ 20 w 220"/>
                <a:gd name="T107" fmla="*/ 253 h 266"/>
                <a:gd name="T108" fmla="*/ 14 w 220"/>
                <a:gd name="T109" fmla="*/ 246 h 266"/>
                <a:gd name="T110" fmla="*/ 14 w 220"/>
                <a:gd name="T111" fmla="*/ 160 h 266"/>
                <a:gd name="T112" fmla="*/ 66 w 220"/>
                <a:gd name="T113" fmla="*/ 104 h 266"/>
                <a:gd name="T114" fmla="*/ 67 w 220"/>
                <a:gd name="T115" fmla="*/ 103 h 266"/>
                <a:gd name="T116" fmla="*/ 110 w 220"/>
                <a:gd name="T117" fmla="*/ 108 h 266"/>
                <a:gd name="T118" fmla="*/ 159 w 220"/>
                <a:gd name="T119" fmla="*/ 99 h 266"/>
                <a:gd name="T120" fmla="*/ 205 w 220"/>
                <a:gd name="T121" fmla="*/ 99 h 266"/>
                <a:gd name="T122" fmla="*/ 206 w 220"/>
                <a:gd name="T123" fmla="*/ 105 h 266"/>
                <a:gd name="T124" fmla="*/ 206 w 220"/>
                <a:gd name="T125" fmla="*/ 157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0" h="266">
                  <a:moveTo>
                    <a:pt x="206" y="86"/>
                  </a:moveTo>
                  <a:cubicBezTo>
                    <a:pt x="158" y="86"/>
                    <a:pt x="158" y="86"/>
                    <a:pt x="158" y="86"/>
                  </a:cubicBezTo>
                  <a:cubicBezTo>
                    <a:pt x="153" y="71"/>
                    <a:pt x="141" y="60"/>
                    <a:pt x="126" y="55"/>
                  </a:cubicBezTo>
                  <a:cubicBezTo>
                    <a:pt x="126" y="49"/>
                    <a:pt x="126" y="49"/>
                    <a:pt x="126" y="49"/>
                  </a:cubicBezTo>
                  <a:cubicBezTo>
                    <a:pt x="137" y="49"/>
                    <a:pt x="137" y="49"/>
                    <a:pt x="137" y="49"/>
                  </a:cubicBezTo>
                  <a:cubicBezTo>
                    <a:pt x="148" y="49"/>
                    <a:pt x="156" y="41"/>
                    <a:pt x="156" y="30"/>
                  </a:cubicBezTo>
                  <a:cubicBezTo>
                    <a:pt x="156" y="20"/>
                    <a:pt x="148" y="11"/>
                    <a:pt x="137" y="11"/>
                  </a:cubicBezTo>
                  <a:cubicBezTo>
                    <a:pt x="125" y="11"/>
                    <a:pt x="125" y="11"/>
                    <a:pt x="125" y="11"/>
                  </a:cubicBezTo>
                  <a:cubicBezTo>
                    <a:pt x="123" y="5"/>
                    <a:pt x="116" y="0"/>
                    <a:pt x="109" y="0"/>
                  </a:cubicBezTo>
                  <a:cubicBezTo>
                    <a:pt x="102" y="0"/>
                    <a:pt x="96" y="5"/>
                    <a:pt x="93" y="11"/>
                  </a:cubicBezTo>
                  <a:cubicBezTo>
                    <a:pt x="81" y="11"/>
                    <a:pt x="81" y="11"/>
                    <a:pt x="81" y="11"/>
                  </a:cubicBezTo>
                  <a:cubicBezTo>
                    <a:pt x="71" y="11"/>
                    <a:pt x="62" y="20"/>
                    <a:pt x="62" y="30"/>
                  </a:cubicBezTo>
                  <a:cubicBezTo>
                    <a:pt x="62" y="41"/>
                    <a:pt x="71" y="49"/>
                    <a:pt x="81" y="49"/>
                  </a:cubicBezTo>
                  <a:cubicBezTo>
                    <a:pt x="92" y="49"/>
                    <a:pt x="92" y="49"/>
                    <a:pt x="92" y="49"/>
                  </a:cubicBezTo>
                  <a:cubicBezTo>
                    <a:pt x="92" y="55"/>
                    <a:pt x="92" y="55"/>
                    <a:pt x="92" y="55"/>
                  </a:cubicBezTo>
                  <a:cubicBezTo>
                    <a:pt x="75" y="61"/>
                    <a:pt x="63" y="74"/>
                    <a:pt x="58" y="92"/>
                  </a:cubicBezTo>
                  <a:cubicBezTo>
                    <a:pt x="32" y="99"/>
                    <a:pt x="1" y="117"/>
                    <a:pt x="0" y="160"/>
                  </a:cubicBezTo>
                  <a:cubicBezTo>
                    <a:pt x="0" y="162"/>
                    <a:pt x="0" y="165"/>
                    <a:pt x="0" y="167"/>
                  </a:cubicBezTo>
                  <a:cubicBezTo>
                    <a:pt x="0" y="246"/>
                    <a:pt x="0" y="246"/>
                    <a:pt x="0" y="246"/>
                  </a:cubicBezTo>
                  <a:cubicBezTo>
                    <a:pt x="0" y="257"/>
                    <a:pt x="9" y="266"/>
                    <a:pt x="20" y="266"/>
                  </a:cubicBezTo>
                  <a:cubicBezTo>
                    <a:pt x="50" y="266"/>
                    <a:pt x="50" y="266"/>
                    <a:pt x="50" y="266"/>
                  </a:cubicBezTo>
                  <a:cubicBezTo>
                    <a:pt x="61" y="266"/>
                    <a:pt x="70" y="257"/>
                    <a:pt x="70" y="246"/>
                  </a:cubicBezTo>
                  <a:cubicBezTo>
                    <a:pt x="70" y="190"/>
                    <a:pt x="70" y="190"/>
                    <a:pt x="70" y="190"/>
                  </a:cubicBezTo>
                  <a:cubicBezTo>
                    <a:pt x="70" y="189"/>
                    <a:pt x="70" y="189"/>
                    <a:pt x="70" y="189"/>
                  </a:cubicBezTo>
                  <a:cubicBezTo>
                    <a:pt x="71" y="189"/>
                    <a:pt x="81" y="177"/>
                    <a:pt x="102" y="177"/>
                  </a:cubicBezTo>
                  <a:cubicBezTo>
                    <a:pt x="206" y="177"/>
                    <a:pt x="206" y="177"/>
                    <a:pt x="206" y="177"/>
                  </a:cubicBezTo>
                  <a:cubicBezTo>
                    <a:pt x="214" y="177"/>
                    <a:pt x="220" y="168"/>
                    <a:pt x="220" y="157"/>
                  </a:cubicBezTo>
                  <a:cubicBezTo>
                    <a:pt x="220" y="105"/>
                    <a:pt x="220" y="105"/>
                    <a:pt x="220" y="105"/>
                  </a:cubicBezTo>
                  <a:cubicBezTo>
                    <a:pt x="220" y="94"/>
                    <a:pt x="214" y="86"/>
                    <a:pt x="206" y="86"/>
                  </a:cubicBezTo>
                  <a:close/>
                  <a:moveTo>
                    <a:pt x="82" y="39"/>
                  </a:moveTo>
                  <a:cubicBezTo>
                    <a:pt x="77" y="39"/>
                    <a:pt x="72" y="35"/>
                    <a:pt x="72" y="30"/>
                  </a:cubicBezTo>
                  <a:cubicBezTo>
                    <a:pt x="72" y="24"/>
                    <a:pt x="77" y="20"/>
                    <a:pt x="82" y="20"/>
                  </a:cubicBezTo>
                  <a:cubicBezTo>
                    <a:pt x="136" y="20"/>
                    <a:pt x="136" y="20"/>
                    <a:pt x="136" y="20"/>
                  </a:cubicBezTo>
                  <a:cubicBezTo>
                    <a:pt x="142" y="20"/>
                    <a:pt x="146" y="24"/>
                    <a:pt x="146" y="30"/>
                  </a:cubicBezTo>
                  <a:cubicBezTo>
                    <a:pt x="146" y="35"/>
                    <a:pt x="142" y="39"/>
                    <a:pt x="136" y="39"/>
                  </a:cubicBezTo>
                  <a:lnTo>
                    <a:pt x="82" y="39"/>
                  </a:lnTo>
                  <a:close/>
                  <a:moveTo>
                    <a:pt x="100" y="67"/>
                  </a:moveTo>
                  <a:cubicBezTo>
                    <a:pt x="106" y="65"/>
                    <a:pt x="106" y="65"/>
                    <a:pt x="106" y="65"/>
                  </a:cubicBezTo>
                  <a:cubicBezTo>
                    <a:pt x="106" y="49"/>
                    <a:pt x="106" y="49"/>
                    <a:pt x="106" y="49"/>
                  </a:cubicBezTo>
                  <a:cubicBezTo>
                    <a:pt x="113" y="49"/>
                    <a:pt x="113" y="49"/>
                    <a:pt x="113" y="49"/>
                  </a:cubicBezTo>
                  <a:cubicBezTo>
                    <a:pt x="113" y="65"/>
                    <a:pt x="113" y="65"/>
                    <a:pt x="113" y="65"/>
                  </a:cubicBezTo>
                  <a:cubicBezTo>
                    <a:pt x="118" y="67"/>
                    <a:pt x="118" y="67"/>
                    <a:pt x="118" y="67"/>
                  </a:cubicBezTo>
                  <a:cubicBezTo>
                    <a:pt x="131" y="70"/>
                    <a:pt x="141" y="79"/>
                    <a:pt x="146" y="92"/>
                  </a:cubicBezTo>
                  <a:cubicBezTo>
                    <a:pt x="134" y="95"/>
                    <a:pt x="122" y="96"/>
                    <a:pt x="108" y="96"/>
                  </a:cubicBezTo>
                  <a:cubicBezTo>
                    <a:pt x="92" y="96"/>
                    <a:pt x="79" y="94"/>
                    <a:pt x="72" y="93"/>
                  </a:cubicBezTo>
                  <a:cubicBezTo>
                    <a:pt x="76" y="80"/>
                    <a:pt x="87" y="70"/>
                    <a:pt x="100" y="67"/>
                  </a:cubicBezTo>
                  <a:close/>
                  <a:moveTo>
                    <a:pt x="206" y="157"/>
                  </a:moveTo>
                  <a:cubicBezTo>
                    <a:pt x="206" y="160"/>
                    <a:pt x="205" y="162"/>
                    <a:pt x="205" y="163"/>
                  </a:cubicBezTo>
                  <a:cubicBezTo>
                    <a:pt x="102" y="163"/>
                    <a:pt x="102" y="163"/>
                    <a:pt x="102" y="163"/>
                  </a:cubicBezTo>
                  <a:cubicBezTo>
                    <a:pt x="73" y="163"/>
                    <a:pt x="58" y="181"/>
                    <a:pt x="57" y="182"/>
                  </a:cubicBezTo>
                  <a:cubicBezTo>
                    <a:pt x="56" y="183"/>
                    <a:pt x="56" y="183"/>
                    <a:pt x="56" y="183"/>
                  </a:cubicBezTo>
                  <a:cubicBezTo>
                    <a:pt x="56" y="246"/>
                    <a:pt x="56" y="246"/>
                    <a:pt x="56" y="246"/>
                  </a:cubicBezTo>
                  <a:cubicBezTo>
                    <a:pt x="56" y="250"/>
                    <a:pt x="54" y="253"/>
                    <a:pt x="50" y="253"/>
                  </a:cubicBezTo>
                  <a:cubicBezTo>
                    <a:pt x="20" y="253"/>
                    <a:pt x="20" y="253"/>
                    <a:pt x="20" y="253"/>
                  </a:cubicBezTo>
                  <a:cubicBezTo>
                    <a:pt x="17" y="253"/>
                    <a:pt x="14" y="250"/>
                    <a:pt x="14" y="246"/>
                  </a:cubicBezTo>
                  <a:cubicBezTo>
                    <a:pt x="14" y="217"/>
                    <a:pt x="14" y="162"/>
                    <a:pt x="14" y="160"/>
                  </a:cubicBezTo>
                  <a:cubicBezTo>
                    <a:pt x="15" y="131"/>
                    <a:pt x="32" y="112"/>
                    <a:pt x="66" y="104"/>
                  </a:cubicBezTo>
                  <a:cubicBezTo>
                    <a:pt x="67" y="103"/>
                    <a:pt x="67" y="103"/>
                    <a:pt x="67" y="103"/>
                  </a:cubicBezTo>
                  <a:cubicBezTo>
                    <a:pt x="82" y="106"/>
                    <a:pt x="97" y="108"/>
                    <a:pt x="110" y="108"/>
                  </a:cubicBezTo>
                  <a:cubicBezTo>
                    <a:pt x="138" y="108"/>
                    <a:pt x="155" y="101"/>
                    <a:pt x="159" y="99"/>
                  </a:cubicBezTo>
                  <a:cubicBezTo>
                    <a:pt x="205" y="99"/>
                    <a:pt x="205" y="99"/>
                    <a:pt x="205" y="99"/>
                  </a:cubicBezTo>
                  <a:cubicBezTo>
                    <a:pt x="205" y="100"/>
                    <a:pt x="206" y="102"/>
                    <a:pt x="206" y="105"/>
                  </a:cubicBezTo>
                  <a:lnTo>
                    <a:pt x="206" y="15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sz="2400">
                <a:solidFill>
                  <a:schemeClr val="bg1"/>
                </a:solidFill>
              </a:endParaRPr>
            </a:p>
          </p:txBody>
        </p:sp>
      </p:grpSp>
      <p:sp>
        <p:nvSpPr>
          <p:cNvPr id="27" name="TextBox 26"/>
          <p:cNvSpPr txBox="1"/>
          <p:nvPr/>
        </p:nvSpPr>
        <p:spPr>
          <a:xfrm>
            <a:off x="1049568" y="4767097"/>
            <a:ext cx="1415772" cy="338554"/>
          </a:xfrm>
          <a:prstGeom prst="rect">
            <a:avLst/>
          </a:prstGeom>
          <a:noFill/>
        </p:spPr>
        <p:txBody>
          <a:bodyPr wrap="none" rtlCol="0">
            <a:spAutoFit/>
          </a:bodyPr>
          <a:lstStyle/>
          <a:p>
            <a:r>
              <a:rPr lang="zh-CN" altLang="en-US" sz="1600" b="1" dirty="0">
                <a:solidFill>
                  <a:schemeClr val="bg1"/>
                </a:solidFill>
                <a:latin typeface="微软雅黑" panose="020B0503020204020204" pitchFamily="34" charset="-122"/>
                <a:ea typeface="微软雅黑" panose="020B0503020204020204" pitchFamily="34" charset="-122"/>
              </a:rPr>
              <a:t>点击添加文本</a:t>
            </a:r>
          </a:p>
        </p:txBody>
      </p:sp>
      <p:sp>
        <p:nvSpPr>
          <p:cNvPr id="28" name="TextBox 27"/>
          <p:cNvSpPr txBox="1"/>
          <p:nvPr/>
        </p:nvSpPr>
        <p:spPr>
          <a:xfrm>
            <a:off x="1049567" y="5081112"/>
            <a:ext cx="3273259" cy="461665"/>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点击输入具体内容点击输入简要文本内容，文字内容需概况精炼的说明该分项内容</a:t>
            </a:r>
            <a:endParaRPr lang="en-US" altLang="zh-CN" sz="1200" dirty="0">
              <a:solidFill>
                <a:schemeClr val="bg1"/>
              </a:solidFill>
              <a:latin typeface="微软雅黑" panose="020B0503020204020204" pitchFamily="34" charset="-122"/>
              <a:ea typeface="微软雅黑" panose="020B0503020204020204" pitchFamily="34" charset="-122"/>
            </a:endParaRPr>
          </a:p>
        </p:txBody>
      </p:sp>
      <p:sp>
        <p:nvSpPr>
          <p:cNvPr id="29" name="TextBox 28"/>
          <p:cNvSpPr txBox="1"/>
          <p:nvPr/>
        </p:nvSpPr>
        <p:spPr>
          <a:xfrm>
            <a:off x="4886721" y="4767097"/>
            <a:ext cx="1415772" cy="338554"/>
          </a:xfrm>
          <a:prstGeom prst="rect">
            <a:avLst/>
          </a:prstGeom>
          <a:noFill/>
        </p:spPr>
        <p:txBody>
          <a:bodyPr wrap="none" rtlCol="0">
            <a:spAutoFit/>
          </a:bodyPr>
          <a:lstStyle/>
          <a:p>
            <a:r>
              <a:rPr lang="zh-CN" altLang="en-US" sz="1600" b="1" dirty="0">
                <a:solidFill>
                  <a:schemeClr val="bg1"/>
                </a:solidFill>
                <a:latin typeface="微软雅黑" panose="020B0503020204020204" pitchFamily="34" charset="-122"/>
                <a:ea typeface="微软雅黑" panose="020B0503020204020204" pitchFamily="34" charset="-122"/>
              </a:rPr>
              <a:t>点击添加文本</a:t>
            </a:r>
          </a:p>
        </p:txBody>
      </p:sp>
      <p:sp>
        <p:nvSpPr>
          <p:cNvPr id="30" name="TextBox 29"/>
          <p:cNvSpPr txBox="1"/>
          <p:nvPr/>
        </p:nvSpPr>
        <p:spPr>
          <a:xfrm>
            <a:off x="4886720" y="5081112"/>
            <a:ext cx="3273259" cy="461665"/>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点击输入具体内容点击输入简要文本内容，文字内容需概况精炼的说明该分项内容</a:t>
            </a:r>
            <a:endParaRPr lang="en-US" altLang="zh-CN" sz="1200" dirty="0">
              <a:solidFill>
                <a:schemeClr val="bg1"/>
              </a:solidFill>
              <a:latin typeface="微软雅黑" panose="020B0503020204020204" pitchFamily="34" charset="-122"/>
              <a:ea typeface="微软雅黑" panose="020B0503020204020204" pitchFamily="34" charset="-122"/>
            </a:endParaRPr>
          </a:p>
        </p:txBody>
      </p:sp>
      <p:sp>
        <p:nvSpPr>
          <p:cNvPr id="31" name="TextBox 30"/>
          <p:cNvSpPr txBox="1"/>
          <p:nvPr/>
        </p:nvSpPr>
        <p:spPr>
          <a:xfrm>
            <a:off x="8627824" y="4767097"/>
            <a:ext cx="1415772" cy="338554"/>
          </a:xfrm>
          <a:prstGeom prst="rect">
            <a:avLst/>
          </a:prstGeom>
          <a:noFill/>
        </p:spPr>
        <p:txBody>
          <a:bodyPr wrap="none" rtlCol="0">
            <a:spAutoFit/>
          </a:bodyPr>
          <a:lstStyle/>
          <a:p>
            <a:r>
              <a:rPr lang="zh-CN" altLang="en-US" sz="1600" b="1" dirty="0">
                <a:solidFill>
                  <a:schemeClr val="bg1"/>
                </a:solidFill>
                <a:latin typeface="微软雅黑" panose="020B0503020204020204" pitchFamily="34" charset="-122"/>
                <a:ea typeface="微软雅黑" panose="020B0503020204020204" pitchFamily="34" charset="-122"/>
              </a:rPr>
              <a:t>点击添加文本</a:t>
            </a:r>
          </a:p>
        </p:txBody>
      </p:sp>
      <p:sp>
        <p:nvSpPr>
          <p:cNvPr id="32" name="TextBox 31"/>
          <p:cNvSpPr txBox="1"/>
          <p:nvPr/>
        </p:nvSpPr>
        <p:spPr>
          <a:xfrm>
            <a:off x="8627823" y="5081112"/>
            <a:ext cx="3273259" cy="461665"/>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点击输入具体内容点击输入简要文本内容，文字内容需概况精炼的说明该分项内容</a:t>
            </a:r>
            <a:endParaRPr lang="en-US" altLang="zh-CN" sz="1200" dirty="0">
              <a:solidFill>
                <a:schemeClr val="bg1"/>
              </a:solidFill>
              <a:latin typeface="微软雅黑" panose="020B0503020204020204" pitchFamily="34" charset="-122"/>
              <a:ea typeface="微软雅黑" panose="020B0503020204020204" pitchFamily="34" charset="-122"/>
            </a:endParaRPr>
          </a:p>
        </p:txBody>
      </p:sp>
      <p:sp>
        <p:nvSpPr>
          <p:cNvPr id="25" name="矩形 24"/>
          <p:cNvSpPr/>
          <p:nvPr/>
        </p:nvSpPr>
        <p:spPr>
          <a:xfrm>
            <a:off x="1335123" y="451832"/>
            <a:ext cx="4472443" cy="646331"/>
          </a:xfrm>
          <a:prstGeom prst="rect">
            <a:avLst/>
          </a:prstGeom>
        </p:spPr>
        <p:txBody>
          <a:bodyPr wrap="none">
            <a:spAutoFit/>
          </a:bodyPr>
          <a:lstStyle/>
          <a:p>
            <a:r>
              <a:rPr lang="en-US" altLang="zh-CN" sz="3600" b="1" dirty="0">
                <a:solidFill>
                  <a:schemeClr val="bg1"/>
                </a:solidFill>
                <a:latin typeface="+mn-ea"/>
                <a:cs typeface="+mn-ea"/>
              </a:rPr>
              <a:t>Part 3 </a:t>
            </a:r>
            <a:r>
              <a:rPr lang="zh-CN" altLang="en-US" sz="3600" b="1" dirty="0">
                <a:solidFill>
                  <a:schemeClr val="bg1"/>
                </a:solidFill>
                <a:latin typeface="+mn-ea"/>
                <a:cs typeface="+mn-ea"/>
              </a:rPr>
              <a:t>项目成果展示</a:t>
            </a:r>
          </a:p>
        </p:txBody>
      </p:sp>
      <p:sp>
        <p:nvSpPr>
          <p:cNvPr id="26" name="文本框 25"/>
          <p:cNvSpPr txBox="1"/>
          <p:nvPr/>
        </p:nvSpPr>
        <p:spPr>
          <a:xfrm>
            <a:off x="12192000" y="9372600"/>
            <a:ext cx="877163" cy="369332"/>
          </a:xfrm>
          <a:prstGeom prst="rect">
            <a:avLst/>
          </a:prstGeom>
          <a:noFill/>
        </p:spPr>
        <p:txBody>
          <a:bodyPr wrap="none" rtlCol="0">
            <a:spAutoFit/>
          </a:bodyPr>
          <a:lstStyle/>
          <a:p>
            <a:r>
              <a:rPr lang="zh-CN" altLang="en-US" dirty="0"/>
              <a:t>延时符</a:t>
            </a: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 calcmode="lin" valueType="num">
                                      <p:cBhvr>
                                        <p:cTn id="7" dur="500" fill="hold"/>
                                        <p:tgtEl>
                                          <p:spTgt spid="70"/>
                                        </p:tgtEl>
                                        <p:attrNameLst>
                                          <p:attrName>ppt_w</p:attrName>
                                        </p:attrNameLst>
                                      </p:cBhvr>
                                      <p:tavLst>
                                        <p:tav tm="0">
                                          <p:val>
                                            <p:fltVal val="0"/>
                                          </p:val>
                                        </p:tav>
                                        <p:tav tm="100000">
                                          <p:val>
                                            <p:strVal val="#ppt_w"/>
                                          </p:val>
                                        </p:tav>
                                      </p:tavLst>
                                    </p:anim>
                                    <p:anim calcmode="lin" valueType="num">
                                      <p:cBhvr>
                                        <p:cTn id="8" dur="500" fill="hold"/>
                                        <p:tgtEl>
                                          <p:spTgt spid="70"/>
                                        </p:tgtEl>
                                        <p:attrNameLst>
                                          <p:attrName>ppt_h</p:attrName>
                                        </p:attrNameLst>
                                      </p:cBhvr>
                                      <p:tavLst>
                                        <p:tav tm="0">
                                          <p:val>
                                            <p:fltVal val="0"/>
                                          </p:val>
                                        </p:tav>
                                        <p:tav tm="100000">
                                          <p:val>
                                            <p:strVal val="#ppt_h"/>
                                          </p:val>
                                        </p:tav>
                                      </p:tavLst>
                                    </p:anim>
                                    <p:animEffect transition="in" filter="fade">
                                      <p:cBhvr>
                                        <p:cTn id="9" dur="500"/>
                                        <p:tgtEl>
                                          <p:spTgt spid="70"/>
                                        </p:tgtEl>
                                      </p:cBhvr>
                                    </p:animEffec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51"/>
                                        </p:tgtEl>
                                        <p:attrNameLst>
                                          <p:attrName>style.visibility</p:attrName>
                                        </p:attrNameLst>
                                      </p:cBhvr>
                                      <p:to>
                                        <p:strVal val="visible"/>
                                      </p:to>
                                    </p:set>
                                    <p:animEffect transition="in" filter="fade">
                                      <p:cBhvr>
                                        <p:cTn id="13" dur="1500"/>
                                        <p:tgtEl>
                                          <p:spTgt spid="51"/>
                                        </p:tgtEl>
                                      </p:cBhvr>
                                    </p:animEffect>
                                  </p:childTnLst>
                                </p:cTn>
                              </p:par>
                              <p:par>
                                <p:cTn id="14" presetID="10" presetClass="entr" presetSubtype="0" fill="hold" nodeType="withEffect">
                                  <p:stCondLst>
                                    <p:cond delay="0"/>
                                  </p:stCondLst>
                                  <p:childTnLst>
                                    <p:set>
                                      <p:cBhvr>
                                        <p:cTn id="15" dur="1" fill="hold">
                                          <p:stCondLst>
                                            <p:cond delay="0"/>
                                          </p:stCondLst>
                                        </p:cTn>
                                        <p:tgtEl>
                                          <p:spTgt spid="67"/>
                                        </p:tgtEl>
                                        <p:attrNameLst>
                                          <p:attrName>style.visibility</p:attrName>
                                        </p:attrNameLst>
                                      </p:cBhvr>
                                      <p:to>
                                        <p:strVal val="visible"/>
                                      </p:to>
                                    </p:set>
                                    <p:animEffect transition="in" filter="fade">
                                      <p:cBhvr>
                                        <p:cTn id="16" dur="1500"/>
                                        <p:tgtEl>
                                          <p:spTgt spid="67"/>
                                        </p:tgtEl>
                                      </p:cBhvr>
                                    </p:animEffect>
                                  </p:childTnLst>
                                </p:cTn>
                              </p:par>
                            </p:childTnLst>
                          </p:cTn>
                        </p:par>
                        <p:par>
                          <p:cTn id="17" fill="hold">
                            <p:stCondLst>
                              <p:cond delay="2000"/>
                            </p:stCondLst>
                            <p:childTnLst>
                              <p:par>
                                <p:cTn id="18" presetID="2" presetClass="entr" presetSubtype="4" fill="hold" grpId="0" nodeType="afterEffect">
                                  <p:stCondLst>
                                    <p:cond delay="0"/>
                                  </p:stCondLst>
                                  <p:childTnLst>
                                    <p:set>
                                      <p:cBhvr>
                                        <p:cTn id="19" dur="1" fill="hold">
                                          <p:stCondLst>
                                            <p:cond delay="0"/>
                                          </p:stCondLst>
                                        </p:cTn>
                                        <p:tgtEl>
                                          <p:spTgt spid="86"/>
                                        </p:tgtEl>
                                        <p:attrNameLst>
                                          <p:attrName>style.visibility</p:attrName>
                                        </p:attrNameLst>
                                      </p:cBhvr>
                                      <p:to>
                                        <p:strVal val="visible"/>
                                      </p:to>
                                    </p:set>
                                    <p:anim calcmode="lin" valueType="num">
                                      <p:cBhvr additive="base">
                                        <p:cTn id="20" dur="500" fill="hold"/>
                                        <p:tgtEl>
                                          <p:spTgt spid="86"/>
                                        </p:tgtEl>
                                        <p:attrNameLst>
                                          <p:attrName>ppt_x</p:attrName>
                                        </p:attrNameLst>
                                      </p:cBhvr>
                                      <p:tavLst>
                                        <p:tav tm="0">
                                          <p:val>
                                            <p:strVal val="#ppt_x"/>
                                          </p:val>
                                        </p:tav>
                                        <p:tav tm="100000">
                                          <p:val>
                                            <p:strVal val="#ppt_x"/>
                                          </p:val>
                                        </p:tav>
                                      </p:tavLst>
                                    </p:anim>
                                    <p:anim calcmode="lin" valueType="num">
                                      <p:cBhvr additive="base">
                                        <p:cTn id="21" dur="500" fill="hold"/>
                                        <p:tgtEl>
                                          <p:spTgt spid="86"/>
                                        </p:tgtEl>
                                        <p:attrNameLst>
                                          <p:attrName>ppt_y</p:attrName>
                                        </p:attrNameLst>
                                      </p:cBhvr>
                                      <p:tavLst>
                                        <p:tav tm="0">
                                          <p:val>
                                            <p:strVal val="1+#ppt_h/2"/>
                                          </p:val>
                                        </p:tav>
                                        <p:tav tm="100000">
                                          <p:val>
                                            <p:strVal val="#ppt_y"/>
                                          </p:val>
                                        </p:tav>
                                      </p:tavLst>
                                    </p:anim>
                                  </p:childTnLst>
                                </p:cTn>
                              </p:par>
                            </p:childTnLst>
                          </p:cTn>
                        </p:par>
                        <p:par>
                          <p:cTn id="22" fill="hold">
                            <p:stCondLst>
                              <p:cond delay="2500"/>
                            </p:stCondLst>
                            <p:childTnLst>
                              <p:par>
                                <p:cTn id="23" presetID="22" presetClass="entr" presetSubtype="8" fill="hold" grpId="0" nodeType="after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left)">
                                      <p:cBhvr>
                                        <p:cTn id="25" dur="500"/>
                                        <p:tgtEl>
                                          <p:spTgt spid="27"/>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wipe(left)">
                                      <p:cBhvr>
                                        <p:cTn id="28" dur="500"/>
                                        <p:tgtEl>
                                          <p:spTgt spid="28"/>
                                        </p:tgtEl>
                                      </p:cBhvr>
                                    </p:animEffect>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additive="base">
                                        <p:cTn id="32" dur="500" fill="hold"/>
                                        <p:tgtEl>
                                          <p:spTgt spid="4"/>
                                        </p:tgtEl>
                                        <p:attrNameLst>
                                          <p:attrName>ppt_x</p:attrName>
                                        </p:attrNameLst>
                                      </p:cBhvr>
                                      <p:tavLst>
                                        <p:tav tm="0">
                                          <p:val>
                                            <p:strVal val="#ppt_x"/>
                                          </p:val>
                                        </p:tav>
                                        <p:tav tm="100000">
                                          <p:val>
                                            <p:strVal val="#ppt_x"/>
                                          </p:val>
                                        </p:tav>
                                      </p:tavLst>
                                    </p:anim>
                                    <p:anim calcmode="lin" valueType="num">
                                      <p:cBhvr additive="base">
                                        <p:cTn id="33" dur="500" fill="hold"/>
                                        <p:tgtEl>
                                          <p:spTgt spid="4"/>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wipe(left)">
                                      <p:cBhvr>
                                        <p:cTn id="37" dur="500"/>
                                        <p:tgtEl>
                                          <p:spTgt spid="29"/>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wipe(left)">
                                      <p:cBhvr>
                                        <p:cTn id="41" dur="500"/>
                                        <p:tgtEl>
                                          <p:spTgt spid="30"/>
                                        </p:tgtEl>
                                      </p:cBhvr>
                                    </p:animEffect>
                                  </p:childTnLst>
                                </p:cTn>
                              </p:par>
                            </p:childTnLst>
                          </p:cTn>
                        </p:par>
                        <p:par>
                          <p:cTn id="42" fill="hold">
                            <p:stCondLst>
                              <p:cond delay="4500"/>
                            </p:stCondLst>
                            <p:childTnLst>
                              <p:par>
                                <p:cTn id="43" presetID="2" presetClass="entr" presetSubtype="4"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additive="base">
                                        <p:cTn id="45" dur="500" fill="hold"/>
                                        <p:tgtEl>
                                          <p:spTgt spid="3"/>
                                        </p:tgtEl>
                                        <p:attrNameLst>
                                          <p:attrName>ppt_x</p:attrName>
                                        </p:attrNameLst>
                                      </p:cBhvr>
                                      <p:tavLst>
                                        <p:tav tm="0">
                                          <p:val>
                                            <p:strVal val="#ppt_x"/>
                                          </p:val>
                                        </p:tav>
                                        <p:tav tm="100000">
                                          <p:val>
                                            <p:strVal val="#ppt_x"/>
                                          </p:val>
                                        </p:tav>
                                      </p:tavLst>
                                    </p:anim>
                                    <p:anim calcmode="lin" valueType="num">
                                      <p:cBhvr additive="base">
                                        <p:cTn id="46" dur="500" fill="hold"/>
                                        <p:tgtEl>
                                          <p:spTgt spid="3"/>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wipe(left)">
                                      <p:cBhvr>
                                        <p:cTn id="50" dur="500"/>
                                        <p:tgtEl>
                                          <p:spTgt spid="31"/>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left)">
                                      <p:cBhvr>
                                        <p:cTn id="53" dur="500"/>
                                        <p:tgtEl>
                                          <p:spTgt spid="32"/>
                                        </p:tgtEl>
                                      </p:cBhvr>
                                    </p:animEffect>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down)">
                                      <p:cBhvr>
                                        <p:cTn id="57"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27" grpId="0"/>
      <p:bldP spid="28" grpId="0"/>
      <p:bldP spid="29" grpId="0"/>
      <p:bldP spid="30" grpId="0"/>
      <p:bldP spid="31" grpId="0"/>
      <p:bldP spid="32" grpId="0"/>
      <p:bldP spid="2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1335123" y="451832"/>
            <a:ext cx="4472443" cy="646331"/>
          </a:xfrm>
          <a:prstGeom prst="rect">
            <a:avLst/>
          </a:prstGeom>
        </p:spPr>
        <p:txBody>
          <a:bodyPr wrap="none">
            <a:spAutoFit/>
          </a:bodyPr>
          <a:lstStyle/>
          <a:p>
            <a:r>
              <a:rPr lang="en-US" altLang="zh-CN" sz="3600" b="1" dirty="0">
                <a:solidFill>
                  <a:srgbClr val="FFFFFF"/>
                </a:solidFill>
                <a:latin typeface="+mn-ea"/>
                <a:cs typeface="+mn-ea"/>
              </a:rPr>
              <a:t>Part 3 </a:t>
            </a:r>
            <a:r>
              <a:rPr lang="zh-CN" altLang="en-US" sz="3600" b="1" dirty="0">
                <a:solidFill>
                  <a:srgbClr val="FFFFFF"/>
                </a:solidFill>
                <a:latin typeface="+mn-ea"/>
                <a:cs typeface="+mn-ea"/>
              </a:rPr>
              <a:t>项目成果展示</a:t>
            </a:r>
          </a:p>
        </p:txBody>
      </p:sp>
      <p:grpSp>
        <p:nvGrpSpPr>
          <p:cNvPr id="19" name="组合 18"/>
          <p:cNvGrpSpPr/>
          <p:nvPr/>
        </p:nvGrpSpPr>
        <p:grpSpPr>
          <a:xfrm>
            <a:off x="9984571" y="1112440"/>
            <a:ext cx="919685" cy="919685"/>
            <a:chOff x="4056364" y="1384713"/>
            <a:chExt cx="4088570" cy="4088570"/>
          </a:xfrm>
        </p:grpSpPr>
        <p:sp>
          <p:nvSpPr>
            <p:cNvPr id="20" name="椭圆 19"/>
            <p:cNvSpPr/>
            <p:nvPr/>
          </p:nvSpPr>
          <p:spPr>
            <a:xfrm>
              <a:off x="4500033" y="1833033"/>
              <a:ext cx="3191933" cy="3191933"/>
            </a:xfrm>
            <a:prstGeom prst="ellipse">
              <a:avLst/>
            </a:prstGeom>
            <a:solidFill>
              <a:srgbClr val="87B0C7"/>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cs typeface="+mn-ea"/>
              </a:endParaRPr>
            </a:p>
          </p:txBody>
        </p:sp>
        <p:sp>
          <p:nvSpPr>
            <p:cNvPr id="22" name="同心圆 21"/>
            <p:cNvSpPr/>
            <p:nvPr/>
          </p:nvSpPr>
          <p:spPr>
            <a:xfrm rot="10800000">
              <a:off x="4056364" y="1384713"/>
              <a:ext cx="4088570" cy="4088570"/>
            </a:xfrm>
            <a:prstGeom prst="donut">
              <a:avLst>
                <a:gd name="adj" fmla="val 13901"/>
              </a:avLst>
            </a:prstGeom>
            <a:gradFill flip="none" rotWithShape="1">
              <a:gsLst>
                <a:gs pos="12000">
                  <a:schemeClr val="bg1">
                    <a:lumMod val="75000"/>
                  </a:schemeClr>
                </a:gs>
                <a:gs pos="100000">
                  <a:schemeClr val="bg1">
                    <a:shade val="100000"/>
                    <a:satMod val="115000"/>
                  </a:schemeClr>
                </a:gs>
              </a:gsLst>
              <a:lin ang="2700000" scaled="1"/>
              <a:tileRect/>
            </a:gradFill>
            <a:ln w="15875">
              <a:noFill/>
            </a:ln>
            <a:effectLst>
              <a:outerShdw blurRad="165100" dist="88900" dir="5400000" algn="t" rotWithShape="0">
                <a:prstClr val="black">
                  <a:alpha val="5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grpSp>
      <p:grpSp>
        <p:nvGrpSpPr>
          <p:cNvPr id="23" name="组合 22"/>
          <p:cNvGrpSpPr/>
          <p:nvPr/>
        </p:nvGrpSpPr>
        <p:grpSpPr>
          <a:xfrm>
            <a:off x="7484748" y="3237573"/>
            <a:ext cx="919685" cy="919685"/>
            <a:chOff x="4056364" y="1384713"/>
            <a:chExt cx="4088570" cy="4088570"/>
          </a:xfrm>
        </p:grpSpPr>
        <p:sp>
          <p:nvSpPr>
            <p:cNvPr id="24" name="椭圆 23"/>
            <p:cNvSpPr/>
            <p:nvPr/>
          </p:nvSpPr>
          <p:spPr>
            <a:xfrm>
              <a:off x="4500033" y="1833033"/>
              <a:ext cx="3191933" cy="3191933"/>
            </a:xfrm>
            <a:prstGeom prst="ellipse">
              <a:avLst/>
            </a:prstGeom>
            <a:solidFill>
              <a:srgbClr val="87B0C7"/>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cs typeface="+mn-ea"/>
              </a:endParaRPr>
            </a:p>
          </p:txBody>
        </p:sp>
        <p:sp>
          <p:nvSpPr>
            <p:cNvPr id="26" name="同心圆 25"/>
            <p:cNvSpPr/>
            <p:nvPr/>
          </p:nvSpPr>
          <p:spPr>
            <a:xfrm rot="10800000">
              <a:off x="4056364" y="1384713"/>
              <a:ext cx="4088570" cy="4088570"/>
            </a:xfrm>
            <a:prstGeom prst="donut">
              <a:avLst>
                <a:gd name="adj" fmla="val 13901"/>
              </a:avLst>
            </a:prstGeom>
            <a:gradFill flip="none" rotWithShape="1">
              <a:gsLst>
                <a:gs pos="12000">
                  <a:schemeClr val="bg1">
                    <a:lumMod val="75000"/>
                  </a:schemeClr>
                </a:gs>
                <a:gs pos="100000">
                  <a:schemeClr val="bg1">
                    <a:shade val="100000"/>
                    <a:satMod val="115000"/>
                  </a:schemeClr>
                </a:gs>
              </a:gsLst>
              <a:lin ang="2700000" scaled="1"/>
              <a:tileRect/>
            </a:gradFill>
            <a:ln w="15875">
              <a:noFill/>
            </a:ln>
            <a:effectLst>
              <a:outerShdw blurRad="165100" dist="88900" dir="5400000" algn="t" rotWithShape="0">
                <a:prstClr val="black">
                  <a:alpha val="5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endParaRPr>
            </a:p>
          </p:txBody>
        </p:sp>
      </p:grpSp>
      <p:grpSp>
        <p:nvGrpSpPr>
          <p:cNvPr id="27" name="组合 26"/>
          <p:cNvGrpSpPr/>
          <p:nvPr/>
        </p:nvGrpSpPr>
        <p:grpSpPr>
          <a:xfrm>
            <a:off x="4984925" y="5467375"/>
            <a:ext cx="919685" cy="919685"/>
            <a:chOff x="4056364" y="1384713"/>
            <a:chExt cx="4088570" cy="4088570"/>
          </a:xfrm>
        </p:grpSpPr>
        <p:sp>
          <p:nvSpPr>
            <p:cNvPr id="28" name="椭圆 27"/>
            <p:cNvSpPr/>
            <p:nvPr/>
          </p:nvSpPr>
          <p:spPr>
            <a:xfrm>
              <a:off x="4500033" y="1833033"/>
              <a:ext cx="3191933" cy="3191933"/>
            </a:xfrm>
            <a:prstGeom prst="ellipse">
              <a:avLst/>
            </a:prstGeom>
            <a:solidFill>
              <a:srgbClr val="87B0C7"/>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cs typeface="+mn-ea"/>
              </a:endParaRPr>
            </a:p>
          </p:txBody>
        </p:sp>
        <p:sp>
          <p:nvSpPr>
            <p:cNvPr id="30" name="同心圆 29"/>
            <p:cNvSpPr/>
            <p:nvPr/>
          </p:nvSpPr>
          <p:spPr>
            <a:xfrm rot="10800000">
              <a:off x="4056364" y="1384713"/>
              <a:ext cx="4088570" cy="4088570"/>
            </a:xfrm>
            <a:prstGeom prst="donut">
              <a:avLst>
                <a:gd name="adj" fmla="val 13901"/>
              </a:avLst>
            </a:prstGeom>
            <a:gradFill flip="none" rotWithShape="1">
              <a:gsLst>
                <a:gs pos="12000">
                  <a:schemeClr val="bg1">
                    <a:lumMod val="75000"/>
                  </a:schemeClr>
                </a:gs>
                <a:gs pos="100000">
                  <a:schemeClr val="bg1">
                    <a:shade val="100000"/>
                    <a:satMod val="115000"/>
                  </a:schemeClr>
                </a:gs>
              </a:gsLst>
              <a:lin ang="2700000" scaled="1"/>
              <a:tileRect/>
            </a:gradFill>
            <a:ln w="15875">
              <a:noFill/>
            </a:ln>
            <a:effectLst>
              <a:outerShdw blurRad="165100" dist="88900" dir="5400000" algn="t" rotWithShape="0">
                <a:prstClr val="black">
                  <a:alpha val="5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grpSp>
      <p:sp>
        <p:nvSpPr>
          <p:cNvPr id="8" name="文本框 7"/>
          <p:cNvSpPr txBox="1"/>
          <p:nvPr/>
        </p:nvSpPr>
        <p:spPr>
          <a:xfrm>
            <a:off x="5209522" y="5569988"/>
            <a:ext cx="442750" cy="707886"/>
          </a:xfrm>
          <a:prstGeom prst="rect">
            <a:avLst/>
          </a:prstGeom>
          <a:noFill/>
        </p:spPr>
        <p:txBody>
          <a:bodyPr wrap="none" rtlCol="0">
            <a:spAutoFit/>
          </a:bodyPr>
          <a:lstStyle/>
          <a:p>
            <a:r>
              <a:rPr lang="en-US" altLang="zh-CN" sz="4000" b="1" dirty="0">
                <a:solidFill>
                  <a:schemeClr val="bg1"/>
                </a:solidFill>
                <a:cs typeface="+mn-ea"/>
              </a:rPr>
              <a:t>1</a:t>
            </a:r>
            <a:endParaRPr lang="zh-CN" altLang="en-US" sz="4000" b="1" dirty="0">
              <a:solidFill>
                <a:schemeClr val="bg1"/>
              </a:solidFill>
              <a:cs typeface="+mn-ea"/>
            </a:endParaRPr>
          </a:p>
        </p:txBody>
      </p:sp>
      <p:sp>
        <p:nvSpPr>
          <p:cNvPr id="31" name="文本框 30"/>
          <p:cNvSpPr txBox="1"/>
          <p:nvPr/>
        </p:nvSpPr>
        <p:spPr>
          <a:xfrm>
            <a:off x="7709345" y="3338418"/>
            <a:ext cx="442750" cy="707886"/>
          </a:xfrm>
          <a:prstGeom prst="rect">
            <a:avLst/>
          </a:prstGeom>
          <a:noFill/>
        </p:spPr>
        <p:txBody>
          <a:bodyPr wrap="none" rtlCol="0">
            <a:spAutoFit/>
          </a:bodyPr>
          <a:lstStyle/>
          <a:p>
            <a:r>
              <a:rPr lang="en-US" altLang="zh-CN" sz="4000" b="1" dirty="0">
                <a:solidFill>
                  <a:schemeClr val="bg1"/>
                </a:solidFill>
                <a:cs typeface="+mn-ea"/>
              </a:rPr>
              <a:t>2</a:t>
            </a:r>
            <a:endParaRPr lang="zh-CN" altLang="en-US" sz="4000" b="1" dirty="0">
              <a:solidFill>
                <a:schemeClr val="bg1"/>
              </a:solidFill>
              <a:cs typeface="+mn-ea"/>
            </a:endParaRPr>
          </a:p>
        </p:txBody>
      </p:sp>
      <p:sp>
        <p:nvSpPr>
          <p:cNvPr id="32" name="文本框 31"/>
          <p:cNvSpPr txBox="1"/>
          <p:nvPr/>
        </p:nvSpPr>
        <p:spPr>
          <a:xfrm>
            <a:off x="10209168" y="1223394"/>
            <a:ext cx="442750" cy="707886"/>
          </a:xfrm>
          <a:prstGeom prst="rect">
            <a:avLst/>
          </a:prstGeom>
          <a:noFill/>
        </p:spPr>
        <p:txBody>
          <a:bodyPr wrap="none" rtlCol="0">
            <a:spAutoFit/>
          </a:bodyPr>
          <a:lstStyle/>
          <a:p>
            <a:r>
              <a:rPr lang="en-US" altLang="zh-CN" sz="4000" b="1" dirty="0">
                <a:solidFill>
                  <a:schemeClr val="bg1"/>
                </a:solidFill>
                <a:cs typeface="+mn-ea"/>
              </a:rPr>
              <a:t>3</a:t>
            </a:r>
            <a:endParaRPr lang="zh-CN" altLang="en-US" sz="4000" b="1" dirty="0">
              <a:solidFill>
                <a:schemeClr val="bg1"/>
              </a:solidFill>
              <a:cs typeface="+mn-ea"/>
            </a:endParaRPr>
          </a:p>
        </p:txBody>
      </p:sp>
      <p:cxnSp>
        <p:nvCxnSpPr>
          <p:cNvPr id="33" name="直接箭头连接符 32"/>
          <p:cNvCxnSpPr/>
          <p:nvPr/>
        </p:nvCxnSpPr>
        <p:spPr>
          <a:xfrm flipV="1">
            <a:off x="5740400" y="3928533"/>
            <a:ext cx="1676400" cy="1538842"/>
          </a:xfrm>
          <a:prstGeom prst="straightConnector1">
            <a:avLst/>
          </a:prstGeom>
          <a:ln w="28575">
            <a:solidFill>
              <a:schemeClr val="bg1"/>
            </a:solidFill>
            <a:prstDash val="dash"/>
            <a:tailEnd type="triangle" w="lg" len="lg"/>
          </a:ln>
        </p:spPr>
        <p:style>
          <a:lnRef idx="1">
            <a:schemeClr val="accent1"/>
          </a:lnRef>
          <a:fillRef idx="0">
            <a:schemeClr val="accent1"/>
          </a:fillRef>
          <a:effectRef idx="0">
            <a:schemeClr val="accent1"/>
          </a:effectRef>
          <a:fontRef idx="minor">
            <a:schemeClr val="tx1"/>
          </a:fontRef>
        </p:style>
      </p:cxnSp>
      <p:cxnSp>
        <p:nvCxnSpPr>
          <p:cNvPr id="34" name="直接箭头连接符 33"/>
          <p:cNvCxnSpPr/>
          <p:nvPr/>
        </p:nvCxnSpPr>
        <p:spPr>
          <a:xfrm flipV="1">
            <a:off x="8240152" y="1698731"/>
            <a:ext cx="1676400" cy="1538842"/>
          </a:xfrm>
          <a:prstGeom prst="straightConnector1">
            <a:avLst/>
          </a:prstGeom>
          <a:ln w="28575">
            <a:solidFill>
              <a:schemeClr val="bg1"/>
            </a:solidFill>
            <a:prstDash val="dash"/>
            <a:tailEnd type="triangle" w="lg" len="lg"/>
          </a:ln>
        </p:spPr>
        <p:style>
          <a:lnRef idx="1">
            <a:schemeClr val="accent1"/>
          </a:lnRef>
          <a:fillRef idx="0">
            <a:schemeClr val="accent1"/>
          </a:fillRef>
          <a:effectRef idx="0">
            <a:schemeClr val="accent1"/>
          </a:effectRef>
          <a:fontRef idx="minor">
            <a:schemeClr val="tx1"/>
          </a:fontRef>
        </p:style>
      </p:cxnSp>
      <p:sp>
        <p:nvSpPr>
          <p:cNvPr id="36" name="矩形 35"/>
          <p:cNvSpPr/>
          <p:nvPr/>
        </p:nvSpPr>
        <p:spPr>
          <a:xfrm>
            <a:off x="4120824" y="1582950"/>
            <a:ext cx="5037446" cy="625171"/>
          </a:xfrm>
          <a:prstGeom prst="rect">
            <a:avLst/>
          </a:prstGeom>
        </p:spPr>
        <p:txBody>
          <a:bodyPr wrap="square">
            <a:spAutoFit/>
          </a:bodyPr>
          <a:lstStyle/>
          <a:p>
            <a:pPr lvl="0" algn="r" defTabSz="457200">
              <a:lnSpc>
                <a:spcPct val="130000"/>
              </a:lnSpc>
            </a:pPr>
            <a:r>
              <a:rPr lang="zh-CN" altLang="en-US" sz="1400" dirty="0">
                <a:solidFill>
                  <a:srgbClr val="FFFFFF"/>
                </a:solidFill>
                <a:latin typeface="+mj-ea"/>
                <a:cs typeface="+mn-ea"/>
              </a:rPr>
              <a:t>标题数字等都可以通过点击和重新输入进行更改，建议正文</a:t>
            </a:r>
            <a:r>
              <a:rPr lang="en-US" altLang="zh-CN" sz="1400" dirty="0">
                <a:solidFill>
                  <a:srgbClr val="FFFFFF"/>
                </a:solidFill>
                <a:latin typeface="+mj-ea"/>
                <a:cs typeface="+mn-ea"/>
              </a:rPr>
              <a:t>10-16</a:t>
            </a:r>
            <a:r>
              <a:rPr lang="zh-CN" altLang="en-US" sz="1400" dirty="0">
                <a:solidFill>
                  <a:srgbClr val="FFFFFF"/>
                </a:solidFill>
                <a:latin typeface="+mj-ea"/>
                <a:cs typeface="+mn-ea"/>
              </a:rPr>
              <a:t>号字，</a:t>
            </a:r>
            <a:r>
              <a:rPr lang="en-US" altLang="zh-CN" sz="1400" dirty="0">
                <a:solidFill>
                  <a:srgbClr val="FFFFFF"/>
                </a:solidFill>
                <a:latin typeface="+mj-ea"/>
                <a:cs typeface="+mn-ea"/>
              </a:rPr>
              <a:t>1.3</a:t>
            </a:r>
            <a:r>
              <a:rPr lang="zh-CN" altLang="en-US" sz="1400" dirty="0">
                <a:solidFill>
                  <a:srgbClr val="FFFFFF"/>
                </a:solidFill>
                <a:latin typeface="+mj-ea"/>
                <a:cs typeface="+mn-ea"/>
              </a:rPr>
              <a:t>倍字间距。</a:t>
            </a:r>
          </a:p>
        </p:txBody>
      </p:sp>
      <p:sp>
        <p:nvSpPr>
          <p:cNvPr id="37" name="文本框 36"/>
          <p:cNvSpPr txBox="1"/>
          <p:nvPr/>
        </p:nvSpPr>
        <p:spPr>
          <a:xfrm>
            <a:off x="6356711" y="875207"/>
            <a:ext cx="2801558" cy="737253"/>
          </a:xfrm>
          <a:prstGeom prst="rect">
            <a:avLst/>
          </a:prstGeom>
          <a:noFill/>
        </p:spPr>
        <p:txBody>
          <a:bodyPr wrap="square" rtlCol="0">
            <a:spAutoFit/>
          </a:bodyPr>
          <a:lstStyle/>
          <a:p>
            <a:pPr algn="r">
              <a:lnSpc>
                <a:spcPct val="150000"/>
              </a:lnSpc>
            </a:pPr>
            <a:r>
              <a:rPr lang="zh-CN" altLang="en-US" sz="3200" b="1" dirty="0">
                <a:solidFill>
                  <a:schemeClr val="bg1"/>
                </a:solidFill>
                <a:cs typeface="+mn-ea"/>
              </a:rPr>
              <a:t>输入标题</a:t>
            </a:r>
            <a:endParaRPr lang="en-US" altLang="zh-CN" sz="3200" b="1" dirty="0">
              <a:solidFill>
                <a:schemeClr val="bg1"/>
              </a:solidFill>
              <a:cs typeface="+mn-ea"/>
            </a:endParaRPr>
          </a:p>
        </p:txBody>
      </p:sp>
      <p:sp>
        <p:nvSpPr>
          <p:cNvPr id="38" name="矩形 37"/>
          <p:cNvSpPr/>
          <p:nvPr/>
        </p:nvSpPr>
        <p:spPr>
          <a:xfrm>
            <a:off x="1958568" y="3626825"/>
            <a:ext cx="5037446" cy="625171"/>
          </a:xfrm>
          <a:prstGeom prst="rect">
            <a:avLst/>
          </a:prstGeom>
        </p:spPr>
        <p:txBody>
          <a:bodyPr wrap="square">
            <a:spAutoFit/>
          </a:bodyPr>
          <a:lstStyle/>
          <a:p>
            <a:pPr lvl="0" algn="r" defTabSz="457200">
              <a:lnSpc>
                <a:spcPct val="130000"/>
              </a:lnSpc>
            </a:pPr>
            <a:r>
              <a:rPr lang="zh-CN" altLang="en-US" sz="1400" dirty="0">
                <a:solidFill>
                  <a:srgbClr val="FFFFFF"/>
                </a:solidFill>
                <a:latin typeface="+mj-ea"/>
                <a:cs typeface="+mn-ea"/>
              </a:rPr>
              <a:t>标题数字等都可以通过点击和重新输入进行更改，建议正文</a:t>
            </a:r>
            <a:r>
              <a:rPr lang="en-US" altLang="zh-CN" sz="1400" dirty="0">
                <a:solidFill>
                  <a:srgbClr val="FFFFFF"/>
                </a:solidFill>
                <a:latin typeface="+mj-ea"/>
                <a:cs typeface="+mn-ea"/>
              </a:rPr>
              <a:t>10-16</a:t>
            </a:r>
            <a:r>
              <a:rPr lang="zh-CN" altLang="en-US" sz="1400" dirty="0">
                <a:solidFill>
                  <a:srgbClr val="FFFFFF"/>
                </a:solidFill>
                <a:latin typeface="+mj-ea"/>
                <a:cs typeface="+mn-ea"/>
              </a:rPr>
              <a:t>号字，</a:t>
            </a:r>
            <a:r>
              <a:rPr lang="en-US" altLang="zh-CN" sz="1400" dirty="0">
                <a:solidFill>
                  <a:srgbClr val="FFFFFF"/>
                </a:solidFill>
                <a:latin typeface="+mj-ea"/>
                <a:cs typeface="+mn-ea"/>
              </a:rPr>
              <a:t>1.3</a:t>
            </a:r>
            <a:r>
              <a:rPr lang="zh-CN" altLang="en-US" sz="1400" dirty="0">
                <a:solidFill>
                  <a:srgbClr val="FFFFFF"/>
                </a:solidFill>
                <a:latin typeface="+mj-ea"/>
                <a:cs typeface="+mn-ea"/>
              </a:rPr>
              <a:t>倍字间距。</a:t>
            </a:r>
          </a:p>
        </p:txBody>
      </p:sp>
      <p:sp>
        <p:nvSpPr>
          <p:cNvPr id="39" name="文本框 38"/>
          <p:cNvSpPr txBox="1"/>
          <p:nvPr/>
        </p:nvSpPr>
        <p:spPr>
          <a:xfrm>
            <a:off x="4194455" y="2919082"/>
            <a:ext cx="2801558" cy="737253"/>
          </a:xfrm>
          <a:prstGeom prst="rect">
            <a:avLst/>
          </a:prstGeom>
          <a:noFill/>
        </p:spPr>
        <p:txBody>
          <a:bodyPr wrap="square" rtlCol="0">
            <a:spAutoFit/>
          </a:bodyPr>
          <a:lstStyle/>
          <a:p>
            <a:pPr algn="r">
              <a:lnSpc>
                <a:spcPct val="150000"/>
              </a:lnSpc>
            </a:pPr>
            <a:r>
              <a:rPr lang="zh-CN" altLang="en-US" sz="3200" b="1" dirty="0">
                <a:solidFill>
                  <a:schemeClr val="bg1"/>
                </a:solidFill>
                <a:cs typeface="+mn-ea"/>
              </a:rPr>
              <a:t>输入标题</a:t>
            </a:r>
            <a:endParaRPr lang="en-US" altLang="zh-CN" sz="3200" b="1" dirty="0">
              <a:solidFill>
                <a:schemeClr val="bg1"/>
              </a:solidFill>
              <a:cs typeface="+mn-ea"/>
            </a:endParaRPr>
          </a:p>
        </p:txBody>
      </p:sp>
      <p:sp>
        <p:nvSpPr>
          <p:cNvPr id="40" name="矩形 39"/>
          <p:cNvSpPr/>
          <p:nvPr/>
        </p:nvSpPr>
        <p:spPr>
          <a:xfrm>
            <a:off x="592666" y="5908073"/>
            <a:ext cx="4005663" cy="625171"/>
          </a:xfrm>
          <a:prstGeom prst="rect">
            <a:avLst/>
          </a:prstGeom>
        </p:spPr>
        <p:txBody>
          <a:bodyPr wrap="square">
            <a:spAutoFit/>
          </a:bodyPr>
          <a:lstStyle/>
          <a:p>
            <a:pPr lvl="0" algn="r" defTabSz="457200">
              <a:lnSpc>
                <a:spcPct val="130000"/>
              </a:lnSpc>
            </a:pPr>
            <a:r>
              <a:rPr lang="zh-CN" altLang="en-US" sz="1400" dirty="0">
                <a:solidFill>
                  <a:srgbClr val="FFFFFF"/>
                </a:solidFill>
                <a:latin typeface="+mj-ea"/>
                <a:cs typeface="+mn-ea"/>
              </a:rPr>
              <a:t>标题数字等都可以通过点击和重新输入进行更改，建议正文</a:t>
            </a:r>
            <a:r>
              <a:rPr lang="en-US" altLang="zh-CN" sz="1400" dirty="0">
                <a:solidFill>
                  <a:srgbClr val="FFFFFF"/>
                </a:solidFill>
                <a:latin typeface="+mj-ea"/>
                <a:cs typeface="+mn-ea"/>
              </a:rPr>
              <a:t>10-16</a:t>
            </a:r>
            <a:r>
              <a:rPr lang="zh-CN" altLang="en-US" sz="1400" dirty="0">
                <a:solidFill>
                  <a:srgbClr val="FFFFFF"/>
                </a:solidFill>
                <a:latin typeface="+mj-ea"/>
                <a:cs typeface="+mn-ea"/>
              </a:rPr>
              <a:t>号字，</a:t>
            </a:r>
            <a:r>
              <a:rPr lang="en-US" altLang="zh-CN" sz="1400" dirty="0">
                <a:solidFill>
                  <a:srgbClr val="FFFFFF"/>
                </a:solidFill>
                <a:latin typeface="+mj-ea"/>
                <a:cs typeface="+mn-ea"/>
              </a:rPr>
              <a:t>1.3</a:t>
            </a:r>
            <a:r>
              <a:rPr lang="zh-CN" altLang="en-US" sz="1400" dirty="0">
                <a:solidFill>
                  <a:srgbClr val="FFFFFF"/>
                </a:solidFill>
                <a:latin typeface="+mj-ea"/>
                <a:cs typeface="+mn-ea"/>
              </a:rPr>
              <a:t>倍字间距。</a:t>
            </a:r>
          </a:p>
        </p:txBody>
      </p:sp>
      <p:sp>
        <p:nvSpPr>
          <p:cNvPr id="41" name="文本框 40"/>
          <p:cNvSpPr txBox="1"/>
          <p:nvPr/>
        </p:nvSpPr>
        <p:spPr>
          <a:xfrm>
            <a:off x="1796771" y="5200330"/>
            <a:ext cx="2801558" cy="737253"/>
          </a:xfrm>
          <a:prstGeom prst="rect">
            <a:avLst/>
          </a:prstGeom>
          <a:noFill/>
        </p:spPr>
        <p:txBody>
          <a:bodyPr wrap="square" rtlCol="0">
            <a:spAutoFit/>
          </a:bodyPr>
          <a:lstStyle/>
          <a:p>
            <a:pPr algn="r">
              <a:lnSpc>
                <a:spcPct val="150000"/>
              </a:lnSpc>
            </a:pPr>
            <a:r>
              <a:rPr lang="zh-CN" altLang="en-US" sz="3200" b="1" dirty="0">
                <a:solidFill>
                  <a:schemeClr val="bg1"/>
                </a:solidFill>
                <a:cs typeface="+mn-ea"/>
              </a:rPr>
              <a:t>输入标题</a:t>
            </a:r>
            <a:endParaRPr lang="en-US" altLang="zh-CN" sz="3200" b="1" dirty="0">
              <a:solidFill>
                <a:schemeClr val="bg1"/>
              </a:solidFill>
              <a:cs typeface="+mn-ea"/>
            </a:endParaRPr>
          </a:p>
        </p:txBody>
      </p:sp>
      <p:sp>
        <p:nvSpPr>
          <p:cNvPr id="42" name="KSO_Shape"/>
          <p:cNvSpPr/>
          <p:nvPr/>
        </p:nvSpPr>
        <p:spPr bwMode="auto">
          <a:xfrm>
            <a:off x="8558871" y="3237573"/>
            <a:ext cx="2753572" cy="2039684"/>
          </a:xfrm>
          <a:custGeom>
            <a:avLst/>
            <a:gdLst>
              <a:gd name="T0" fmla="*/ 186223 w 4950"/>
              <a:gd name="T1" fmla="*/ 870396 h 3662"/>
              <a:gd name="T2" fmla="*/ 534663 w 4950"/>
              <a:gd name="T3" fmla="*/ 870396 h 3662"/>
              <a:gd name="T4" fmla="*/ 74926 w 4950"/>
              <a:gd name="T5" fmla="*/ 586935 h 3662"/>
              <a:gd name="T6" fmla="*/ 1246820 w 4950"/>
              <a:gd name="T7" fmla="*/ 965004 h 3662"/>
              <a:gd name="T8" fmla="*/ 1479235 w 4950"/>
              <a:gd name="T9" fmla="*/ 1007578 h 3662"/>
              <a:gd name="T10" fmla="*/ 1651637 w 4950"/>
              <a:gd name="T11" fmla="*/ 896595 h 3662"/>
              <a:gd name="T12" fmla="*/ 1800397 w 4950"/>
              <a:gd name="T13" fmla="*/ 1147671 h 3662"/>
              <a:gd name="T14" fmla="*/ 1397763 w 4950"/>
              <a:gd name="T15" fmla="*/ 1332521 h 3662"/>
              <a:gd name="T16" fmla="*/ 446644 w 4950"/>
              <a:gd name="T17" fmla="*/ 1137119 h 3662"/>
              <a:gd name="T18" fmla="*/ 63650 w 4950"/>
              <a:gd name="T19" fmla="*/ 955907 h 3662"/>
              <a:gd name="T20" fmla="*/ 420093 w 4950"/>
              <a:gd name="T21" fmla="*/ 955907 h 3662"/>
              <a:gd name="T22" fmla="*/ 542665 w 4950"/>
              <a:gd name="T23" fmla="*/ 997026 h 3662"/>
              <a:gd name="T24" fmla="*/ 863827 w 4950"/>
              <a:gd name="T25" fmla="*/ 1099639 h 3662"/>
              <a:gd name="T26" fmla="*/ 872920 w 4950"/>
              <a:gd name="T27" fmla="*/ 950813 h 3662"/>
              <a:gd name="T28" fmla="*/ 974397 w 4950"/>
              <a:gd name="T29" fmla="*/ 910423 h 3662"/>
              <a:gd name="T30" fmla="*/ 976943 w 4950"/>
              <a:gd name="T31" fmla="*/ 985745 h 3662"/>
              <a:gd name="T32" fmla="*/ 1150435 w 4950"/>
              <a:gd name="T33" fmla="*/ 914789 h 3662"/>
              <a:gd name="T34" fmla="*/ 1706194 w 4950"/>
              <a:gd name="T35" fmla="*/ 590210 h 3662"/>
              <a:gd name="T36" fmla="*/ 1343205 w 4950"/>
              <a:gd name="T37" fmla="*/ 590210 h 3662"/>
              <a:gd name="T38" fmla="*/ 1337386 w 4950"/>
              <a:gd name="T39" fmla="*/ 639697 h 3662"/>
              <a:gd name="T40" fmla="*/ 1369029 w 4950"/>
              <a:gd name="T41" fmla="*/ 783793 h 3662"/>
              <a:gd name="T42" fmla="*/ 1376303 w 4950"/>
              <a:gd name="T43" fmla="*/ 799440 h 3662"/>
              <a:gd name="T44" fmla="*/ 1678552 w 4950"/>
              <a:gd name="T45" fmla="*/ 793982 h 3662"/>
              <a:gd name="T46" fmla="*/ 1688736 w 4950"/>
              <a:gd name="T47" fmla="*/ 657891 h 3662"/>
              <a:gd name="T48" fmla="*/ 1706558 w 4950"/>
              <a:gd name="T49" fmla="*/ 594577 h 3662"/>
              <a:gd name="T50" fmla="*/ 1215904 w 4950"/>
              <a:gd name="T51" fmla="*/ 467583 h 3662"/>
              <a:gd name="T52" fmla="*/ 627411 w 4950"/>
              <a:gd name="T53" fmla="*/ 270725 h 3662"/>
              <a:gd name="T54" fmla="*/ 693244 w 4950"/>
              <a:gd name="T55" fmla="*/ 640425 h 3662"/>
              <a:gd name="T56" fmla="*/ 804541 w 4950"/>
              <a:gd name="T57" fmla="*/ 842014 h 3662"/>
              <a:gd name="T58" fmla="*/ 934388 w 4950"/>
              <a:gd name="T59" fmla="*/ 851838 h 3662"/>
              <a:gd name="T60" fmla="*/ 1064235 w 4950"/>
              <a:gd name="T61" fmla="*/ 842014 h 3662"/>
              <a:gd name="T62" fmla="*/ 1179533 w 4950"/>
              <a:gd name="T63" fmla="*/ 647339 h 366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950" h="3662">
                <a:moveTo>
                  <a:pt x="134" y="2392"/>
                </a:moveTo>
                <a:cubicBezTo>
                  <a:pt x="512" y="2392"/>
                  <a:pt x="512" y="2392"/>
                  <a:pt x="512" y="2392"/>
                </a:cubicBezTo>
                <a:cubicBezTo>
                  <a:pt x="677" y="2556"/>
                  <a:pt x="901" y="2556"/>
                  <a:pt x="1065" y="2392"/>
                </a:cubicBezTo>
                <a:cubicBezTo>
                  <a:pt x="1470" y="2392"/>
                  <a:pt x="1470" y="2392"/>
                  <a:pt x="1470" y="2392"/>
                </a:cubicBezTo>
                <a:cubicBezTo>
                  <a:pt x="1436" y="2126"/>
                  <a:pt x="1402" y="1861"/>
                  <a:pt x="1368" y="1595"/>
                </a:cubicBezTo>
                <a:cubicBezTo>
                  <a:pt x="1161" y="1029"/>
                  <a:pt x="375" y="1059"/>
                  <a:pt x="206" y="1613"/>
                </a:cubicBezTo>
                <a:cubicBezTo>
                  <a:pt x="134" y="2392"/>
                  <a:pt x="134" y="2392"/>
                  <a:pt x="134" y="2392"/>
                </a:cubicBezTo>
                <a:close/>
                <a:moveTo>
                  <a:pt x="3428" y="2652"/>
                </a:moveTo>
                <a:cubicBezTo>
                  <a:pt x="3827" y="2460"/>
                  <a:pt x="3827" y="2460"/>
                  <a:pt x="3827" y="2460"/>
                </a:cubicBezTo>
                <a:cubicBezTo>
                  <a:pt x="4067" y="2769"/>
                  <a:pt x="4067" y="2769"/>
                  <a:pt x="4067" y="2769"/>
                </a:cubicBezTo>
                <a:cubicBezTo>
                  <a:pt x="4312" y="2773"/>
                  <a:pt x="4312" y="2773"/>
                  <a:pt x="4312" y="2773"/>
                </a:cubicBezTo>
                <a:cubicBezTo>
                  <a:pt x="4541" y="2464"/>
                  <a:pt x="4541" y="2464"/>
                  <a:pt x="4541" y="2464"/>
                </a:cubicBezTo>
                <a:cubicBezTo>
                  <a:pt x="4950" y="2676"/>
                  <a:pt x="4950" y="2676"/>
                  <a:pt x="4950" y="2676"/>
                </a:cubicBezTo>
                <a:cubicBezTo>
                  <a:pt x="4950" y="3154"/>
                  <a:pt x="4950" y="3154"/>
                  <a:pt x="4950" y="3154"/>
                </a:cubicBezTo>
                <a:cubicBezTo>
                  <a:pt x="3843" y="3154"/>
                  <a:pt x="3843" y="3154"/>
                  <a:pt x="3843" y="3154"/>
                </a:cubicBezTo>
                <a:cubicBezTo>
                  <a:pt x="3843" y="3662"/>
                  <a:pt x="3843" y="3662"/>
                  <a:pt x="3843" y="3662"/>
                </a:cubicBezTo>
                <a:cubicBezTo>
                  <a:pt x="1228" y="3662"/>
                  <a:pt x="1228" y="3662"/>
                  <a:pt x="1228" y="3662"/>
                </a:cubicBezTo>
                <a:cubicBezTo>
                  <a:pt x="1228" y="3125"/>
                  <a:pt x="1228" y="3125"/>
                  <a:pt x="1228" y="3125"/>
                </a:cubicBezTo>
                <a:cubicBezTo>
                  <a:pt x="0" y="3125"/>
                  <a:pt x="0" y="3125"/>
                  <a:pt x="0" y="3125"/>
                </a:cubicBezTo>
                <a:cubicBezTo>
                  <a:pt x="2" y="2943"/>
                  <a:pt x="57" y="2776"/>
                  <a:pt x="175" y="2627"/>
                </a:cubicBezTo>
                <a:cubicBezTo>
                  <a:pt x="263" y="2627"/>
                  <a:pt x="350" y="2627"/>
                  <a:pt x="437" y="2627"/>
                </a:cubicBezTo>
                <a:cubicBezTo>
                  <a:pt x="677" y="2890"/>
                  <a:pt x="916" y="2884"/>
                  <a:pt x="1155" y="2627"/>
                </a:cubicBezTo>
                <a:cubicBezTo>
                  <a:pt x="1240" y="2627"/>
                  <a:pt x="1325" y="2627"/>
                  <a:pt x="1409" y="2627"/>
                </a:cubicBezTo>
                <a:cubicBezTo>
                  <a:pt x="1441" y="2663"/>
                  <a:pt x="1469" y="2701"/>
                  <a:pt x="1492" y="2740"/>
                </a:cubicBezTo>
                <a:cubicBezTo>
                  <a:pt x="1975" y="2508"/>
                  <a:pt x="1975" y="2508"/>
                  <a:pt x="1975" y="2508"/>
                </a:cubicBezTo>
                <a:cubicBezTo>
                  <a:pt x="2375" y="3022"/>
                  <a:pt x="2375" y="3022"/>
                  <a:pt x="2375" y="3022"/>
                </a:cubicBezTo>
                <a:cubicBezTo>
                  <a:pt x="2477" y="2709"/>
                  <a:pt x="2477" y="2709"/>
                  <a:pt x="2477" y="2709"/>
                </a:cubicBezTo>
                <a:cubicBezTo>
                  <a:pt x="2400" y="2613"/>
                  <a:pt x="2400" y="2613"/>
                  <a:pt x="2400" y="2613"/>
                </a:cubicBezTo>
                <a:cubicBezTo>
                  <a:pt x="2485" y="2502"/>
                  <a:pt x="2485" y="2502"/>
                  <a:pt x="2485" y="2502"/>
                </a:cubicBezTo>
                <a:cubicBezTo>
                  <a:pt x="2679" y="2502"/>
                  <a:pt x="2679" y="2502"/>
                  <a:pt x="2679" y="2502"/>
                </a:cubicBezTo>
                <a:cubicBezTo>
                  <a:pt x="2763" y="2613"/>
                  <a:pt x="2763" y="2613"/>
                  <a:pt x="2763" y="2613"/>
                </a:cubicBezTo>
                <a:cubicBezTo>
                  <a:pt x="2686" y="2709"/>
                  <a:pt x="2686" y="2709"/>
                  <a:pt x="2686" y="2709"/>
                </a:cubicBezTo>
                <a:cubicBezTo>
                  <a:pt x="2782" y="3000"/>
                  <a:pt x="2782" y="3000"/>
                  <a:pt x="2782" y="3000"/>
                </a:cubicBezTo>
                <a:cubicBezTo>
                  <a:pt x="3163" y="2514"/>
                  <a:pt x="3163" y="2514"/>
                  <a:pt x="3163" y="2514"/>
                </a:cubicBezTo>
                <a:cubicBezTo>
                  <a:pt x="3428" y="2652"/>
                  <a:pt x="3428" y="2652"/>
                  <a:pt x="3428" y="2652"/>
                </a:cubicBezTo>
                <a:close/>
                <a:moveTo>
                  <a:pt x="4691" y="1622"/>
                </a:moveTo>
                <a:cubicBezTo>
                  <a:pt x="4686" y="1278"/>
                  <a:pt x="4503" y="1107"/>
                  <a:pt x="4175" y="1103"/>
                </a:cubicBezTo>
                <a:cubicBezTo>
                  <a:pt x="3896" y="1099"/>
                  <a:pt x="3687" y="1274"/>
                  <a:pt x="3693" y="1622"/>
                </a:cubicBezTo>
                <a:cubicBezTo>
                  <a:pt x="3674" y="1622"/>
                  <a:pt x="3674" y="1622"/>
                  <a:pt x="3674" y="1622"/>
                </a:cubicBezTo>
                <a:cubicBezTo>
                  <a:pt x="3672" y="1669"/>
                  <a:pt x="3671" y="1736"/>
                  <a:pt x="3677" y="1758"/>
                </a:cubicBezTo>
                <a:cubicBezTo>
                  <a:pt x="3681" y="1773"/>
                  <a:pt x="3701" y="1792"/>
                  <a:pt x="3722" y="1808"/>
                </a:cubicBezTo>
                <a:cubicBezTo>
                  <a:pt x="3764" y="2154"/>
                  <a:pt x="3764" y="2154"/>
                  <a:pt x="3764" y="2154"/>
                </a:cubicBezTo>
                <a:cubicBezTo>
                  <a:pt x="3764" y="2180"/>
                  <a:pt x="3764" y="2180"/>
                  <a:pt x="3764" y="2180"/>
                </a:cubicBezTo>
                <a:cubicBezTo>
                  <a:pt x="3784" y="2197"/>
                  <a:pt x="3784" y="2197"/>
                  <a:pt x="3784" y="2197"/>
                </a:cubicBezTo>
                <a:cubicBezTo>
                  <a:pt x="4074" y="2430"/>
                  <a:pt x="4297" y="2414"/>
                  <a:pt x="4593" y="2198"/>
                </a:cubicBezTo>
                <a:cubicBezTo>
                  <a:pt x="4615" y="2182"/>
                  <a:pt x="4615" y="2182"/>
                  <a:pt x="4615" y="2182"/>
                </a:cubicBezTo>
                <a:cubicBezTo>
                  <a:pt x="4615" y="2154"/>
                  <a:pt x="4615" y="2154"/>
                  <a:pt x="4615" y="2154"/>
                </a:cubicBezTo>
                <a:cubicBezTo>
                  <a:pt x="4643" y="1808"/>
                  <a:pt x="4643" y="1808"/>
                  <a:pt x="4643" y="1808"/>
                </a:cubicBezTo>
                <a:cubicBezTo>
                  <a:pt x="4664" y="1792"/>
                  <a:pt x="4685" y="1773"/>
                  <a:pt x="4689" y="1758"/>
                </a:cubicBezTo>
                <a:cubicBezTo>
                  <a:pt x="4694" y="1738"/>
                  <a:pt x="4693" y="1680"/>
                  <a:pt x="4692" y="1634"/>
                </a:cubicBezTo>
                <a:cubicBezTo>
                  <a:pt x="4691" y="1622"/>
                  <a:pt x="4691" y="1622"/>
                  <a:pt x="4691" y="1622"/>
                </a:cubicBezTo>
                <a:close/>
                <a:moveTo>
                  <a:pt x="3343" y="1285"/>
                </a:moveTo>
                <a:cubicBezTo>
                  <a:pt x="3468" y="744"/>
                  <a:pt x="3468" y="744"/>
                  <a:pt x="3468" y="744"/>
                </a:cubicBezTo>
                <a:cubicBezTo>
                  <a:pt x="3122" y="701"/>
                  <a:pt x="2501" y="0"/>
                  <a:pt x="1725" y="744"/>
                </a:cubicBezTo>
                <a:cubicBezTo>
                  <a:pt x="1825" y="1266"/>
                  <a:pt x="1825" y="1266"/>
                  <a:pt x="1825" y="1266"/>
                </a:cubicBezTo>
                <a:cubicBezTo>
                  <a:pt x="1838" y="1443"/>
                  <a:pt x="1864" y="1609"/>
                  <a:pt x="1906" y="1760"/>
                </a:cubicBezTo>
                <a:cubicBezTo>
                  <a:pt x="1965" y="1970"/>
                  <a:pt x="2055" y="2150"/>
                  <a:pt x="2190" y="2291"/>
                </a:cubicBezTo>
                <a:cubicBezTo>
                  <a:pt x="2212" y="2314"/>
                  <a:pt x="2212" y="2314"/>
                  <a:pt x="2212" y="2314"/>
                </a:cubicBezTo>
                <a:cubicBezTo>
                  <a:pt x="2244" y="2318"/>
                  <a:pt x="2244" y="2318"/>
                  <a:pt x="2244" y="2318"/>
                </a:cubicBezTo>
                <a:cubicBezTo>
                  <a:pt x="2354" y="2334"/>
                  <a:pt x="2462" y="2341"/>
                  <a:pt x="2569" y="2341"/>
                </a:cubicBezTo>
                <a:cubicBezTo>
                  <a:pt x="2677" y="2341"/>
                  <a:pt x="2784" y="2334"/>
                  <a:pt x="2895" y="2318"/>
                </a:cubicBezTo>
                <a:cubicBezTo>
                  <a:pt x="2926" y="2314"/>
                  <a:pt x="2926" y="2314"/>
                  <a:pt x="2926" y="2314"/>
                </a:cubicBezTo>
                <a:cubicBezTo>
                  <a:pt x="2948" y="2291"/>
                  <a:pt x="2948" y="2291"/>
                  <a:pt x="2948" y="2291"/>
                </a:cubicBezTo>
                <a:cubicBezTo>
                  <a:pt x="3078" y="2155"/>
                  <a:pt x="3176" y="1981"/>
                  <a:pt x="3243" y="1779"/>
                </a:cubicBezTo>
                <a:cubicBezTo>
                  <a:pt x="3292" y="1629"/>
                  <a:pt x="3326" y="1462"/>
                  <a:pt x="3343" y="1285"/>
                </a:cubicBezTo>
                <a:close/>
              </a:path>
            </a:pathLst>
          </a:custGeom>
          <a:solidFill>
            <a:schemeClr val="bg1"/>
          </a:solidFill>
          <a:ln>
            <a:noFill/>
          </a:ln>
          <a:effectLst>
            <a:innerShdw blurRad="63500" dist="50800" dir="2700000">
              <a:prstClr val="black">
                <a:alpha val="50000"/>
              </a:prstClr>
            </a:innerShdw>
          </a:effectLst>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ea typeface="+mn-ea"/>
              <a:cs typeface="+mn-ea"/>
            </a:endParaRPr>
          </a:p>
        </p:txBody>
      </p:sp>
      <p:sp>
        <p:nvSpPr>
          <p:cNvPr id="6" name="灯片编号占位符 5"/>
          <p:cNvSpPr>
            <a:spLocks noGrp="1"/>
          </p:cNvSpPr>
          <p:nvPr>
            <p:ph type="sldNum" sz="quarter" idx="4"/>
          </p:nvPr>
        </p:nvSpPr>
        <p:spPr/>
        <p:txBody>
          <a:bodyPr/>
          <a:lstStyle/>
          <a:p>
            <a:fld id="{D2E042B1-D278-4E51-A271-6D683C342161}" type="slidenum">
              <a:rPr lang="zh-CN" altLang="en-US" smtClean="0">
                <a:cs typeface="+mn-ea"/>
              </a:rPr>
              <a:t>25</a:t>
            </a:fld>
            <a:endParaRPr lang="zh-CN" altLang="en-US">
              <a:cs typeface="+mn-ea"/>
            </a:endParaRPr>
          </a:p>
        </p:txBody>
      </p:sp>
      <p:sp>
        <p:nvSpPr>
          <p:cNvPr id="35" name="文本框 34"/>
          <p:cNvSpPr txBox="1"/>
          <p:nvPr/>
        </p:nvSpPr>
        <p:spPr>
          <a:xfrm>
            <a:off x="12192000" y="9372600"/>
            <a:ext cx="877163" cy="369332"/>
          </a:xfrm>
          <a:prstGeom prst="rect">
            <a:avLst/>
          </a:prstGeom>
          <a:noFill/>
        </p:spPr>
        <p:txBody>
          <a:bodyPr wrap="none" rtlCol="0">
            <a:spAutoFit/>
          </a:bodyPr>
          <a:lstStyle/>
          <a:p>
            <a:r>
              <a:rPr lang="zh-CN" altLang="en-US" dirty="0"/>
              <a:t>延时符</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par>
                                    <p:cTn id="10" presetID="53" presetClass="entr" presetSubtype="16" fill="hold" nodeType="with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p:cTn id="12" dur="500" fill="hold"/>
                                            <p:tgtEl>
                                              <p:spTgt spid="23"/>
                                            </p:tgtEl>
                                            <p:attrNameLst>
                                              <p:attrName>ppt_w</p:attrName>
                                            </p:attrNameLst>
                                          </p:cBhvr>
                                          <p:tavLst>
                                            <p:tav tm="0">
                                              <p:val>
                                                <p:fltVal val="0"/>
                                              </p:val>
                                            </p:tav>
                                            <p:tav tm="100000">
                                              <p:val>
                                                <p:strVal val="#ppt_w"/>
                                              </p:val>
                                            </p:tav>
                                          </p:tavLst>
                                        </p:anim>
                                        <p:anim calcmode="lin" valueType="num">
                                          <p:cBhvr>
                                            <p:cTn id="13" dur="500" fill="hold"/>
                                            <p:tgtEl>
                                              <p:spTgt spid="23"/>
                                            </p:tgtEl>
                                            <p:attrNameLst>
                                              <p:attrName>ppt_h</p:attrName>
                                            </p:attrNameLst>
                                          </p:cBhvr>
                                          <p:tavLst>
                                            <p:tav tm="0">
                                              <p:val>
                                                <p:fltVal val="0"/>
                                              </p:val>
                                            </p:tav>
                                            <p:tav tm="100000">
                                              <p:val>
                                                <p:strVal val="#ppt_h"/>
                                              </p:val>
                                            </p:tav>
                                          </p:tavLst>
                                        </p:anim>
                                        <p:animEffect transition="in" filter="fade">
                                          <p:cBhvr>
                                            <p:cTn id="14" dur="500"/>
                                            <p:tgtEl>
                                              <p:spTgt spid="23"/>
                                            </p:tgtEl>
                                          </p:cBhvr>
                                        </p:animEffect>
                                      </p:childTnLst>
                                    </p:cTn>
                                  </p:par>
                                  <p:par>
                                    <p:cTn id="15" presetID="53" presetClass="entr" presetSubtype="16"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p:cTn id="17" dur="500" fill="hold"/>
                                            <p:tgtEl>
                                              <p:spTgt spid="19"/>
                                            </p:tgtEl>
                                            <p:attrNameLst>
                                              <p:attrName>ppt_w</p:attrName>
                                            </p:attrNameLst>
                                          </p:cBhvr>
                                          <p:tavLst>
                                            <p:tav tm="0">
                                              <p:val>
                                                <p:fltVal val="0"/>
                                              </p:val>
                                            </p:tav>
                                            <p:tav tm="100000">
                                              <p:val>
                                                <p:strVal val="#ppt_w"/>
                                              </p:val>
                                            </p:tav>
                                          </p:tavLst>
                                        </p:anim>
                                        <p:anim calcmode="lin" valueType="num">
                                          <p:cBhvr>
                                            <p:cTn id="18" dur="500" fill="hold"/>
                                            <p:tgtEl>
                                              <p:spTgt spid="19"/>
                                            </p:tgtEl>
                                            <p:attrNameLst>
                                              <p:attrName>ppt_h</p:attrName>
                                            </p:attrNameLst>
                                          </p:cBhvr>
                                          <p:tavLst>
                                            <p:tav tm="0">
                                              <p:val>
                                                <p:fltVal val="0"/>
                                              </p:val>
                                            </p:tav>
                                            <p:tav tm="100000">
                                              <p:val>
                                                <p:strVal val="#ppt_h"/>
                                              </p:val>
                                            </p:tav>
                                          </p:tavLst>
                                        </p:anim>
                                        <p:animEffect transition="in" filter="fade">
                                          <p:cBhvr>
                                            <p:cTn id="19" dur="500"/>
                                            <p:tgtEl>
                                              <p:spTgt spid="19"/>
                                            </p:tgtEl>
                                          </p:cBhvr>
                                        </p:animEffect>
                                      </p:childTnLst>
                                    </p:cTn>
                                  </p:par>
                                </p:childTnLst>
                              </p:cTn>
                            </p:par>
                            <p:par>
                              <p:cTn id="20" fill="hold">
                                <p:stCondLst>
                                  <p:cond delay="500"/>
                                </p:stCondLst>
                                <p:childTnLst>
                                  <p:par>
                                    <p:cTn id="21" presetID="14" presetClass="entr" presetSubtype="1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randombar(horizontal)">
                                          <p:cBhvr>
                                            <p:cTn id="23" dur="500"/>
                                            <p:tgtEl>
                                              <p:spTgt spid="8"/>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randombar(horizontal)">
                                          <p:cBhvr>
                                            <p:cTn id="26" dur="500"/>
                                            <p:tgtEl>
                                              <p:spTgt spid="31"/>
                                            </p:tgtEl>
                                          </p:cBhvr>
                                        </p:animEffect>
                                      </p:childTnLst>
                                    </p:cTn>
                                  </p:par>
                                  <p:par>
                                    <p:cTn id="27" presetID="14" presetClass="entr" presetSubtype="10" fill="hold" grpId="0" nodeType="with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randombar(horizontal)">
                                          <p:cBhvr>
                                            <p:cTn id="29" dur="500"/>
                                            <p:tgtEl>
                                              <p:spTgt spid="32"/>
                                            </p:tgtEl>
                                          </p:cBhvr>
                                        </p:animEffect>
                                      </p:childTnLst>
                                    </p:cTn>
                                  </p:par>
                                </p:childTnLst>
                              </p:cTn>
                            </p:par>
                            <p:par>
                              <p:cTn id="30" fill="hold">
                                <p:stCondLst>
                                  <p:cond delay="1000"/>
                                </p:stCondLst>
                                <p:childTnLst>
                                  <p:par>
                                    <p:cTn id="31" presetID="26" presetClass="emph" presetSubtype="0" fill="hold" nodeType="afterEffect">
                                      <p:stCondLst>
                                        <p:cond delay="0"/>
                                      </p:stCondLst>
                                      <p:childTnLst>
                                        <p:animEffect transition="out" filter="fade">
                                          <p:cBhvr>
                                            <p:cTn id="32" dur="500" tmFilter="0, 0; .2, .5; .8, .5; 1, 0"/>
                                            <p:tgtEl>
                                              <p:spTgt spid="27"/>
                                            </p:tgtEl>
                                          </p:cBhvr>
                                        </p:animEffect>
                                        <p:animScale>
                                          <p:cBhvr>
                                            <p:cTn id="33" dur="250" autoRev="1" fill="hold"/>
                                            <p:tgtEl>
                                              <p:spTgt spid="27"/>
                                            </p:tgtEl>
                                          </p:cBhvr>
                                          <p:by x="105000" y="105000"/>
                                        </p:animScale>
                                      </p:childTnLst>
                                    </p:cTn>
                                  </p:par>
                                </p:childTnLst>
                              </p:cTn>
                            </p:par>
                            <p:par>
                              <p:cTn id="34" fill="hold">
                                <p:stCondLst>
                                  <p:cond delay="1500"/>
                                </p:stCondLst>
                                <p:childTnLst>
                                  <p:par>
                                    <p:cTn id="35" presetID="22" presetClass="entr" presetSubtype="4" fill="hold"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500"/>
                                            <p:tgtEl>
                                              <p:spTgt spid="33"/>
                                            </p:tgtEl>
                                          </p:cBhvr>
                                        </p:animEffect>
                                      </p:childTnLst>
                                    </p:cTn>
                                  </p:par>
                                </p:childTnLst>
                              </p:cTn>
                            </p:par>
                            <p:par>
                              <p:cTn id="38" fill="hold">
                                <p:stCondLst>
                                  <p:cond delay="2000"/>
                                </p:stCondLst>
                                <p:childTnLst>
                                  <p:par>
                                    <p:cTn id="39" presetID="26" presetClass="emph" presetSubtype="0" fill="hold" nodeType="afterEffect">
                                      <p:stCondLst>
                                        <p:cond delay="0"/>
                                      </p:stCondLst>
                                      <p:childTnLst>
                                        <p:animEffect transition="out" filter="fade">
                                          <p:cBhvr>
                                            <p:cTn id="40" dur="500" tmFilter="0, 0; .2, .5; .8, .5; 1, 0"/>
                                            <p:tgtEl>
                                              <p:spTgt spid="23"/>
                                            </p:tgtEl>
                                          </p:cBhvr>
                                        </p:animEffect>
                                        <p:animScale>
                                          <p:cBhvr>
                                            <p:cTn id="41" dur="250" autoRev="1" fill="hold"/>
                                            <p:tgtEl>
                                              <p:spTgt spid="23"/>
                                            </p:tgtEl>
                                          </p:cBhvr>
                                          <p:by x="105000" y="105000"/>
                                        </p:animScale>
                                      </p:childTnLst>
                                    </p:cTn>
                                  </p:par>
                                </p:childTnLst>
                              </p:cTn>
                            </p:par>
                            <p:par>
                              <p:cTn id="42" fill="hold">
                                <p:stCondLst>
                                  <p:cond delay="2500"/>
                                </p:stCondLst>
                                <p:childTnLst>
                                  <p:par>
                                    <p:cTn id="43" presetID="22" presetClass="entr" presetSubtype="4"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down)">
                                          <p:cBhvr>
                                            <p:cTn id="45" dur="500"/>
                                            <p:tgtEl>
                                              <p:spTgt spid="34"/>
                                            </p:tgtEl>
                                          </p:cBhvr>
                                        </p:animEffect>
                                      </p:childTnLst>
                                    </p:cTn>
                                  </p:par>
                                </p:childTnLst>
                              </p:cTn>
                            </p:par>
                            <p:par>
                              <p:cTn id="46" fill="hold">
                                <p:stCondLst>
                                  <p:cond delay="3000"/>
                                </p:stCondLst>
                                <p:childTnLst>
                                  <p:par>
                                    <p:cTn id="47" presetID="26" presetClass="emph" presetSubtype="0" fill="hold" nodeType="afterEffect">
                                      <p:stCondLst>
                                        <p:cond delay="0"/>
                                      </p:stCondLst>
                                      <p:childTnLst>
                                        <p:animEffect transition="out" filter="fade">
                                          <p:cBhvr>
                                            <p:cTn id="48" dur="500" tmFilter="0, 0; .2, .5; .8, .5; 1, 0"/>
                                            <p:tgtEl>
                                              <p:spTgt spid="19"/>
                                            </p:tgtEl>
                                          </p:cBhvr>
                                        </p:animEffect>
                                        <p:animScale>
                                          <p:cBhvr>
                                            <p:cTn id="49" dur="250" autoRev="1" fill="hold"/>
                                            <p:tgtEl>
                                              <p:spTgt spid="19"/>
                                            </p:tgtEl>
                                          </p:cBhvr>
                                          <p:by x="105000" y="105000"/>
                                        </p:animScale>
                                      </p:childTnLst>
                                    </p:cTn>
                                  </p:par>
                                </p:childTnLst>
                              </p:cTn>
                            </p:par>
                            <p:par>
                              <p:cTn id="50" fill="hold">
                                <p:stCondLst>
                                  <p:cond delay="3500"/>
                                </p:stCondLst>
                                <p:childTnLst>
                                  <p:par>
                                    <p:cTn id="51" presetID="2" presetClass="entr" presetSubtype="8" accel="50000" fill="hold" grpId="0" nodeType="afterEffect" p14:presetBounceEnd="50000">
                                      <p:stCondLst>
                                        <p:cond delay="0"/>
                                      </p:stCondLst>
                                      <p:childTnLst>
                                        <p:set>
                                          <p:cBhvr>
                                            <p:cTn id="52" dur="1" fill="hold">
                                              <p:stCondLst>
                                                <p:cond delay="0"/>
                                              </p:stCondLst>
                                            </p:cTn>
                                            <p:tgtEl>
                                              <p:spTgt spid="41"/>
                                            </p:tgtEl>
                                            <p:attrNameLst>
                                              <p:attrName>style.visibility</p:attrName>
                                            </p:attrNameLst>
                                          </p:cBhvr>
                                          <p:to>
                                            <p:strVal val="visible"/>
                                          </p:to>
                                        </p:set>
                                        <p:anim calcmode="lin" valueType="num" p14:bounceEnd="50000">
                                          <p:cBhvr additive="base">
                                            <p:cTn id="53" dur="1000" fill="hold"/>
                                            <p:tgtEl>
                                              <p:spTgt spid="41"/>
                                            </p:tgtEl>
                                            <p:attrNameLst>
                                              <p:attrName>ppt_x</p:attrName>
                                            </p:attrNameLst>
                                          </p:cBhvr>
                                          <p:tavLst>
                                            <p:tav tm="0">
                                              <p:val>
                                                <p:strVal val="0-#ppt_w/2"/>
                                              </p:val>
                                            </p:tav>
                                            <p:tav tm="100000">
                                              <p:val>
                                                <p:strVal val="#ppt_x"/>
                                              </p:val>
                                            </p:tav>
                                          </p:tavLst>
                                        </p:anim>
                                        <p:anim calcmode="lin" valueType="num" p14:bounceEnd="50000">
                                          <p:cBhvr additive="base">
                                            <p:cTn id="54" dur="1000" fill="hold"/>
                                            <p:tgtEl>
                                              <p:spTgt spid="41"/>
                                            </p:tgtEl>
                                            <p:attrNameLst>
                                              <p:attrName>ppt_y</p:attrName>
                                            </p:attrNameLst>
                                          </p:cBhvr>
                                          <p:tavLst>
                                            <p:tav tm="0">
                                              <p:val>
                                                <p:strVal val="#ppt_y"/>
                                              </p:val>
                                            </p:tav>
                                            <p:tav tm="100000">
                                              <p:val>
                                                <p:strVal val="#ppt_y"/>
                                              </p:val>
                                            </p:tav>
                                          </p:tavLst>
                                        </p:anim>
                                      </p:childTnLst>
                                    </p:cTn>
                                  </p:par>
                                  <p:par>
                                    <p:cTn id="55" presetID="2" presetClass="entr" presetSubtype="8" accel="50000" fill="hold" grpId="0" nodeType="withEffect" p14:presetBounceEnd="50000">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14:bounceEnd="50000">
                                          <p:cBhvr additive="base">
                                            <p:cTn id="57" dur="1000" fill="hold"/>
                                            <p:tgtEl>
                                              <p:spTgt spid="39"/>
                                            </p:tgtEl>
                                            <p:attrNameLst>
                                              <p:attrName>ppt_x</p:attrName>
                                            </p:attrNameLst>
                                          </p:cBhvr>
                                          <p:tavLst>
                                            <p:tav tm="0">
                                              <p:val>
                                                <p:strVal val="0-#ppt_w/2"/>
                                              </p:val>
                                            </p:tav>
                                            <p:tav tm="100000">
                                              <p:val>
                                                <p:strVal val="#ppt_x"/>
                                              </p:val>
                                            </p:tav>
                                          </p:tavLst>
                                        </p:anim>
                                        <p:anim calcmode="lin" valueType="num" p14:bounceEnd="50000">
                                          <p:cBhvr additive="base">
                                            <p:cTn id="58" dur="1000" fill="hold"/>
                                            <p:tgtEl>
                                              <p:spTgt spid="39"/>
                                            </p:tgtEl>
                                            <p:attrNameLst>
                                              <p:attrName>ppt_y</p:attrName>
                                            </p:attrNameLst>
                                          </p:cBhvr>
                                          <p:tavLst>
                                            <p:tav tm="0">
                                              <p:val>
                                                <p:strVal val="#ppt_y"/>
                                              </p:val>
                                            </p:tav>
                                            <p:tav tm="100000">
                                              <p:val>
                                                <p:strVal val="#ppt_y"/>
                                              </p:val>
                                            </p:tav>
                                          </p:tavLst>
                                        </p:anim>
                                      </p:childTnLst>
                                    </p:cTn>
                                  </p:par>
                                  <p:par>
                                    <p:cTn id="59" presetID="2" presetClass="entr" presetSubtype="8" accel="50000" fill="hold" grpId="0" nodeType="withEffect" p14:presetBounceEnd="50000">
                                      <p:stCondLst>
                                        <p:cond delay="0"/>
                                      </p:stCondLst>
                                      <p:childTnLst>
                                        <p:set>
                                          <p:cBhvr>
                                            <p:cTn id="60" dur="1" fill="hold">
                                              <p:stCondLst>
                                                <p:cond delay="0"/>
                                              </p:stCondLst>
                                            </p:cTn>
                                            <p:tgtEl>
                                              <p:spTgt spid="37"/>
                                            </p:tgtEl>
                                            <p:attrNameLst>
                                              <p:attrName>style.visibility</p:attrName>
                                            </p:attrNameLst>
                                          </p:cBhvr>
                                          <p:to>
                                            <p:strVal val="visible"/>
                                          </p:to>
                                        </p:set>
                                        <p:anim calcmode="lin" valueType="num" p14:bounceEnd="50000">
                                          <p:cBhvr additive="base">
                                            <p:cTn id="61" dur="1000" fill="hold"/>
                                            <p:tgtEl>
                                              <p:spTgt spid="37"/>
                                            </p:tgtEl>
                                            <p:attrNameLst>
                                              <p:attrName>ppt_x</p:attrName>
                                            </p:attrNameLst>
                                          </p:cBhvr>
                                          <p:tavLst>
                                            <p:tav tm="0">
                                              <p:val>
                                                <p:strVal val="0-#ppt_w/2"/>
                                              </p:val>
                                            </p:tav>
                                            <p:tav tm="100000">
                                              <p:val>
                                                <p:strVal val="#ppt_x"/>
                                              </p:val>
                                            </p:tav>
                                          </p:tavLst>
                                        </p:anim>
                                        <p:anim calcmode="lin" valueType="num" p14:bounceEnd="50000">
                                          <p:cBhvr additive="base">
                                            <p:cTn id="62" dur="1000" fill="hold"/>
                                            <p:tgtEl>
                                              <p:spTgt spid="37"/>
                                            </p:tgtEl>
                                            <p:attrNameLst>
                                              <p:attrName>ppt_y</p:attrName>
                                            </p:attrNameLst>
                                          </p:cBhvr>
                                          <p:tavLst>
                                            <p:tav tm="0">
                                              <p:val>
                                                <p:strVal val="#ppt_y"/>
                                              </p:val>
                                            </p:tav>
                                            <p:tav tm="100000">
                                              <p:val>
                                                <p:strVal val="#ppt_y"/>
                                              </p:val>
                                            </p:tav>
                                          </p:tavLst>
                                        </p:anim>
                                      </p:childTnLst>
                                    </p:cTn>
                                  </p:par>
                                </p:childTnLst>
                              </p:cTn>
                            </p:par>
                            <p:par>
                              <p:cTn id="63" fill="hold">
                                <p:stCondLst>
                                  <p:cond delay="4500"/>
                                </p:stCondLst>
                                <p:childTnLst>
                                  <p:par>
                                    <p:cTn id="64" presetID="14" presetClass="entr" presetSubtype="10" fill="hold" grpId="0" nodeType="afterEffect">
                                      <p:stCondLst>
                                        <p:cond delay="0"/>
                                      </p:stCondLst>
                                      <p:iterate type="lt">
                                        <p:tmPct val="10000"/>
                                      </p:iterate>
                                      <p:childTnLst>
                                        <p:set>
                                          <p:cBhvr>
                                            <p:cTn id="65" dur="1" fill="hold">
                                              <p:stCondLst>
                                                <p:cond delay="0"/>
                                              </p:stCondLst>
                                            </p:cTn>
                                            <p:tgtEl>
                                              <p:spTgt spid="36"/>
                                            </p:tgtEl>
                                            <p:attrNameLst>
                                              <p:attrName>style.visibility</p:attrName>
                                            </p:attrNameLst>
                                          </p:cBhvr>
                                          <p:to>
                                            <p:strVal val="visible"/>
                                          </p:to>
                                        </p:set>
                                        <p:animEffect transition="in" filter="randombar(horizontal)">
                                          <p:cBhvr>
                                            <p:cTn id="66" dur="500"/>
                                            <p:tgtEl>
                                              <p:spTgt spid="36"/>
                                            </p:tgtEl>
                                          </p:cBhvr>
                                        </p:animEffect>
                                      </p:childTnLst>
                                    </p:cTn>
                                  </p:par>
                                  <p:par>
                                    <p:cTn id="67" presetID="14" presetClass="entr" presetSubtype="10" fill="hold" grpId="0" nodeType="withEffect">
                                      <p:stCondLst>
                                        <p:cond delay="0"/>
                                      </p:stCondLst>
                                      <p:iterate type="lt">
                                        <p:tmPct val="10000"/>
                                      </p:iterate>
                                      <p:childTnLst>
                                        <p:set>
                                          <p:cBhvr>
                                            <p:cTn id="68" dur="1" fill="hold">
                                              <p:stCondLst>
                                                <p:cond delay="0"/>
                                              </p:stCondLst>
                                            </p:cTn>
                                            <p:tgtEl>
                                              <p:spTgt spid="38"/>
                                            </p:tgtEl>
                                            <p:attrNameLst>
                                              <p:attrName>style.visibility</p:attrName>
                                            </p:attrNameLst>
                                          </p:cBhvr>
                                          <p:to>
                                            <p:strVal val="visible"/>
                                          </p:to>
                                        </p:set>
                                        <p:animEffect transition="in" filter="randombar(horizontal)">
                                          <p:cBhvr>
                                            <p:cTn id="69" dur="500"/>
                                            <p:tgtEl>
                                              <p:spTgt spid="38"/>
                                            </p:tgtEl>
                                          </p:cBhvr>
                                        </p:animEffect>
                                      </p:childTnLst>
                                    </p:cTn>
                                  </p:par>
                                  <p:par>
                                    <p:cTn id="70" presetID="14" presetClass="entr" presetSubtype="10" fill="hold" grpId="0" nodeType="withEffect">
                                      <p:stCondLst>
                                        <p:cond delay="0"/>
                                      </p:stCondLst>
                                      <p:iterate type="lt">
                                        <p:tmPct val="10000"/>
                                      </p:iterate>
                                      <p:childTnLst>
                                        <p:set>
                                          <p:cBhvr>
                                            <p:cTn id="71" dur="1" fill="hold">
                                              <p:stCondLst>
                                                <p:cond delay="0"/>
                                              </p:stCondLst>
                                            </p:cTn>
                                            <p:tgtEl>
                                              <p:spTgt spid="40"/>
                                            </p:tgtEl>
                                            <p:attrNameLst>
                                              <p:attrName>style.visibility</p:attrName>
                                            </p:attrNameLst>
                                          </p:cBhvr>
                                          <p:to>
                                            <p:strVal val="visible"/>
                                          </p:to>
                                        </p:set>
                                        <p:animEffect transition="in" filter="randombar(horizontal)">
                                          <p:cBhvr>
                                            <p:cTn id="72" dur="500"/>
                                            <p:tgtEl>
                                              <p:spTgt spid="40"/>
                                            </p:tgtEl>
                                          </p:cBhvr>
                                        </p:animEffect>
                                      </p:childTnLst>
                                    </p:cTn>
                                  </p:par>
                                </p:childTnLst>
                              </p:cTn>
                            </p:par>
                            <p:par>
                              <p:cTn id="73" fill="hold">
                                <p:stCondLst>
                                  <p:cond delay="70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1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1" grpId="0"/>
          <p:bldP spid="32" grpId="0"/>
          <p:bldP spid="36" grpId="0"/>
          <p:bldP spid="37" grpId="0"/>
          <p:bldP spid="38" grpId="0"/>
          <p:bldP spid="39" grpId="0"/>
          <p:bldP spid="40" grpId="0"/>
          <p:bldP spid="41" grpId="0"/>
          <p:bldP spid="3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par>
                                    <p:cTn id="10" presetID="53" presetClass="entr" presetSubtype="16" fill="hold" nodeType="with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p:cTn id="12" dur="500" fill="hold"/>
                                            <p:tgtEl>
                                              <p:spTgt spid="23"/>
                                            </p:tgtEl>
                                            <p:attrNameLst>
                                              <p:attrName>ppt_w</p:attrName>
                                            </p:attrNameLst>
                                          </p:cBhvr>
                                          <p:tavLst>
                                            <p:tav tm="0">
                                              <p:val>
                                                <p:fltVal val="0"/>
                                              </p:val>
                                            </p:tav>
                                            <p:tav tm="100000">
                                              <p:val>
                                                <p:strVal val="#ppt_w"/>
                                              </p:val>
                                            </p:tav>
                                          </p:tavLst>
                                        </p:anim>
                                        <p:anim calcmode="lin" valueType="num">
                                          <p:cBhvr>
                                            <p:cTn id="13" dur="500" fill="hold"/>
                                            <p:tgtEl>
                                              <p:spTgt spid="23"/>
                                            </p:tgtEl>
                                            <p:attrNameLst>
                                              <p:attrName>ppt_h</p:attrName>
                                            </p:attrNameLst>
                                          </p:cBhvr>
                                          <p:tavLst>
                                            <p:tav tm="0">
                                              <p:val>
                                                <p:fltVal val="0"/>
                                              </p:val>
                                            </p:tav>
                                            <p:tav tm="100000">
                                              <p:val>
                                                <p:strVal val="#ppt_h"/>
                                              </p:val>
                                            </p:tav>
                                          </p:tavLst>
                                        </p:anim>
                                        <p:animEffect transition="in" filter="fade">
                                          <p:cBhvr>
                                            <p:cTn id="14" dur="500"/>
                                            <p:tgtEl>
                                              <p:spTgt spid="23"/>
                                            </p:tgtEl>
                                          </p:cBhvr>
                                        </p:animEffect>
                                      </p:childTnLst>
                                    </p:cTn>
                                  </p:par>
                                  <p:par>
                                    <p:cTn id="15" presetID="53" presetClass="entr" presetSubtype="16"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p:cTn id="17" dur="500" fill="hold"/>
                                            <p:tgtEl>
                                              <p:spTgt spid="19"/>
                                            </p:tgtEl>
                                            <p:attrNameLst>
                                              <p:attrName>ppt_w</p:attrName>
                                            </p:attrNameLst>
                                          </p:cBhvr>
                                          <p:tavLst>
                                            <p:tav tm="0">
                                              <p:val>
                                                <p:fltVal val="0"/>
                                              </p:val>
                                            </p:tav>
                                            <p:tav tm="100000">
                                              <p:val>
                                                <p:strVal val="#ppt_w"/>
                                              </p:val>
                                            </p:tav>
                                          </p:tavLst>
                                        </p:anim>
                                        <p:anim calcmode="lin" valueType="num">
                                          <p:cBhvr>
                                            <p:cTn id="18" dur="500" fill="hold"/>
                                            <p:tgtEl>
                                              <p:spTgt spid="19"/>
                                            </p:tgtEl>
                                            <p:attrNameLst>
                                              <p:attrName>ppt_h</p:attrName>
                                            </p:attrNameLst>
                                          </p:cBhvr>
                                          <p:tavLst>
                                            <p:tav tm="0">
                                              <p:val>
                                                <p:fltVal val="0"/>
                                              </p:val>
                                            </p:tav>
                                            <p:tav tm="100000">
                                              <p:val>
                                                <p:strVal val="#ppt_h"/>
                                              </p:val>
                                            </p:tav>
                                          </p:tavLst>
                                        </p:anim>
                                        <p:animEffect transition="in" filter="fade">
                                          <p:cBhvr>
                                            <p:cTn id="19" dur="500"/>
                                            <p:tgtEl>
                                              <p:spTgt spid="19"/>
                                            </p:tgtEl>
                                          </p:cBhvr>
                                        </p:animEffect>
                                      </p:childTnLst>
                                    </p:cTn>
                                  </p:par>
                                </p:childTnLst>
                              </p:cTn>
                            </p:par>
                            <p:par>
                              <p:cTn id="20" fill="hold">
                                <p:stCondLst>
                                  <p:cond delay="500"/>
                                </p:stCondLst>
                                <p:childTnLst>
                                  <p:par>
                                    <p:cTn id="21" presetID="14" presetClass="entr" presetSubtype="1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randombar(horizontal)">
                                          <p:cBhvr>
                                            <p:cTn id="23" dur="500"/>
                                            <p:tgtEl>
                                              <p:spTgt spid="8"/>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randombar(horizontal)">
                                          <p:cBhvr>
                                            <p:cTn id="26" dur="500"/>
                                            <p:tgtEl>
                                              <p:spTgt spid="31"/>
                                            </p:tgtEl>
                                          </p:cBhvr>
                                        </p:animEffect>
                                      </p:childTnLst>
                                    </p:cTn>
                                  </p:par>
                                  <p:par>
                                    <p:cTn id="27" presetID="14" presetClass="entr" presetSubtype="10" fill="hold" grpId="0" nodeType="with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randombar(horizontal)">
                                          <p:cBhvr>
                                            <p:cTn id="29" dur="500"/>
                                            <p:tgtEl>
                                              <p:spTgt spid="32"/>
                                            </p:tgtEl>
                                          </p:cBhvr>
                                        </p:animEffect>
                                      </p:childTnLst>
                                    </p:cTn>
                                  </p:par>
                                </p:childTnLst>
                              </p:cTn>
                            </p:par>
                            <p:par>
                              <p:cTn id="30" fill="hold">
                                <p:stCondLst>
                                  <p:cond delay="1000"/>
                                </p:stCondLst>
                                <p:childTnLst>
                                  <p:par>
                                    <p:cTn id="31" presetID="26" presetClass="emph" presetSubtype="0" fill="hold" nodeType="afterEffect">
                                      <p:stCondLst>
                                        <p:cond delay="0"/>
                                      </p:stCondLst>
                                      <p:childTnLst>
                                        <p:animEffect transition="out" filter="fade">
                                          <p:cBhvr>
                                            <p:cTn id="32" dur="500" tmFilter="0, 0; .2, .5; .8, .5; 1, 0"/>
                                            <p:tgtEl>
                                              <p:spTgt spid="27"/>
                                            </p:tgtEl>
                                          </p:cBhvr>
                                        </p:animEffect>
                                        <p:animScale>
                                          <p:cBhvr>
                                            <p:cTn id="33" dur="250" autoRev="1" fill="hold"/>
                                            <p:tgtEl>
                                              <p:spTgt spid="27"/>
                                            </p:tgtEl>
                                          </p:cBhvr>
                                          <p:by x="105000" y="105000"/>
                                        </p:animScale>
                                      </p:childTnLst>
                                    </p:cTn>
                                  </p:par>
                                </p:childTnLst>
                              </p:cTn>
                            </p:par>
                            <p:par>
                              <p:cTn id="34" fill="hold">
                                <p:stCondLst>
                                  <p:cond delay="1500"/>
                                </p:stCondLst>
                                <p:childTnLst>
                                  <p:par>
                                    <p:cTn id="35" presetID="22" presetClass="entr" presetSubtype="4" fill="hold"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500"/>
                                            <p:tgtEl>
                                              <p:spTgt spid="33"/>
                                            </p:tgtEl>
                                          </p:cBhvr>
                                        </p:animEffect>
                                      </p:childTnLst>
                                    </p:cTn>
                                  </p:par>
                                </p:childTnLst>
                              </p:cTn>
                            </p:par>
                            <p:par>
                              <p:cTn id="38" fill="hold">
                                <p:stCondLst>
                                  <p:cond delay="2000"/>
                                </p:stCondLst>
                                <p:childTnLst>
                                  <p:par>
                                    <p:cTn id="39" presetID="26" presetClass="emph" presetSubtype="0" fill="hold" nodeType="afterEffect">
                                      <p:stCondLst>
                                        <p:cond delay="0"/>
                                      </p:stCondLst>
                                      <p:childTnLst>
                                        <p:animEffect transition="out" filter="fade">
                                          <p:cBhvr>
                                            <p:cTn id="40" dur="500" tmFilter="0, 0; .2, .5; .8, .5; 1, 0"/>
                                            <p:tgtEl>
                                              <p:spTgt spid="23"/>
                                            </p:tgtEl>
                                          </p:cBhvr>
                                        </p:animEffect>
                                        <p:animScale>
                                          <p:cBhvr>
                                            <p:cTn id="41" dur="250" autoRev="1" fill="hold"/>
                                            <p:tgtEl>
                                              <p:spTgt spid="23"/>
                                            </p:tgtEl>
                                          </p:cBhvr>
                                          <p:by x="105000" y="105000"/>
                                        </p:animScale>
                                      </p:childTnLst>
                                    </p:cTn>
                                  </p:par>
                                </p:childTnLst>
                              </p:cTn>
                            </p:par>
                            <p:par>
                              <p:cTn id="42" fill="hold">
                                <p:stCondLst>
                                  <p:cond delay="2500"/>
                                </p:stCondLst>
                                <p:childTnLst>
                                  <p:par>
                                    <p:cTn id="43" presetID="22" presetClass="entr" presetSubtype="4"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down)">
                                          <p:cBhvr>
                                            <p:cTn id="45" dur="500"/>
                                            <p:tgtEl>
                                              <p:spTgt spid="34"/>
                                            </p:tgtEl>
                                          </p:cBhvr>
                                        </p:animEffect>
                                      </p:childTnLst>
                                    </p:cTn>
                                  </p:par>
                                </p:childTnLst>
                              </p:cTn>
                            </p:par>
                            <p:par>
                              <p:cTn id="46" fill="hold">
                                <p:stCondLst>
                                  <p:cond delay="3000"/>
                                </p:stCondLst>
                                <p:childTnLst>
                                  <p:par>
                                    <p:cTn id="47" presetID="26" presetClass="emph" presetSubtype="0" fill="hold" nodeType="afterEffect">
                                      <p:stCondLst>
                                        <p:cond delay="0"/>
                                      </p:stCondLst>
                                      <p:childTnLst>
                                        <p:animEffect transition="out" filter="fade">
                                          <p:cBhvr>
                                            <p:cTn id="48" dur="500" tmFilter="0, 0; .2, .5; .8, .5; 1, 0"/>
                                            <p:tgtEl>
                                              <p:spTgt spid="19"/>
                                            </p:tgtEl>
                                          </p:cBhvr>
                                        </p:animEffect>
                                        <p:animScale>
                                          <p:cBhvr>
                                            <p:cTn id="49" dur="250" autoRev="1" fill="hold"/>
                                            <p:tgtEl>
                                              <p:spTgt spid="19"/>
                                            </p:tgtEl>
                                          </p:cBhvr>
                                          <p:by x="105000" y="105000"/>
                                        </p:animScale>
                                      </p:childTnLst>
                                    </p:cTn>
                                  </p:par>
                                </p:childTnLst>
                              </p:cTn>
                            </p:par>
                            <p:par>
                              <p:cTn id="50" fill="hold">
                                <p:stCondLst>
                                  <p:cond delay="3500"/>
                                </p:stCondLst>
                                <p:childTnLst>
                                  <p:par>
                                    <p:cTn id="51" presetID="2" presetClass="entr" presetSubtype="8" accel="50000" fill="hold" grpId="0" nodeType="afterEffect">
                                      <p:stCondLst>
                                        <p:cond delay="0"/>
                                      </p:stCondLst>
                                      <p:childTnLst>
                                        <p:set>
                                          <p:cBhvr>
                                            <p:cTn id="52" dur="1" fill="hold">
                                              <p:stCondLst>
                                                <p:cond delay="0"/>
                                              </p:stCondLst>
                                            </p:cTn>
                                            <p:tgtEl>
                                              <p:spTgt spid="41"/>
                                            </p:tgtEl>
                                            <p:attrNameLst>
                                              <p:attrName>style.visibility</p:attrName>
                                            </p:attrNameLst>
                                          </p:cBhvr>
                                          <p:to>
                                            <p:strVal val="visible"/>
                                          </p:to>
                                        </p:set>
                                        <p:anim calcmode="lin" valueType="num">
                                          <p:cBhvr additive="base">
                                            <p:cTn id="53" dur="1000" fill="hold"/>
                                            <p:tgtEl>
                                              <p:spTgt spid="41"/>
                                            </p:tgtEl>
                                            <p:attrNameLst>
                                              <p:attrName>ppt_x</p:attrName>
                                            </p:attrNameLst>
                                          </p:cBhvr>
                                          <p:tavLst>
                                            <p:tav tm="0">
                                              <p:val>
                                                <p:strVal val="0-#ppt_w/2"/>
                                              </p:val>
                                            </p:tav>
                                            <p:tav tm="100000">
                                              <p:val>
                                                <p:strVal val="#ppt_x"/>
                                              </p:val>
                                            </p:tav>
                                          </p:tavLst>
                                        </p:anim>
                                        <p:anim calcmode="lin" valueType="num">
                                          <p:cBhvr additive="base">
                                            <p:cTn id="54" dur="1000" fill="hold"/>
                                            <p:tgtEl>
                                              <p:spTgt spid="41"/>
                                            </p:tgtEl>
                                            <p:attrNameLst>
                                              <p:attrName>ppt_y</p:attrName>
                                            </p:attrNameLst>
                                          </p:cBhvr>
                                          <p:tavLst>
                                            <p:tav tm="0">
                                              <p:val>
                                                <p:strVal val="#ppt_y"/>
                                              </p:val>
                                            </p:tav>
                                            <p:tav tm="100000">
                                              <p:val>
                                                <p:strVal val="#ppt_y"/>
                                              </p:val>
                                            </p:tav>
                                          </p:tavLst>
                                        </p:anim>
                                      </p:childTnLst>
                                    </p:cTn>
                                  </p:par>
                                  <p:par>
                                    <p:cTn id="55" presetID="2" presetClass="entr" presetSubtype="8" accel="50000" fill="hold" grpId="0" nodeType="with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additive="base">
                                            <p:cTn id="57" dur="1000" fill="hold"/>
                                            <p:tgtEl>
                                              <p:spTgt spid="39"/>
                                            </p:tgtEl>
                                            <p:attrNameLst>
                                              <p:attrName>ppt_x</p:attrName>
                                            </p:attrNameLst>
                                          </p:cBhvr>
                                          <p:tavLst>
                                            <p:tav tm="0">
                                              <p:val>
                                                <p:strVal val="0-#ppt_w/2"/>
                                              </p:val>
                                            </p:tav>
                                            <p:tav tm="100000">
                                              <p:val>
                                                <p:strVal val="#ppt_x"/>
                                              </p:val>
                                            </p:tav>
                                          </p:tavLst>
                                        </p:anim>
                                        <p:anim calcmode="lin" valueType="num">
                                          <p:cBhvr additive="base">
                                            <p:cTn id="58" dur="1000" fill="hold"/>
                                            <p:tgtEl>
                                              <p:spTgt spid="39"/>
                                            </p:tgtEl>
                                            <p:attrNameLst>
                                              <p:attrName>ppt_y</p:attrName>
                                            </p:attrNameLst>
                                          </p:cBhvr>
                                          <p:tavLst>
                                            <p:tav tm="0">
                                              <p:val>
                                                <p:strVal val="#ppt_y"/>
                                              </p:val>
                                            </p:tav>
                                            <p:tav tm="100000">
                                              <p:val>
                                                <p:strVal val="#ppt_y"/>
                                              </p:val>
                                            </p:tav>
                                          </p:tavLst>
                                        </p:anim>
                                      </p:childTnLst>
                                    </p:cTn>
                                  </p:par>
                                  <p:par>
                                    <p:cTn id="59" presetID="2" presetClass="entr" presetSubtype="8" accel="50000" fill="hold" grpId="0" nodeType="withEffect">
                                      <p:stCondLst>
                                        <p:cond delay="0"/>
                                      </p:stCondLst>
                                      <p:childTnLst>
                                        <p:set>
                                          <p:cBhvr>
                                            <p:cTn id="60" dur="1" fill="hold">
                                              <p:stCondLst>
                                                <p:cond delay="0"/>
                                              </p:stCondLst>
                                            </p:cTn>
                                            <p:tgtEl>
                                              <p:spTgt spid="37"/>
                                            </p:tgtEl>
                                            <p:attrNameLst>
                                              <p:attrName>style.visibility</p:attrName>
                                            </p:attrNameLst>
                                          </p:cBhvr>
                                          <p:to>
                                            <p:strVal val="visible"/>
                                          </p:to>
                                        </p:set>
                                        <p:anim calcmode="lin" valueType="num">
                                          <p:cBhvr additive="base">
                                            <p:cTn id="61" dur="1000" fill="hold"/>
                                            <p:tgtEl>
                                              <p:spTgt spid="37"/>
                                            </p:tgtEl>
                                            <p:attrNameLst>
                                              <p:attrName>ppt_x</p:attrName>
                                            </p:attrNameLst>
                                          </p:cBhvr>
                                          <p:tavLst>
                                            <p:tav tm="0">
                                              <p:val>
                                                <p:strVal val="0-#ppt_w/2"/>
                                              </p:val>
                                            </p:tav>
                                            <p:tav tm="100000">
                                              <p:val>
                                                <p:strVal val="#ppt_x"/>
                                              </p:val>
                                            </p:tav>
                                          </p:tavLst>
                                        </p:anim>
                                        <p:anim calcmode="lin" valueType="num">
                                          <p:cBhvr additive="base">
                                            <p:cTn id="62" dur="1000" fill="hold"/>
                                            <p:tgtEl>
                                              <p:spTgt spid="37"/>
                                            </p:tgtEl>
                                            <p:attrNameLst>
                                              <p:attrName>ppt_y</p:attrName>
                                            </p:attrNameLst>
                                          </p:cBhvr>
                                          <p:tavLst>
                                            <p:tav tm="0">
                                              <p:val>
                                                <p:strVal val="#ppt_y"/>
                                              </p:val>
                                            </p:tav>
                                            <p:tav tm="100000">
                                              <p:val>
                                                <p:strVal val="#ppt_y"/>
                                              </p:val>
                                            </p:tav>
                                          </p:tavLst>
                                        </p:anim>
                                      </p:childTnLst>
                                    </p:cTn>
                                  </p:par>
                                </p:childTnLst>
                              </p:cTn>
                            </p:par>
                            <p:par>
                              <p:cTn id="63" fill="hold">
                                <p:stCondLst>
                                  <p:cond delay="4500"/>
                                </p:stCondLst>
                                <p:childTnLst>
                                  <p:par>
                                    <p:cTn id="64" presetID="14" presetClass="entr" presetSubtype="10" fill="hold" grpId="0" nodeType="afterEffect">
                                      <p:stCondLst>
                                        <p:cond delay="0"/>
                                      </p:stCondLst>
                                      <p:iterate type="lt">
                                        <p:tmPct val="10000"/>
                                      </p:iterate>
                                      <p:childTnLst>
                                        <p:set>
                                          <p:cBhvr>
                                            <p:cTn id="65" dur="1" fill="hold">
                                              <p:stCondLst>
                                                <p:cond delay="0"/>
                                              </p:stCondLst>
                                            </p:cTn>
                                            <p:tgtEl>
                                              <p:spTgt spid="36"/>
                                            </p:tgtEl>
                                            <p:attrNameLst>
                                              <p:attrName>style.visibility</p:attrName>
                                            </p:attrNameLst>
                                          </p:cBhvr>
                                          <p:to>
                                            <p:strVal val="visible"/>
                                          </p:to>
                                        </p:set>
                                        <p:animEffect transition="in" filter="randombar(horizontal)">
                                          <p:cBhvr>
                                            <p:cTn id="66" dur="500"/>
                                            <p:tgtEl>
                                              <p:spTgt spid="36"/>
                                            </p:tgtEl>
                                          </p:cBhvr>
                                        </p:animEffect>
                                      </p:childTnLst>
                                    </p:cTn>
                                  </p:par>
                                  <p:par>
                                    <p:cTn id="67" presetID="14" presetClass="entr" presetSubtype="10" fill="hold" grpId="0" nodeType="withEffect">
                                      <p:stCondLst>
                                        <p:cond delay="0"/>
                                      </p:stCondLst>
                                      <p:iterate type="lt">
                                        <p:tmPct val="10000"/>
                                      </p:iterate>
                                      <p:childTnLst>
                                        <p:set>
                                          <p:cBhvr>
                                            <p:cTn id="68" dur="1" fill="hold">
                                              <p:stCondLst>
                                                <p:cond delay="0"/>
                                              </p:stCondLst>
                                            </p:cTn>
                                            <p:tgtEl>
                                              <p:spTgt spid="38"/>
                                            </p:tgtEl>
                                            <p:attrNameLst>
                                              <p:attrName>style.visibility</p:attrName>
                                            </p:attrNameLst>
                                          </p:cBhvr>
                                          <p:to>
                                            <p:strVal val="visible"/>
                                          </p:to>
                                        </p:set>
                                        <p:animEffect transition="in" filter="randombar(horizontal)">
                                          <p:cBhvr>
                                            <p:cTn id="69" dur="500"/>
                                            <p:tgtEl>
                                              <p:spTgt spid="38"/>
                                            </p:tgtEl>
                                          </p:cBhvr>
                                        </p:animEffect>
                                      </p:childTnLst>
                                    </p:cTn>
                                  </p:par>
                                  <p:par>
                                    <p:cTn id="70" presetID="14" presetClass="entr" presetSubtype="10" fill="hold" grpId="0" nodeType="withEffect">
                                      <p:stCondLst>
                                        <p:cond delay="0"/>
                                      </p:stCondLst>
                                      <p:iterate type="lt">
                                        <p:tmPct val="10000"/>
                                      </p:iterate>
                                      <p:childTnLst>
                                        <p:set>
                                          <p:cBhvr>
                                            <p:cTn id="71" dur="1" fill="hold">
                                              <p:stCondLst>
                                                <p:cond delay="0"/>
                                              </p:stCondLst>
                                            </p:cTn>
                                            <p:tgtEl>
                                              <p:spTgt spid="40"/>
                                            </p:tgtEl>
                                            <p:attrNameLst>
                                              <p:attrName>style.visibility</p:attrName>
                                            </p:attrNameLst>
                                          </p:cBhvr>
                                          <p:to>
                                            <p:strVal val="visible"/>
                                          </p:to>
                                        </p:set>
                                        <p:animEffect transition="in" filter="randombar(horizontal)">
                                          <p:cBhvr>
                                            <p:cTn id="72" dur="500"/>
                                            <p:tgtEl>
                                              <p:spTgt spid="40"/>
                                            </p:tgtEl>
                                          </p:cBhvr>
                                        </p:animEffect>
                                      </p:childTnLst>
                                    </p:cTn>
                                  </p:par>
                                </p:childTnLst>
                              </p:cTn>
                            </p:par>
                            <p:par>
                              <p:cTn id="73" fill="hold">
                                <p:stCondLst>
                                  <p:cond delay="70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1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1" grpId="0"/>
          <p:bldP spid="32" grpId="0"/>
          <p:bldP spid="36" grpId="0"/>
          <p:bldP spid="37" grpId="0"/>
          <p:bldP spid="38" grpId="0"/>
          <p:bldP spid="39" grpId="0"/>
          <p:bldP spid="40" grpId="0"/>
          <p:bldP spid="41" grpId="0"/>
          <p:bldP spid="35" grpId="0"/>
        </p:bldLst>
      </p:timing>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
          <p:cNvSpPr txBox="1"/>
          <p:nvPr/>
        </p:nvSpPr>
        <p:spPr>
          <a:xfrm>
            <a:off x="3307753" y="4084251"/>
            <a:ext cx="1210588" cy="400110"/>
          </a:xfrm>
          <a:prstGeom prst="rect">
            <a:avLst/>
          </a:prstGeom>
          <a:noFill/>
        </p:spPr>
        <p:txBody>
          <a:bodyPr wrap="none" rtlCol="0">
            <a:spAutoFit/>
          </a:bodyPr>
          <a:lstStyle/>
          <a:p>
            <a:pPr algn="r"/>
            <a:r>
              <a:rPr lang="zh-CN" altLang="en-US" sz="2000" dirty="0">
                <a:solidFill>
                  <a:schemeClr val="bg1"/>
                </a:solidFill>
                <a:latin typeface="+mn-ea"/>
                <a:cs typeface="+mn-ea"/>
              </a:rPr>
              <a:t>标题内容</a:t>
            </a:r>
          </a:p>
        </p:txBody>
      </p:sp>
      <p:sp>
        <p:nvSpPr>
          <p:cNvPr id="5" name="TextBox 3"/>
          <p:cNvSpPr txBox="1"/>
          <p:nvPr/>
        </p:nvSpPr>
        <p:spPr>
          <a:xfrm>
            <a:off x="8377141" y="4065917"/>
            <a:ext cx="1210588" cy="400110"/>
          </a:xfrm>
          <a:prstGeom prst="rect">
            <a:avLst/>
          </a:prstGeom>
          <a:noFill/>
        </p:spPr>
        <p:txBody>
          <a:bodyPr wrap="none" rtlCol="0">
            <a:spAutoFit/>
          </a:bodyPr>
          <a:lstStyle/>
          <a:p>
            <a:pPr algn="r"/>
            <a:r>
              <a:rPr lang="zh-CN" altLang="en-US" sz="2000" dirty="0">
                <a:solidFill>
                  <a:schemeClr val="bg1"/>
                </a:solidFill>
                <a:latin typeface="+mn-ea"/>
                <a:cs typeface="+mn-ea"/>
              </a:rPr>
              <a:t>标题内容</a:t>
            </a:r>
          </a:p>
        </p:txBody>
      </p:sp>
      <p:sp>
        <p:nvSpPr>
          <p:cNvPr id="6" name="椭圆 34"/>
          <p:cNvSpPr/>
          <p:nvPr/>
        </p:nvSpPr>
        <p:spPr>
          <a:xfrm rot="16200000">
            <a:off x="4961481" y="3760716"/>
            <a:ext cx="1221732" cy="1571219"/>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gradFill flip="none" rotWithShape="1">
            <a:gsLst>
              <a:gs pos="0">
                <a:schemeClr val="bg1"/>
              </a:gs>
              <a:gs pos="36000">
                <a:schemeClr val="bg1"/>
              </a:gs>
              <a:gs pos="100000">
                <a:schemeClr val="bg1">
                  <a:lumMod val="85000"/>
                </a:schemeClr>
              </a:gs>
            </a:gsLst>
            <a:lin ang="13200000" scaled="0"/>
            <a:tileRect/>
          </a:gradFill>
          <a:ln w="22225">
            <a:solidFill>
              <a:schemeClr val="bg1"/>
            </a:solidFill>
          </a:ln>
          <a:effectLst>
            <a:outerShdw blurRad="419100" dist="419100" dir="3600000" algn="tl" rotWithShape="0">
              <a:schemeClr val="accent2">
                <a:lumMod val="50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Aft>
                <a:spcPct val="0"/>
              </a:spcAft>
              <a:buClr>
                <a:schemeClr val="folHlink"/>
              </a:buClr>
              <a:buFont typeface="Wingdings" panose="05000000000000000000" pitchFamily="2" charset="2"/>
              <a:buNone/>
            </a:pPr>
            <a:endParaRPr lang="zh-CN" altLang="en-US" sz="2400" b="1">
              <a:solidFill>
                <a:schemeClr val="bg1"/>
              </a:solidFill>
              <a:latin typeface="+mn-ea"/>
              <a:cs typeface="+mn-ea"/>
            </a:endParaRPr>
          </a:p>
        </p:txBody>
      </p:sp>
      <p:grpSp>
        <p:nvGrpSpPr>
          <p:cNvPr id="7" name="组合 6"/>
          <p:cNvGrpSpPr/>
          <p:nvPr/>
        </p:nvGrpSpPr>
        <p:grpSpPr>
          <a:xfrm rot="5400000">
            <a:off x="6882891" y="3726869"/>
            <a:ext cx="1203627" cy="1563792"/>
            <a:chOff x="4020870" y="2194485"/>
            <a:chExt cx="1102258" cy="1432090"/>
          </a:xfrm>
          <a:effectLst>
            <a:outerShdw blurRad="444500" dist="254000" dir="8100000" algn="tr" rotWithShape="0">
              <a:prstClr val="black">
                <a:alpha val="50000"/>
              </a:prstClr>
            </a:outerShdw>
          </a:effectLst>
        </p:grpSpPr>
        <p:sp>
          <p:nvSpPr>
            <p:cNvPr id="8"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65">
                <a:solidFill>
                  <a:schemeClr val="bg1"/>
                </a:solidFill>
                <a:latin typeface="+mn-ea"/>
                <a:cs typeface="+mn-ea"/>
              </a:endParaRPr>
            </a:p>
          </p:txBody>
        </p:sp>
        <p:sp>
          <p:nvSpPr>
            <p:cNvPr id="9"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3000">
                  <a:schemeClr val="bg1">
                    <a:lumMod val="95000"/>
                  </a:schemeClr>
                </a:gs>
                <a:gs pos="100000">
                  <a:schemeClr val="bg1">
                    <a:lumMod val="9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65">
                <a:solidFill>
                  <a:schemeClr val="bg1"/>
                </a:solidFill>
                <a:latin typeface="+mn-ea"/>
                <a:cs typeface="+mn-ea"/>
              </a:endParaRPr>
            </a:p>
          </p:txBody>
        </p:sp>
      </p:grpSp>
      <p:sp>
        <p:nvSpPr>
          <p:cNvPr id="10" name="TextBox 14"/>
          <p:cNvSpPr txBox="1"/>
          <p:nvPr/>
        </p:nvSpPr>
        <p:spPr>
          <a:xfrm>
            <a:off x="1095250" y="4542638"/>
            <a:ext cx="3560590" cy="543867"/>
          </a:xfrm>
          <a:prstGeom prst="rect">
            <a:avLst/>
          </a:prstGeom>
          <a:noFill/>
        </p:spPr>
        <p:txBody>
          <a:bodyPr wrap="none" rtlCol="0">
            <a:spAutoFit/>
          </a:bodyPr>
          <a:lstStyle/>
          <a:p>
            <a:pPr algn="r">
              <a:defRPr/>
            </a:pPr>
            <a:r>
              <a:rPr lang="zh-CN" altLang="en-US" sz="1465" dirty="0">
                <a:solidFill>
                  <a:schemeClr val="bg1"/>
                </a:solidFill>
                <a:latin typeface="+mn-ea"/>
                <a:cs typeface="+mn-ea"/>
              </a:rPr>
              <a:t>单击此处添加简短说明，添加简短文字，</a:t>
            </a:r>
            <a:endParaRPr lang="en-US" altLang="zh-CN" sz="1465" dirty="0">
              <a:solidFill>
                <a:schemeClr val="bg1"/>
              </a:solidFill>
              <a:latin typeface="+mn-ea"/>
              <a:cs typeface="+mn-ea"/>
            </a:endParaRPr>
          </a:p>
          <a:p>
            <a:pPr algn="r">
              <a:defRPr/>
            </a:pPr>
            <a:r>
              <a:rPr lang="zh-CN" altLang="en-US" sz="1465" dirty="0">
                <a:solidFill>
                  <a:schemeClr val="bg1"/>
                </a:solidFill>
                <a:latin typeface="+mn-ea"/>
                <a:cs typeface="+mn-ea"/>
              </a:rPr>
              <a:t>具体文字添加此处。</a:t>
            </a:r>
            <a:endParaRPr lang="en-US" altLang="zh-CN" sz="1465" dirty="0">
              <a:solidFill>
                <a:schemeClr val="bg1"/>
              </a:solidFill>
              <a:latin typeface="+mn-ea"/>
              <a:cs typeface="+mn-ea"/>
            </a:endParaRPr>
          </a:p>
        </p:txBody>
      </p:sp>
      <p:sp>
        <p:nvSpPr>
          <p:cNvPr id="11" name="TextBox 16"/>
          <p:cNvSpPr txBox="1"/>
          <p:nvPr/>
        </p:nvSpPr>
        <p:spPr>
          <a:xfrm>
            <a:off x="8304246" y="4498353"/>
            <a:ext cx="3560590" cy="543867"/>
          </a:xfrm>
          <a:prstGeom prst="rect">
            <a:avLst/>
          </a:prstGeom>
          <a:noFill/>
        </p:spPr>
        <p:txBody>
          <a:bodyPr wrap="none" rtlCol="0">
            <a:spAutoFit/>
          </a:bodyPr>
          <a:lstStyle/>
          <a:p>
            <a:pPr>
              <a:defRPr/>
            </a:pPr>
            <a:r>
              <a:rPr lang="zh-CN" altLang="en-US" sz="1465" dirty="0">
                <a:solidFill>
                  <a:schemeClr val="bg1"/>
                </a:solidFill>
                <a:latin typeface="+mn-ea"/>
                <a:cs typeface="+mn-ea"/>
              </a:rPr>
              <a:t>单击此处添加简短说明，添加简短文字，</a:t>
            </a:r>
            <a:endParaRPr lang="en-US" altLang="zh-CN" sz="1465" dirty="0">
              <a:solidFill>
                <a:schemeClr val="bg1"/>
              </a:solidFill>
              <a:latin typeface="+mn-ea"/>
              <a:cs typeface="+mn-ea"/>
            </a:endParaRPr>
          </a:p>
          <a:p>
            <a:pPr>
              <a:defRPr/>
            </a:pPr>
            <a:r>
              <a:rPr lang="zh-CN" altLang="en-US" sz="1465" dirty="0">
                <a:solidFill>
                  <a:schemeClr val="bg1"/>
                </a:solidFill>
                <a:latin typeface="+mn-ea"/>
                <a:cs typeface="+mn-ea"/>
              </a:rPr>
              <a:t>具体文字添加此处。</a:t>
            </a:r>
            <a:endParaRPr lang="en-US" altLang="zh-CN" sz="1465" dirty="0">
              <a:solidFill>
                <a:schemeClr val="bg1"/>
              </a:solidFill>
              <a:latin typeface="+mn-ea"/>
              <a:cs typeface="+mn-ea"/>
            </a:endParaRPr>
          </a:p>
        </p:txBody>
      </p:sp>
      <p:sp>
        <p:nvSpPr>
          <p:cNvPr id="12" name="TextBox 17"/>
          <p:cNvSpPr txBox="1"/>
          <p:nvPr/>
        </p:nvSpPr>
        <p:spPr>
          <a:xfrm>
            <a:off x="2804974" y="2326039"/>
            <a:ext cx="1210588" cy="400110"/>
          </a:xfrm>
          <a:prstGeom prst="rect">
            <a:avLst/>
          </a:prstGeom>
          <a:noFill/>
        </p:spPr>
        <p:txBody>
          <a:bodyPr wrap="none" rtlCol="0">
            <a:spAutoFit/>
          </a:bodyPr>
          <a:lstStyle/>
          <a:p>
            <a:pPr algn="r"/>
            <a:r>
              <a:rPr lang="zh-CN" altLang="en-US" sz="2000" dirty="0">
                <a:solidFill>
                  <a:schemeClr val="bg1"/>
                </a:solidFill>
                <a:latin typeface="+mn-ea"/>
                <a:cs typeface="+mn-ea"/>
              </a:rPr>
              <a:t>标题内容</a:t>
            </a:r>
          </a:p>
        </p:txBody>
      </p:sp>
      <p:sp>
        <p:nvSpPr>
          <p:cNvPr id="13" name="TextBox 18"/>
          <p:cNvSpPr txBox="1"/>
          <p:nvPr/>
        </p:nvSpPr>
        <p:spPr>
          <a:xfrm>
            <a:off x="7741070" y="2372883"/>
            <a:ext cx="1210588" cy="400110"/>
          </a:xfrm>
          <a:prstGeom prst="rect">
            <a:avLst/>
          </a:prstGeom>
          <a:noFill/>
        </p:spPr>
        <p:txBody>
          <a:bodyPr wrap="none" rtlCol="0">
            <a:spAutoFit/>
          </a:bodyPr>
          <a:lstStyle/>
          <a:p>
            <a:pPr algn="r"/>
            <a:r>
              <a:rPr lang="zh-CN" altLang="en-US" sz="2000" dirty="0">
                <a:solidFill>
                  <a:schemeClr val="bg1"/>
                </a:solidFill>
                <a:latin typeface="+mn-ea"/>
                <a:cs typeface="+mn-ea"/>
              </a:rPr>
              <a:t>标题内容</a:t>
            </a:r>
          </a:p>
        </p:txBody>
      </p:sp>
      <p:sp>
        <p:nvSpPr>
          <p:cNvPr id="14" name="椭圆 34"/>
          <p:cNvSpPr/>
          <p:nvPr/>
        </p:nvSpPr>
        <p:spPr>
          <a:xfrm rot="5400000">
            <a:off x="6132385" y="2032390"/>
            <a:ext cx="1221731" cy="1571217"/>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gradFill flip="none" rotWithShape="1">
            <a:gsLst>
              <a:gs pos="0">
                <a:schemeClr val="bg1"/>
              </a:gs>
              <a:gs pos="36000">
                <a:schemeClr val="bg1"/>
              </a:gs>
              <a:gs pos="100000">
                <a:schemeClr val="bg1">
                  <a:lumMod val="85000"/>
                </a:schemeClr>
              </a:gs>
            </a:gsLst>
            <a:lin ang="13200000" scaled="0"/>
            <a:tileRect/>
          </a:gradFill>
          <a:ln w="22225">
            <a:solidFill>
              <a:schemeClr val="bg1"/>
            </a:solidFill>
          </a:ln>
          <a:effectLst>
            <a:outerShdw blurRad="419100" dist="419100" dir="3600000" algn="tl" rotWithShape="0">
              <a:schemeClr val="accent2">
                <a:lumMod val="50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Aft>
                <a:spcPct val="0"/>
              </a:spcAft>
              <a:buClr>
                <a:schemeClr val="folHlink"/>
              </a:buClr>
              <a:buFont typeface="Wingdings" panose="05000000000000000000" pitchFamily="2" charset="2"/>
              <a:buNone/>
            </a:pPr>
            <a:endParaRPr lang="zh-CN" altLang="en-US" sz="2400" b="1">
              <a:solidFill>
                <a:schemeClr val="bg1"/>
              </a:solidFill>
              <a:latin typeface="+mn-ea"/>
              <a:cs typeface="+mn-ea"/>
            </a:endParaRPr>
          </a:p>
        </p:txBody>
      </p:sp>
      <p:grpSp>
        <p:nvGrpSpPr>
          <p:cNvPr id="15" name="组合 14"/>
          <p:cNvGrpSpPr/>
          <p:nvPr/>
        </p:nvGrpSpPr>
        <p:grpSpPr>
          <a:xfrm rot="16200000">
            <a:off x="4262763" y="2000780"/>
            <a:ext cx="1203627" cy="1563792"/>
            <a:chOff x="4020870" y="2194485"/>
            <a:chExt cx="1102258" cy="1432090"/>
          </a:xfrm>
          <a:effectLst>
            <a:outerShdw blurRad="444500" dist="254000" dir="8100000" algn="tr" rotWithShape="0">
              <a:prstClr val="black">
                <a:alpha val="50000"/>
              </a:prstClr>
            </a:outerShdw>
          </a:effectLst>
        </p:grpSpPr>
        <p:sp>
          <p:nvSpPr>
            <p:cNvPr id="16"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65">
                <a:solidFill>
                  <a:schemeClr val="bg1"/>
                </a:solidFill>
                <a:latin typeface="+mn-ea"/>
                <a:cs typeface="+mn-ea"/>
              </a:endParaRPr>
            </a:p>
          </p:txBody>
        </p:sp>
        <p:sp>
          <p:nvSpPr>
            <p:cNvPr id="17"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69000">
                  <a:schemeClr val="bg1">
                    <a:lumMod val="95000"/>
                  </a:schemeClr>
                </a:gs>
                <a:gs pos="100000">
                  <a:schemeClr val="bg1">
                    <a:lumMod val="9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65">
                <a:solidFill>
                  <a:schemeClr val="bg1"/>
                </a:solidFill>
                <a:latin typeface="+mn-ea"/>
                <a:cs typeface="+mn-ea"/>
              </a:endParaRPr>
            </a:p>
          </p:txBody>
        </p:sp>
      </p:grpSp>
      <p:sp>
        <p:nvSpPr>
          <p:cNvPr id="18" name="TextBox 23"/>
          <p:cNvSpPr txBox="1"/>
          <p:nvPr/>
        </p:nvSpPr>
        <p:spPr>
          <a:xfrm>
            <a:off x="7625436" y="2756926"/>
            <a:ext cx="3560590" cy="543867"/>
          </a:xfrm>
          <a:prstGeom prst="rect">
            <a:avLst/>
          </a:prstGeom>
          <a:noFill/>
        </p:spPr>
        <p:txBody>
          <a:bodyPr wrap="none" rtlCol="0">
            <a:spAutoFit/>
          </a:bodyPr>
          <a:lstStyle/>
          <a:p>
            <a:pPr>
              <a:defRPr/>
            </a:pPr>
            <a:r>
              <a:rPr lang="zh-CN" altLang="en-US" sz="1465" dirty="0">
                <a:solidFill>
                  <a:schemeClr val="bg1"/>
                </a:solidFill>
                <a:latin typeface="+mn-ea"/>
                <a:cs typeface="+mn-ea"/>
              </a:rPr>
              <a:t>单击此处添加简短说明，添加简短文字，</a:t>
            </a:r>
            <a:endParaRPr lang="en-US" altLang="zh-CN" sz="1465" dirty="0">
              <a:solidFill>
                <a:schemeClr val="bg1"/>
              </a:solidFill>
              <a:latin typeface="+mn-ea"/>
              <a:cs typeface="+mn-ea"/>
            </a:endParaRPr>
          </a:p>
          <a:p>
            <a:pPr>
              <a:defRPr/>
            </a:pPr>
            <a:r>
              <a:rPr lang="zh-CN" altLang="en-US" sz="1465" dirty="0">
                <a:solidFill>
                  <a:schemeClr val="bg1"/>
                </a:solidFill>
                <a:latin typeface="+mn-ea"/>
                <a:cs typeface="+mn-ea"/>
              </a:rPr>
              <a:t>具体文字添加此处。</a:t>
            </a:r>
            <a:endParaRPr lang="en-US" altLang="zh-CN" sz="1465" dirty="0">
              <a:solidFill>
                <a:schemeClr val="bg1"/>
              </a:solidFill>
              <a:latin typeface="+mn-ea"/>
              <a:cs typeface="+mn-ea"/>
            </a:endParaRPr>
          </a:p>
        </p:txBody>
      </p:sp>
      <p:sp>
        <p:nvSpPr>
          <p:cNvPr id="19" name="TextBox 24"/>
          <p:cNvSpPr txBox="1"/>
          <p:nvPr/>
        </p:nvSpPr>
        <p:spPr>
          <a:xfrm>
            <a:off x="550982" y="2761270"/>
            <a:ext cx="3560590" cy="543867"/>
          </a:xfrm>
          <a:prstGeom prst="rect">
            <a:avLst/>
          </a:prstGeom>
          <a:noFill/>
        </p:spPr>
        <p:txBody>
          <a:bodyPr wrap="none" rtlCol="0">
            <a:spAutoFit/>
          </a:bodyPr>
          <a:lstStyle/>
          <a:p>
            <a:pPr algn="r">
              <a:defRPr/>
            </a:pPr>
            <a:r>
              <a:rPr lang="zh-CN" altLang="en-US" sz="1465" dirty="0">
                <a:solidFill>
                  <a:schemeClr val="bg1"/>
                </a:solidFill>
                <a:latin typeface="+mn-ea"/>
                <a:cs typeface="+mn-ea"/>
              </a:rPr>
              <a:t>单击此处添加简短说明，添加简短文字，</a:t>
            </a:r>
            <a:endParaRPr lang="en-US" altLang="zh-CN" sz="1465" dirty="0">
              <a:solidFill>
                <a:schemeClr val="bg1"/>
              </a:solidFill>
              <a:latin typeface="+mn-ea"/>
              <a:cs typeface="+mn-ea"/>
            </a:endParaRPr>
          </a:p>
          <a:p>
            <a:pPr algn="r">
              <a:defRPr/>
            </a:pPr>
            <a:r>
              <a:rPr lang="zh-CN" altLang="en-US" sz="1465" dirty="0">
                <a:solidFill>
                  <a:schemeClr val="bg1"/>
                </a:solidFill>
                <a:latin typeface="+mn-ea"/>
                <a:cs typeface="+mn-ea"/>
              </a:rPr>
              <a:t>具体文字添加此处。</a:t>
            </a:r>
            <a:endParaRPr lang="en-US" altLang="zh-CN" sz="1465" dirty="0">
              <a:solidFill>
                <a:schemeClr val="bg1"/>
              </a:solidFill>
              <a:latin typeface="+mn-ea"/>
              <a:cs typeface="+mn-ea"/>
            </a:endParaRPr>
          </a:p>
        </p:txBody>
      </p:sp>
      <p:sp>
        <p:nvSpPr>
          <p:cNvPr id="20" name="KSO_Shape"/>
          <p:cNvSpPr/>
          <p:nvPr/>
        </p:nvSpPr>
        <p:spPr bwMode="auto">
          <a:xfrm>
            <a:off x="4690101" y="2490123"/>
            <a:ext cx="737995" cy="627293"/>
          </a:xfrm>
          <a:custGeom>
            <a:avLst/>
            <a:gdLst>
              <a:gd name="T0" fmla="*/ 1221908 w 2276475"/>
              <a:gd name="T1" fmla="*/ 1328927 h 1936751"/>
              <a:gd name="T2" fmla="*/ 1196654 w 2276475"/>
              <a:gd name="T3" fmla="*/ 1388292 h 1936751"/>
              <a:gd name="T4" fmla="*/ 691864 w 2276475"/>
              <a:gd name="T5" fmla="*/ 1376845 h 1936751"/>
              <a:gd name="T6" fmla="*/ 695585 w 2276475"/>
              <a:gd name="T7" fmla="*/ 1314285 h 1936751"/>
              <a:gd name="T8" fmla="*/ 1104489 w 2276475"/>
              <a:gd name="T9" fmla="*/ 1115137 h 1936751"/>
              <a:gd name="T10" fmla="*/ 1117497 w 2276475"/>
              <a:gd name="T11" fmla="*/ 1168850 h 1936751"/>
              <a:gd name="T12" fmla="*/ 811396 w 2276475"/>
              <a:gd name="T13" fmla="*/ 1188695 h 1936751"/>
              <a:gd name="T14" fmla="*/ 783254 w 2276475"/>
              <a:gd name="T15" fmla="*/ 1141068 h 1936751"/>
              <a:gd name="T16" fmla="*/ 309026 w 2276475"/>
              <a:gd name="T17" fmla="*/ 898551 h 1936751"/>
              <a:gd name="T18" fmla="*/ 798665 w 2276475"/>
              <a:gd name="T19" fmla="*/ 935449 h 1936751"/>
              <a:gd name="T20" fmla="*/ 759855 w 2276475"/>
              <a:gd name="T21" fmla="*/ 989335 h 1936751"/>
              <a:gd name="T22" fmla="*/ 259317 w 2276475"/>
              <a:gd name="T23" fmla="*/ 967303 h 1936751"/>
              <a:gd name="T24" fmla="*/ 277393 w 2276475"/>
              <a:gd name="T25" fmla="*/ 906514 h 1936751"/>
              <a:gd name="T26" fmla="*/ 1086287 w 2276475"/>
              <a:gd name="T27" fmla="*/ 817903 h 1936751"/>
              <a:gd name="T28" fmla="*/ 1028372 w 2276475"/>
              <a:gd name="T29" fmla="*/ 919230 h 1936751"/>
              <a:gd name="T30" fmla="*/ 999280 w 2276475"/>
              <a:gd name="T31" fmla="*/ 917630 h 1936751"/>
              <a:gd name="T32" fmla="*/ 289574 w 2276475"/>
              <a:gd name="T33" fmla="*/ 706099 h 1936751"/>
              <a:gd name="T34" fmla="*/ 590631 w 2276475"/>
              <a:gd name="T35" fmla="*/ 735033 h 1936751"/>
              <a:gd name="T36" fmla="*/ 567535 w 2276475"/>
              <a:gd name="T37" fmla="*/ 784938 h 1936751"/>
              <a:gd name="T38" fmla="*/ 259309 w 2276475"/>
              <a:gd name="T39" fmla="*/ 770073 h 1936751"/>
              <a:gd name="T40" fmla="*/ 267273 w 2276475"/>
              <a:gd name="T41" fmla="*/ 715124 h 1936751"/>
              <a:gd name="T42" fmla="*/ 836933 w 2276475"/>
              <a:gd name="T43" fmla="*/ 505684 h 1936751"/>
              <a:gd name="T44" fmla="*/ 846494 w 2276475"/>
              <a:gd name="T45" fmla="*/ 574170 h 1936751"/>
              <a:gd name="T46" fmla="*/ 268069 w 2276475"/>
              <a:gd name="T47" fmla="*/ 592752 h 1936751"/>
              <a:gd name="T48" fmla="*/ 238855 w 2276475"/>
              <a:gd name="T49" fmla="*/ 530105 h 1936751"/>
              <a:gd name="T50" fmla="*/ 1467818 w 2276475"/>
              <a:gd name="T51" fmla="*/ 344025 h 1936751"/>
              <a:gd name="T52" fmla="*/ 1566759 w 2276475"/>
              <a:gd name="T53" fmla="*/ 428438 h 1936751"/>
              <a:gd name="T54" fmla="*/ 1578461 w 2276475"/>
              <a:gd name="T55" fmla="*/ 479936 h 1936751"/>
              <a:gd name="T56" fmla="*/ 1197862 w 2276475"/>
              <a:gd name="T57" fmla="*/ 846789 h 1936751"/>
              <a:gd name="T58" fmla="*/ 1138817 w 2276475"/>
              <a:gd name="T59" fmla="*/ 842806 h 1936751"/>
              <a:gd name="T60" fmla="*/ 1093869 w 2276475"/>
              <a:gd name="T61" fmla="*/ 799538 h 1936751"/>
              <a:gd name="T62" fmla="*/ 1075782 w 2276475"/>
              <a:gd name="T63" fmla="*/ 737423 h 1936751"/>
              <a:gd name="T64" fmla="*/ 1456382 w 2276475"/>
              <a:gd name="T65" fmla="*/ 344821 h 1936751"/>
              <a:gd name="T66" fmla="*/ 199469 w 2276475"/>
              <a:gd name="T67" fmla="*/ 367345 h 1936751"/>
              <a:gd name="T68" fmla="*/ 114475 w 2276475"/>
              <a:gd name="T69" fmla="*/ 448541 h 1936751"/>
              <a:gd name="T70" fmla="*/ 103321 w 2276475"/>
              <a:gd name="T71" fmla="*/ 1407238 h 1936751"/>
              <a:gd name="T72" fmla="*/ 171315 w 2276475"/>
              <a:gd name="T73" fmla="*/ 1503559 h 1936751"/>
              <a:gd name="T74" fmla="*/ 1382734 w 2276475"/>
              <a:gd name="T75" fmla="*/ 1530890 h 1936751"/>
              <a:gd name="T76" fmla="*/ 1488975 w 2276475"/>
              <a:gd name="T77" fmla="*/ 1477289 h 1936751"/>
              <a:gd name="T78" fmla="*/ 1531737 w 2276475"/>
              <a:gd name="T79" fmla="*/ 1365845 h 1936751"/>
              <a:gd name="T80" fmla="*/ 1605841 w 2276475"/>
              <a:gd name="T81" fmla="*/ 1539381 h 1936751"/>
              <a:gd name="T82" fmla="*/ 1513146 w 2276475"/>
              <a:gd name="T83" fmla="*/ 1611821 h 1936751"/>
              <a:gd name="T84" fmla="*/ 101461 w 2276475"/>
              <a:gd name="T85" fmla="*/ 1605982 h 1936751"/>
              <a:gd name="T86" fmla="*/ 16468 w 2276475"/>
              <a:gd name="T87" fmla="*/ 1525317 h 1936751"/>
              <a:gd name="T88" fmla="*/ 5312 w 2276475"/>
              <a:gd name="T89" fmla="*/ 391226 h 1936751"/>
              <a:gd name="T90" fmla="*/ 73307 w 2276475"/>
              <a:gd name="T91" fmla="*/ 295170 h 1936751"/>
              <a:gd name="T92" fmla="*/ 1746529 w 2276475"/>
              <a:gd name="T93" fmla="*/ 88926 h 1936751"/>
              <a:gd name="T94" fmla="*/ 1805153 w 2276475"/>
              <a:gd name="T95" fmla="*/ 114614 h 1936751"/>
              <a:gd name="T96" fmla="*/ 1838312 w 2276475"/>
              <a:gd name="T97" fmla="*/ 176846 h 1936751"/>
              <a:gd name="T98" fmla="*/ 1821600 w 2276475"/>
              <a:gd name="T99" fmla="*/ 237490 h 1936751"/>
              <a:gd name="T100" fmla="*/ 1620792 w 2276475"/>
              <a:gd name="T101" fmla="*/ 421806 h 1936751"/>
              <a:gd name="T102" fmla="*/ 1543068 w 2276475"/>
              <a:gd name="T103" fmla="*/ 339447 h 1936751"/>
              <a:gd name="T104" fmla="*/ 1506460 w 2276475"/>
              <a:gd name="T105" fmla="*/ 289925 h 1936751"/>
              <a:gd name="T106" fmla="*/ 1716818 w 2276475"/>
              <a:gd name="T107" fmla="*/ 92634 h 1936751"/>
              <a:gd name="T108" fmla="*/ 1893521 w 2276475"/>
              <a:gd name="T109" fmla="*/ 35131 h 1936751"/>
              <a:gd name="T110" fmla="*/ 1889783 w 2276475"/>
              <a:gd name="T111" fmla="*/ 106078 h 1936751"/>
              <a:gd name="T112" fmla="*/ 1844400 w 2276475"/>
              <a:gd name="T113" fmla="*/ 105545 h 1936751"/>
              <a:gd name="T114" fmla="*/ 1793944 w 2276475"/>
              <a:gd name="T115" fmla="*/ 59669 h 1936751"/>
              <a:gd name="T116" fmla="*/ 1847069 w 2276475"/>
              <a:gd name="T117" fmla="*/ 16194 h 1936751"/>
              <a:gd name="T118" fmla="*/ 1697756 w 2276475"/>
              <a:gd name="T119" fmla="*/ 22017 h 1936751"/>
              <a:gd name="T120" fmla="*/ 1364698 w 2276475"/>
              <a:gd name="T121" fmla="*/ 383050 h 1936751"/>
              <a:gd name="T122" fmla="*/ 1317840 w 2276475"/>
              <a:gd name="T123" fmla="*/ 375887 h 1936751"/>
              <a:gd name="T124" fmla="*/ 1320237 w 2276475"/>
              <a:gd name="T125" fmla="*/ 329200 h 19367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76475" h="1936751">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rgbClr val="87B0C7"/>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sz="2400" dirty="0">
              <a:solidFill>
                <a:schemeClr val="bg1"/>
              </a:solidFill>
              <a:cs typeface="+mn-ea"/>
            </a:endParaRPr>
          </a:p>
        </p:txBody>
      </p:sp>
      <p:sp>
        <p:nvSpPr>
          <p:cNvPr id="21" name="KSO_Shape"/>
          <p:cNvSpPr/>
          <p:nvPr/>
        </p:nvSpPr>
        <p:spPr bwMode="auto">
          <a:xfrm>
            <a:off x="5436492" y="4190440"/>
            <a:ext cx="694339" cy="695497"/>
          </a:xfrm>
          <a:custGeom>
            <a:avLst/>
            <a:gdLst>
              <a:gd name="T0" fmla="*/ 923363 w 1752600"/>
              <a:gd name="T1" fmla="*/ 1417153 h 1754188"/>
              <a:gd name="T2" fmla="*/ 958587 w 1752600"/>
              <a:gd name="T3" fmla="*/ 1476612 h 1754188"/>
              <a:gd name="T4" fmla="*/ 945181 w 1752600"/>
              <a:gd name="T5" fmla="*/ 1530763 h 1754188"/>
              <a:gd name="T6" fmla="*/ 886299 w 1752600"/>
              <a:gd name="T7" fmla="*/ 1566067 h 1754188"/>
              <a:gd name="T8" fmla="*/ 832675 w 1752600"/>
              <a:gd name="T9" fmla="*/ 1552795 h 1754188"/>
              <a:gd name="T10" fmla="*/ 797714 w 1752600"/>
              <a:gd name="T11" fmla="*/ 1493335 h 1754188"/>
              <a:gd name="T12" fmla="*/ 810857 w 1752600"/>
              <a:gd name="T13" fmla="*/ 1439185 h 1754188"/>
              <a:gd name="T14" fmla="*/ 869739 w 1752600"/>
              <a:gd name="T15" fmla="*/ 1403616 h 1754188"/>
              <a:gd name="T16" fmla="*/ 1526266 w 1752600"/>
              <a:gd name="T17" fmla="*/ 809406 h 1754188"/>
              <a:gd name="T18" fmla="*/ 1561836 w 1752600"/>
              <a:gd name="T19" fmla="*/ 868866 h 1754188"/>
              <a:gd name="T20" fmla="*/ 1548298 w 1752600"/>
              <a:gd name="T21" fmla="*/ 923016 h 1754188"/>
              <a:gd name="T22" fmla="*/ 1488839 w 1752600"/>
              <a:gd name="T23" fmla="*/ 958586 h 1754188"/>
              <a:gd name="T24" fmla="*/ 1434954 w 1752600"/>
              <a:gd name="T25" fmla="*/ 945048 h 1754188"/>
              <a:gd name="T26" fmla="*/ 1399385 w 1752600"/>
              <a:gd name="T27" fmla="*/ 885589 h 1754188"/>
              <a:gd name="T28" fmla="*/ 1412922 w 1752600"/>
              <a:gd name="T29" fmla="*/ 831438 h 1754188"/>
              <a:gd name="T30" fmla="*/ 1472116 w 1752600"/>
              <a:gd name="T31" fmla="*/ 795869 h 1754188"/>
              <a:gd name="T32" fmla="*/ 931422 w 1752600"/>
              <a:gd name="T33" fmla="*/ 210375 h 1754188"/>
              <a:gd name="T34" fmla="*/ 985331 w 1752600"/>
              <a:gd name="T35" fmla="*/ 812351 h 1754188"/>
              <a:gd name="T36" fmla="*/ 997223 w 1752600"/>
              <a:gd name="T37" fmla="*/ 915108 h 1754188"/>
              <a:gd name="T38" fmla="*/ 946749 w 1752600"/>
              <a:gd name="T39" fmla="*/ 982906 h 1754188"/>
              <a:gd name="T40" fmla="*/ 857693 w 1752600"/>
              <a:gd name="T41" fmla="*/ 1003564 h 1754188"/>
              <a:gd name="T42" fmla="*/ 763351 w 1752600"/>
              <a:gd name="T43" fmla="*/ 937354 h 1754188"/>
              <a:gd name="T44" fmla="*/ 353480 w 1752600"/>
              <a:gd name="T45" fmla="*/ 893921 h 1754188"/>
              <a:gd name="T46" fmla="*/ 383342 w 1752600"/>
              <a:gd name="T47" fmla="*/ 820296 h 1754188"/>
              <a:gd name="T48" fmla="*/ 815147 w 1752600"/>
              <a:gd name="T49" fmla="*/ 764945 h 1754188"/>
              <a:gd name="T50" fmla="*/ 858486 w 1752600"/>
              <a:gd name="T51" fmla="*/ 180713 h 1754188"/>
              <a:gd name="T52" fmla="*/ 670516 w 1752600"/>
              <a:gd name="T53" fmla="*/ 152975 h 1754188"/>
              <a:gd name="T54" fmla="*/ 441192 w 1752600"/>
              <a:gd name="T55" fmla="*/ 263340 h 1754188"/>
              <a:gd name="T56" fmla="*/ 263181 w 1752600"/>
              <a:gd name="T57" fmla="*/ 441458 h 1754188"/>
              <a:gd name="T58" fmla="*/ 152883 w 1752600"/>
              <a:gd name="T59" fmla="*/ 670921 h 1754188"/>
              <a:gd name="T60" fmla="*/ 126168 w 1752600"/>
              <a:gd name="T61" fmla="*/ 934791 h 1754188"/>
              <a:gd name="T62" fmla="*/ 190707 w 1752600"/>
              <a:gd name="T63" fmla="*/ 1186485 h 1754188"/>
              <a:gd name="T64" fmla="*/ 332216 w 1752600"/>
              <a:gd name="T65" fmla="*/ 1396099 h 1754188"/>
              <a:gd name="T66" fmla="*/ 534297 w 1752600"/>
              <a:gd name="T67" fmla="*/ 1547221 h 1754188"/>
              <a:gd name="T68" fmla="*/ 780550 w 1752600"/>
              <a:gd name="T69" fmla="*/ 1623709 h 1754188"/>
              <a:gd name="T70" fmla="*/ 1045847 w 1752600"/>
              <a:gd name="T71" fmla="*/ 1610476 h 1754188"/>
              <a:gd name="T72" fmla="*/ 1281255 w 1752600"/>
              <a:gd name="T73" fmla="*/ 1511227 h 1754188"/>
              <a:gd name="T74" fmla="*/ 1467730 w 1752600"/>
              <a:gd name="T75" fmla="*/ 1341578 h 1754188"/>
              <a:gd name="T76" fmla="*/ 1588873 w 1752600"/>
              <a:gd name="T77" fmla="*/ 1118202 h 1754188"/>
              <a:gd name="T78" fmla="*/ 1628019 w 1752600"/>
              <a:gd name="T79" fmla="*/ 857509 h 1754188"/>
              <a:gd name="T80" fmla="*/ 1576176 w 1752600"/>
              <a:gd name="T81" fmla="*/ 601315 h 1754188"/>
              <a:gd name="T82" fmla="*/ 1444718 w 1752600"/>
              <a:gd name="T83" fmla="*/ 384820 h 1754188"/>
              <a:gd name="T84" fmla="*/ 1250573 w 1752600"/>
              <a:gd name="T85" fmla="*/ 224170 h 1754188"/>
              <a:gd name="T86" fmla="*/ 1009345 w 1752600"/>
              <a:gd name="T87" fmla="*/ 136037 h 1754188"/>
              <a:gd name="T88" fmla="*/ 987656 w 1752600"/>
              <a:gd name="T89" fmla="*/ 7146 h 1754188"/>
              <a:gd name="T90" fmla="*/ 1274907 w 1752600"/>
              <a:gd name="T91" fmla="*/ 96337 h 1754188"/>
              <a:gd name="T92" fmla="*/ 1510315 w 1752600"/>
              <a:gd name="T93" fmla="*/ 272074 h 1754188"/>
              <a:gd name="T94" fmla="*/ 1675101 w 1752600"/>
              <a:gd name="T95" fmla="*/ 516358 h 1754188"/>
              <a:gd name="T96" fmla="*/ 1749955 w 1752600"/>
              <a:gd name="T97" fmla="*/ 809605 h 1754188"/>
              <a:gd name="T98" fmla="*/ 1719273 w 1752600"/>
              <a:gd name="T99" fmla="*/ 1116879 h 1754188"/>
              <a:gd name="T100" fmla="*/ 1590724 w 1752600"/>
              <a:gd name="T101" fmla="*/ 1384453 h 1754188"/>
              <a:gd name="T102" fmla="*/ 1383353 w 1752600"/>
              <a:gd name="T103" fmla="*/ 1591949 h 1754188"/>
              <a:gd name="T104" fmla="*/ 1115940 w 1752600"/>
              <a:gd name="T105" fmla="*/ 1720576 h 1754188"/>
              <a:gd name="T106" fmla="*/ 809116 w 1752600"/>
              <a:gd name="T107" fmla="*/ 1751277 h 1754188"/>
              <a:gd name="T108" fmla="*/ 516046 w 1752600"/>
              <a:gd name="T109" fmla="*/ 1676377 h 1754188"/>
              <a:gd name="T110" fmla="*/ 271909 w 1752600"/>
              <a:gd name="T111" fmla="*/ 1511492 h 1754188"/>
              <a:gd name="T112" fmla="*/ 95750 w 1752600"/>
              <a:gd name="T113" fmla="*/ 1275941 h 1754188"/>
              <a:gd name="T114" fmla="*/ 6877 w 1752600"/>
              <a:gd name="T115" fmla="*/ 988782 h 1754188"/>
              <a:gd name="T116" fmla="*/ 22483 w 1752600"/>
              <a:gd name="T117" fmla="*/ 679126 h 1754188"/>
              <a:gd name="T118" fmla="*/ 138071 w 1752600"/>
              <a:gd name="T119" fmla="*/ 404935 h 1754188"/>
              <a:gd name="T120" fmla="*/ 335655 w 1752600"/>
              <a:gd name="T121" fmla="*/ 187117 h 1754188"/>
              <a:gd name="T122" fmla="*/ 595662 w 1752600"/>
              <a:gd name="T123" fmla="*/ 46051 h 1754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52600" h="1754188">
                <a:moveTo>
                  <a:pt x="873945" y="1403350"/>
                </a:moveTo>
                <a:lnTo>
                  <a:pt x="877888" y="1403350"/>
                </a:lnTo>
                <a:lnTo>
                  <a:pt x="882356" y="1403350"/>
                </a:lnTo>
                <a:lnTo>
                  <a:pt x="886299" y="1403616"/>
                </a:lnTo>
                <a:lnTo>
                  <a:pt x="890505" y="1404146"/>
                </a:lnTo>
                <a:lnTo>
                  <a:pt x="894448" y="1404943"/>
                </a:lnTo>
                <a:lnTo>
                  <a:pt x="898128" y="1405739"/>
                </a:lnTo>
                <a:lnTo>
                  <a:pt x="901808" y="1406801"/>
                </a:lnTo>
                <a:lnTo>
                  <a:pt x="906014" y="1408393"/>
                </a:lnTo>
                <a:lnTo>
                  <a:pt x="909432" y="1409455"/>
                </a:lnTo>
                <a:lnTo>
                  <a:pt x="913112" y="1411048"/>
                </a:lnTo>
                <a:lnTo>
                  <a:pt x="916529" y="1412906"/>
                </a:lnTo>
                <a:lnTo>
                  <a:pt x="919946" y="1415030"/>
                </a:lnTo>
                <a:lnTo>
                  <a:pt x="923363" y="1417153"/>
                </a:lnTo>
                <a:lnTo>
                  <a:pt x="929672" y="1421931"/>
                </a:lnTo>
                <a:lnTo>
                  <a:pt x="935192" y="1427240"/>
                </a:lnTo>
                <a:lnTo>
                  <a:pt x="940450" y="1432814"/>
                </a:lnTo>
                <a:lnTo>
                  <a:pt x="945181" y="1439185"/>
                </a:lnTo>
                <a:lnTo>
                  <a:pt x="947284" y="1442636"/>
                </a:lnTo>
                <a:lnTo>
                  <a:pt x="949124" y="1446086"/>
                </a:lnTo>
                <a:lnTo>
                  <a:pt x="951227" y="1449537"/>
                </a:lnTo>
                <a:lnTo>
                  <a:pt x="952804" y="1452988"/>
                </a:lnTo>
                <a:lnTo>
                  <a:pt x="953856" y="1456704"/>
                </a:lnTo>
                <a:lnTo>
                  <a:pt x="955433" y="1460420"/>
                </a:lnTo>
                <a:lnTo>
                  <a:pt x="956484" y="1464667"/>
                </a:lnTo>
                <a:lnTo>
                  <a:pt x="957273" y="1468384"/>
                </a:lnTo>
                <a:lnTo>
                  <a:pt x="958062" y="1472365"/>
                </a:lnTo>
                <a:lnTo>
                  <a:pt x="958587" y="1476612"/>
                </a:lnTo>
                <a:lnTo>
                  <a:pt x="958850" y="1480594"/>
                </a:lnTo>
                <a:lnTo>
                  <a:pt x="958850" y="1485107"/>
                </a:lnTo>
                <a:lnTo>
                  <a:pt x="958850" y="1489088"/>
                </a:lnTo>
                <a:lnTo>
                  <a:pt x="958587" y="1493335"/>
                </a:lnTo>
                <a:lnTo>
                  <a:pt x="958062" y="1497317"/>
                </a:lnTo>
                <a:lnTo>
                  <a:pt x="957273" y="1501299"/>
                </a:lnTo>
                <a:lnTo>
                  <a:pt x="956484" y="1505546"/>
                </a:lnTo>
                <a:lnTo>
                  <a:pt x="955433" y="1509262"/>
                </a:lnTo>
                <a:lnTo>
                  <a:pt x="953856" y="1512978"/>
                </a:lnTo>
                <a:lnTo>
                  <a:pt x="952804" y="1516694"/>
                </a:lnTo>
                <a:lnTo>
                  <a:pt x="951227" y="1520145"/>
                </a:lnTo>
                <a:lnTo>
                  <a:pt x="949124" y="1524127"/>
                </a:lnTo>
                <a:lnTo>
                  <a:pt x="947284" y="1527312"/>
                </a:lnTo>
                <a:lnTo>
                  <a:pt x="945181" y="1530763"/>
                </a:lnTo>
                <a:lnTo>
                  <a:pt x="940450" y="1536868"/>
                </a:lnTo>
                <a:lnTo>
                  <a:pt x="935192" y="1542973"/>
                </a:lnTo>
                <a:lnTo>
                  <a:pt x="929672" y="1548017"/>
                </a:lnTo>
                <a:lnTo>
                  <a:pt x="923363" y="1552795"/>
                </a:lnTo>
                <a:lnTo>
                  <a:pt x="919946" y="1554918"/>
                </a:lnTo>
                <a:lnTo>
                  <a:pt x="916529" y="1556776"/>
                </a:lnTo>
                <a:lnTo>
                  <a:pt x="913112" y="1558634"/>
                </a:lnTo>
                <a:lnTo>
                  <a:pt x="909432" y="1560227"/>
                </a:lnTo>
                <a:lnTo>
                  <a:pt x="906014" y="1561820"/>
                </a:lnTo>
                <a:lnTo>
                  <a:pt x="901808" y="1563147"/>
                </a:lnTo>
                <a:lnTo>
                  <a:pt x="898128" y="1564209"/>
                </a:lnTo>
                <a:lnTo>
                  <a:pt x="894448" y="1565005"/>
                </a:lnTo>
                <a:lnTo>
                  <a:pt x="890505" y="1565801"/>
                </a:lnTo>
                <a:lnTo>
                  <a:pt x="886299" y="1566067"/>
                </a:lnTo>
                <a:lnTo>
                  <a:pt x="882356" y="1566598"/>
                </a:lnTo>
                <a:lnTo>
                  <a:pt x="877888" y="1566863"/>
                </a:lnTo>
                <a:lnTo>
                  <a:pt x="873945" y="1566598"/>
                </a:lnTo>
                <a:lnTo>
                  <a:pt x="869739" y="1566067"/>
                </a:lnTo>
                <a:lnTo>
                  <a:pt x="865796" y="1565801"/>
                </a:lnTo>
                <a:lnTo>
                  <a:pt x="861853" y="1565005"/>
                </a:lnTo>
                <a:lnTo>
                  <a:pt x="857647" y="1564209"/>
                </a:lnTo>
                <a:lnTo>
                  <a:pt x="853967" y="1563147"/>
                </a:lnTo>
                <a:lnTo>
                  <a:pt x="850287" y="1561820"/>
                </a:lnTo>
                <a:lnTo>
                  <a:pt x="846607" y="1560227"/>
                </a:lnTo>
                <a:lnTo>
                  <a:pt x="842664" y="1558634"/>
                </a:lnTo>
                <a:lnTo>
                  <a:pt x="839247" y="1556776"/>
                </a:lnTo>
                <a:lnTo>
                  <a:pt x="835829" y="1554918"/>
                </a:lnTo>
                <a:lnTo>
                  <a:pt x="832675" y="1552795"/>
                </a:lnTo>
                <a:lnTo>
                  <a:pt x="826629" y="1548017"/>
                </a:lnTo>
                <a:lnTo>
                  <a:pt x="820583" y="1542973"/>
                </a:lnTo>
                <a:lnTo>
                  <a:pt x="815589" y="1536868"/>
                </a:lnTo>
                <a:lnTo>
                  <a:pt x="810857" y="1530763"/>
                </a:lnTo>
                <a:lnTo>
                  <a:pt x="808754" y="1527312"/>
                </a:lnTo>
                <a:lnTo>
                  <a:pt x="806914" y="1524127"/>
                </a:lnTo>
                <a:lnTo>
                  <a:pt x="805074" y="1520145"/>
                </a:lnTo>
                <a:lnTo>
                  <a:pt x="803497" y="1516694"/>
                </a:lnTo>
                <a:lnTo>
                  <a:pt x="801920" y="1512978"/>
                </a:lnTo>
                <a:lnTo>
                  <a:pt x="800605" y="1509262"/>
                </a:lnTo>
                <a:lnTo>
                  <a:pt x="799554" y="1505546"/>
                </a:lnTo>
                <a:lnTo>
                  <a:pt x="798765" y="1501299"/>
                </a:lnTo>
                <a:lnTo>
                  <a:pt x="797977" y="1497317"/>
                </a:lnTo>
                <a:lnTo>
                  <a:pt x="797714" y="1493335"/>
                </a:lnTo>
                <a:lnTo>
                  <a:pt x="797188" y="1489088"/>
                </a:lnTo>
                <a:lnTo>
                  <a:pt x="796925" y="1485107"/>
                </a:lnTo>
                <a:lnTo>
                  <a:pt x="797188" y="1480594"/>
                </a:lnTo>
                <a:lnTo>
                  <a:pt x="797714" y="1476612"/>
                </a:lnTo>
                <a:lnTo>
                  <a:pt x="797977" y="1472365"/>
                </a:lnTo>
                <a:lnTo>
                  <a:pt x="798765" y="1468384"/>
                </a:lnTo>
                <a:lnTo>
                  <a:pt x="799554" y="1464667"/>
                </a:lnTo>
                <a:lnTo>
                  <a:pt x="800605" y="1460420"/>
                </a:lnTo>
                <a:lnTo>
                  <a:pt x="801920" y="1456704"/>
                </a:lnTo>
                <a:lnTo>
                  <a:pt x="803497" y="1452988"/>
                </a:lnTo>
                <a:lnTo>
                  <a:pt x="805074" y="1449537"/>
                </a:lnTo>
                <a:lnTo>
                  <a:pt x="806914" y="1446086"/>
                </a:lnTo>
                <a:lnTo>
                  <a:pt x="808754" y="1442636"/>
                </a:lnTo>
                <a:lnTo>
                  <a:pt x="810857" y="1439185"/>
                </a:lnTo>
                <a:lnTo>
                  <a:pt x="815589" y="1432814"/>
                </a:lnTo>
                <a:lnTo>
                  <a:pt x="820583" y="1427240"/>
                </a:lnTo>
                <a:lnTo>
                  <a:pt x="826629" y="1421931"/>
                </a:lnTo>
                <a:lnTo>
                  <a:pt x="832675" y="1417153"/>
                </a:lnTo>
                <a:lnTo>
                  <a:pt x="835829" y="1415030"/>
                </a:lnTo>
                <a:lnTo>
                  <a:pt x="839247" y="1412906"/>
                </a:lnTo>
                <a:lnTo>
                  <a:pt x="842664" y="1411048"/>
                </a:lnTo>
                <a:lnTo>
                  <a:pt x="846607" y="1409455"/>
                </a:lnTo>
                <a:lnTo>
                  <a:pt x="850287" y="1408393"/>
                </a:lnTo>
                <a:lnTo>
                  <a:pt x="853967" y="1406801"/>
                </a:lnTo>
                <a:lnTo>
                  <a:pt x="857647" y="1405739"/>
                </a:lnTo>
                <a:lnTo>
                  <a:pt x="861853" y="1404943"/>
                </a:lnTo>
                <a:lnTo>
                  <a:pt x="865796" y="1404146"/>
                </a:lnTo>
                <a:lnTo>
                  <a:pt x="869739" y="1403616"/>
                </a:lnTo>
                <a:lnTo>
                  <a:pt x="873945" y="1403350"/>
                </a:lnTo>
                <a:close/>
                <a:moveTo>
                  <a:pt x="1480345" y="795338"/>
                </a:moveTo>
                <a:lnTo>
                  <a:pt x="1484857" y="795603"/>
                </a:lnTo>
                <a:lnTo>
                  <a:pt x="1488839" y="795869"/>
                </a:lnTo>
                <a:lnTo>
                  <a:pt x="1493086" y="796134"/>
                </a:lnTo>
                <a:lnTo>
                  <a:pt x="1497068" y="797196"/>
                </a:lnTo>
                <a:lnTo>
                  <a:pt x="1500784" y="797727"/>
                </a:lnTo>
                <a:lnTo>
                  <a:pt x="1505031" y="799054"/>
                </a:lnTo>
                <a:lnTo>
                  <a:pt x="1508747" y="800381"/>
                </a:lnTo>
                <a:lnTo>
                  <a:pt x="1512198" y="801974"/>
                </a:lnTo>
                <a:lnTo>
                  <a:pt x="1515914" y="803567"/>
                </a:lnTo>
                <a:lnTo>
                  <a:pt x="1519365" y="805425"/>
                </a:lnTo>
                <a:lnTo>
                  <a:pt x="1522816" y="807283"/>
                </a:lnTo>
                <a:lnTo>
                  <a:pt x="1526266" y="809406"/>
                </a:lnTo>
                <a:lnTo>
                  <a:pt x="1532637" y="814184"/>
                </a:lnTo>
                <a:lnTo>
                  <a:pt x="1538211" y="819228"/>
                </a:lnTo>
                <a:lnTo>
                  <a:pt x="1543520" y="825068"/>
                </a:lnTo>
                <a:lnTo>
                  <a:pt x="1548298" y="831438"/>
                </a:lnTo>
                <a:lnTo>
                  <a:pt x="1550422" y="834624"/>
                </a:lnTo>
                <a:lnTo>
                  <a:pt x="1552545" y="838074"/>
                </a:lnTo>
                <a:lnTo>
                  <a:pt x="1554403" y="841791"/>
                </a:lnTo>
                <a:lnTo>
                  <a:pt x="1555996" y="845241"/>
                </a:lnTo>
                <a:lnTo>
                  <a:pt x="1557589" y="848958"/>
                </a:lnTo>
                <a:lnTo>
                  <a:pt x="1558650" y="852939"/>
                </a:lnTo>
                <a:lnTo>
                  <a:pt x="1559712" y="856655"/>
                </a:lnTo>
                <a:lnTo>
                  <a:pt x="1560509" y="860637"/>
                </a:lnTo>
                <a:lnTo>
                  <a:pt x="1561305" y="864884"/>
                </a:lnTo>
                <a:lnTo>
                  <a:pt x="1561836" y="868866"/>
                </a:lnTo>
                <a:lnTo>
                  <a:pt x="1562101" y="872847"/>
                </a:lnTo>
                <a:lnTo>
                  <a:pt x="1562101" y="877094"/>
                </a:lnTo>
                <a:lnTo>
                  <a:pt x="1562101" y="881342"/>
                </a:lnTo>
                <a:lnTo>
                  <a:pt x="1561836" y="885589"/>
                </a:lnTo>
                <a:lnTo>
                  <a:pt x="1561305" y="889570"/>
                </a:lnTo>
                <a:lnTo>
                  <a:pt x="1560509" y="893817"/>
                </a:lnTo>
                <a:lnTo>
                  <a:pt x="1559712" y="897534"/>
                </a:lnTo>
                <a:lnTo>
                  <a:pt x="1558650" y="901515"/>
                </a:lnTo>
                <a:lnTo>
                  <a:pt x="1557589" y="905497"/>
                </a:lnTo>
                <a:lnTo>
                  <a:pt x="1555996" y="908948"/>
                </a:lnTo>
                <a:lnTo>
                  <a:pt x="1554403" y="912664"/>
                </a:lnTo>
                <a:lnTo>
                  <a:pt x="1552545" y="916115"/>
                </a:lnTo>
                <a:lnTo>
                  <a:pt x="1550422" y="919565"/>
                </a:lnTo>
                <a:lnTo>
                  <a:pt x="1548298" y="923016"/>
                </a:lnTo>
                <a:lnTo>
                  <a:pt x="1543520" y="929387"/>
                </a:lnTo>
                <a:lnTo>
                  <a:pt x="1538211" y="934961"/>
                </a:lnTo>
                <a:lnTo>
                  <a:pt x="1532637" y="940270"/>
                </a:lnTo>
                <a:lnTo>
                  <a:pt x="1526266" y="945048"/>
                </a:lnTo>
                <a:lnTo>
                  <a:pt x="1522816" y="947171"/>
                </a:lnTo>
                <a:lnTo>
                  <a:pt x="1519365" y="949030"/>
                </a:lnTo>
                <a:lnTo>
                  <a:pt x="1515914" y="950888"/>
                </a:lnTo>
                <a:lnTo>
                  <a:pt x="1512198" y="952480"/>
                </a:lnTo>
                <a:lnTo>
                  <a:pt x="1508747" y="953808"/>
                </a:lnTo>
                <a:lnTo>
                  <a:pt x="1505031" y="955400"/>
                </a:lnTo>
                <a:lnTo>
                  <a:pt x="1500784" y="956197"/>
                </a:lnTo>
                <a:lnTo>
                  <a:pt x="1497068" y="957258"/>
                </a:lnTo>
                <a:lnTo>
                  <a:pt x="1493086" y="957789"/>
                </a:lnTo>
                <a:lnTo>
                  <a:pt x="1488839" y="958586"/>
                </a:lnTo>
                <a:lnTo>
                  <a:pt x="1484857" y="958851"/>
                </a:lnTo>
                <a:lnTo>
                  <a:pt x="1480345" y="958851"/>
                </a:lnTo>
                <a:lnTo>
                  <a:pt x="1476363" y="958851"/>
                </a:lnTo>
                <a:lnTo>
                  <a:pt x="1472116" y="958586"/>
                </a:lnTo>
                <a:lnTo>
                  <a:pt x="1468134" y="957789"/>
                </a:lnTo>
                <a:lnTo>
                  <a:pt x="1464153" y="957258"/>
                </a:lnTo>
                <a:lnTo>
                  <a:pt x="1459906" y="956197"/>
                </a:lnTo>
                <a:lnTo>
                  <a:pt x="1456189" y="955400"/>
                </a:lnTo>
                <a:lnTo>
                  <a:pt x="1452473" y="953808"/>
                </a:lnTo>
                <a:lnTo>
                  <a:pt x="1448757" y="952480"/>
                </a:lnTo>
                <a:lnTo>
                  <a:pt x="1445306" y="950888"/>
                </a:lnTo>
                <a:lnTo>
                  <a:pt x="1441325" y="949030"/>
                </a:lnTo>
                <a:lnTo>
                  <a:pt x="1437874" y="947171"/>
                </a:lnTo>
                <a:lnTo>
                  <a:pt x="1434954" y="945048"/>
                </a:lnTo>
                <a:lnTo>
                  <a:pt x="1428583" y="940270"/>
                </a:lnTo>
                <a:lnTo>
                  <a:pt x="1422478" y="934961"/>
                </a:lnTo>
                <a:lnTo>
                  <a:pt x="1417435" y="929387"/>
                </a:lnTo>
                <a:lnTo>
                  <a:pt x="1412922" y="923016"/>
                </a:lnTo>
                <a:lnTo>
                  <a:pt x="1410533" y="919565"/>
                </a:lnTo>
                <a:lnTo>
                  <a:pt x="1408675" y="916115"/>
                </a:lnTo>
                <a:lnTo>
                  <a:pt x="1406817" y="912664"/>
                </a:lnTo>
                <a:lnTo>
                  <a:pt x="1405224" y="908948"/>
                </a:lnTo>
                <a:lnTo>
                  <a:pt x="1403632" y="905497"/>
                </a:lnTo>
                <a:lnTo>
                  <a:pt x="1402304" y="901515"/>
                </a:lnTo>
                <a:lnTo>
                  <a:pt x="1401243" y="897534"/>
                </a:lnTo>
                <a:lnTo>
                  <a:pt x="1400446" y="893817"/>
                </a:lnTo>
                <a:lnTo>
                  <a:pt x="1399650" y="889570"/>
                </a:lnTo>
                <a:lnTo>
                  <a:pt x="1399385" y="885589"/>
                </a:lnTo>
                <a:lnTo>
                  <a:pt x="1398854" y="881342"/>
                </a:lnTo>
                <a:lnTo>
                  <a:pt x="1398588" y="877094"/>
                </a:lnTo>
                <a:lnTo>
                  <a:pt x="1398854" y="872847"/>
                </a:lnTo>
                <a:lnTo>
                  <a:pt x="1399385" y="868866"/>
                </a:lnTo>
                <a:lnTo>
                  <a:pt x="1399650" y="864884"/>
                </a:lnTo>
                <a:lnTo>
                  <a:pt x="1400446" y="860637"/>
                </a:lnTo>
                <a:lnTo>
                  <a:pt x="1401243" y="856655"/>
                </a:lnTo>
                <a:lnTo>
                  <a:pt x="1402304" y="852939"/>
                </a:lnTo>
                <a:lnTo>
                  <a:pt x="1403632" y="848958"/>
                </a:lnTo>
                <a:lnTo>
                  <a:pt x="1405224" y="845241"/>
                </a:lnTo>
                <a:lnTo>
                  <a:pt x="1406817" y="841791"/>
                </a:lnTo>
                <a:lnTo>
                  <a:pt x="1408675" y="838074"/>
                </a:lnTo>
                <a:lnTo>
                  <a:pt x="1410533" y="834624"/>
                </a:lnTo>
                <a:lnTo>
                  <a:pt x="1412922" y="831438"/>
                </a:lnTo>
                <a:lnTo>
                  <a:pt x="1417435" y="825068"/>
                </a:lnTo>
                <a:lnTo>
                  <a:pt x="1422478" y="819228"/>
                </a:lnTo>
                <a:lnTo>
                  <a:pt x="1428583" y="814184"/>
                </a:lnTo>
                <a:lnTo>
                  <a:pt x="1434954" y="809406"/>
                </a:lnTo>
                <a:lnTo>
                  <a:pt x="1437874" y="807283"/>
                </a:lnTo>
                <a:lnTo>
                  <a:pt x="1441325" y="805425"/>
                </a:lnTo>
                <a:lnTo>
                  <a:pt x="1445306" y="803567"/>
                </a:lnTo>
                <a:lnTo>
                  <a:pt x="1448757" y="801974"/>
                </a:lnTo>
                <a:lnTo>
                  <a:pt x="1452473" y="800381"/>
                </a:lnTo>
                <a:lnTo>
                  <a:pt x="1456189" y="799054"/>
                </a:lnTo>
                <a:lnTo>
                  <a:pt x="1459906" y="797727"/>
                </a:lnTo>
                <a:lnTo>
                  <a:pt x="1464153" y="797196"/>
                </a:lnTo>
                <a:lnTo>
                  <a:pt x="1468134" y="796134"/>
                </a:lnTo>
                <a:lnTo>
                  <a:pt x="1472116" y="795869"/>
                </a:lnTo>
                <a:lnTo>
                  <a:pt x="1476363" y="795603"/>
                </a:lnTo>
                <a:lnTo>
                  <a:pt x="1480345" y="795338"/>
                </a:lnTo>
                <a:close/>
                <a:moveTo>
                  <a:pt x="876984" y="177800"/>
                </a:moveTo>
                <a:lnTo>
                  <a:pt x="883326" y="178065"/>
                </a:lnTo>
                <a:lnTo>
                  <a:pt x="889669" y="179124"/>
                </a:lnTo>
                <a:lnTo>
                  <a:pt x="895482" y="180713"/>
                </a:lnTo>
                <a:lnTo>
                  <a:pt x="901032" y="182832"/>
                </a:lnTo>
                <a:lnTo>
                  <a:pt x="906581" y="185215"/>
                </a:lnTo>
                <a:lnTo>
                  <a:pt x="911867" y="188393"/>
                </a:lnTo>
                <a:lnTo>
                  <a:pt x="916359" y="191836"/>
                </a:lnTo>
                <a:lnTo>
                  <a:pt x="920851" y="196074"/>
                </a:lnTo>
                <a:lnTo>
                  <a:pt x="924815" y="200311"/>
                </a:lnTo>
                <a:lnTo>
                  <a:pt x="928251" y="205078"/>
                </a:lnTo>
                <a:lnTo>
                  <a:pt x="931422" y="210375"/>
                </a:lnTo>
                <a:lnTo>
                  <a:pt x="934065" y="215672"/>
                </a:lnTo>
                <a:lnTo>
                  <a:pt x="936179" y="221498"/>
                </a:lnTo>
                <a:lnTo>
                  <a:pt x="937764" y="227325"/>
                </a:lnTo>
                <a:lnTo>
                  <a:pt x="938821" y="233681"/>
                </a:lnTo>
                <a:lnTo>
                  <a:pt x="939086" y="240037"/>
                </a:lnTo>
                <a:lnTo>
                  <a:pt x="939086" y="766534"/>
                </a:lnTo>
                <a:lnTo>
                  <a:pt x="945956" y="770772"/>
                </a:lnTo>
                <a:lnTo>
                  <a:pt x="952827" y="775539"/>
                </a:lnTo>
                <a:lnTo>
                  <a:pt x="959169" y="780835"/>
                </a:lnTo>
                <a:lnTo>
                  <a:pt x="964983" y="786397"/>
                </a:lnTo>
                <a:lnTo>
                  <a:pt x="971061" y="792488"/>
                </a:lnTo>
                <a:lnTo>
                  <a:pt x="976082" y="798844"/>
                </a:lnTo>
                <a:lnTo>
                  <a:pt x="980839" y="805465"/>
                </a:lnTo>
                <a:lnTo>
                  <a:pt x="985331" y="812351"/>
                </a:lnTo>
                <a:lnTo>
                  <a:pt x="989295" y="819502"/>
                </a:lnTo>
                <a:lnTo>
                  <a:pt x="992995" y="826917"/>
                </a:lnTo>
                <a:lnTo>
                  <a:pt x="995902" y="834862"/>
                </a:lnTo>
                <a:lnTo>
                  <a:pt x="998545" y="843072"/>
                </a:lnTo>
                <a:lnTo>
                  <a:pt x="1000394" y="851282"/>
                </a:lnTo>
                <a:lnTo>
                  <a:pt x="1001980" y="859757"/>
                </a:lnTo>
                <a:lnTo>
                  <a:pt x="1002773" y="868497"/>
                </a:lnTo>
                <a:lnTo>
                  <a:pt x="1003301" y="877236"/>
                </a:lnTo>
                <a:lnTo>
                  <a:pt x="1002773" y="883857"/>
                </a:lnTo>
                <a:lnTo>
                  <a:pt x="1002244" y="889948"/>
                </a:lnTo>
                <a:lnTo>
                  <a:pt x="1001716" y="896569"/>
                </a:lnTo>
                <a:lnTo>
                  <a:pt x="1000394" y="902925"/>
                </a:lnTo>
                <a:lnTo>
                  <a:pt x="999073" y="909017"/>
                </a:lnTo>
                <a:lnTo>
                  <a:pt x="997223" y="915108"/>
                </a:lnTo>
                <a:lnTo>
                  <a:pt x="995373" y="921199"/>
                </a:lnTo>
                <a:lnTo>
                  <a:pt x="993259" y="926761"/>
                </a:lnTo>
                <a:lnTo>
                  <a:pt x="990352" y="932322"/>
                </a:lnTo>
                <a:lnTo>
                  <a:pt x="987445" y="938149"/>
                </a:lnTo>
                <a:lnTo>
                  <a:pt x="984803" y="943446"/>
                </a:lnTo>
                <a:lnTo>
                  <a:pt x="981367" y="948478"/>
                </a:lnTo>
                <a:lnTo>
                  <a:pt x="977932" y="953509"/>
                </a:lnTo>
                <a:lnTo>
                  <a:pt x="973968" y="958541"/>
                </a:lnTo>
                <a:lnTo>
                  <a:pt x="970004" y="962779"/>
                </a:lnTo>
                <a:lnTo>
                  <a:pt x="965512" y="967281"/>
                </a:lnTo>
                <a:lnTo>
                  <a:pt x="961284" y="971783"/>
                </a:lnTo>
                <a:lnTo>
                  <a:pt x="956527" y="975756"/>
                </a:lnTo>
                <a:lnTo>
                  <a:pt x="951770" y="979464"/>
                </a:lnTo>
                <a:lnTo>
                  <a:pt x="946749" y="982906"/>
                </a:lnTo>
                <a:lnTo>
                  <a:pt x="941728" y="986349"/>
                </a:lnTo>
                <a:lnTo>
                  <a:pt x="936443" y="989527"/>
                </a:lnTo>
                <a:lnTo>
                  <a:pt x="930893" y="992441"/>
                </a:lnTo>
                <a:lnTo>
                  <a:pt x="925344" y="994824"/>
                </a:lnTo>
                <a:lnTo>
                  <a:pt x="919530" y="996943"/>
                </a:lnTo>
                <a:lnTo>
                  <a:pt x="913716" y="999062"/>
                </a:lnTo>
                <a:lnTo>
                  <a:pt x="907374" y="1000915"/>
                </a:lnTo>
                <a:lnTo>
                  <a:pt x="901560" y="1001975"/>
                </a:lnTo>
                <a:lnTo>
                  <a:pt x="895218" y="1003299"/>
                </a:lnTo>
                <a:lnTo>
                  <a:pt x="888611" y="1004358"/>
                </a:lnTo>
                <a:lnTo>
                  <a:pt x="882269" y="1004623"/>
                </a:lnTo>
                <a:lnTo>
                  <a:pt x="875663" y="1004888"/>
                </a:lnTo>
                <a:lnTo>
                  <a:pt x="866678" y="1004623"/>
                </a:lnTo>
                <a:lnTo>
                  <a:pt x="857693" y="1003564"/>
                </a:lnTo>
                <a:lnTo>
                  <a:pt x="849236" y="1001975"/>
                </a:lnTo>
                <a:lnTo>
                  <a:pt x="840780" y="999856"/>
                </a:lnTo>
                <a:lnTo>
                  <a:pt x="832324" y="997473"/>
                </a:lnTo>
                <a:lnTo>
                  <a:pt x="824396" y="994030"/>
                </a:lnTo>
                <a:lnTo>
                  <a:pt x="816732" y="990587"/>
                </a:lnTo>
                <a:lnTo>
                  <a:pt x="809333" y="986084"/>
                </a:lnTo>
                <a:lnTo>
                  <a:pt x="802198" y="981317"/>
                </a:lnTo>
                <a:lnTo>
                  <a:pt x="795591" y="976286"/>
                </a:lnTo>
                <a:lnTo>
                  <a:pt x="788984" y="970724"/>
                </a:lnTo>
                <a:lnTo>
                  <a:pt x="783170" y="964633"/>
                </a:lnTo>
                <a:lnTo>
                  <a:pt x="777357" y="958541"/>
                </a:lnTo>
                <a:lnTo>
                  <a:pt x="772600" y="951920"/>
                </a:lnTo>
                <a:lnTo>
                  <a:pt x="767843" y="944770"/>
                </a:lnTo>
                <a:lnTo>
                  <a:pt x="763351" y="937354"/>
                </a:lnTo>
                <a:lnTo>
                  <a:pt x="413204" y="937354"/>
                </a:lnTo>
                <a:lnTo>
                  <a:pt x="406597" y="937090"/>
                </a:lnTo>
                <a:lnTo>
                  <a:pt x="400519" y="936295"/>
                </a:lnTo>
                <a:lnTo>
                  <a:pt x="394705" y="934706"/>
                </a:lnTo>
                <a:lnTo>
                  <a:pt x="388627" y="932322"/>
                </a:lnTo>
                <a:lnTo>
                  <a:pt x="383342" y="929939"/>
                </a:lnTo>
                <a:lnTo>
                  <a:pt x="378321" y="926761"/>
                </a:lnTo>
                <a:lnTo>
                  <a:pt x="373564" y="923053"/>
                </a:lnTo>
                <a:lnTo>
                  <a:pt x="368808" y="919345"/>
                </a:lnTo>
                <a:lnTo>
                  <a:pt x="365108" y="914843"/>
                </a:lnTo>
                <a:lnTo>
                  <a:pt x="361408" y="909811"/>
                </a:lnTo>
                <a:lnTo>
                  <a:pt x="358237" y="904779"/>
                </a:lnTo>
                <a:lnTo>
                  <a:pt x="355859" y="899483"/>
                </a:lnTo>
                <a:lnTo>
                  <a:pt x="353480" y="893921"/>
                </a:lnTo>
                <a:lnTo>
                  <a:pt x="352159" y="887830"/>
                </a:lnTo>
                <a:lnTo>
                  <a:pt x="351102" y="881474"/>
                </a:lnTo>
                <a:lnTo>
                  <a:pt x="350838" y="875382"/>
                </a:lnTo>
                <a:lnTo>
                  <a:pt x="351102" y="868761"/>
                </a:lnTo>
                <a:lnTo>
                  <a:pt x="352159" y="862670"/>
                </a:lnTo>
                <a:lnTo>
                  <a:pt x="353480" y="856844"/>
                </a:lnTo>
                <a:lnTo>
                  <a:pt x="355859" y="850752"/>
                </a:lnTo>
                <a:lnTo>
                  <a:pt x="358237" y="845456"/>
                </a:lnTo>
                <a:lnTo>
                  <a:pt x="361408" y="840424"/>
                </a:lnTo>
                <a:lnTo>
                  <a:pt x="365108" y="835392"/>
                </a:lnTo>
                <a:lnTo>
                  <a:pt x="368808" y="831154"/>
                </a:lnTo>
                <a:lnTo>
                  <a:pt x="373564" y="827447"/>
                </a:lnTo>
                <a:lnTo>
                  <a:pt x="378321" y="823474"/>
                </a:lnTo>
                <a:lnTo>
                  <a:pt x="383342" y="820296"/>
                </a:lnTo>
                <a:lnTo>
                  <a:pt x="388627" y="817913"/>
                </a:lnTo>
                <a:lnTo>
                  <a:pt x="394705" y="815794"/>
                </a:lnTo>
                <a:lnTo>
                  <a:pt x="400519" y="814205"/>
                </a:lnTo>
                <a:lnTo>
                  <a:pt x="406597" y="813146"/>
                </a:lnTo>
                <a:lnTo>
                  <a:pt x="413204" y="812881"/>
                </a:lnTo>
                <a:lnTo>
                  <a:pt x="765465" y="812881"/>
                </a:lnTo>
                <a:lnTo>
                  <a:pt x="770222" y="805730"/>
                </a:lnTo>
                <a:lnTo>
                  <a:pt x="775507" y="798579"/>
                </a:lnTo>
                <a:lnTo>
                  <a:pt x="780792" y="791959"/>
                </a:lnTo>
                <a:lnTo>
                  <a:pt x="786870" y="785602"/>
                </a:lnTo>
                <a:lnTo>
                  <a:pt x="793477" y="779511"/>
                </a:lnTo>
                <a:lnTo>
                  <a:pt x="800348" y="774214"/>
                </a:lnTo>
                <a:lnTo>
                  <a:pt x="807483" y="769183"/>
                </a:lnTo>
                <a:lnTo>
                  <a:pt x="815147" y="764945"/>
                </a:lnTo>
                <a:lnTo>
                  <a:pt x="815147" y="240037"/>
                </a:lnTo>
                <a:lnTo>
                  <a:pt x="815411" y="233681"/>
                </a:lnTo>
                <a:lnTo>
                  <a:pt x="816204" y="227325"/>
                </a:lnTo>
                <a:lnTo>
                  <a:pt x="817789" y="221498"/>
                </a:lnTo>
                <a:lnTo>
                  <a:pt x="819639" y="215672"/>
                </a:lnTo>
                <a:lnTo>
                  <a:pt x="822546" y="210375"/>
                </a:lnTo>
                <a:lnTo>
                  <a:pt x="825717" y="205078"/>
                </a:lnTo>
                <a:lnTo>
                  <a:pt x="829153" y="200311"/>
                </a:lnTo>
                <a:lnTo>
                  <a:pt x="833116" y="196074"/>
                </a:lnTo>
                <a:lnTo>
                  <a:pt x="837609" y="191836"/>
                </a:lnTo>
                <a:lnTo>
                  <a:pt x="842366" y="188393"/>
                </a:lnTo>
                <a:lnTo>
                  <a:pt x="847387" y="185215"/>
                </a:lnTo>
                <a:lnTo>
                  <a:pt x="852936" y="182832"/>
                </a:lnTo>
                <a:lnTo>
                  <a:pt x="858486" y="180713"/>
                </a:lnTo>
                <a:lnTo>
                  <a:pt x="864564" y="179124"/>
                </a:lnTo>
                <a:lnTo>
                  <a:pt x="870642" y="178065"/>
                </a:lnTo>
                <a:lnTo>
                  <a:pt x="876984" y="177800"/>
                </a:lnTo>
                <a:close/>
                <a:moveTo>
                  <a:pt x="856991" y="124392"/>
                </a:moveTo>
                <a:lnTo>
                  <a:pt x="837683" y="125450"/>
                </a:lnTo>
                <a:lnTo>
                  <a:pt x="818374" y="126774"/>
                </a:lnTo>
                <a:lnTo>
                  <a:pt x="799594" y="128362"/>
                </a:lnTo>
                <a:lnTo>
                  <a:pt x="780550" y="130479"/>
                </a:lnTo>
                <a:lnTo>
                  <a:pt x="762034" y="132861"/>
                </a:lnTo>
                <a:lnTo>
                  <a:pt x="743255" y="136037"/>
                </a:lnTo>
                <a:lnTo>
                  <a:pt x="725004" y="139478"/>
                </a:lnTo>
                <a:lnTo>
                  <a:pt x="706489" y="143712"/>
                </a:lnTo>
                <a:lnTo>
                  <a:pt x="688502" y="147947"/>
                </a:lnTo>
                <a:lnTo>
                  <a:pt x="670516" y="152975"/>
                </a:lnTo>
                <a:lnTo>
                  <a:pt x="653059" y="158269"/>
                </a:lnTo>
                <a:lnTo>
                  <a:pt x="635337" y="164091"/>
                </a:lnTo>
                <a:lnTo>
                  <a:pt x="617880" y="169914"/>
                </a:lnTo>
                <a:lnTo>
                  <a:pt x="600687" y="176530"/>
                </a:lnTo>
                <a:lnTo>
                  <a:pt x="583759" y="183412"/>
                </a:lnTo>
                <a:lnTo>
                  <a:pt x="567095" y="191087"/>
                </a:lnTo>
                <a:lnTo>
                  <a:pt x="550432" y="198762"/>
                </a:lnTo>
                <a:lnTo>
                  <a:pt x="534297" y="206967"/>
                </a:lnTo>
                <a:lnTo>
                  <a:pt x="517898" y="215436"/>
                </a:lnTo>
                <a:lnTo>
                  <a:pt x="502292" y="224170"/>
                </a:lnTo>
                <a:lnTo>
                  <a:pt x="486686" y="233698"/>
                </a:lnTo>
                <a:lnTo>
                  <a:pt x="471345" y="242961"/>
                </a:lnTo>
                <a:lnTo>
                  <a:pt x="456268" y="253018"/>
                </a:lnTo>
                <a:lnTo>
                  <a:pt x="441192" y="263340"/>
                </a:lnTo>
                <a:lnTo>
                  <a:pt x="426379" y="274191"/>
                </a:lnTo>
                <a:lnTo>
                  <a:pt x="412361" y="285042"/>
                </a:lnTo>
                <a:lnTo>
                  <a:pt x="398342" y="296423"/>
                </a:lnTo>
                <a:lnTo>
                  <a:pt x="384588" y="308333"/>
                </a:lnTo>
                <a:lnTo>
                  <a:pt x="371098" y="320243"/>
                </a:lnTo>
                <a:lnTo>
                  <a:pt x="357608" y="332417"/>
                </a:lnTo>
                <a:lnTo>
                  <a:pt x="344648" y="344856"/>
                </a:lnTo>
                <a:lnTo>
                  <a:pt x="332216" y="358089"/>
                </a:lnTo>
                <a:lnTo>
                  <a:pt x="319784" y="371323"/>
                </a:lnTo>
                <a:lnTo>
                  <a:pt x="307617" y="384820"/>
                </a:lnTo>
                <a:lnTo>
                  <a:pt x="295979" y="398583"/>
                </a:lnTo>
                <a:lnTo>
                  <a:pt x="284870" y="412610"/>
                </a:lnTo>
                <a:lnTo>
                  <a:pt x="273761" y="427167"/>
                </a:lnTo>
                <a:lnTo>
                  <a:pt x="263181" y="441458"/>
                </a:lnTo>
                <a:lnTo>
                  <a:pt x="252865" y="456544"/>
                </a:lnTo>
                <a:lnTo>
                  <a:pt x="242814" y="471630"/>
                </a:lnTo>
                <a:lnTo>
                  <a:pt x="233027" y="486980"/>
                </a:lnTo>
                <a:lnTo>
                  <a:pt x="224034" y="502596"/>
                </a:lnTo>
                <a:lnTo>
                  <a:pt x="215041" y="518740"/>
                </a:lnTo>
                <a:lnTo>
                  <a:pt x="206577" y="534620"/>
                </a:lnTo>
                <a:lnTo>
                  <a:pt x="198377" y="551029"/>
                </a:lnTo>
                <a:lnTo>
                  <a:pt x="190707" y="567438"/>
                </a:lnTo>
                <a:lnTo>
                  <a:pt x="183301" y="584112"/>
                </a:lnTo>
                <a:lnTo>
                  <a:pt x="176424" y="601315"/>
                </a:lnTo>
                <a:lnTo>
                  <a:pt x="169811" y="618253"/>
                </a:lnTo>
                <a:lnTo>
                  <a:pt x="163992" y="635986"/>
                </a:lnTo>
                <a:lnTo>
                  <a:pt x="157908" y="653454"/>
                </a:lnTo>
                <a:lnTo>
                  <a:pt x="152883" y="670921"/>
                </a:lnTo>
                <a:lnTo>
                  <a:pt x="147857" y="689183"/>
                </a:lnTo>
                <a:lnTo>
                  <a:pt x="143625" y="707180"/>
                </a:lnTo>
                <a:lnTo>
                  <a:pt x="139393" y="725707"/>
                </a:lnTo>
                <a:lnTo>
                  <a:pt x="135955" y="743704"/>
                </a:lnTo>
                <a:lnTo>
                  <a:pt x="132781" y="762495"/>
                </a:lnTo>
                <a:lnTo>
                  <a:pt x="130400" y="781551"/>
                </a:lnTo>
                <a:lnTo>
                  <a:pt x="128019" y="800342"/>
                </a:lnTo>
                <a:lnTo>
                  <a:pt x="126168" y="819133"/>
                </a:lnTo>
                <a:lnTo>
                  <a:pt x="125110" y="838189"/>
                </a:lnTo>
                <a:lnTo>
                  <a:pt x="124316" y="857509"/>
                </a:lnTo>
                <a:lnTo>
                  <a:pt x="124052" y="877094"/>
                </a:lnTo>
                <a:lnTo>
                  <a:pt x="124316" y="896414"/>
                </a:lnTo>
                <a:lnTo>
                  <a:pt x="125110" y="915735"/>
                </a:lnTo>
                <a:lnTo>
                  <a:pt x="126168" y="934791"/>
                </a:lnTo>
                <a:lnTo>
                  <a:pt x="128019" y="953846"/>
                </a:lnTo>
                <a:lnTo>
                  <a:pt x="130400" y="972637"/>
                </a:lnTo>
                <a:lnTo>
                  <a:pt x="132781" y="991428"/>
                </a:lnTo>
                <a:lnTo>
                  <a:pt x="135955" y="1009955"/>
                </a:lnTo>
                <a:lnTo>
                  <a:pt x="139393" y="1028481"/>
                </a:lnTo>
                <a:lnTo>
                  <a:pt x="143625" y="1046743"/>
                </a:lnTo>
                <a:lnTo>
                  <a:pt x="147857" y="1065005"/>
                </a:lnTo>
                <a:lnTo>
                  <a:pt x="152883" y="1082737"/>
                </a:lnTo>
                <a:lnTo>
                  <a:pt x="157908" y="1100734"/>
                </a:lnTo>
                <a:lnTo>
                  <a:pt x="163992" y="1118202"/>
                </a:lnTo>
                <a:lnTo>
                  <a:pt x="169811" y="1135405"/>
                </a:lnTo>
                <a:lnTo>
                  <a:pt x="176424" y="1152608"/>
                </a:lnTo>
                <a:lnTo>
                  <a:pt x="183301" y="1169547"/>
                </a:lnTo>
                <a:lnTo>
                  <a:pt x="190707" y="1186485"/>
                </a:lnTo>
                <a:lnTo>
                  <a:pt x="198377" y="1203159"/>
                </a:lnTo>
                <a:lnTo>
                  <a:pt x="206577" y="1219568"/>
                </a:lnTo>
                <a:lnTo>
                  <a:pt x="215041" y="1235448"/>
                </a:lnTo>
                <a:lnTo>
                  <a:pt x="224034" y="1251592"/>
                </a:lnTo>
                <a:lnTo>
                  <a:pt x="233027" y="1267208"/>
                </a:lnTo>
                <a:lnTo>
                  <a:pt x="242814" y="1282558"/>
                </a:lnTo>
                <a:lnTo>
                  <a:pt x="252865" y="1297644"/>
                </a:lnTo>
                <a:lnTo>
                  <a:pt x="263181" y="1312200"/>
                </a:lnTo>
                <a:lnTo>
                  <a:pt x="273761" y="1327021"/>
                </a:lnTo>
                <a:lnTo>
                  <a:pt x="284870" y="1341578"/>
                </a:lnTo>
                <a:lnTo>
                  <a:pt x="295979" y="1355605"/>
                </a:lnTo>
                <a:lnTo>
                  <a:pt x="307617" y="1369368"/>
                </a:lnTo>
                <a:lnTo>
                  <a:pt x="319784" y="1382865"/>
                </a:lnTo>
                <a:lnTo>
                  <a:pt x="332216" y="1396099"/>
                </a:lnTo>
                <a:lnTo>
                  <a:pt x="344648" y="1408803"/>
                </a:lnTo>
                <a:lnTo>
                  <a:pt x="357608" y="1421771"/>
                </a:lnTo>
                <a:lnTo>
                  <a:pt x="371098" y="1433946"/>
                </a:lnTo>
                <a:lnTo>
                  <a:pt x="384588" y="1445855"/>
                </a:lnTo>
                <a:lnTo>
                  <a:pt x="398342" y="1457501"/>
                </a:lnTo>
                <a:lnTo>
                  <a:pt x="412361" y="1469146"/>
                </a:lnTo>
                <a:lnTo>
                  <a:pt x="426379" y="1479997"/>
                </a:lnTo>
                <a:lnTo>
                  <a:pt x="441192" y="1490848"/>
                </a:lnTo>
                <a:lnTo>
                  <a:pt x="456268" y="1501170"/>
                </a:lnTo>
                <a:lnTo>
                  <a:pt x="471345" y="1511227"/>
                </a:lnTo>
                <a:lnTo>
                  <a:pt x="486686" y="1520490"/>
                </a:lnTo>
                <a:lnTo>
                  <a:pt x="502292" y="1530018"/>
                </a:lnTo>
                <a:lnTo>
                  <a:pt x="517898" y="1538752"/>
                </a:lnTo>
                <a:lnTo>
                  <a:pt x="534297" y="1547221"/>
                </a:lnTo>
                <a:lnTo>
                  <a:pt x="550432" y="1555426"/>
                </a:lnTo>
                <a:lnTo>
                  <a:pt x="567095" y="1563101"/>
                </a:lnTo>
                <a:lnTo>
                  <a:pt x="583759" y="1570512"/>
                </a:lnTo>
                <a:lnTo>
                  <a:pt x="600687" y="1577393"/>
                </a:lnTo>
                <a:lnTo>
                  <a:pt x="617880" y="1583745"/>
                </a:lnTo>
                <a:lnTo>
                  <a:pt x="635337" y="1590097"/>
                </a:lnTo>
                <a:lnTo>
                  <a:pt x="653059" y="1595655"/>
                </a:lnTo>
                <a:lnTo>
                  <a:pt x="670516" y="1601213"/>
                </a:lnTo>
                <a:lnTo>
                  <a:pt x="688502" y="1605712"/>
                </a:lnTo>
                <a:lnTo>
                  <a:pt x="706489" y="1610476"/>
                </a:lnTo>
                <a:lnTo>
                  <a:pt x="725004" y="1614181"/>
                </a:lnTo>
                <a:lnTo>
                  <a:pt x="743255" y="1618151"/>
                </a:lnTo>
                <a:lnTo>
                  <a:pt x="762034" y="1620798"/>
                </a:lnTo>
                <a:lnTo>
                  <a:pt x="780550" y="1623709"/>
                </a:lnTo>
                <a:lnTo>
                  <a:pt x="799594" y="1625826"/>
                </a:lnTo>
                <a:lnTo>
                  <a:pt x="818374" y="1627414"/>
                </a:lnTo>
                <a:lnTo>
                  <a:pt x="837683" y="1628738"/>
                </a:lnTo>
                <a:lnTo>
                  <a:pt x="856991" y="1629267"/>
                </a:lnTo>
                <a:lnTo>
                  <a:pt x="876300" y="1629532"/>
                </a:lnTo>
                <a:lnTo>
                  <a:pt x="895873" y="1629267"/>
                </a:lnTo>
                <a:lnTo>
                  <a:pt x="914918" y="1628738"/>
                </a:lnTo>
                <a:lnTo>
                  <a:pt x="933962" y="1627414"/>
                </a:lnTo>
                <a:lnTo>
                  <a:pt x="953271" y="1625826"/>
                </a:lnTo>
                <a:lnTo>
                  <a:pt x="972050" y="1623709"/>
                </a:lnTo>
                <a:lnTo>
                  <a:pt x="990830" y="1620798"/>
                </a:lnTo>
                <a:lnTo>
                  <a:pt x="1009345" y="1618151"/>
                </a:lnTo>
                <a:lnTo>
                  <a:pt x="1027861" y="1614181"/>
                </a:lnTo>
                <a:lnTo>
                  <a:pt x="1045847" y="1610476"/>
                </a:lnTo>
                <a:lnTo>
                  <a:pt x="1064098" y="1605712"/>
                </a:lnTo>
                <a:lnTo>
                  <a:pt x="1082084" y="1601213"/>
                </a:lnTo>
                <a:lnTo>
                  <a:pt x="1099806" y="1595655"/>
                </a:lnTo>
                <a:lnTo>
                  <a:pt x="1117263" y="1590097"/>
                </a:lnTo>
                <a:lnTo>
                  <a:pt x="1134720" y="1583745"/>
                </a:lnTo>
                <a:lnTo>
                  <a:pt x="1151913" y="1577393"/>
                </a:lnTo>
                <a:lnTo>
                  <a:pt x="1168841" y="1570512"/>
                </a:lnTo>
                <a:lnTo>
                  <a:pt x="1185769" y="1563101"/>
                </a:lnTo>
                <a:lnTo>
                  <a:pt x="1201904" y="1555426"/>
                </a:lnTo>
                <a:lnTo>
                  <a:pt x="1218568" y="1547221"/>
                </a:lnTo>
                <a:lnTo>
                  <a:pt x="1234702" y="1538752"/>
                </a:lnTo>
                <a:lnTo>
                  <a:pt x="1250573" y="1530018"/>
                </a:lnTo>
                <a:lnTo>
                  <a:pt x="1265914" y="1520490"/>
                </a:lnTo>
                <a:lnTo>
                  <a:pt x="1281255" y="1511227"/>
                </a:lnTo>
                <a:lnTo>
                  <a:pt x="1296596" y="1501170"/>
                </a:lnTo>
                <a:lnTo>
                  <a:pt x="1311408" y="1490848"/>
                </a:lnTo>
                <a:lnTo>
                  <a:pt x="1325956" y="1479997"/>
                </a:lnTo>
                <a:lnTo>
                  <a:pt x="1340504" y="1469146"/>
                </a:lnTo>
                <a:lnTo>
                  <a:pt x="1354522" y="1457501"/>
                </a:lnTo>
                <a:lnTo>
                  <a:pt x="1368277" y="1445855"/>
                </a:lnTo>
                <a:lnTo>
                  <a:pt x="1381766" y="1433946"/>
                </a:lnTo>
                <a:lnTo>
                  <a:pt x="1394991" y="1421771"/>
                </a:lnTo>
                <a:lnTo>
                  <a:pt x="1407952" y="1408803"/>
                </a:lnTo>
                <a:lnTo>
                  <a:pt x="1420384" y="1396099"/>
                </a:lnTo>
                <a:lnTo>
                  <a:pt x="1432815" y="1382865"/>
                </a:lnTo>
                <a:lnTo>
                  <a:pt x="1444718" y="1369368"/>
                </a:lnTo>
                <a:lnTo>
                  <a:pt x="1456356" y="1355605"/>
                </a:lnTo>
                <a:lnTo>
                  <a:pt x="1467730" y="1341578"/>
                </a:lnTo>
                <a:lnTo>
                  <a:pt x="1479104" y="1327021"/>
                </a:lnTo>
                <a:lnTo>
                  <a:pt x="1489684" y="1312200"/>
                </a:lnTo>
                <a:lnTo>
                  <a:pt x="1499735" y="1297644"/>
                </a:lnTo>
                <a:lnTo>
                  <a:pt x="1509786" y="1282558"/>
                </a:lnTo>
                <a:lnTo>
                  <a:pt x="1519308" y="1267208"/>
                </a:lnTo>
                <a:lnTo>
                  <a:pt x="1528830" y="1251592"/>
                </a:lnTo>
                <a:lnTo>
                  <a:pt x="1537559" y="1235448"/>
                </a:lnTo>
                <a:lnTo>
                  <a:pt x="1546023" y="1219568"/>
                </a:lnTo>
                <a:lnTo>
                  <a:pt x="1554223" y="1203159"/>
                </a:lnTo>
                <a:lnTo>
                  <a:pt x="1561893" y="1186485"/>
                </a:lnTo>
                <a:lnTo>
                  <a:pt x="1569299" y="1169547"/>
                </a:lnTo>
                <a:lnTo>
                  <a:pt x="1576176" y="1152608"/>
                </a:lnTo>
                <a:lnTo>
                  <a:pt x="1582789" y="1135405"/>
                </a:lnTo>
                <a:lnTo>
                  <a:pt x="1588873" y="1118202"/>
                </a:lnTo>
                <a:lnTo>
                  <a:pt x="1594692" y="1100734"/>
                </a:lnTo>
                <a:lnTo>
                  <a:pt x="1599982" y="1082737"/>
                </a:lnTo>
                <a:lnTo>
                  <a:pt x="1604743" y="1065005"/>
                </a:lnTo>
                <a:lnTo>
                  <a:pt x="1608975" y="1046743"/>
                </a:lnTo>
                <a:lnTo>
                  <a:pt x="1613207" y="1028481"/>
                </a:lnTo>
                <a:lnTo>
                  <a:pt x="1616645" y="1009955"/>
                </a:lnTo>
                <a:lnTo>
                  <a:pt x="1619555" y="991428"/>
                </a:lnTo>
                <a:lnTo>
                  <a:pt x="1622464" y="972637"/>
                </a:lnTo>
                <a:lnTo>
                  <a:pt x="1624581" y="953846"/>
                </a:lnTo>
                <a:lnTo>
                  <a:pt x="1626168" y="934791"/>
                </a:lnTo>
                <a:lnTo>
                  <a:pt x="1627490" y="915735"/>
                </a:lnTo>
                <a:lnTo>
                  <a:pt x="1628019" y="896414"/>
                </a:lnTo>
                <a:lnTo>
                  <a:pt x="1628548" y="877094"/>
                </a:lnTo>
                <a:lnTo>
                  <a:pt x="1628019" y="857509"/>
                </a:lnTo>
                <a:lnTo>
                  <a:pt x="1627490" y="838189"/>
                </a:lnTo>
                <a:lnTo>
                  <a:pt x="1626168" y="819133"/>
                </a:lnTo>
                <a:lnTo>
                  <a:pt x="1624581" y="800342"/>
                </a:lnTo>
                <a:lnTo>
                  <a:pt x="1622464" y="781551"/>
                </a:lnTo>
                <a:lnTo>
                  <a:pt x="1619555" y="762495"/>
                </a:lnTo>
                <a:lnTo>
                  <a:pt x="1616645" y="743704"/>
                </a:lnTo>
                <a:lnTo>
                  <a:pt x="1613207" y="725707"/>
                </a:lnTo>
                <a:lnTo>
                  <a:pt x="1608975" y="707180"/>
                </a:lnTo>
                <a:lnTo>
                  <a:pt x="1604743" y="689183"/>
                </a:lnTo>
                <a:lnTo>
                  <a:pt x="1599982" y="670921"/>
                </a:lnTo>
                <a:lnTo>
                  <a:pt x="1594692" y="653454"/>
                </a:lnTo>
                <a:lnTo>
                  <a:pt x="1588873" y="635986"/>
                </a:lnTo>
                <a:lnTo>
                  <a:pt x="1582789" y="618253"/>
                </a:lnTo>
                <a:lnTo>
                  <a:pt x="1576176" y="601315"/>
                </a:lnTo>
                <a:lnTo>
                  <a:pt x="1569299" y="584112"/>
                </a:lnTo>
                <a:lnTo>
                  <a:pt x="1561893" y="567438"/>
                </a:lnTo>
                <a:lnTo>
                  <a:pt x="1554223" y="551029"/>
                </a:lnTo>
                <a:lnTo>
                  <a:pt x="1546023" y="534620"/>
                </a:lnTo>
                <a:lnTo>
                  <a:pt x="1537559" y="518740"/>
                </a:lnTo>
                <a:lnTo>
                  <a:pt x="1528830" y="502596"/>
                </a:lnTo>
                <a:lnTo>
                  <a:pt x="1519308" y="486980"/>
                </a:lnTo>
                <a:lnTo>
                  <a:pt x="1509786" y="471630"/>
                </a:lnTo>
                <a:lnTo>
                  <a:pt x="1499735" y="456544"/>
                </a:lnTo>
                <a:lnTo>
                  <a:pt x="1489684" y="441458"/>
                </a:lnTo>
                <a:lnTo>
                  <a:pt x="1479104" y="427167"/>
                </a:lnTo>
                <a:lnTo>
                  <a:pt x="1467730" y="412610"/>
                </a:lnTo>
                <a:lnTo>
                  <a:pt x="1456356" y="398583"/>
                </a:lnTo>
                <a:lnTo>
                  <a:pt x="1444718" y="384820"/>
                </a:lnTo>
                <a:lnTo>
                  <a:pt x="1432815" y="371323"/>
                </a:lnTo>
                <a:lnTo>
                  <a:pt x="1420384" y="358089"/>
                </a:lnTo>
                <a:lnTo>
                  <a:pt x="1407952" y="344856"/>
                </a:lnTo>
                <a:lnTo>
                  <a:pt x="1394991" y="332417"/>
                </a:lnTo>
                <a:lnTo>
                  <a:pt x="1381766" y="320243"/>
                </a:lnTo>
                <a:lnTo>
                  <a:pt x="1368277" y="308333"/>
                </a:lnTo>
                <a:lnTo>
                  <a:pt x="1354522" y="296423"/>
                </a:lnTo>
                <a:lnTo>
                  <a:pt x="1340504" y="285042"/>
                </a:lnTo>
                <a:lnTo>
                  <a:pt x="1325956" y="274191"/>
                </a:lnTo>
                <a:lnTo>
                  <a:pt x="1311408" y="263340"/>
                </a:lnTo>
                <a:lnTo>
                  <a:pt x="1296596" y="253018"/>
                </a:lnTo>
                <a:lnTo>
                  <a:pt x="1281255" y="242961"/>
                </a:lnTo>
                <a:lnTo>
                  <a:pt x="1265914" y="233698"/>
                </a:lnTo>
                <a:lnTo>
                  <a:pt x="1250573" y="224170"/>
                </a:lnTo>
                <a:lnTo>
                  <a:pt x="1234702" y="215436"/>
                </a:lnTo>
                <a:lnTo>
                  <a:pt x="1218568" y="206967"/>
                </a:lnTo>
                <a:lnTo>
                  <a:pt x="1201904" y="198762"/>
                </a:lnTo>
                <a:lnTo>
                  <a:pt x="1185769" y="191087"/>
                </a:lnTo>
                <a:lnTo>
                  <a:pt x="1168841" y="183412"/>
                </a:lnTo>
                <a:lnTo>
                  <a:pt x="1151913" y="176530"/>
                </a:lnTo>
                <a:lnTo>
                  <a:pt x="1134720" y="169914"/>
                </a:lnTo>
                <a:lnTo>
                  <a:pt x="1117263" y="164091"/>
                </a:lnTo>
                <a:lnTo>
                  <a:pt x="1099806" y="158269"/>
                </a:lnTo>
                <a:lnTo>
                  <a:pt x="1082084" y="152975"/>
                </a:lnTo>
                <a:lnTo>
                  <a:pt x="1064098" y="147947"/>
                </a:lnTo>
                <a:lnTo>
                  <a:pt x="1045847" y="143712"/>
                </a:lnTo>
                <a:lnTo>
                  <a:pt x="1027861" y="139478"/>
                </a:lnTo>
                <a:lnTo>
                  <a:pt x="1009345" y="136037"/>
                </a:lnTo>
                <a:lnTo>
                  <a:pt x="990830" y="132861"/>
                </a:lnTo>
                <a:lnTo>
                  <a:pt x="972050" y="130479"/>
                </a:lnTo>
                <a:lnTo>
                  <a:pt x="953271" y="128362"/>
                </a:lnTo>
                <a:lnTo>
                  <a:pt x="933962" y="126774"/>
                </a:lnTo>
                <a:lnTo>
                  <a:pt x="914918" y="125450"/>
                </a:lnTo>
                <a:lnTo>
                  <a:pt x="895873" y="124392"/>
                </a:lnTo>
                <a:lnTo>
                  <a:pt x="876300" y="124392"/>
                </a:lnTo>
                <a:lnTo>
                  <a:pt x="856991" y="124392"/>
                </a:lnTo>
                <a:close/>
                <a:moveTo>
                  <a:pt x="876300" y="0"/>
                </a:moveTo>
                <a:lnTo>
                  <a:pt x="899048" y="265"/>
                </a:lnTo>
                <a:lnTo>
                  <a:pt x="921266" y="1323"/>
                </a:lnTo>
                <a:lnTo>
                  <a:pt x="943749" y="2382"/>
                </a:lnTo>
                <a:lnTo>
                  <a:pt x="965702" y="4764"/>
                </a:lnTo>
                <a:lnTo>
                  <a:pt x="987656" y="7146"/>
                </a:lnTo>
                <a:lnTo>
                  <a:pt x="1009610" y="10057"/>
                </a:lnTo>
                <a:lnTo>
                  <a:pt x="1031299" y="13763"/>
                </a:lnTo>
                <a:lnTo>
                  <a:pt x="1052724" y="17997"/>
                </a:lnTo>
                <a:lnTo>
                  <a:pt x="1074149" y="22496"/>
                </a:lnTo>
                <a:lnTo>
                  <a:pt x="1095045" y="27525"/>
                </a:lnTo>
                <a:lnTo>
                  <a:pt x="1115940" y="33348"/>
                </a:lnTo>
                <a:lnTo>
                  <a:pt x="1136572" y="39435"/>
                </a:lnTo>
                <a:lnTo>
                  <a:pt x="1157203" y="46051"/>
                </a:lnTo>
                <a:lnTo>
                  <a:pt x="1177305" y="53197"/>
                </a:lnTo>
                <a:lnTo>
                  <a:pt x="1197407" y="60873"/>
                </a:lnTo>
                <a:lnTo>
                  <a:pt x="1216981" y="69077"/>
                </a:lnTo>
                <a:lnTo>
                  <a:pt x="1236818" y="77811"/>
                </a:lnTo>
                <a:lnTo>
                  <a:pt x="1255863" y="86545"/>
                </a:lnTo>
                <a:lnTo>
                  <a:pt x="1274907" y="96337"/>
                </a:lnTo>
                <a:lnTo>
                  <a:pt x="1293687" y="105865"/>
                </a:lnTo>
                <a:lnTo>
                  <a:pt x="1312202" y="116452"/>
                </a:lnTo>
                <a:lnTo>
                  <a:pt x="1330453" y="127303"/>
                </a:lnTo>
                <a:lnTo>
                  <a:pt x="1348439" y="138154"/>
                </a:lnTo>
                <a:lnTo>
                  <a:pt x="1365896" y="149799"/>
                </a:lnTo>
                <a:lnTo>
                  <a:pt x="1383353" y="162239"/>
                </a:lnTo>
                <a:lnTo>
                  <a:pt x="1400282" y="174413"/>
                </a:lnTo>
                <a:lnTo>
                  <a:pt x="1416945" y="187117"/>
                </a:lnTo>
                <a:lnTo>
                  <a:pt x="1433609" y="200615"/>
                </a:lnTo>
                <a:lnTo>
                  <a:pt x="1449479" y="214113"/>
                </a:lnTo>
                <a:lnTo>
                  <a:pt x="1465085" y="228404"/>
                </a:lnTo>
                <a:lnTo>
                  <a:pt x="1480426" y="242432"/>
                </a:lnTo>
                <a:lnTo>
                  <a:pt x="1495503" y="257253"/>
                </a:lnTo>
                <a:lnTo>
                  <a:pt x="1510315" y="272074"/>
                </a:lnTo>
                <a:lnTo>
                  <a:pt x="1524863" y="287424"/>
                </a:lnTo>
                <a:lnTo>
                  <a:pt x="1538881" y="303569"/>
                </a:lnTo>
                <a:lnTo>
                  <a:pt x="1552371" y="319449"/>
                </a:lnTo>
                <a:lnTo>
                  <a:pt x="1565596" y="335858"/>
                </a:lnTo>
                <a:lnTo>
                  <a:pt x="1578292" y="352796"/>
                </a:lnTo>
                <a:lnTo>
                  <a:pt x="1590724" y="369735"/>
                </a:lnTo>
                <a:lnTo>
                  <a:pt x="1602627" y="386938"/>
                </a:lnTo>
                <a:lnTo>
                  <a:pt x="1614265" y="404935"/>
                </a:lnTo>
                <a:lnTo>
                  <a:pt x="1625639" y="422667"/>
                </a:lnTo>
                <a:lnTo>
                  <a:pt x="1636219" y="440929"/>
                </a:lnTo>
                <a:lnTo>
                  <a:pt x="1646534" y="459455"/>
                </a:lnTo>
                <a:lnTo>
                  <a:pt x="1656585" y="478247"/>
                </a:lnTo>
                <a:lnTo>
                  <a:pt x="1666108" y="497038"/>
                </a:lnTo>
                <a:lnTo>
                  <a:pt x="1675101" y="516358"/>
                </a:lnTo>
                <a:lnTo>
                  <a:pt x="1683565" y="535943"/>
                </a:lnTo>
                <a:lnTo>
                  <a:pt x="1691764" y="555528"/>
                </a:lnTo>
                <a:lnTo>
                  <a:pt x="1699170" y="575643"/>
                </a:lnTo>
                <a:lnTo>
                  <a:pt x="1706577" y="596022"/>
                </a:lnTo>
                <a:lnTo>
                  <a:pt x="1712925" y="616401"/>
                </a:lnTo>
                <a:lnTo>
                  <a:pt x="1719273" y="637309"/>
                </a:lnTo>
                <a:lnTo>
                  <a:pt x="1725092" y="658218"/>
                </a:lnTo>
                <a:lnTo>
                  <a:pt x="1730382" y="679126"/>
                </a:lnTo>
                <a:lnTo>
                  <a:pt x="1734614" y="700564"/>
                </a:lnTo>
                <a:lnTo>
                  <a:pt x="1739111" y="721737"/>
                </a:lnTo>
                <a:lnTo>
                  <a:pt x="1742549" y="743439"/>
                </a:lnTo>
                <a:lnTo>
                  <a:pt x="1745723" y="765406"/>
                </a:lnTo>
                <a:lnTo>
                  <a:pt x="1748104" y="787373"/>
                </a:lnTo>
                <a:lnTo>
                  <a:pt x="1749955" y="809605"/>
                </a:lnTo>
                <a:lnTo>
                  <a:pt x="1751542" y="831837"/>
                </a:lnTo>
                <a:lnTo>
                  <a:pt x="1752336" y="854598"/>
                </a:lnTo>
                <a:lnTo>
                  <a:pt x="1752600" y="877094"/>
                </a:lnTo>
                <a:lnTo>
                  <a:pt x="1752336" y="899590"/>
                </a:lnTo>
                <a:lnTo>
                  <a:pt x="1751542" y="922351"/>
                </a:lnTo>
                <a:lnTo>
                  <a:pt x="1749955" y="944583"/>
                </a:lnTo>
                <a:lnTo>
                  <a:pt x="1748104" y="966550"/>
                </a:lnTo>
                <a:lnTo>
                  <a:pt x="1745723" y="988782"/>
                </a:lnTo>
                <a:lnTo>
                  <a:pt x="1742549" y="1010220"/>
                </a:lnTo>
                <a:lnTo>
                  <a:pt x="1739111" y="1031922"/>
                </a:lnTo>
                <a:lnTo>
                  <a:pt x="1734614" y="1053624"/>
                </a:lnTo>
                <a:lnTo>
                  <a:pt x="1730382" y="1075062"/>
                </a:lnTo>
                <a:lnTo>
                  <a:pt x="1725092" y="1095970"/>
                </a:lnTo>
                <a:lnTo>
                  <a:pt x="1719273" y="1116879"/>
                </a:lnTo>
                <a:lnTo>
                  <a:pt x="1712925" y="1137523"/>
                </a:lnTo>
                <a:lnTo>
                  <a:pt x="1706577" y="1157902"/>
                </a:lnTo>
                <a:lnTo>
                  <a:pt x="1699170" y="1178016"/>
                </a:lnTo>
                <a:lnTo>
                  <a:pt x="1691764" y="1198130"/>
                </a:lnTo>
                <a:lnTo>
                  <a:pt x="1683565" y="1217980"/>
                </a:lnTo>
                <a:lnTo>
                  <a:pt x="1675101" y="1237565"/>
                </a:lnTo>
                <a:lnTo>
                  <a:pt x="1666108" y="1256886"/>
                </a:lnTo>
                <a:lnTo>
                  <a:pt x="1656585" y="1275941"/>
                </a:lnTo>
                <a:lnTo>
                  <a:pt x="1646534" y="1294733"/>
                </a:lnTo>
                <a:lnTo>
                  <a:pt x="1636219" y="1313259"/>
                </a:lnTo>
                <a:lnTo>
                  <a:pt x="1625639" y="1331521"/>
                </a:lnTo>
                <a:lnTo>
                  <a:pt x="1614265" y="1349253"/>
                </a:lnTo>
                <a:lnTo>
                  <a:pt x="1602627" y="1366986"/>
                </a:lnTo>
                <a:lnTo>
                  <a:pt x="1590724" y="1384453"/>
                </a:lnTo>
                <a:lnTo>
                  <a:pt x="1578292" y="1401392"/>
                </a:lnTo>
                <a:lnTo>
                  <a:pt x="1565596" y="1418066"/>
                </a:lnTo>
                <a:lnTo>
                  <a:pt x="1552371" y="1434475"/>
                </a:lnTo>
                <a:lnTo>
                  <a:pt x="1538881" y="1450619"/>
                </a:lnTo>
                <a:lnTo>
                  <a:pt x="1524863" y="1466234"/>
                </a:lnTo>
                <a:lnTo>
                  <a:pt x="1510315" y="1481585"/>
                </a:lnTo>
                <a:lnTo>
                  <a:pt x="1495503" y="1496671"/>
                </a:lnTo>
                <a:lnTo>
                  <a:pt x="1480426" y="1511492"/>
                </a:lnTo>
                <a:lnTo>
                  <a:pt x="1465085" y="1525784"/>
                </a:lnTo>
                <a:lnTo>
                  <a:pt x="1449479" y="1540075"/>
                </a:lnTo>
                <a:lnTo>
                  <a:pt x="1433609" y="1553573"/>
                </a:lnTo>
                <a:lnTo>
                  <a:pt x="1416945" y="1566542"/>
                </a:lnTo>
                <a:lnTo>
                  <a:pt x="1400282" y="1579510"/>
                </a:lnTo>
                <a:lnTo>
                  <a:pt x="1383353" y="1591949"/>
                </a:lnTo>
                <a:lnTo>
                  <a:pt x="1365896" y="1603859"/>
                </a:lnTo>
                <a:lnTo>
                  <a:pt x="1348439" y="1615505"/>
                </a:lnTo>
                <a:lnTo>
                  <a:pt x="1330453" y="1626885"/>
                </a:lnTo>
                <a:lnTo>
                  <a:pt x="1312202" y="1637472"/>
                </a:lnTo>
                <a:lnTo>
                  <a:pt x="1293687" y="1647793"/>
                </a:lnTo>
                <a:lnTo>
                  <a:pt x="1274907" y="1657851"/>
                </a:lnTo>
                <a:lnTo>
                  <a:pt x="1255863" y="1667379"/>
                </a:lnTo>
                <a:lnTo>
                  <a:pt x="1236818" y="1676377"/>
                </a:lnTo>
                <a:lnTo>
                  <a:pt x="1216981" y="1684846"/>
                </a:lnTo>
                <a:lnTo>
                  <a:pt x="1197407" y="1693051"/>
                </a:lnTo>
                <a:lnTo>
                  <a:pt x="1177305" y="1700726"/>
                </a:lnTo>
                <a:lnTo>
                  <a:pt x="1157203" y="1707607"/>
                </a:lnTo>
                <a:lnTo>
                  <a:pt x="1136572" y="1714753"/>
                </a:lnTo>
                <a:lnTo>
                  <a:pt x="1115940" y="1720576"/>
                </a:lnTo>
                <a:lnTo>
                  <a:pt x="1095045" y="1726134"/>
                </a:lnTo>
                <a:lnTo>
                  <a:pt x="1074149" y="1731427"/>
                </a:lnTo>
                <a:lnTo>
                  <a:pt x="1052724" y="1736191"/>
                </a:lnTo>
                <a:lnTo>
                  <a:pt x="1031299" y="1740426"/>
                </a:lnTo>
                <a:lnTo>
                  <a:pt x="1009610" y="1743866"/>
                </a:lnTo>
                <a:lnTo>
                  <a:pt x="987656" y="1747042"/>
                </a:lnTo>
                <a:lnTo>
                  <a:pt x="965702" y="1749424"/>
                </a:lnTo>
                <a:lnTo>
                  <a:pt x="943749" y="1751277"/>
                </a:lnTo>
                <a:lnTo>
                  <a:pt x="921266" y="1752865"/>
                </a:lnTo>
                <a:lnTo>
                  <a:pt x="899048" y="1753923"/>
                </a:lnTo>
                <a:lnTo>
                  <a:pt x="876300" y="1754188"/>
                </a:lnTo>
                <a:lnTo>
                  <a:pt x="853817" y="1753923"/>
                </a:lnTo>
                <a:lnTo>
                  <a:pt x="831335" y="1752865"/>
                </a:lnTo>
                <a:lnTo>
                  <a:pt x="809116" y="1751277"/>
                </a:lnTo>
                <a:lnTo>
                  <a:pt x="786898" y="1749424"/>
                </a:lnTo>
                <a:lnTo>
                  <a:pt x="764944" y="1747042"/>
                </a:lnTo>
                <a:lnTo>
                  <a:pt x="742990" y="1743866"/>
                </a:lnTo>
                <a:lnTo>
                  <a:pt x="721301" y="1740426"/>
                </a:lnTo>
                <a:lnTo>
                  <a:pt x="699876" y="1736191"/>
                </a:lnTo>
                <a:lnTo>
                  <a:pt x="678716" y="1731427"/>
                </a:lnTo>
                <a:lnTo>
                  <a:pt x="657820" y="1726134"/>
                </a:lnTo>
                <a:lnTo>
                  <a:pt x="636660" y="1720576"/>
                </a:lnTo>
                <a:lnTo>
                  <a:pt x="616028" y="1714753"/>
                </a:lnTo>
                <a:lnTo>
                  <a:pt x="595662" y="1707607"/>
                </a:lnTo>
                <a:lnTo>
                  <a:pt x="575295" y="1700726"/>
                </a:lnTo>
                <a:lnTo>
                  <a:pt x="555193" y="1693051"/>
                </a:lnTo>
                <a:lnTo>
                  <a:pt x="535619" y="1684846"/>
                </a:lnTo>
                <a:lnTo>
                  <a:pt x="516046" y="1676377"/>
                </a:lnTo>
                <a:lnTo>
                  <a:pt x="496737" y="1667379"/>
                </a:lnTo>
                <a:lnTo>
                  <a:pt x="477958" y="1657851"/>
                </a:lnTo>
                <a:lnTo>
                  <a:pt x="458913" y="1647793"/>
                </a:lnTo>
                <a:lnTo>
                  <a:pt x="440663" y="1637472"/>
                </a:lnTo>
                <a:lnTo>
                  <a:pt x="422412" y="1626885"/>
                </a:lnTo>
                <a:lnTo>
                  <a:pt x="404161" y="1615505"/>
                </a:lnTo>
                <a:lnTo>
                  <a:pt x="386704" y="1603859"/>
                </a:lnTo>
                <a:lnTo>
                  <a:pt x="369511" y="1591949"/>
                </a:lnTo>
                <a:lnTo>
                  <a:pt x="352318" y="1579510"/>
                </a:lnTo>
                <a:lnTo>
                  <a:pt x="335655" y="1566542"/>
                </a:lnTo>
                <a:lnTo>
                  <a:pt x="319255" y="1553573"/>
                </a:lnTo>
                <a:lnTo>
                  <a:pt x="303121" y="1540075"/>
                </a:lnTo>
                <a:lnTo>
                  <a:pt x="287251" y="1525784"/>
                </a:lnTo>
                <a:lnTo>
                  <a:pt x="271909" y="1511492"/>
                </a:lnTo>
                <a:lnTo>
                  <a:pt x="256833" y="1496671"/>
                </a:lnTo>
                <a:lnTo>
                  <a:pt x="242285" y="1481585"/>
                </a:lnTo>
                <a:lnTo>
                  <a:pt x="227737" y="1466234"/>
                </a:lnTo>
                <a:lnTo>
                  <a:pt x="213983" y="1450619"/>
                </a:lnTo>
                <a:lnTo>
                  <a:pt x="200229" y="1434475"/>
                </a:lnTo>
                <a:lnTo>
                  <a:pt x="187004" y="1418066"/>
                </a:lnTo>
                <a:lnTo>
                  <a:pt x="174308" y="1401392"/>
                </a:lnTo>
                <a:lnTo>
                  <a:pt x="161876" y="1384453"/>
                </a:lnTo>
                <a:lnTo>
                  <a:pt x="149709" y="1366986"/>
                </a:lnTo>
                <a:lnTo>
                  <a:pt x="138071" y="1349253"/>
                </a:lnTo>
                <a:lnTo>
                  <a:pt x="126961" y="1331521"/>
                </a:lnTo>
                <a:lnTo>
                  <a:pt x="116117" y="1313259"/>
                </a:lnTo>
                <a:lnTo>
                  <a:pt x="105801" y="1294733"/>
                </a:lnTo>
                <a:lnTo>
                  <a:pt x="95750" y="1275941"/>
                </a:lnTo>
                <a:lnTo>
                  <a:pt x="86492" y="1256886"/>
                </a:lnTo>
                <a:lnTo>
                  <a:pt x="77499" y="1237565"/>
                </a:lnTo>
                <a:lnTo>
                  <a:pt x="69035" y="1217980"/>
                </a:lnTo>
                <a:lnTo>
                  <a:pt x="60836" y="1198130"/>
                </a:lnTo>
                <a:lnTo>
                  <a:pt x="53165" y="1178016"/>
                </a:lnTo>
                <a:lnTo>
                  <a:pt x="46023" y="1157902"/>
                </a:lnTo>
                <a:lnTo>
                  <a:pt x="39411" y="1137523"/>
                </a:lnTo>
                <a:lnTo>
                  <a:pt x="33327" y="1116879"/>
                </a:lnTo>
                <a:lnTo>
                  <a:pt x="27508" y="1095970"/>
                </a:lnTo>
                <a:lnTo>
                  <a:pt x="22483" y="1075062"/>
                </a:lnTo>
                <a:lnTo>
                  <a:pt x="17721" y="1053624"/>
                </a:lnTo>
                <a:lnTo>
                  <a:pt x="13754" y="1031922"/>
                </a:lnTo>
                <a:lnTo>
                  <a:pt x="10051" y="1010220"/>
                </a:lnTo>
                <a:lnTo>
                  <a:pt x="6877" y="988782"/>
                </a:lnTo>
                <a:lnTo>
                  <a:pt x="4496" y="966550"/>
                </a:lnTo>
                <a:lnTo>
                  <a:pt x="2380" y="944583"/>
                </a:lnTo>
                <a:lnTo>
                  <a:pt x="1322" y="922351"/>
                </a:lnTo>
                <a:lnTo>
                  <a:pt x="264" y="899590"/>
                </a:lnTo>
                <a:lnTo>
                  <a:pt x="0" y="877094"/>
                </a:lnTo>
                <a:lnTo>
                  <a:pt x="264" y="854598"/>
                </a:lnTo>
                <a:lnTo>
                  <a:pt x="1322" y="831837"/>
                </a:lnTo>
                <a:lnTo>
                  <a:pt x="2380" y="809605"/>
                </a:lnTo>
                <a:lnTo>
                  <a:pt x="4496" y="787373"/>
                </a:lnTo>
                <a:lnTo>
                  <a:pt x="6877" y="765406"/>
                </a:lnTo>
                <a:lnTo>
                  <a:pt x="10051" y="743439"/>
                </a:lnTo>
                <a:lnTo>
                  <a:pt x="13754" y="721737"/>
                </a:lnTo>
                <a:lnTo>
                  <a:pt x="17721" y="700564"/>
                </a:lnTo>
                <a:lnTo>
                  <a:pt x="22483" y="679126"/>
                </a:lnTo>
                <a:lnTo>
                  <a:pt x="27508" y="658218"/>
                </a:lnTo>
                <a:lnTo>
                  <a:pt x="33327" y="637309"/>
                </a:lnTo>
                <a:lnTo>
                  <a:pt x="39411" y="616401"/>
                </a:lnTo>
                <a:lnTo>
                  <a:pt x="46023" y="596022"/>
                </a:lnTo>
                <a:lnTo>
                  <a:pt x="53165" y="575643"/>
                </a:lnTo>
                <a:lnTo>
                  <a:pt x="60836" y="555528"/>
                </a:lnTo>
                <a:lnTo>
                  <a:pt x="69035" y="535943"/>
                </a:lnTo>
                <a:lnTo>
                  <a:pt x="77499" y="516358"/>
                </a:lnTo>
                <a:lnTo>
                  <a:pt x="86492" y="497038"/>
                </a:lnTo>
                <a:lnTo>
                  <a:pt x="95750" y="478247"/>
                </a:lnTo>
                <a:lnTo>
                  <a:pt x="105801" y="459455"/>
                </a:lnTo>
                <a:lnTo>
                  <a:pt x="116117" y="440929"/>
                </a:lnTo>
                <a:lnTo>
                  <a:pt x="126961" y="422667"/>
                </a:lnTo>
                <a:lnTo>
                  <a:pt x="138071" y="404935"/>
                </a:lnTo>
                <a:lnTo>
                  <a:pt x="149709" y="386938"/>
                </a:lnTo>
                <a:lnTo>
                  <a:pt x="161876" y="369735"/>
                </a:lnTo>
                <a:lnTo>
                  <a:pt x="174308" y="352796"/>
                </a:lnTo>
                <a:lnTo>
                  <a:pt x="187004" y="335858"/>
                </a:lnTo>
                <a:lnTo>
                  <a:pt x="200229" y="319449"/>
                </a:lnTo>
                <a:lnTo>
                  <a:pt x="213983" y="303569"/>
                </a:lnTo>
                <a:lnTo>
                  <a:pt x="227737" y="287424"/>
                </a:lnTo>
                <a:lnTo>
                  <a:pt x="242285" y="272074"/>
                </a:lnTo>
                <a:lnTo>
                  <a:pt x="256833" y="257253"/>
                </a:lnTo>
                <a:lnTo>
                  <a:pt x="271909" y="242432"/>
                </a:lnTo>
                <a:lnTo>
                  <a:pt x="287251" y="228404"/>
                </a:lnTo>
                <a:lnTo>
                  <a:pt x="303121" y="214113"/>
                </a:lnTo>
                <a:lnTo>
                  <a:pt x="319255" y="200615"/>
                </a:lnTo>
                <a:lnTo>
                  <a:pt x="335655" y="187117"/>
                </a:lnTo>
                <a:lnTo>
                  <a:pt x="352318" y="174413"/>
                </a:lnTo>
                <a:lnTo>
                  <a:pt x="369511" y="162239"/>
                </a:lnTo>
                <a:lnTo>
                  <a:pt x="386704" y="149799"/>
                </a:lnTo>
                <a:lnTo>
                  <a:pt x="404161" y="138154"/>
                </a:lnTo>
                <a:lnTo>
                  <a:pt x="422412" y="127303"/>
                </a:lnTo>
                <a:lnTo>
                  <a:pt x="440663" y="116452"/>
                </a:lnTo>
                <a:lnTo>
                  <a:pt x="458913" y="105865"/>
                </a:lnTo>
                <a:lnTo>
                  <a:pt x="477958" y="96337"/>
                </a:lnTo>
                <a:lnTo>
                  <a:pt x="496737" y="86545"/>
                </a:lnTo>
                <a:lnTo>
                  <a:pt x="516046" y="77811"/>
                </a:lnTo>
                <a:lnTo>
                  <a:pt x="535619" y="69077"/>
                </a:lnTo>
                <a:lnTo>
                  <a:pt x="555193" y="60873"/>
                </a:lnTo>
                <a:lnTo>
                  <a:pt x="575295" y="53197"/>
                </a:lnTo>
                <a:lnTo>
                  <a:pt x="595662" y="46051"/>
                </a:lnTo>
                <a:lnTo>
                  <a:pt x="616028" y="39435"/>
                </a:lnTo>
                <a:lnTo>
                  <a:pt x="636660" y="33348"/>
                </a:lnTo>
                <a:lnTo>
                  <a:pt x="657820" y="27525"/>
                </a:lnTo>
                <a:lnTo>
                  <a:pt x="678716" y="22496"/>
                </a:lnTo>
                <a:lnTo>
                  <a:pt x="699876" y="17997"/>
                </a:lnTo>
                <a:lnTo>
                  <a:pt x="721301" y="13763"/>
                </a:lnTo>
                <a:lnTo>
                  <a:pt x="742990" y="10057"/>
                </a:lnTo>
                <a:lnTo>
                  <a:pt x="764944" y="7146"/>
                </a:lnTo>
                <a:lnTo>
                  <a:pt x="786898" y="4764"/>
                </a:lnTo>
                <a:lnTo>
                  <a:pt x="809116" y="2382"/>
                </a:lnTo>
                <a:lnTo>
                  <a:pt x="831335" y="1323"/>
                </a:lnTo>
                <a:lnTo>
                  <a:pt x="853817" y="265"/>
                </a:lnTo>
                <a:lnTo>
                  <a:pt x="876300" y="0"/>
                </a:lnTo>
                <a:close/>
              </a:path>
            </a:pathLst>
          </a:custGeom>
          <a:solidFill>
            <a:srgbClr val="87B0C7"/>
          </a:solidFill>
          <a:ln>
            <a:noFill/>
          </a:ln>
        </p:spPr>
        <p:txBody>
          <a:bodyPr anchor="ctr">
            <a:scene3d>
              <a:camera prst="orthographicFront"/>
              <a:lightRig rig="threePt" dir="t"/>
            </a:scene3d>
            <a:sp3d>
              <a:contourClr>
                <a:srgbClr val="FFFFFF"/>
              </a:contourClr>
            </a:sp3d>
          </a:bodyPr>
          <a:lstStyle/>
          <a:p>
            <a:pPr algn="ctr">
              <a:defRPr/>
            </a:pPr>
            <a:endParaRPr lang="zh-CN" altLang="en-US" sz="2400" dirty="0">
              <a:solidFill>
                <a:schemeClr val="bg1"/>
              </a:solidFill>
              <a:cs typeface="+mn-ea"/>
            </a:endParaRPr>
          </a:p>
        </p:txBody>
      </p:sp>
      <p:sp>
        <p:nvSpPr>
          <p:cNvPr id="22" name="KSO_Shape"/>
          <p:cNvSpPr/>
          <p:nvPr/>
        </p:nvSpPr>
        <p:spPr bwMode="auto">
          <a:xfrm>
            <a:off x="6187189" y="2543369"/>
            <a:ext cx="796196" cy="546721"/>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rgbClr val="87B0C7"/>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sz="2400" dirty="0">
              <a:solidFill>
                <a:schemeClr val="bg1"/>
              </a:solidFill>
              <a:cs typeface="+mn-ea"/>
            </a:endParaRPr>
          </a:p>
        </p:txBody>
      </p:sp>
      <p:sp>
        <p:nvSpPr>
          <p:cNvPr id="23" name="KSO_Shape"/>
          <p:cNvSpPr/>
          <p:nvPr/>
        </p:nvSpPr>
        <p:spPr bwMode="auto">
          <a:xfrm>
            <a:off x="6946718" y="4172105"/>
            <a:ext cx="697277" cy="690304"/>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rgbClr val="87B0C7"/>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sz="2400" dirty="0">
              <a:solidFill>
                <a:schemeClr val="bg1"/>
              </a:solidFill>
              <a:cs typeface="+mn-ea"/>
            </a:endParaRPr>
          </a:p>
        </p:txBody>
      </p:sp>
      <p:sp>
        <p:nvSpPr>
          <p:cNvPr id="24" name="矩形 23"/>
          <p:cNvSpPr/>
          <p:nvPr/>
        </p:nvSpPr>
        <p:spPr>
          <a:xfrm>
            <a:off x="1335123" y="451832"/>
            <a:ext cx="4472443" cy="646331"/>
          </a:xfrm>
          <a:prstGeom prst="rect">
            <a:avLst/>
          </a:prstGeom>
        </p:spPr>
        <p:txBody>
          <a:bodyPr wrap="none">
            <a:spAutoFit/>
          </a:bodyPr>
          <a:lstStyle/>
          <a:p>
            <a:r>
              <a:rPr lang="en-US" altLang="zh-CN" sz="3600" b="1" dirty="0">
                <a:solidFill>
                  <a:srgbClr val="FFFFFF"/>
                </a:solidFill>
                <a:latin typeface="+mn-ea"/>
                <a:cs typeface="+mn-ea"/>
              </a:rPr>
              <a:t>Part 3 </a:t>
            </a:r>
            <a:r>
              <a:rPr lang="zh-CN" altLang="en-US" sz="3600" b="1" dirty="0">
                <a:solidFill>
                  <a:srgbClr val="FFFFFF"/>
                </a:solidFill>
                <a:latin typeface="+mn-ea"/>
                <a:cs typeface="+mn-ea"/>
              </a:rPr>
              <a:t>项目成果展示</a:t>
            </a:r>
          </a:p>
        </p:txBody>
      </p:sp>
      <p:sp>
        <p:nvSpPr>
          <p:cNvPr id="25" name="文本框 24"/>
          <p:cNvSpPr txBox="1"/>
          <p:nvPr/>
        </p:nvSpPr>
        <p:spPr>
          <a:xfrm>
            <a:off x="12192000" y="9372600"/>
            <a:ext cx="877163" cy="369332"/>
          </a:xfrm>
          <a:prstGeom prst="rect">
            <a:avLst/>
          </a:prstGeom>
          <a:noFill/>
        </p:spPr>
        <p:txBody>
          <a:bodyPr wrap="none" rtlCol="0">
            <a:spAutoFit/>
          </a:bodyPr>
          <a:lstStyle/>
          <a:p>
            <a:r>
              <a:rPr lang="zh-CN" altLang="en-US" dirty="0"/>
              <a:t>延时符</a:t>
            </a:r>
          </a:p>
        </p:txBody>
      </p:sp>
    </p:spTree>
  </p:cSld>
  <p:clrMapOvr>
    <a:masterClrMapping/>
  </p:clrMapOvr>
  <p:transition spd="slow">
    <p:pull dir="r"/>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14:presetBounceEnd="44000">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14:bounceEnd="44000">
                                          <p:cBhvr additive="base">
                                            <p:cTn id="7" dur="500" fill="hold"/>
                                            <p:tgtEl>
                                              <p:spTgt spid="15"/>
                                            </p:tgtEl>
                                            <p:attrNameLst>
                                              <p:attrName>ppt_x</p:attrName>
                                            </p:attrNameLst>
                                          </p:cBhvr>
                                          <p:tavLst>
                                            <p:tav tm="0">
                                              <p:val>
                                                <p:strVal val="0-#ppt_w/2"/>
                                              </p:val>
                                            </p:tav>
                                            <p:tav tm="100000">
                                              <p:val>
                                                <p:strVal val="#ppt_x"/>
                                              </p:val>
                                            </p:tav>
                                          </p:tavLst>
                                        </p:anim>
                                        <p:anim calcmode="lin" valueType="num" p14:bounceEnd="44000">
                                          <p:cBhvr additive="base">
                                            <p:cTn id="8" dur="500" fill="hold"/>
                                            <p:tgtEl>
                                              <p:spTgt spid="15"/>
                                            </p:tgtEl>
                                            <p:attrNameLst>
                                              <p:attrName>ppt_y</p:attrName>
                                            </p:attrNameLst>
                                          </p:cBhvr>
                                          <p:tavLst>
                                            <p:tav tm="0">
                                              <p:val>
                                                <p:strVal val="#ppt_y"/>
                                              </p:val>
                                            </p:tav>
                                            <p:tav tm="100000">
                                              <p:val>
                                                <p:strVal val="#ppt_y"/>
                                              </p:val>
                                            </p:tav>
                                          </p:tavLst>
                                        </p:anim>
                                      </p:childTnLst>
                                    </p:cTn>
                                  </p:par>
                                  <p:par>
                                    <p:cTn id="9" presetID="12" presetClass="entr" presetSubtype="8" fill="hold" grpId="0" nodeType="withEffect">
                                      <p:stCondLst>
                                        <p:cond delay="20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300"/>
                                            <p:tgtEl>
                                              <p:spTgt spid="19"/>
                                            </p:tgtEl>
                                            <p:attrNameLst>
                                              <p:attrName>ppt_x</p:attrName>
                                            </p:attrNameLst>
                                          </p:cBhvr>
                                          <p:tavLst>
                                            <p:tav tm="0">
                                              <p:val>
                                                <p:strVal val="#ppt_x-#ppt_w*1.125000"/>
                                              </p:val>
                                            </p:tav>
                                            <p:tav tm="100000">
                                              <p:val>
                                                <p:strVal val="#ppt_x"/>
                                              </p:val>
                                            </p:tav>
                                          </p:tavLst>
                                        </p:anim>
                                        <p:animEffect transition="in" filter="wipe(right)">
                                          <p:cBhvr>
                                            <p:cTn id="12" dur="300"/>
                                            <p:tgtEl>
                                              <p:spTgt spid="19"/>
                                            </p:tgtEl>
                                          </p:cBhvr>
                                        </p:animEffect>
                                      </p:childTnLst>
                                    </p:cTn>
                                  </p:par>
                                  <p:par>
                                    <p:cTn id="13" presetID="12" presetClass="entr" presetSubtype="8" fill="hold" grpId="0" nodeType="withEffect">
                                      <p:stCondLst>
                                        <p:cond delay="20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300"/>
                                            <p:tgtEl>
                                              <p:spTgt spid="12"/>
                                            </p:tgtEl>
                                            <p:attrNameLst>
                                              <p:attrName>ppt_x</p:attrName>
                                            </p:attrNameLst>
                                          </p:cBhvr>
                                          <p:tavLst>
                                            <p:tav tm="0">
                                              <p:val>
                                                <p:strVal val="#ppt_x-#ppt_w*1.125000"/>
                                              </p:val>
                                            </p:tav>
                                            <p:tav tm="100000">
                                              <p:val>
                                                <p:strVal val="#ppt_x"/>
                                              </p:val>
                                            </p:tav>
                                          </p:tavLst>
                                        </p:anim>
                                        <p:animEffect transition="in" filter="wipe(right)">
                                          <p:cBhvr>
                                            <p:cTn id="16" dur="300"/>
                                            <p:tgtEl>
                                              <p:spTgt spid="12"/>
                                            </p:tgtEl>
                                          </p:cBhvr>
                                        </p:animEffect>
                                      </p:childTnLst>
                                    </p:cTn>
                                  </p:par>
                                </p:childTnLst>
                              </p:cTn>
                            </p:par>
                            <p:par>
                              <p:cTn id="17" fill="hold">
                                <p:stCondLst>
                                  <p:cond delay="500"/>
                                </p:stCondLst>
                                <p:childTnLst>
                                  <p:par>
                                    <p:cTn id="18" presetID="2" presetClass="entr" presetSubtype="2" fill="hold" grpId="0" nodeType="afterEffect" p14:presetBounceEnd="44000">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14:bounceEnd="44000">
                                          <p:cBhvr additive="base">
                                            <p:cTn id="20" dur="500" fill="hold"/>
                                            <p:tgtEl>
                                              <p:spTgt spid="14"/>
                                            </p:tgtEl>
                                            <p:attrNameLst>
                                              <p:attrName>ppt_x</p:attrName>
                                            </p:attrNameLst>
                                          </p:cBhvr>
                                          <p:tavLst>
                                            <p:tav tm="0">
                                              <p:val>
                                                <p:strVal val="1+#ppt_w/2"/>
                                              </p:val>
                                            </p:tav>
                                            <p:tav tm="100000">
                                              <p:val>
                                                <p:strVal val="#ppt_x"/>
                                              </p:val>
                                            </p:tav>
                                          </p:tavLst>
                                        </p:anim>
                                        <p:anim calcmode="lin" valueType="num" p14:bounceEnd="44000">
                                          <p:cBhvr additive="base">
                                            <p:cTn id="21" dur="500" fill="hold"/>
                                            <p:tgtEl>
                                              <p:spTgt spid="14"/>
                                            </p:tgtEl>
                                            <p:attrNameLst>
                                              <p:attrName>ppt_y</p:attrName>
                                            </p:attrNameLst>
                                          </p:cBhvr>
                                          <p:tavLst>
                                            <p:tav tm="0">
                                              <p:val>
                                                <p:strVal val="#ppt_y"/>
                                              </p:val>
                                            </p:tav>
                                            <p:tav tm="100000">
                                              <p:val>
                                                <p:strVal val="#ppt_y"/>
                                              </p:val>
                                            </p:tav>
                                          </p:tavLst>
                                        </p:anim>
                                      </p:childTnLst>
                                    </p:cTn>
                                  </p:par>
                                  <p:par>
                                    <p:cTn id="22" presetID="12" presetClass="entr" presetSubtype="2" fill="hold" grpId="0" nodeType="withEffect">
                                      <p:stCondLst>
                                        <p:cond delay="20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300"/>
                                            <p:tgtEl>
                                              <p:spTgt spid="13"/>
                                            </p:tgtEl>
                                            <p:attrNameLst>
                                              <p:attrName>ppt_x</p:attrName>
                                            </p:attrNameLst>
                                          </p:cBhvr>
                                          <p:tavLst>
                                            <p:tav tm="0">
                                              <p:val>
                                                <p:strVal val="#ppt_x+#ppt_w*1.125000"/>
                                              </p:val>
                                            </p:tav>
                                            <p:tav tm="100000">
                                              <p:val>
                                                <p:strVal val="#ppt_x"/>
                                              </p:val>
                                            </p:tav>
                                          </p:tavLst>
                                        </p:anim>
                                        <p:animEffect transition="in" filter="wipe(left)">
                                          <p:cBhvr>
                                            <p:cTn id="25" dur="300"/>
                                            <p:tgtEl>
                                              <p:spTgt spid="13"/>
                                            </p:tgtEl>
                                          </p:cBhvr>
                                        </p:animEffect>
                                      </p:childTnLst>
                                    </p:cTn>
                                  </p:par>
                                  <p:par>
                                    <p:cTn id="26" presetID="12" presetClass="entr" presetSubtype="2" fill="hold" grpId="0" nodeType="withEffect">
                                      <p:stCondLst>
                                        <p:cond delay="20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300"/>
                                            <p:tgtEl>
                                              <p:spTgt spid="18"/>
                                            </p:tgtEl>
                                            <p:attrNameLst>
                                              <p:attrName>ppt_x</p:attrName>
                                            </p:attrNameLst>
                                          </p:cBhvr>
                                          <p:tavLst>
                                            <p:tav tm="0">
                                              <p:val>
                                                <p:strVal val="#ppt_x+#ppt_w*1.125000"/>
                                              </p:val>
                                            </p:tav>
                                            <p:tav tm="100000">
                                              <p:val>
                                                <p:strVal val="#ppt_x"/>
                                              </p:val>
                                            </p:tav>
                                          </p:tavLst>
                                        </p:anim>
                                        <p:animEffect transition="in" filter="wipe(left)">
                                          <p:cBhvr>
                                            <p:cTn id="29" dur="300"/>
                                            <p:tgtEl>
                                              <p:spTgt spid="18"/>
                                            </p:tgtEl>
                                          </p:cBhvr>
                                        </p:animEffect>
                                      </p:childTnLst>
                                    </p:cTn>
                                  </p:par>
                                </p:childTnLst>
                              </p:cTn>
                            </p:par>
                            <p:par>
                              <p:cTn id="30" fill="hold">
                                <p:stCondLst>
                                  <p:cond delay="1000"/>
                                </p:stCondLst>
                                <p:childTnLst>
                                  <p:par>
                                    <p:cTn id="31" presetID="2" presetClass="entr" presetSubtype="8" fill="hold" grpId="0" nodeType="afterEffect" p14:presetBounceEnd="44000">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14:bounceEnd="44000">
                                          <p:cBhvr additive="base">
                                            <p:cTn id="33" dur="500" fill="hold"/>
                                            <p:tgtEl>
                                              <p:spTgt spid="6"/>
                                            </p:tgtEl>
                                            <p:attrNameLst>
                                              <p:attrName>ppt_x</p:attrName>
                                            </p:attrNameLst>
                                          </p:cBhvr>
                                          <p:tavLst>
                                            <p:tav tm="0">
                                              <p:val>
                                                <p:strVal val="0-#ppt_w/2"/>
                                              </p:val>
                                            </p:tav>
                                            <p:tav tm="100000">
                                              <p:val>
                                                <p:strVal val="#ppt_x"/>
                                              </p:val>
                                            </p:tav>
                                          </p:tavLst>
                                        </p:anim>
                                        <p:anim calcmode="lin" valueType="num" p14:bounceEnd="44000">
                                          <p:cBhvr additive="base">
                                            <p:cTn id="34" dur="500" fill="hold"/>
                                            <p:tgtEl>
                                              <p:spTgt spid="6"/>
                                            </p:tgtEl>
                                            <p:attrNameLst>
                                              <p:attrName>ppt_y</p:attrName>
                                            </p:attrNameLst>
                                          </p:cBhvr>
                                          <p:tavLst>
                                            <p:tav tm="0">
                                              <p:val>
                                                <p:strVal val="#ppt_y"/>
                                              </p:val>
                                            </p:tav>
                                            <p:tav tm="100000">
                                              <p:val>
                                                <p:strVal val="#ppt_y"/>
                                              </p:val>
                                            </p:tav>
                                          </p:tavLst>
                                        </p:anim>
                                      </p:childTnLst>
                                    </p:cTn>
                                  </p:par>
                                  <p:par>
                                    <p:cTn id="35" presetID="12" presetClass="entr" presetSubtype="8" fill="hold" grpId="0" nodeType="withEffect">
                                      <p:stCondLst>
                                        <p:cond delay="20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300"/>
                                            <p:tgtEl>
                                              <p:spTgt spid="4"/>
                                            </p:tgtEl>
                                            <p:attrNameLst>
                                              <p:attrName>ppt_x</p:attrName>
                                            </p:attrNameLst>
                                          </p:cBhvr>
                                          <p:tavLst>
                                            <p:tav tm="0">
                                              <p:val>
                                                <p:strVal val="#ppt_x-#ppt_w*1.125000"/>
                                              </p:val>
                                            </p:tav>
                                            <p:tav tm="100000">
                                              <p:val>
                                                <p:strVal val="#ppt_x"/>
                                              </p:val>
                                            </p:tav>
                                          </p:tavLst>
                                        </p:anim>
                                        <p:animEffect transition="in" filter="wipe(right)">
                                          <p:cBhvr>
                                            <p:cTn id="38" dur="300"/>
                                            <p:tgtEl>
                                              <p:spTgt spid="4"/>
                                            </p:tgtEl>
                                          </p:cBhvr>
                                        </p:animEffect>
                                      </p:childTnLst>
                                    </p:cTn>
                                  </p:par>
                                  <p:par>
                                    <p:cTn id="39" presetID="12" presetClass="entr" presetSubtype="8" fill="hold" grpId="0" nodeType="withEffect">
                                      <p:stCondLst>
                                        <p:cond delay="200"/>
                                      </p:stCondLst>
                                      <p:childTnLst>
                                        <p:set>
                                          <p:cBhvr>
                                            <p:cTn id="40" dur="1" fill="hold">
                                              <p:stCondLst>
                                                <p:cond delay="0"/>
                                              </p:stCondLst>
                                            </p:cTn>
                                            <p:tgtEl>
                                              <p:spTgt spid="10"/>
                                            </p:tgtEl>
                                            <p:attrNameLst>
                                              <p:attrName>style.visibility</p:attrName>
                                            </p:attrNameLst>
                                          </p:cBhvr>
                                          <p:to>
                                            <p:strVal val="visible"/>
                                          </p:to>
                                        </p:set>
                                        <p:anim calcmode="lin" valueType="num">
                                          <p:cBhvr additive="base">
                                            <p:cTn id="41" dur="300"/>
                                            <p:tgtEl>
                                              <p:spTgt spid="10"/>
                                            </p:tgtEl>
                                            <p:attrNameLst>
                                              <p:attrName>ppt_x</p:attrName>
                                            </p:attrNameLst>
                                          </p:cBhvr>
                                          <p:tavLst>
                                            <p:tav tm="0">
                                              <p:val>
                                                <p:strVal val="#ppt_x-#ppt_w*1.125000"/>
                                              </p:val>
                                            </p:tav>
                                            <p:tav tm="100000">
                                              <p:val>
                                                <p:strVal val="#ppt_x"/>
                                              </p:val>
                                            </p:tav>
                                          </p:tavLst>
                                        </p:anim>
                                        <p:animEffect transition="in" filter="wipe(right)">
                                          <p:cBhvr>
                                            <p:cTn id="42" dur="300"/>
                                            <p:tgtEl>
                                              <p:spTgt spid="10"/>
                                            </p:tgtEl>
                                          </p:cBhvr>
                                        </p:animEffect>
                                      </p:childTnLst>
                                    </p:cTn>
                                  </p:par>
                                </p:childTnLst>
                              </p:cTn>
                            </p:par>
                            <p:par>
                              <p:cTn id="43" fill="hold">
                                <p:stCondLst>
                                  <p:cond delay="1500"/>
                                </p:stCondLst>
                                <p:childTnLst>
                                  <p:par>
                                    <p:cTn id="44" presetID="2" presetClass="entr" presetSubtype="2" fill="hold" nodeType="afterEffect" p14:presetBounceEnd="44000">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14:bounceEnd="44000">
                                          <p:cBhvr additive="base">
                                            <p:cTn id="46" dur="500" fill="hold"/>
                                            <p:tgtEl>
                                              <p:spTgt spid="7"/>
                                            </p:tgtEl>
                                            <p:attrNameLst>
                                              <p:attrName>ppt_x</p:attrName>
                                            </p:attrNameLst>
                                          </p:cBhvr>
                                          <p:tavLst>
                                            <p:tav tm="0">
                                              <p:val>
                                                <p:strVal val="1+#ppt_w/2"/>
                                              </p:val>
                                            </p:tav>
                                            <p:tav tm="100000">
                                              <p:val>
                                                <p:strVal val="#ppt_x"/>
                                              </p:val>
                                            </p:tav>
                                          </p:tavLst>
                                        </p:anim>
                                        <p:anim calcmode="lin" valueType="num" p14:bounceEnd="44000">
                                          <p:cBhvr additive="base">
                                            <p:cTn id="47" dur="500" fill="hold"/>
                                            <p:tgtEl>
                                              <p:spTgt spid="7"/>
                                            </p:tgtEl>
                                            <p:attrNameLst>
                                              <p:attrName>ppt_y</p:attrName>
                                            </p:attrNameLst>
                                          </p:cBhvr>
                                          <p:tavLst>
                                            <p:tav tm="0">
                                              <p:val>
                                                <p:strVal val="#ppt_y"/>
                                              </p:val>
                                            </p:tav>
                                            <p:tav tm="100000">
                                              <p:val>
                                                <p:strVal val="#ppt_y"/>
                                              </p:val>
                                            </p:tav>
                                          </p:tavLst>
                                        </p:anim>
                                      </p:childTnLst>
                                    </p:cTn>
                                  </p:par>
                                  <p:par>
                                    <p:cTn id="48" presetID="12" presetClass="entr" presetSubtype="2" fill="hold" grpId="0" nodeType="withEffect">
                                      <p:stCondLst>
                                        <p:cond delay="200"/>
                                      </p:stCondLst>
                                      <p:childTnLst>
                                        <p:set>
                                          <p:cBhvr>
                                            <p:cTn id="49" dur="1" fill="hold">
                                              <p:stCondLst>
                                                <p:cond delay="0"/>
                                              </p:stCondLst>
                                            </p:cTn>
                                            <p:tgtEl>
                                              <p:spTgt spid="5"/>
                                            </p:tgtEl>
                                            <p:attrNameLst>
                                              <p:attrName>style.visibility</p:attrName>
                                            </p:attrNameLst>
                                          </p:cBhvr>
                                          <p:to>
                                            <p:strVal val="visible"/>
                                          </p:to>
                                        </p:set>
                                        <p:anim calcmode="lin" valueType="num">
                                          <p:cBhvr additive="base">
                                            <p:cTn id="50" dur="300"/>
                                            <p:tgtEl>
                                              <p:spTgt spid="5"/>
                                            </p:tgtEl>
                                            <p:attrNameLst>
                                              <p:attrName>ppt_x</p:attrName>
                                            </p:attrNameLst>
                                          </p:cBhvr>
                                          <p:tavLst>
                                            <p:tav tm="0">
                                              <p:val>
                                                <p:strVal val="#ppt_x+#ppt_w*1.125000"/>
                                              </p:val>
                                            </p:tav>
                                            <p:tav tm="100000">
                                              <p:val>
                                                <p:strVal val="#ppt_x"/>
                                              </p:val>
                                            </p:tav>
                                          </p:tavLst>
                                        </p:anim>
                                        <p:animEffect transition="in" filter="wipe(left)">
                                          <p:cBhvr>
                                            <p:cTn id="51" dur="300"/>
                                            <p:tgtEl>
                                              <p:spTgt spid="5"/>
                                            </p:tgtEl>
                                          </p:cBhvr>
                                        </p:animEffect>
                                      </p:childTnLst>
                                    </p:cTn>
                                  </p:par>
                                  <p:par>
                                    <p:cTn id="52" presetID="12" presetClass="entr" presetSubtype="2" fill="hold" grpId="0" nodeType="withEffect">
                                      <p:stCondLst>
                                        <p:cond delay="200"/>
                                      </p:stCondLst>
                                      <p:childTnLst>
                                        <p:set>
                                          <p:cBhvr>
                                            <p:cTn id="53" dur="1" fill="hold">
                                              <p:stCondLst>
                                                <p:cond delay="0"/>
                                              </p:stCondLst>
                                            </p:cTn>
                                            <p:tgtEl>
                                              <p:spTgt spid="11"/>
                                            </p:tgtEl>
                                            <p:attrNameLst>
                                              <p:attrName>style.visibility</p:attrName>
                                            </p:attrNameLst>
                                          </p:cBhvr>
                                          <p:to>
                                            <p:strVal val="visible"/>
                                          </p:to>
                                        </p:set>
                                        <p:anim calcmode="lin" valueType="num">
                                          <p:cBhvr additive="base">
                                            <p:cTn id="54" dur="300"/>
                                            <p:tgtEl>
                                              <p:spTgt spid="11"/>
                                            </p:tgtEl>
                                            <p:attrNameLst>
                                              <p:attrName>ppt_x</p:attrName>
                                            </p:attrNameLst>
                                          </p:cBhvr>
                                          <p:tavLst>
                                            <p:tav tm="0">
                                              <p:val>
                                                <p:strVal val="#ppt_x+#ppt_w*1.125000"/>
                                              </p:val>
                                            </p:tav>
                                            <p:tav tm="100000">
                                              <p:val>
                                                <p:strVal val="#ppt_x"/>
                                              </p:val>
                                            </p:tav>
                                          </p:tavLst>
                                        </p:anim>
                                        <p:animEffect transition="in" filter="wipe(left)">
                                          <p:cBhvr>
                                            <p:cTn id="55" dur="300"/>
                                            <p:tgtEl>
                                              <p:spTgt spid="11"/>
                                            </p:tgtEl>
                                          </p:cBhvr>
                                        </p:animEffect>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 calcmode="lin" valueType="num">
                                          <p:cBhvr>
                                            <p:cTn id="59" dur="500" fill="hold"/>
                                            <p:tgtEl>
                                              <p:spTgt spid="22"/>
                                            </p:tgtEl>
                                            <p:attrNameLst>
                                              <p:attrName>ppt_w</p:attrName>
                                            </p:attrNameLst>
                                          </p:cBhvr>
                                          <p:tavLst>
                                            <p:tav tm="0">
                                              <p:val>
                                                <p:fltVal val="0"/>
                                              </p:val>
                                            </p:tav>
                                            <p:tav tm="100000">
                                              <p:val>
                                                <p:strVal val="#ppt_w"/>
                                              </p:val>
                                            </p:tav>
                                          </p:tavLst>
                                        </p:anim>
                                        <p:anim calcmode="lin" valueType="num">
                                          <p:cBhvr>
                                            <p:cTn id="60" dur="500" fill="hold"/>
                                            <p:tgtEl>
                                              <p:spTgt spid="22"/>
                                            </p:tgtEl>
                                            <p:attrNameLst>
                                              <p:attrName>ppt_h</p:attrName>
                                            </p:attrNameLst>
                                          </p:cBhvr>
                                          <p:tavLst>
                                            <p:tav tm="0">
                                              <p:val>
                                                <p:fltVal val="0"/>
                                              </p:val>
                                            </p:tav>
                                            <p:tav tm="100000">
                                              <p:val>
                                                <p:strVal val="#ppt_h"/>
                                              </p:val>
                                            </p:tav>
                                          </p:tavLst>
                                        </p:anim>
                                        <p:animEffect transition="in" filter="fade">
                                          <p:cBhvr>
                                            <p:cTn id="61" dur="500"/>
                                            <p:tgtEl>
                                              <p:spTgt spid="22"/>
                                            </p:tgtEl>
                                          </p:cBhvr>
                                        </p:animEffect>
                                        <p:anim calcmode="lin" valueType="num">
                                          <p:cBhvr>
                                            <p:cTn id="62" dur="500" fill="hold"/>
                                            <p:tgtEl>
                                              <p:spTgt spid="22"/>
                                            </p:tgtEl>
                                            <p:attrNameLst>
                                              <p:attrName>ppt_x</p:attrName>
                                            </p:attrNameLst>
                                          </p:cBhvr>
                                          <p:tavLst>
                                            <p:tav tm="0">
                                              <p:val>
                                                <p:fltVal val="0.5"/>
                                              </p:val>
                                            </p:tav>
                                            <p:tav tm="100000">
                                              <p:val>
                                                <p:strVal val="#ppt_x"/>
                                              </p:val>
                                            </p:tav>
                                          </p:tavLst>
                                        </p:anim>
                                        <p:anim calcmode="lin" valueType="num">
                                          <p:cBhvr>
                                            <p:cTn id="63" dur="500" fill="hold"/>
                                            <p:tgtEl>
                                              <p:spTgt spid="22"/>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1000"/>
                                      </p:stCondLst>
                                      <p:childTnLst>
                                        <p:set>
                                          <p:cBhvr>
                                            <p:cTn id="65" dur="1" fill="hold">
                                              <p:stCondLst>
                                                <p:cond delay="0"/>
                                              </p:stCondLst>
                                            </p:cTn>
                                            <p:tgtEl>
                                              <p:spTgt spid="20"/>
                                            </p:tgtEl>
                                            <p:attrNameLst>
                                              <p:attrName>style.visibility</p:attrName>
                                            </p:attrNameLst>
                                          </p:cBhvr>
                                          <p:to>
                                            <p:strVal val="visible"/>
                                          </p:to>
                                        </p:set>
                                        <p:anim calcmode="lin" valueType="num">
                                          <p:cBhvr>
                                            <p:cTn id="66" dur="500" fill="hold"/>
                                            <p:tgtEl>
                                              <p:spTgt spid="20"/>
                                            </p:tgtEl>
                                            <p:attrNameLst>
                                              <p:attrName>ppt_w</p:attrName>
                                            </p:attrNameLst>
                                          </p:cBhvr>
                                          <p:tavLst>
                                            <p:tav tm="0">
                                              <p:val>
                                                <p:fltVal val="0"/>
                                              </p:val>
                                            </p:tav>
                                            <p:tav tm="100000">
                                              <p:val>
                                                <p:strVal val="#ppt_w"/>
                                              </p:val>
                                            </p:tav>
                                          </p:tavLst>
                                        </p:anim>
                                        <p:anim calcmode="lin" valueType="num">
                                          <p:cBhvr>
                                            <p:cTn id="67" dur="500" fill="hold"/>
                                            <p:tgtEl>
                                              <p:spTgt spid="20"/>
                                            </p:tgtEl>
                                            <p:attrNameLst>
                                              <p:attrName>ppt_h</p:attrName>
                                            </p:attrNameLst>
                                          </p:cBhvr>
                                          <p:tavLst>
                                            <p:tav tm="0">
                                              <p:val>
                                                <p:fltVal val="0"/>
                                              </p:val>
                                            </p:tav>
                                            <p:tav tm="100000">
                                              <p:val>
                                                <p:strVal val="#ppt_h"/>
                                              </p:val>
                                            </p:tav>
                                          </p:tavLst>
                                        </p:anim>
                                        <p:animEffect transition="in" filter="fade">
                                          <p:cBhvr>
                                            <p:cTn id="68" dur="500"/>
                                            <p:tgtEl>
                                              <p:spTgt spid="20"/>
                                            </p:tgtEl>
                                          </p:cBhvr>
                                        </p:animEffect>
                                        <p:anim calcmode="lin" valueType="num">
                                          <p:cBhvr>
                                            <p:cTn id="69" dur="500" fill="hold"/>
                                            <p:tgtEl>
                                              <p:spTgt spid="20"/>
                                            </p:tgtEl>
                                            <p:attrNameLst>
                                              <p:attrName>ppt_x</p:attrName>
                                            </p:attrNameLst>
                                          </p:cBhvr>
                                          <p:tavLst>
                                            <p:tav tm="0">
                                              <p:val>
                                                <p:fltVal val="0.5"/>
                                              </p:val>
                                            </p:tav>
                                            <p:tav tm="100000">
                                              <p:val>
                                                <p:strVal val="#ppt_x"/>
                                              </p:val>
                                            </p:tav>
                                          </p:tavLst>
                                        </p:anim>
                                        <p:anim calcmode="lin" valueType="num">
                                          <p:cBhvr>
                                            <p:cTn id="70" dur="500" fill="hold"/>
                                            <p:tgtEl>
                                              <p:spTgt spid="20"/>
                                            </p:tgtEl>
                                            <p:attrNameLst>
                                              <p:attrName>ppt_y</p:attrName>
                                            </p:attrNameLst>
                                          </p:cBhvr>
                                          <p:tavLst>
                                            <p:tav tm="0">
                                              <p:val>
                                                <p:fltVal val="0.5"/>
                                              </p:val>
                                            </p:tav>
                                            <p:tav tm="100000">
                                              <p:val>
                                                <p:strVal val="#ppt_y"/>
                                              </p:val>
                                            </p:tav>
                                          </p:tavLst>
                                        </p:anim>
                                      </p:childTnLst>
                                    </p:cTn>
                                  </p:par>
                                  <p:par>
                                    <p:cTn id="71" presetID="53" presetClass="entr" presetSubtype="528" fill="hold" grpId="0" nodeType="withEffect">
                                      <p:stCondLst>
                                        <p:cond delay="800"/>
                                      </p:stCondLst>
                                      <p:childTnLst>
                                        <p:set>
                                          <p:cBhvr>
                                            <p:cTn id="72" dur="1" fill="hold">
                                              <p:stCondLst>
                                                <p:cond delay="0"/>
                                              </p:stCondLst>
                                            </p:cTn>
                                            <p:tgtEl>
                                              <p:spTgt spid="21"/>
                                            </p:tgtEl>
                                            <p:attrNameLst>
                                              <p:attrName>style.visibility</p:attrName>
                                            </p:attrNameLst>
                                          </p:cBhvr>
                                          <p:to>
                                            <p:strVal val="visible"/>
                                          </p:to>
                                        </p:set>
                                        <p:anim calcmode="lin" valueType="num">
                                          <p:cBhvr>
                                            <p:cTn id="73" dur="500" fill="hold"/>
                                            <p:tgtEl>
                                              <p:spTgt spid="21"/>
                                            </p:tgtEl>
                                            <p:attrNameLst>
                                              <p:attrName>ppt_w</p:attrName>
                                            </p:attrNameLst>
                                          </p:cBhvr>
                                          <p:tavLst>
                                            <p:tav tm="0">
                                              <p:val>
                                                <p:fltVal val="0"/>
                                              </p:val>
                                            </p:tav>
                                            <p:tav tm="100000">
                                              <p:val>
                                                <p:strVal val="#ppt_w"/>
                                              </p:val>
                                            </p:tav>
                                          </p:tavLst>
                                        </p:anim>
                                        <p:anim calcmode="lin" valueType="num">
                                          <p:cBhvr>
                                            <p:cTn id="74" dur="500" fill="hold"/>
                                            <p:tgtEl>
                                              <p:spTgt spid="21"/>
                                            </p:tgtEl>
                                            <p:attrNameLst>
                                              <p:attrName>ppt_h</p:attrName>
                                            </p:attrNameLst>
                                          </p:cBhvr>
                                          <p:tavLst>
                                            <p:tav tm="0">
                                              <p:val>
                                                <p:fltVal val="0"/>
                                              </p:val>
                                            </p:tav>
                                            <p:tav tm="100000">
                                              <p:val>
                                                <p:strVal val="#ppt_h"/>
                                              </p:val>
                                            </p:tav>
                                          </p:tavLst>
                                        </p:anim>
                                        <p:animEffect transition="in" filter="fade">
                                          <p:cBhvr>
                                            <p:cTn id="75" dur="500"/>
                                            <p:tgtEl>
                                              <p:spTgt spid="21"/>
                                            </p:tgtEl>
                                          </p:cBhvr>
                                        </p:animEffect>
                                        <p:anim calcmode="lin" valueType="num">
                                          <p:cBhvr>
                                            <p:cTn id="76" dur="500" fill="hold"/>
                                            <p:tgtEl>
                                              <p:spTgt spid="21"/>
                                            </p:tgtEl>
                                            <p:attrNameLst>
                                              <p:attrName>ppt_x</p:attrName>
                                            </p:attrNameLst>
                                          </p:cBhvr>
                                          <p:tavLst>
                                            <p:tav tm="0">
                                              <p:val>
                                                <p:fltVal val="0.5"/>
                                              </p:val>
                                            </p:tav>
                                            <p:tav tm="100000">
                                              <p:val>
                                                <p:strVal val="#ppt_x"/>
                                              </p:val>
                                            </p:tav>
                                          </p:tavLst>
                                        </p:anim>
                                        <p:anim calcmode="lin" valueType="num">
                                          <p:cBhvr>
                                            <p:cTn id="77" dur="500" fill="hold"/>
                                            <p:tgtEl>
                                              <p:spTgt spid="21"/>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200"/>
                                      </p:stCondLst>
                                      <p:childTnLst>
                                        <p:set>
                                          <p:cBhvr>
                                            <p:cTn id="79" dur="1" fill="hold">
                                              <p:stCondLst>
                                                <p:cond delay="0"/>
                                              </p:stCondLst>
                                            </p:cTn>
                                            <p:tgtEl>
                                              <p:spTgt spid="23"/>
                                            </p:tgtEl>
                                            <p:attrNameLst>
                                              <p:attrName>style.visibility</p:attrName>
                                            </p:attrNameLst>
                                          </p:cBhvr>
                                          <p:to>
                                            <p:strVal val="visible"/>
                                          </p:to>
                                        </p:set>
                                        <p:anim calcmode="lin" valueType="num">
                                          <p:cBhvr>
                                            <p:cTn id="80" dur="500" fill="hold"/>
                                            <p:tgtEl>
                                              <p:spTgt spid="23"/>
                                            </p:tgtEl>
                                            <p:attrNameLst>
                                              <p:attrName>ppt_w</p:attrName>
                                            </p:attrNameLst>
                                          </p:cBhvr>
                                          <p:tavLst>
                                            <p:tav tm="0">
                                              <p:val>
                                                <p:fltVal val="0"/>
                                              </p:val>
                                            </p:tav>
                                            <p:tav tm="100000">
                                              <p:val>
                                                <p:strVal val="#ppt_w"/>
                                              </p:val>
                                            </p:tav>
                                          </p:tavLst>
                                        </p:anim>
                                        <p:anim calcmode="lin" valueType="num">
                                          <p:cBhvr>
                                            <p:cTn id="81" dur="500" fill="hold"/>
                                            <p:tgtEl>
                                              <p:spTgt spid="23"/>
                                            </p:tgtEl>
                                            <p:attrNameLst>
                                              <p:attrName>ppt_h</p:attrName>
                                            </p:attrNameLst>
                                          </p:cBhvr>
                                          <p:tavLst>
                                            <p:tav tm="0">
                                              <p:val>
                                                <p:fltVal val="0"/>
                                              </p:val>
                                            </p:tav>
                                            <p:tav tm="100000">
                                              <p:val>
                                                <p:strVal val="#ppt_h"/>
                                              </p:val>
                                            </p:tav>
                                          </p:tavLst>
                                        </p:anim>
                                        <p:animEffect transition="in" filter="fade">
                                          <p:cBhvr>
                                            <p:cTn id="82" dur="500"/>
                                            <p:tgtEl>
                                              <p:spTgt spid="23"/>
                                            </p:tgtEl>
                                          </p:cBhvr>
                                        </p:animEffect>
                                        <p:anim calcmode="lin" valueType="num">
                                          <p:cBhvr>
                                            <p:cTn id="83" dur="500" fill="hold"/>
                                            <p:tgtEl>
                                              <p:spTgt spid="23"/>
                                            </p:tgtEl>
                                            <p:attrNameLst>
                                              <p:attrName>ppt_x</p:attrName>
                                            </p:attrNameLst>
                                          </p:cBhvr>
                                          <p:tavLst>
                                            <p:tav tm="0">
                                              <p:val>
                                                <p:fltVal val="0.5"/>
                                              </p:val>
                                            </p:tav>
                                            <p:tav tm="100000">
                                              <p:val>
                                                <p:strVal val="#ppt_x"/>
                                              </p:val>
                                            </p:tav>
                                          </p:tavLst>
                                        </p:anim>
                                        <p:anim calcmode="lin" valueType="num">
                                          <p:cBhvr>
                                            <p:cTn id="84" dur="500" fill="hold"/>
                                            <p:tgtEl>
                                              <p:spTgt spid="23"/>
                                            </p:tgtEl>
                                            <p:attrNameLst>
                                              <p:attrName>ppt_y</p:attrName>
                                            </p:attrNameLst>
                                          </p:cBhvr>
                                          <p:tavLst>
                                            <p:tav tm="0">
                                              <p:val>
                                                <p:fltVal val="0.5"/>
                                              </p:val>
                                            </p:tav>
                                            <p:tav tm="100000">
                                              <p:val>
                                                <p:strVal val="#ppt_y"/>
                                              </p:val>
                                            </p:tav>
                                          </p:tavLst>
                                        </p:anim>
                                      </p:childTnLst>
                                    </p:cTn>
                                  </p:par>
                                </p:childTnLst>
                              </p:cTn>
                            </p:par>
                            <p:par>
                              <p:cTn id="85" fill="hold">
                                <p:stCondLst>
                                  <p:cond delay="2500"/>
                                </p:stCondLst>
                                <p:childTnLst>
                                  <p:par>
                                    <p:cTn id="86" presetID="22" presetClass="entr" presetSubtype="4" fill="hold" grpId="0" nodeType="afterEffect">
                                      <p:stCondLst>
                                        <p:cond delay="0"/>
                                      </p:stCondLst>
                                      <p:childTnLst>
                                        <p:set>
                                          <p:cBhvr>
                                            <p:cTn id="87" dur="1" fill="hold">
                                              <p:stCondLst>
                                                <p:cond delay="0"/>
                                              </p:stCondLst>
                                            </p:cTn>
                                            <p:tgtEl>
                                              <p:spTgt spid="25"/>
                                            </p:tgtEl>
                                            <p:attrNameLst>
                                              <p:attrName>style.visibility</p:attrName>
                                            </p:attrNameLst>
                                          </p:cBhvr>
                                          <p:to>
                                            <p:strVal val="visible"/>
                                          </p:to>
                                        </p:set>
                                        <p:animEffect transition="in" filter="wipe(down)">
                                          <p:cBhvr>
                                            <p:cTn id="88"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10" grpId="0"/>
          <p:bldP spid="11" grpId="0"/>
          <p:bldP spid="12" grpId="0"/>
          <p:bldP spid="13" grpId="0"/>
          <p:bldP spid="14" grpId="0" animBg="1"/>
          <p:bldP spid="18" grpId="0"/>
          <p:bldP spid="19" grpId="0"/>
          <p:bldP spid="20" grpId="0" animBg="1"/>
          <p:bldP spid="21" grpId="0" animBg="1"/>
          <p:bldP spid="22" grpId="0" animBg="1"/>
          <p:bldP spid="23" grpId="0" animBg="1"/>
          <p:bldP spid="2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par>
                                    <p:cTn id="9" presetID="12" presetClass="entr" presetSubtype="8" fill="hold" grpId="0" nodeType="withEffect">
                                      <p:stCondLst>
                                        <p:cond delay="20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300"/>
                                            <p:tgtEl>
                                              <p:spTgt spid="19"/>
                                            </p:tgtEl>
                                            <p:attrNameLst>
                                              <p:attrName>ppt_x</p:attrName>
                                            </p:attrNameLst>
                                          </p:cBhvr>
                                          <p:tavLst>
                                            <p:tav tm="0">
                                              <p:val>
                                                <p:strVal val="#ppt_x-#ppt_w*1.125000"/>
                                              </p:val>
                                            </p:tav>
                                            <p:tav tm="100000">
                                              <p:val>
                                                <p:strVal val="#ppt_x"/>
                                              </p:val>
                                            </p:tav>
                                          </p:tavLst>
                                        </p:anim>
                                        <p:animEffect transition="in" filter="wipe(right)">
                                          <p:cBhvr>
                                            <p:cTn id="12" dur="300"/>
                                            <p:tgtEl>
                                              <p:spTgt spid="19"/>
                                            </p:tgtEl>
                                          </p:cBhvr>
                                        </p:animEffect>
                                      </p:childTnLst>
                                    </p:cTn>
                                  </p:par>
                                  <p:par>
                                    <p:cTn id="13" presetID="12" presetClass="entr" presetSubtype="8" fill="hold" grpId="0" nodeType="withEffect">
                                      <p:stCondLst>
                                        <p:cond delay="20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300"/>
                                            <p:tgtEl>
                                              <p:spTgt spid="12"/>
                                            </p:tgtEl>
                                            <p:attrNameLst>
                                              <p:attrName>ppt_x</p:attrName>
                                            </p:attrNameLst>
                                          </p:cBhvr>
                                          <p:tavLst>
                                            <p:tav tm="0">
                                              <p:val>
                                                <p:strVal val="#ppt_x-#ppt_w*1.125000"/>
                                              </p:val>
                                            </p:tav>
                                            <p:tav tm="100000">
                                              <p:val>
                                                <p:strVal val="#ppt_x"/>
                                              </p:val>
                                            </p:tav>
                                          </p:tavLst>
                                        </p:anim>
                                        <p:animEffect transition="in" filter="wipe(right)">
                                          <p:cBhvr>
                                            <p:cTn id="16" dur="300"/>
                                            <p:tgtEl>
                                              <p:spTgt spid="12"/>
                                            </p:tgtEl>
                                          </p:cBhvr>
                                        </p:animEffect>
                                      </p:childTnLst>
                                    </p:cTn>
                                  </p:par>
                                </p:childTnLst>
                              </p:cTn>
                            </p:par>
                            <p:par>
                              <p:cTn id="17" fill="hold">
                                <p:stCondLst>
                                  <p:cond delay="500"/>
                                </p:stCondLst>
                                <p:childTnLst>
                                  <p:par>
                                    <p:cTn id="18" presetID="2" presetClass="entr" presetSubtype="2" fill="hold" grpId="0" nodeType="after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additive="base">
                                            <p:cTn id="20" dur="500" fill="hold"/>
                                            <p:tgtEl>
                                              <p:spTgt spid="14"/>
                                            </p:tgtEl>
                                            <p:attrNameLst>
                                              <p:attrName>ppt_x</p:attrName>
                                            </p:attrNameLst>
                                          </p:cBhvr>
                                          <p:tavLst>
                                            <p:tav tm="0">
                                              <p:val>
                                                <p:strVal val="1+#ppt_w/2"/>
                                              </p:val>
                                            </p:tav>
                                            <p:tav tm="100000">
                                              <p:val>
                                                <p:strVal val="#ppt_x"/>
                                              </p:val>
                                            </p:tav>
                                          </p:tavLst>
                                        </p:anim>
                                        <p:anim calcmode="lin" valueType="num">
                                          <p:cBhvr additive="base">
                                            <p:cTn id="21" dur="500" fill="hold"/>
                                            <p:tgtEl>
                                              <p:spTgt spid="14"/>
                                            </p:tgtEl>
                                            <p:attrNameLst>
                                              <p:attrName>ppt_y</p:attrName>
                                            </p:attrNameLst>
                                          </p:cBhvr>
                                          <p:tavLst>
                                            <p:tav tm="0">
                                              <p:val>
                                                <p:strVal val="#ppt_y"/>
                                              </p:val>
                                            </p:tav>
                                            <p:tav tm="100000">
                                              <p:val>
                                                <p:strVal val="#ppt_y"/>
                                              </p:val>
                                            </p:tav>
                                          </p:tavLst>
                                        </p:anim>
                                      </p:childTnLst>
                                    </p:cTn>
                                  </p:par>
                                  <p:par>
                                    <p:cTn id="22" presetID="12" presetClass="entr" presetSubtype="2" fill="hold" grpId="0" nodeType="withEffect">
                                      <p:stCondLst>
                                        <p:cond delay="20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300"/>
                                            <p:tgtEl>
                                              <p:spTgt spid="13"/>
                                            </p:tgtEl>
                                            <p:attrNameLst>
                                              <p:attrName>ppt_x</p:attrName>
                                            </p:attrNameLst>
                                          </p:cBhvr>
                                          <p:tavLst>
                                            <p:tav tm="0">
                                              <p:val>
                                                <p:strVal val="#ppt_x+#ppt_w*1.125000"/>
                                              </p:val>
                                            </p:tav>
                                            <p:tav tm="100000">
                                              <p:val>
                                                <p:strVal val="#ppt_x"/>
                                              </p:val>
                                            </p:tav>
                                          </p:tavLst>
                                        </p:anim>
                                        <p:animEffect transition="in" filter="wipe(left)">
                                          <p:cBhvr>
                                            <p:cTn id="25" dur="300"/>
                                            <p:tgtEl>
                                              <p:spTgt spid="13"/>
                                            </p:tgtEl>
                                          </p:cBhvr>
                                        </p:animEffect>
                                      </p:childTnLst>
                                    </p:cTn>
                                  </p:par>
                                  <p:par>
                                    <p:cTn id="26" presetID="12" presetClass="entr" presetSubtype="2" fill="hold" grpId="0" nodeType="withEffect">
                                      <p:stCondLst>
                                        <p:cond delay="20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300"/>
                                            <p:tgtEl>
                                              <p:spTgt spid="18"/>
                                            </p:tgtEl>
                                            <p:attrNameLst>
                                              <p:attrName>ppt_x</p:attrName>
                                            </p:attrNameLst>
                                          </p:cBhvr>
                                          <p:tavLst>
                                            <p:tav tm="0">
                                              <p:val>
                                                <p:strVal val="#ppt_x+#ppt_w*1.125000"/>
                                              </p:val>
                                            </p:tav>
                                            <p:tav tm="100000">
                                              <p:val>
                                                <p:strVal val="#ppt_x"/>
                                              </p:val>
                                            </p:tav>
                                          </p:tavLst>
                                        </p:anim>
                                        <p:animEffect transition="in" filter="wipe(left)">
                                          <p:cBhvr>
                                            <p:cTn id="29" dur="300"/>
                                            <p:tgtEl>
                                              <p:spTgt spid="18"/>
                                            </p:tgtEl>
                                          </p:cBhvr>
                                        </p:animEffect>
                                      </p:childTnLst>
                                    </p:cTn>
                                  </p:par>
                                </p:childTnLst>
                              </p:cTn>
                            </p:par>
                            <p:par>
                              <p:cTn id="30" fill="hold">
                                <p:stCondLst>
                                  <p:cond delay="1000"/>
                                </p:stCondLst>
                                <p:childTnLst>
                                  <p:par>
                                    <p:cTn id="31" presetID="2" presetClass="entr" presetSubtype="8"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additive="base">
                                            <p:cTn id="33" dur="500" fill="hold"/>
                                            <p:tgtEl>
                                              <p:spTgt spid="6"/>
                                            </p:tgtEl>
                                            <p:attrNameLst>
                                              <p:attrName>ppt_x</p:attrName>
                                            </p:attrNameLst>
                                          </p:cBhvr>
                                          <p:tavLst>
                                            <p:tav tm="0">
                                              <p:val>
                                                <p:strVal val="0-#ppt_w/2"/>
                                              </p:val>
                                            </p:tav>
                                            <p:tav tm="100000">
                                              <p:val>
                                                <p:strVal val="#ppt_x"/>
                                              </p:val>
                                            </p:tav>
                                          </p:tavLst>
                                        </p:anim>
                                        <p:anim calcmode="lin" valueType="num">
                                          <p:cBhvr additive="base">
                                            <p:cTn id="34" dur="500" fill="hold"/>
                                            <p:tgtEl>
                                              <p:spTgt spid="6"/>
                                            </p:tgtEl>
                                            <p:attrNameLst>
                                              <p:attrName>ppt_y</p:attrName>
                                            </p:attrNameLst>
                                          </p:cBhvr>
                                          <p:tavLst>
                                            <p:tav tm="0">
                                              <p:val>
                                                <p:strVal val="#ppt_y"/>
                                              </p:val>
                                            </p:tav>
                                            <p:tav tm="100000">
                                              <p:val>
                                                <p:strVal val="#ppt_y"/>
                                              </p:val>
                                            </p:tav>
                                          </p:tavLst>
                                        </p:anim>
                                      </p:childTnLst>
                                    </p:cTn>
                                  </p:par>
                                  <p:par>
                                    <p:cTn id="35" presetID="12" presetClass="entr" presetSubtype="8" fill="hold" grpId="0" nodeType="withEffect">
                                      <p:stCondLst>
                                        <p:cond delay="20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300"/>
                                            <p:tgtEl>
                                              <p:spTgt spid="4"/>
                                            </p:tgtEl>
                                            <p:attrNameLst>
                                              <p:attrName>ppt_x</p:attrName>
                                            </p:attrNameLst>
                                          </p:cBhvr>
                                          <p:tavLst>
                                            <p:tav tm="0">
                                              <p:val>
                                                <p:strVal val="#ppt_x-#ppt_w*1.125000"/>
                                              </p:val>
                                            </p:tav>
                                            <p:tav tm="100000">
                                              <p:val>
                                                <p:strVal val="#ppt_x"/>
                                              </p:val>
                                            </p:tav>
                                          </p:tavLst>
                                        </p:anim>
                                        <p:animEffect transition="in" filter="wipe(right)">
                                          <p:cBhvr>
                                            <p:cTn id="38" dur="300"/>
                                            <p:tgtEl>
                                              <p:spTgt spid="4"/>
                                            </p:tgtEl>
                                          </p:cBhvr>
                                        </p:animEffect>
                                      </p:childTnLst>
                                    </p:cTn>
                                  </p:par>
                                  <p:par>
                                    <p:cTn id="39" presetID="12" presetClass="entr" presetSubtype="8" fill="hold" grpId="0" nodeType="withEffect">
                                      <p:stCondLst>
                                        <p:cond delay="200"/>
                                      </p:stCondLst>
                                      <p:childTnLst>
                                        <p:set>
                                          <p:cBhvr>
                                            <p:cTn id="40" dur="1" fill="hold">
                                              <p:stCondLst>
                                                <p:cond delay="0"/>
                                              </p:stCondLst>
                                            </p:cTn>
                                            <p:tgtEl>
                                              <p:spTgt spid="10"/>
                                            </p:tgtEl>
                                            <p:attrNameLst>
                                              <p:attrName>style.visibility</p:attrName>
                                            </p:attrNameLst>
                                          </p:cBhvr>
                                          <p:to>
                                            <p:strVal val="visible"/>
                                          </p:to>
                                        </p:set>
                                        <p:anim calcmode="lin" valueType="num">
                                          <p:cBhvr additive="base">
                                            <p:cTn id="41" dur="300"/>
                                            <p:tgtEl>
                                              <p:spTgt spid="10"/>
                                            </p:tgtEl>
                                            <p:attrNameLst>
                                              <p:attrName>ppt_x</p:attrName>
                                            </p:attrNameLst>
                                          </p:cBhvr>
                                          <p:tavLst>
                                            <p:tav tm="0">
                                              <p:val>
                                                <p:strVal val="#ppt_x-#ppt_w*1.125000"/>
                                              </p:val>
                                            </p:tav>
                                            <p:tav tm="100000">
                                              <p:val>
                                                <p:strVal val="#ppt_x"/>
                                              </p:val>
                                            </p:tav>
                                          </p:tavLst>
                                        </p:anim>
                                        <p:animEffect transition="in" filter="wipe(right)">
                                          <p:cBhvr>
                                            <p:cTn id="42" dur="300"/>
                                            <p:tgtEl>
                                              <p:spTgt spid="10"/>
                                            </p:tgtEl>
                                          </p:cBhvr>
                                        </p:animEffect>
                                      </p:childTnLst>
                                    </p:cTn>
                                  </p:par>
                                </p:childTnLst>
                              </p:cTn>
                            </p:par>
                            <p:par>
                              <p:cTn id="43" fill="hold">
                                <p:stCondLst>
                                  <p:cond delay="1500"/>
                                </p:stCondLst>
                                <p:childTnLst>
                                  <p:par>
                                    <p:cTn id="44" presetID="2" presetClass="entr" presetSubtype="2" fill="hold"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additive="base">
                                            <p:cTn id="46" dur="500" fill="hold"/>
                                            <p:tgtEl>
                                              <p:spTgt spid="7"/>
                                            </p:tgtEl>
                                            <p:attrNameLst>
                                              <p:attrName>ppt_x</p:attrName>
                                            </p:attrNameLst>
                                          </p:cBhvr>
                                          <p:tavLst>
                                            <p:tav tm="0">
                                              <p:val>
                                                <p:strVal val="1+#ppt_w/2"/>
                                              </p:val>
                                            </p:tav>
                                            <p:tav tm="100000">
                                              <p:val>
                                                <p:strVal val="#ppt_x"/>
                                              </p:val>
                                            </p:tav>
                                          </p:tavLst>
                                        </p:anim>
                                        <p:anim calcmode="lin" valueType="num">
                                          <p:cBhvr additive="base">
                                            <p:cTn id="47" dur="500" fill="hold"/>
                                            <p:tgtEl>
                                              <p:spTgt spid="7"/>
                                            </p:tgtEl>
                                            <p:attrNameLst>
                                              <p:attrName>ppt_y</p:attrName>
                                            </p:attrNameLst>
                                          </p:cBhvr>
                                          <p:tavLst>
                                            <p:tav tm="0">
                                              <p:val>
                                                <p:strVal val="#ppt_y"/>
                                              </p:val>
                                            </p:tav>
                                            <p:tav tm="100000">
                                              <p:val>
                                                <p:strVal val="#ppt_y"/>
                                              </p:val>
                                            </p:tav>
                                          </p:tavLst>
                                        </p:anim>
                                      </p:childTnLst>
                                    </p:cTn>
                                  </p:par>
                                  <p:par>
                                    <p:cTn id="48" presetID="12" presetClass="entr" presetSubtype="2" fill="hold" grpId="0" nodeType="withEffect">
                                      <p:stCondLst>
                                        <p:cond delay="200"/>
                                      </p:stCondLst>
                                      <p:childTnLst>
                                        <p:set>
                                          <p:cBhvr>
                                            <p:cTn id="49" dur="1" fill="hold">
                                              <p:stCondLst>
                                                <p:cond delay="0"/>
                                              </p:stCondLst>
                                            </p:cTn>
                                            <p:tgtEl>
                                              <p:spTgt spid="5"/>
                                            </p:tgtEl>
                                            <p:attrNameLst>
                                              <p:attrName>style.visibility</p:attrName>
                                            </p:attrNameLst>
                                          </p:cBhvr>
                                          <p:to>
                                            <p:strVal val="visible"/>
                                          </p:to>
                                        </p:set>
                                        <p:anim calcmode="lin" valueType="num">
                                          <p:cBhvr additive="base">
                                            <p:cTn id="50" dur="300"/>
                                            <p:tgtEl>
                                              <p:spTgt spid="5"/>
                                            </p:tgtEl>
                                            <p:attrNameLst>
                                              <p:attrName>ppt_x</p:attrName>
                                            </p:attrNameLst>
                                          </p:cBhvr>
                                          <p:tavLst>
                                            <p:tav tm="0">
                                              <p:val>
                                                <p:strVal val="#ppt_x+#ppt_w*1.125000"/>
                                              </p:val>
                                            </p:tav>
                                            <p:tav tm="100000">
                                              <p:val>
                                                <p:strVal val="#ppt_x"/>
                                              </p:val>
                                            </p:tav>
                                          </p:tavLst>
                                        </p:anim>
                                        <p:animEffect transition="in" filter="wipe(left)">
                                          <p:cBhvr>
                                            <p:cTn id="51" dur="300"/>
                                            <p:tgtEl>
                                              <p:spTgt spid="5"/>
                                            </p:tgtEl>
                                          </p:cBhvr>
                                        </p:animEffect>
                                      </p:childTnLst>
                                    </p:cTn>
                                  </p:par>
                                  <p:par>
                                    <p:cTn id="52" presetID="12" presetClass="entr" presetSubtype="2" fill="hold" grpId="0" nodeType="withEffect">
                                      <p:stCondLst>
                                        <p:cond delay="200"/>
                                      </p:stCondLst>
                                      <p:childTnLst>
                                        <p:set>
                                          <p:cBhvr>
                                            <p:cTn id="53" dur="1" fill="hold">
                                              <p:stCondLst>
                                                <p:cond delay="0"/>
                                              </p:stCondLst>
                                            </p:cTn>
                                            <p:tgtEl>
                                              <p:spTgt spid="11"/>
                                            </p:tgtEl>
                                            <p:attrNameLst>
                                              <p:attrName>style.visibility</p:attrName>
                                            </p:attrNameLst>
                                          </p:cBhvr>
                                          <p:to>
                                            <p:strVal val="visible"/>
                                          </p:to>
                                        </p:set>
                                        <p:anim calcmode="lin" valueType="num">
                                          <p:cBhvr additive="base">
                                            <p:cTn id="54" dur="300"/>
                                            <p:tgtEl>
                                              <p:spTgt spid="11"/>
                                            </p:tgtEl>
                                            <p:attrNameLst>
                                              <p:attrName>ppt_x</p:attrName>
                                            </p:attrNameLst>
                                          </p:cBhvr>
                                          <p:tavLst>
                                            <p:tav tm="0">
                                              <p:val>
                                                <p:strVal val="#ppt_x+#ppt_w*1.125000"/>
                                              </p:val>
                                            </p:tav>
                                            <p:tav tm="100000">
                                              <p:val>
                                                <p:strVal val="#ppt_x"/>
                                              </p:val>
                                            </p:tav>
                                          </p:tavLst>
                                        </p:anim>
                                        <p:animEffect transition="in" filter="wipe(left)">
                                          <p:cBhvr>
                                            <p:cTn id="55" dur="300"/>
                                            <p:tgtEl>
                                              <p:spTgt spid="11"/>
                                            </p:tgtEl>
                                          </p:cBhvr>
                                        </p:animEffect>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 calcmode="lin" valueType="num">
                                          <p:cBhvr>
                                            <p:cTn id="59" dur="500" fill="hold"/>
                                            <p:tgtEl>
                                              <p:spTgt spid="22"/>
                                            </p:tgtEl>
                                            <p:attrNameLst>
                                              <p:attrName>ppt_w</p:attrName>
                                            </p:attrNameLst>
                                          </p:cBhvr>
                                          <p:tavLst>
                                            <p:tav tm="0">
                                              <p:val>
                                                <p:fltVal val="0"/>
                                              </p:val>
                                            </p:tav>
                                            <p:tav tm="100000">
                                              <p:val>
                                                <p:strVal val="#ppt_w"/>
                                              </p:val>
                                            </p:tav>
                                          </p:tavLst>
                                        </p:anim>
                                        <p:anim calcmode="lin" valueType="num">
                                          <p:cBhvr>
                                            <p:cTn id="60" dur="500" fill="hold"/>
                                            <p:tgtEl>
                                              <p:spTgt spid="22"/>
                                            </p:tgtEl>
                                            <p:attrNameLst>
                                              <p:attrName>ppt_h</p:attrName>
                                            </p:attrNameLst>
                                          </p:cBhvr>
                                          <p:tavLst>
                                            <p:tav tm="0">
                                              <p:val>
                                                <p:fltVal val="0"/>
                                              </p:val>
                                            </p:tav>
                                            <p:tav tm="100000">
                                              <p:val>
                                                <p:strVal val="#ppt_h"/>
                                              </p:val>
                                            </p:tav>
                                          </p:tavLst>
                                        </p:anim>
                                        <p:animEffect transition="in" filter="fade">
                                          <p:cBhvr>
                                            <p:cTn id="61" dur="500"/>
                                            <p:tgtEl>
                                              <p:spTgt spid="22"/>
                                            </p:tgtEl>
                                          </p:cBhvr>
                                        </p:animEffect>
                                        <p:anim calcmode="lin" valueType="num">
                                          <p:cBhvr>
                                            <p:cTn id="62" dur="500" fill="hold"/>
                                            <p:tgtEl>
                                              <p:spTgt spid="22"/>
                                            </p:tgtEl>
                                            <p:attrNameLst>
                                              <p:attrName>ppt_x</p:attrName>
                                            </p:attrNameLst>
                                          </p:cBhvr>
                                          <p:tavLst>
                                            <p:tav tm="0">
                                              <p:val>
                                                <p:fltVal val="0.5"/>
                                              </p:val>
                                            </p:tav>
                                            <p:tav tm="100000">
                                              <p:val>
                                                <p:strVal val="#ppt_x"/>
                                              </p:val>
                                            </p:tav>
                                          </p:tavLst>
                                        </p:anim>
                                        <p:anim calcmode="lin" valueType="num">
                                          <p:cBhvr>
                                            <p:cTn id="63" dur="500" fill="hold"/>
                                            <p:tgtEl>
                                              <p:spTgt spid="22"/>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1000"/>
                                      </p:stCondLst>
                                      <p:childTnLst>
                                        <p:set>
                                          <p:cBhvr>
                                            <p:cTn id="65" dur="1" fill="hold">
                                              <p:stCondLst>
                                                <p:cond delay="0"/>
                                              </p:stCondLst>
                                            </p:cTn>
                                            <p:tgtEl>
                                              <p:spTgt spid="20"/>
                                            </p:tgtEl>
                                            <p:attrNameLst>
                                              <p:attrName>style.visibility</p:attrName>
                                            </p:attrNameLst>
                                          </p:cBhvr>
                                          <p:to>
                                            <p:strVal val="visible"/>
                                          </p:to>
                                        </p:set>
                                        <p:anim calcmode="lin" valueType="num">
                                          <p:cBhvr>
                                            <p:cTn id="66" dur="500" fill="hold"/>
                                            <p:tgtEl>
                                              <p:spTgt spid="20"/>
                                            </p:tgtEl>
                                            <p:attrNameLst>
                                              <p:attrName>ppt_w</p:attrName>
                                            </p:attrNameLst>
                                          </p:cBhvr>
                                          <p:tavLst>
                                            <p:tav tm="0">
                                              <p:val>
                                                <p:fltVal val="0"/>
                                              </p:val>
                                            </p:tav>
                                            <p:tav tm="100000">
                                              <p:val>
                                                <p:strVal val="#ppt_w"/>
                                              </p:val>
                                            </p:tav>
                                          </p:tavLst>
                                        </p:anim>
                                        <p:anim calcmode="lin" valueType="num">
                                          <p:cBhvr>
                                            <p:cTn id="67" dur="500" fill="hold"/>
                                            <p:tgtEl>
                                              <p:spTgt spid="20"/>
                                            </p:tgtEl>
                                            <p:attrNameLst>
                                              <p:attrName>ppt_h</p:attrName>
                                            </p:attrNameLst>
                                          </p:cBhvr>
                                          <p:tavLst>
                                            <p:tav tm="0">
                                              <p:val>
                                                <p:fltVal val="0"/>
                                              </p:val>
                                            </p:tav>
                                            <p:tav tm="100000">
                                              <p:val>
                                                <p:strVal val="#ppt_h"/>
                                              </p:val>
                                            </p:tav>
                                          </p:tavLst>
                                        </p:anim>
                                        <p:animEffect transition="in" filter="fade">
                                          <p:cBhvr>
                                            <p:cTn id="68" dur="500"/>
                                            <p:tgtEl>
                                              <p:spTgt spid="20"/>
                                            </p:tgtEl>
                                          </p:cBhvr>
                                        </p:animEffect>
                                        <p:anim calcmode="lin" valueType="num">
                                          <p:cBhvr>
                                            <p:cTn id="69" dur="500" fill="hold"/>
                                            <p:tgtEl>
                                              <p:spTgt spid="20"/>
                                            </p:tgtEl>
                                            <p:attrNameLst>
                                              <p:attrName>ppt_x</p:attrName>
                                            </p:attrNameLst>
                                          </p:cBhvr>
                                          <p:tavLst>
                                            <p:tav tm="0">
                                              <p:val>
                                                <p:fltVal val="0.5"/>
                                              </p:val>
                                            </p:tav>
                                            <p:tav tm="100000">
                                              <p:val>
                                                <p:strVal val="#ppt_x"/>
                                              </p:val>
                                            </p:tav>
                                          </p:tavLst>
                                        </p:anim>
                                        <p:anim calcmode="lin" valueType="num">
                                          <p:cBhvr>
                                            <p:cTn id="70" dur="500" fill="hold"/>
                                            <p:tgtEl>
                                              <p:spTgt spid="20"/>
                                            </p:tgtEl>
                                            <p:attrNameLst>
                                              <p:attrName>ppt_y</p:attrName>
                                            </p:attrNameLst>
                                          </p:cBhvr>
                                          <p:tavLst>
                                            <p:tav tm="0">
                                              <p:val>
                                                <p:fltVal val="0.5"/>
                                              </p:val>
                                            </p:tav>
                                            <p:tav tm="100000">
                                              <p:val>
                                                <p:strVal val="#ppt_y"/>
                                              </p:val>
                                            </p:tav>
                                          </p:tavLst>
                                        </p:anim>
                                      </p:childTnLst>
                                    </p:cTn>
                                  </p:par>
                                  <p:par>
                                    <p:cTn id="71" presetID="53" presetClass="entr" presetSubtype="528" fill="hold" grpId="0" nodeType="withEffect">
                                      <p:stCondLst>
                                        <p:cond delay="800"/>
                                      </p:stCondLst>
                                      <p:childTnLst>
                                        <p:set>
                                          <p:cBhvr>
                                            <p:cTn id="72" dur="1" fill="hold">
                                              <p:stCondLst>
                                                <p:cond delay="0"/>
                                              </p:stCondLst>
                                            </p:cTn>
                                            <p:tgtEl>
                                              <p:spTgt spid="21"/>
                                            </p:tgtEl>
                                            <p:attrNameLst>
                                              <p:attrName>style.visibility</p:attrName>
                                            </p:attrNameLst>
                                          </p:cBhvr>
                                          <p:to>
                                            <p:strVal val="visible"/>
                                          </p:to>
                                        </p:set>
                                        <p:anim calcmode="lin" valueType="num">
                                          <p:cBhvr>
                                            <p:cTn id="73" dur="500" fill="hold"/>
                                            <p:tgtEl>
                                              <p:spTgt spid="21"/>
                                            </p:tgtEl>
                                            <p:attrNameLst>
                                              <p:attrName>ppt_w</p:attrName>
                                            </p:attrNameLst>
                                          </p:cBhvr>
                                          <p:tavLst>
                                            <p:tav tm="0">
                                              <p:val>
                                                <p:fltVal val="0"/>
                                              </p:val>
                                            </p:tav>
                                            <p:tav tm="100000">
                                              <p:val>
                                                <p:strVal val="#ppt_w"/>
                                              </p:val>
                                            </p:tav>
                                          </p:tavLst>
                                        </p:anim>
                                        <p:anim calcmode="lin" valueType="num">
                                          <p:cBhvr>
                                            <p:cTn id="74" dur="500" fill="hold"/>
                                            <p:tgtEl>
                                              <p:spTgt spid="21"/>
                                            </p:tgtEl>
                                            <p:attrNameLst>
                                              <p:attrName>ppt_h</p:attrName>
                                            </p:attrNameLst>
                                          </p:cBhvr>
                                          <p:tavLst>
                                            <p:tav tm="0">
                                              <p:val>
                                                <p:fltVal val="0"/>
                                              </p:val>
                                            </p:tav>
                                            <p:tav tm="100000">
                                              <p:val>
                                                <p:strVal val="#ppt_h"/>
                                              </p:val>
                                            </p:tav>
                                          </p:tavLst>
                                        </p:anim>
                                        <p:animEffect transition="in" filter="fade">
                                          <p:cBhvr>
                                            <p:cTn id="75" dur="500"/>
                                            <p:tgtEl>
                                              <p:spTgt spid="21"/>
                                            </p:tgtEl>
                                          </p:cBhvr>
                                        </p:animEffect>
                                        <p:anim calcmode="lin" valueType="num">
                                          <p:cBhvr>
                                            <p:cTn id="76" dur="500" fill="hold"/>
                                            <p:tgtEl>
                                              <p:spTgt spid="21"/>
                                            </p:tgtEl>
                                            <p:attrNameLst>
                                              <p:attrName>ppt_x</p:attrName>
                                            </p:attrNameLst>
                                          </p:cBhvr>
                                          <p:tavLst>
                                            <p:tav tm="0">
                                              <p:val>
                                                <p:fltVal val="0.5"/>
                                              </p:val>
                                            </p:tav>
                                            <p:tav tm="100000">
                                              <p:val>
                                                <p:strVal val="#ppt_x"/>
                                              </p:val>
                                            </p:tav>
                                          </p:tavLst>
                                        </p:anim>
                                        <p:anim calcmode="lin" valueType="num">
                                          <p:cBhvr>
                                            <p:cTn id="77" dur="500" fill="hold"/>
                                            <p:tgtEl>
                                              <p:spTgt spid="21"/>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200"/>
                                      </p:stCondLst>
                                      <p:childTnLst>
                                        <p:set>
                                          <p:cBhvr>
                                            <p:cTn id="79" dur="1" fill="hold">
                                              <p:stCondLst>
                                                <p:cond delay="0"/>
                                              </p:stCondLst>
                                            </p:cTn>
                                            <p:tgtEl>
                                              <p:spTgt spid="23"/>
                                            </p:tgtEl>
                                            <p:attrNameLst>
                                              <p:attrName>style.visibility</p:attrName>
                                            </p:attrNameLst>
                                          </p:cBhvr>
                                          <p:to>
                                            <p:strVal val="visible"/>
                                          </p:to>
                                        </p:set>
                                        <p:anim calcmode="lin" valueType="num">
                                          <p:cBhvr>
                                            <p:cTn id="80" dur="500" fill="hold"/>
                                            <p:tgtEl>
                                              <p:spTgt spid="23"/>
                                            </p:tgtEl>
                                            <p:attrNameLst>
                                              <p:attrName>ppt_w</p:attrName>
                                            </p:attrNameLst>
                                          </p:cBhvr>
                                          <p:tavLst>
                                            <p:tav tm="0">
                                              <p:val>
                                                <p:fltVal val="0"/>
                                              </p:val>
                                            </p:tav>
                                            <p:tav tm="100000">
                                              <p:val>
                                                <p:strVal val="#ppt_w"/>
                                              </p:val>
                                            </p:tav>
                                          </p:tavLst>
                                        </p:anim>
                                        <p:anim calcmode="lin" valueType="num">
                                          <p:cBhvr>
                                            <p:cTn id="81" dur="500" fill="hold"/>
                                            <p:tgtEl>
                                              <p:spTgt spid="23"/>
                                            </p:tgtEl>
                                            <p:attrNameLst>
                                              <p:attrName>ppt_h</p:attrName>
                                            </p:attrNameLst>
                                          </p:cBhvr>
                                          <p:tavLst>
                                            <p:tav tm="0">
                                              <p:val>
                                                <p:fltVal val="0"/>
                                              </p:val>
                                            </p:tav>
                                            <p:tav tm="100000">
                                              <p:val>
                                                <p:strVal val="#ppt_h"/>
                                              </p:val>
                                            </p:tav>
                                          </p:tavLst>
                                        </p:anim>
                                        <p:animEffect transition="in" filter="fade">
                                          <p:cBhvr>
                                            <p:cTn id="82" dur="500"/>
                                            <p:tgtEl>
                                              <p:spTgt spid="23"/>
                                            </p:tgtEl>
                                          </p:cBhvr>
                                        </p:animEffect>
                                        <p:anim calcmode="lin" valueType="num">
                                          <p:cBhvr>
                                            <p:cTn id="83" dur="500" fill="hold"/>
                                            <p:tgtEl>
                                              <p:spTgt spid="23"/>
                                            </p:tgtEl>
                                            <p:attrNameLst>
                                              <p:attrName>ppt_x</p:attrName>
                                            </p:attrNameLst>
                                          </p:cBhvr>
                                          <p:tavLst>
                                            <p:tav tm="0">
                                              <p:val>
                                                <p:fltVal val="0.5"/>
                                              </p:val>
                                            </p:tav>
                                            <p:tav tm="100000">
                                              <p:val>
                                                <p:strVal val="#ppt_x"/>
                                              </p:val>
                                            </p:tav>
                                          </p:tavLst>
                                        </p:anim>
                                        <p:anim calcmode="lin" valueType="num">
                                          <p:cBhvr>
                                            <p:cTn id="84" dur="500" fill="hold"/>
                                            <p:tgtEl>
                                              <p:spTgt spid="23"/>
                                            </p:tgtEl>
                                            <p:attrNameLst>
                                              <p:attrName>ppt_y</p:attrName>
                                            </p:attrNameLst>
                                          </p:cBhvr>
                                          <p:tavLst>
                                            <p:tav tm="0">
                                              <p:val>
                                                <p:fltVal val="0.5"/>
                                              </p:val>
                                            </p:tav>
                                            <p:tav tm="100000">
                                              <p:val>
                                                <p:strVal val="#ppt_y"/>
                                              </p:val>
                                            </p:tav>
                                          </p:tavLst>
                                        </p:anim>
                                      </p:childTnLst>
                                    </p:cTn>
                                  </p:par>
                                </p:childTnLst>
                              </p:cTn>
                            </p:par>
                            <p:par>
                              <p:cTn id="85" fill="hold">
                                <p:stCondLst>
                                  <p:cond delay="2500"/>
                                </p:stCondLst>
                                <p:childTnLst>
                                  <p:par>
                                    <p:cTn id="86" presetID="22" presetClass="entr" presetSubtype="4" fill="hold" grpId="0" nodeType="afterEffect">
                                      <p:stCondLst>
                                        <p:cond delay="0"/>
                                      </p:stCondLst>
                                      <p:childTnLst>
                                        <p:set>
                                          <p:cBhvr>
                                            <p:cTn id="87" dur="1" fill="hold">
                                              <p:stCondLst>
                                                <p:cond delay="0"/>
                                              </p:stCondLst>
                                            </p:cTn>
                                            <p:tgtEl>
                                              <p:spTgt spid="25"/>
                                            </p:tgtEl>
                                            <p:attrNameLst>
                                              <p:attrName>style.visibility</p:attrName>
                                            </p:attrNameLst>
                                          </p:cBhvr>
                                          <p:to>
                                            <p:strVal val="visible"/>
                                          </p:to>
                                        </p:set>
                                        <p:animEffect transition="in" filter="wipe(down)">
                                          <p:cBhvr>
                                            <p:cTn id="88"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10" grpId="0"/>
          <p:bldP spid="11" grpId="0"/>
          <p:bldP spid="12" grpId="0"/>
          <p:bldP spid="13" grpId="0"/>
          <p:bldP spid="14" grpId="0" animBg="1"/>
          <p:bldP spid="18" grpId="0"/>
          <p:bldP spid="19" grpId="0"/>
          <p:bldP spid="20" grpId="0" animBg="1"/>
          <p:bldP spid="21" grpId="0" animBg="1"/>
          <p:bldP spid="22" grpId="0" animBg="1"/>
          <p:bldP spid="23" grpId="0" animBg="1"/>
          <p:bldP spid="25" grpId="0"/>
        </p:bldLst>
      </p:timing>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4289159" y="2101246"/>
            <a:ext cx="1801567" cy="1596711"/>
            <a:chOff x="1572165" y="1993205"/>
            <a:chExt cx="1962102" cy="1738992"/>
          </a:xfrm>
        </p:grpSpPr>
        <p:sp>
          <p:nvSpPr>
            <p:cNvPr id="5" name="Freeform 5"/>
            <p:cNvSpPr/>
            <p:nvPr/>
          </p:nvSpPr>
          <p:spPr bwMode="auto">
            <a:xfrm>
              <a:off x="1572165" y="1993205"/>
              <a:ext cx="1962102" cy="173899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31750">
              <a:gradFill flip="none" rotWithShape="1">
                <a:gsLst>
                  <a:gs pos="0">
                    <a:schemeClr val="bg1">
                      <a:lumMod val="75000"/>
                    </a:schemeClr>
                  </a:gs>
                  <a:gs pos="100000">
                    <a:schemeClr val="bg1"/>
                  </a:gs>
                </a:gsLst>
                <a:lin ang="2700000" scaled="1"/>
                <a:tileRect/>
              </a:gradFill>
            </a:ln>
            <a:effectLst>
              <a:innerShdw blurRad="127000" dist="63500" dir="13500000">
                <a:srgbClr val="87B0C7">
                  <a:alpha val="85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latin typeface="+mn-ea"/>
                <a:cs typeface="+mn-ea"/>
                <a:sym typeface="Arial" panose="020B0604020202020204" pitchFamily="34" charset="0"/>
              </a:endParaRPr>
            </a:p>
          </p:txBody>
        </p:sp>
        <p:sp>
          <p:nvSpPr>
            <p:cNvPr id="6" name="Freeform 5"/>
            <p:cNvSpPr/>
            <p:nvPr/>
          </p:nvSpPr>
          <p:spPr bwMode="auto">
            <a:xfrm>
              <a:off x="1713040" y="2118061"/>
              <a:ext cx="1680353" cy="148928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95000"/>
              </a:schemeClr>
            </a:solidFill>
            <a:ln w="50800">
              <a:noFill/>
            </a:ln>
            <a:effectLst>
              <a:outerShdw blurRad="101600" dist="50800" dir="2700000" algn="tl" rotWithShape="0">
                <a:srgbClr val="87B0C7">
                  <a:alpha val="64000"/>
                </a:srgbClr>
              </a:outerShdw>
            </a:effectLst>
            <a:scene3d>
              <a:camera prst="orthographicFront"/>
              <a:lightRig rig="threePt" dir="t"/>
            </a:scene3d>
            <a:sp3d prstMaterial="softEdge">
              <a:bevelT w="63500" h="190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latin typeface="+mn-ea"/>
                <a:cs typeface="+mn-ea"/>
                <a:sym typeface="Arial" panose="020B0604020202020204" pitchFamily="34" charset="0"/>
              </a:endParaRPr>
            </a:p>
          </p:txBody>
        </p:sp>
      </p:grpSp>
      <p:grpSp>
        <p:nvGrpSpPr>
          <p:cNvPr id="7" name="组合 6"/>
          <p:cNvGrpSpPr/>
          <p:nvPr/>
        </p:nvGrpSpPr>
        <p:grpSpPr>
          <a:xfrm>
            <a:off x="4289159" y="3791731"/>
            <a:ext cx="1801567" cy="1596711"/>
            <a:chOff x="1572165" y="1993205"/>
            <a:chExt cx="1962102" cy="1738992"/>
          </a:xfrm>
        </p:grpSpPr>
        <p:sp>
          <p:nvSpPr>
            <p:cNvPr id="8" name="Freeform 5"/>
            <p:cNvSpPr/>
            <p:nvPr/>
          </p:nvSpPr>
          <p:spPr bwMode="auto">
            <a:xfrm>
              <a:off x="1572165" y="1993205"/>
              <a:ext cx="1962102" cy="173899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31750">
              <a:gradFill flip="none" rotWithShape="1">
                <a:gsLst>
                  <a:gs pos="0">
                    <a:schemeClr val="bg1">
                      <a:lumMod val="75000"/>
                    </a:schemeClr>
                  </a:gs>
                  <a:gs pos="100000">
                    <a:schemeClr val="bg1"/>
                  </a:gs>
                </a:gsLst>
                <a:lin ang="2700000" scaled="1"/>
                <a:tileRect/>
              </a:gradFill>
            </a:ln>
            <a:effectLst>
              <a:innerShdw blurRad="127000" dist="63500" dir="13500000">
                <a:srgbClr val="87B0C7">
                  <a:alpha val="85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latin typeface="+mn-ea"/>
                <a:cs typeface="+mn-ea"/>
                <a:sym typeface="Arial" panose="020B0604020202020204" pitchFamily="34" charset="0"/>
              </a:endParaRPr>
            </a:p>
          </p:txBody>
        </p:sp>
        <p:sp>
          <p:nvSpPr>
            <p:cNvPr id="9" name="Freeform 5"/>
            <p:cNvSpPr/>
            <p:nvPr/>
          </p:nvSpPr>
          <p:spPr bwMode="auto">
            <a:xfrm>
              <a:off x="1713040" y="2118061"/>
              <a:ext cx="1680353" cy="148928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95000"/>
              </a:schemeClr>
            </a:solidFill>
            <a:ln w="50800">
              <a:noFill/>
            </a:ln>
            <a:effectLst>
              <a:outerShdw blurRad="101600" dist="50800" dir="2700000" algn="tl" rotWithShape="0">
                <a:srgbClr val="87B0C7">
                  <a:alpha val="64000"/>
                </a:srgbClr>
              </a:outerShdw>
            </a:effectLst>
            <a:scene3d>
              <a:camera prst="orthographicFront"/>
              <a:lightRig rig="threePt" dir="t"/>
            </a:scene3d>
            <a:sp3d prstMaterial="softEdge">
              <a:bevelT w="63500" h="190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latin typeface="+mn-ea"/>
                <a:cs typeface="+mn-ea"/>
                <a:sym typeface="Arial" panose="020B0604020202020204" pitchFamily="34" charset="0"/>
              </a:endParaRPr>
            </a:p>
          </p:txBody>
        </p:sp>
      </p:grpSp>
      <p:grpSp>
        <p:nvGrpSpPr>
          <p:cNvPr id="10" name="组合 9"/>
          <p:cNvGrpSpPr/>
          <p:nvPr/>
        </p:nvGrpSpPr>
        <p:grpSpPr>
          <a:xfrm>
            <a:off x="5764095" y="2946490"/>
            <a:ext cx="1801567" cy="1596711"/>
            <a:chOff x="1572165" y="1993205"/>
            <a:chExt cx="1962102" cy="1738992"/>
          </a:xfrm>
        </p:grpSpPr>
        <p:sp>
          <p:nvSpPr>
            <p:cNvPr id="11" name="Freeform 5"/>
            <p:cNvSpPr/>
            <p:nvPr/>
          </p:nvSpPr>
          <p:spPr bwMode="auto">
            <a:xfrm>
              <a:off x="1572165" y="1993205"/>
              <a:ext cx="1962102" cy="173899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31750">
              <a:gradFill flip="none" rotWithShape="1">
                <a:gsLst>
                  <a:gs pos="0">
                    <a:schemeClr val="bg1">
                      <a:lumMod val="75000"/>
                    </a:schemeClr>
                  </a:gs>
                  <a:gs pos="100000">
                    <a:schemeClr val="bg1"/>
                  </a:gs>
                </a:gsLst>
                <a:lin ang="2700000" scaled="1"/>
                <a:tileRect/>
              </a:gradFill>
            </a:ln>
            <a:effectLst>
              <a:innerShdw blurRad="127000" dist="63500" dir="13500000">
                <a:srgbClr val="87B0C7">
                  <a:alpha val="85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latin typeface="+mn-ea"/>
                <a:cs typeface="+mn-ea"/>
                <a:sym typeface="Arial" panose="020B0604020202020204" pitchFamily="34" charset="0"/>
              </a:endParaRPr>
            </a:p>
          </p:txBody>
        </p:sp>
        <p:sp>
          <p:nvSpPr>
            <p:cNvPr id="12" name="Freeform 5"/>
            <p:cNvSpPr/>
            <p:nvPr/>
          </p:nvSpPr>
          <p:spPr bwMode="auto">
            <a:xfrm>
              <a:off x="1713040" y="2118061"/>
              <a:ext cx="1680353" cy="148928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95000"/>
              </a:schemeClr>
            </a:solidFill>
            <a:ln w="50800">
              <a:noFill/>
            </a:ln>
            <a:effectLst>
              <a:outerShdw blurRad="101600" dist="50800" dir="2700000" algn="tl" rotWithShape="0">
                <a:srgbClr val="87B0C7">
                  <a:alpha val="64000"/>
                </a:srgbClr>
              </a:outerShdw>
            </a:effectLst>
            <a:scene3d>
              <a:camera prst="orthographicFront"/>
              <a:lightRig rig="threePt" dir="t"/>
            </a:scene3d>
            <a:sp3d prstMaterial="softEdge">
              <a:bevelT w="63500" h="190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latin typeface="+mn-ea"/>
                <a:cs typeface="+mn-ea"/>
                <a:sym typeface="Arial" panose="020B0604020202020204" pitchFamily="34" charset="0"/>
              </a:endParaRPr>
            </a:p>
          </p:txBody>
        </p:sp>
      </p:grpSp>
      <p:grpSp>
        <p:nvGrpSpPr>
          <p:cNvPr id="13" name="组合 12"/>
          <p:cNvGrpSpPr/>
          <p:nvPr/>
        </p:nvGrpSpPr>
        <p:grpSpPr>
          <a:xfrm>
            <a:off x="4914534" y="2662684"/>
            <a:ext cx="550817" cy="473832"/>
            <a:chOff x="3787022" y="1797643"/>
            <a:chExt cx="550817" cy="473832"/>
          </a:xfrm>
          <a:solidFill>
            <a:srgbClr val="87B0C7"/>
          </a:solidFill>
        </p:grpSpPr>
        <p:sp>
          <p:nvSpPr>
            <p:cNvPr id="14" name="Oval 217"/>
            <p:cNvSpPr>
              <a:spLocks noChangeArrowheads="1"/>
            </p:cNvSpPr>
            <p:nvPr/>
          </p:nvSpPr>
          <p:spPr bwMode="auto">
            <a:xfrm>
              <a:off x="4007132" y="1931010"/>
              <a:ext cx="108428" cy="135536"/>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a:solidFill>
                  <a:schemeClr val="bg1"/>
                </a:solidFill>
                <a:latin typeface="+mn-ea"/>
                <a:cs typeface="+mn-ea"/>
              </a:endParaRPr>
            </a:p>
          </p:txBody>
        </p:sp>
        <p:sp>
          <p:nvSpPr>
            <p:cNvPr id="15" name="Freeform 218"/>
            <p:cNvSpPr/>
            <p:nvPr/>
          </p:nvSpPr>
          <p:spPr bwMode="auto">
            <a:xfrm>
              <a:off x="4079779" y="2081725"/>
              <a:ext cx="96502" cy="133367"/>
            </a:xfrm>
            <a:custGeom>
              <a:avLst/>
              <a:gdLst>
                <a:gd name="T0" fmla="*/ 36 w 38"/>
                <a:gd name="T1" fmla="*/ 12 h 52"/>
                <a:gd name="T2" fmla="*/ 24 w 38"/>
                <a:gd name="T3" fmla="*/ 1 h 52"/>
                <a:gd name="T4" fmla="*/ 12 w 38"/>
                <a:gd name="T5" fmla="*/ 1 h 52"/>
                <a:gd name="T6" fmla="*/ 20 w 38"/>
                <a:gd name="T7" fmla="*/ 7 h 52"/>
                <a:gd name="T8" fmla="*/ 9 w 38"/>
                <a:gd name="T9" fmla="*/ 13 h 52"/>
                <a:gd name="T10" fmla="*/ 14 w 38"/>
                <a:gd name="T11" fmla="*/ 21 h 52"/>
                <a:gd name="T12" fmla="*/ 0 w 38"/>
                <a:gd name="T13" fmla="*/ 52 h 52"/>
                <a:gd name="T14" fmla="*/ 0 w 38"/>
                <a:gd name="T15" fmla="*/ 52 h 52"/>
                <a:gd name="T16" fmla="*/ 38 w 38"/>
                <a:gd name="T17" fmla="*/ 37 h 52"/>
                <a:gd name="T18" fmla="*/ 36 w 38"/>
                <a:gd name="T19" fmla="*/ 1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52">
                  <a:moveTo>
                    <a:pt x="36" y="12"/>
                  </a:moveTo>
                  <a:cubicBezTo>
                    <a:pt x="36" y="5"/>
                    <a:pt x="30" y="0"/>
                    <a:pt x="24" y="1"/>
                  </a:cubicBezTo>
                  <a:cubicBezTo>
                    <a:pt x="24" y="1"/>
                    <a:pt x="19" y="1"/>
                    <a:pt x="12" y="1"/>
                  </a:cubicBezTo>
                  <a:cubicBezTo>
                    <a:pt x="20" y="7"/>
                    <a:pt x="20" y="7"/>
                    <a:pt x="20" y="7"/>
                  </a:cubicBezTo>
                  <a:cubicBezTo>
                    <a:pt x="9" y="13"/>
                    <a:pt x="9" y="13"/>
                    <a:pt x="9" y="13"/>
                  </a:cubicBezTo>
                  <a:cubicBezTo>
                    <a:pt x="14" y="21"/>
                    <a:pt x="14" y="21"/>
                    <a:pt x="14" y="21"/>
                  </a:cubicBezTo>
                  <a:cubicBezTo>
                    <a:pt x="0" y="52"/>
                    <a:pt x="0" y="52"/>
                    <a:pt x="0" y="52"/>
                  </a:cubicBezTo>
                  <a:cubicBezTo>
                    <a:pt x="0" y="52"/>
                    <a:pt x="0" y="52"/>
                    <a:pt x="0" y="52"/>
                  </a:cubicBezTo>
                  <a:cubicBezTo>
                    <a:pt x="15" y="51"/>
                    <a:pt x="28" y="45"/>
                    <a:pt x="38" y="37"/>
                  </a:cubicBezTo>
                  <a:lnTo>
                    <a:pt x="36"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a:solidFill>
                  <a:schemeClr val="bg1"/>
                </a:solidFill>
                <a:latin typeface="+mn-ea"/>
                <a:cs typeface="+mn-ea"/>
              </a:endParaRPr>
            </a:p>
          </p:txBody>
        </p:sp>
        <p:sp>
          <p:nvSpPr>
            <p:cNvPr id="16" name="Freeform 219"/>
            <p:cNvSpPr/>
            <p:nvPr/>
          </p:nvSpPr>
          <p:spPr bwMode="auto">
            <a:xfrm>
              <a:off x="3948581" y="2081725"/>
              <a:ext cx="95417" cy="133367"/>
            </a:xfrm>
            <a:custGeom>
              <a:avLst/>
              <a:gdLst>
                <a:gd name="T0" fmla="*/ 23 w 37"/>
                <a:gd name="T1" fmla="*/ 21 h 52"/>
                <a:gd name="T2" fmla="*/ 28 w 37"/>
                <a:gd name="T3" fmla="*/ 13 h 52"/>
                <a:gd name="T4" fmla="*/ 17 w 37"/>
                <a:gd name="T5" fmla="*/ 7 h 52"/>
                <a:gd name="T6" fmla="*/ 25 w 37"/>
                <a:gd name="T7" fmla="*/ 0 h 52"/>
                <a:gd name="T8" fmla="*/ 15 w 37"/>
                <a:gd name="T9" fmla="*/ 1 h 52"/>
                <a:gd name="T10" fmla="*/ 15 w 37"/>
                <a:gd name="T11" fmla="*/ 1 h 52"/>
                <a:gd name="T12" fmla="*/ 2 w 37"/>
                <a:gd name="T13" fmla="*/ 12 h 52"/>
                <a:gd name="T14" fmla="*/ 0 w 37"/>
                <a:gd name="T15" fmla="*/ 37 h 52"/>
                <a:gd name="T16" fmla="*/ 37 w 37"/>
                <a:gd name="T17" fmla="*/ 52 h 52"/>
                <a:gd name="T18" fmla="*/ 37 w 37"/>
                <a:gd name="T19" fmla="*/ 52 h 52"/>
                <a:gd name="T20" fmla="*/ 23 w 37"/>
                <a:gd name="T21" fmla="*/ 2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 h="52">
                  <a:moveTo>
                    <a:pt x="23" y="21"/>
                  </a:moveTo>
                  <a:cubicBezTo>
                    <a:pt x="28" y="13"/>
                    <a:pt x="28" y="13"/>
                    <a:pt x="28" y="13"/>
                  </a:cubicBezTo>
                  <a:cubicBezTo>
                    <a:pt x="17" y="7"/>
                    <a:pt x="17" y="7"/>
                    <a:pt x="17" y="7"/>
                  </a:cubicBezTo>
                  <a:cubicBezTo>
                    <a:pt x="25" y="0"/>
                    <a:pt x="25" y="0"/>
                    <a:pt x="25" y="0"/>
                  </a:cubicBezTo>
                  <a:cubicBezTo>
                    <a:pt x="19" y="0"/>
                    <a:pt x="15" y="0"/>
                    <a:pt x="15" y="1"/>
                  </a:cubicBezTo>
                  <a:cubicBezTo>
                    <a:pt x="15" y="1"/>
                    <a:pt x="15" y="1"/>
                    <a:pt x="15" y="1"/>
                  </a:cubicBezTo>
                  <a:cubicBezTo>
                    <a:pt x="8" y="0"/>
                    <a:pt x="3" y="5"/>
                    <a:pt x="2" y="12"/>
                  </a:cubicBezTo>
                  <a:cubicBezTo>
                    <a:pt x="0" y="37"/>
                    <a:pt x="0" y="37"/>
                    <a:pt x="0" y="37"/>
                  </a:cubicBezTo>
                  <a:cubicBezTo>
                    <a:pt x="10" y="46"/>
                    <a:pt x="23" y="51"/>
                    <a:pt x="37" y="52"/>
                  </a:cubicBezTo>
                  <a:cubicBezTo>
                    <a:pt x="37" y="52"/>
                    <a:pt x="37" y="52"/>
                    <a:pt x="37" y="52"/>
                  </a:cubicBezTo>
                  <a:lnTo>
                    <a:pt x="23"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a:solidFill>
                  <a:schemeClr val="bg1"/>
                </a:solidFill>
                <a:latin typeface="+mn-ea"/>
                <a:cs typeface="+mn-ea"/>
              </a:endParaRPr>
            </a:p>
          </p:txBody>
        </p:sp>
        <p:sp>
          <p:nvSpPr>
            <p:cNvPr id="17" name="Freeform 220"/>
            <p:cNvSpPr/>
            <p:nvPr/>
          </p:nvSpPr>
          <p:spPr bwMode="auto">
            <a:xfrm>
              <a:off x="4043998" y="2081725"/>
              <a:ext cx="35782" cy="28191"/>
            </a:xfrm>
            <a:custGeom>
              <a:avLst/>
              <a:gdLst>
                <a:gd name="T0" fmla="*/ 28 w 33"/>
                <a:gd name="T1" fmla="*/ 26 h 26"/>
                <a:gd name="T2" fmla="*/ 28 w 33"/>
                <a:gd name="T3" fmla="*/ 26 h 26"/>
                <a:gd name="T4" fmla="*/ 33 w 33"/>
                <a:gd name="T5" fmla="*/ 24 h 26"/>
                <a:gd name="T6" fmla="*/ 28 w 33"/>
                <a:gd name="T7" fmla="*/ 0 h 26"/>
                <a:gd name="T8" fmla="*/ 7 w 33"/>
                <a:gd name="T9" fmla="*/ 0 h 26"/>
                <a:gd name="T10" fmla="*/ 0 w 33"/>
                <a:gd name="T11" fmla="*/ 24 h 26"/>
                <a:gd name="T12" fmla="*/ 4 w 33"/>
                <a:gd name="T13" fmla="*/ 26 h 26"/>
                <a:gd name="T14" fmla="*/ 4 w 33"/>
                <a:gd name="T15" fmla="*/ 26 h 26"/>
                <a:gd name="T16" fmla="*/ 28 w 33"/>
                <a:gd name="T17"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26">
                  <a:moveTo>
                    <a:pt x="28" y="26"/>
                  </a:moveTo>
                  <a:lnTo>
                    <a:pt x="28" y="26"/>
                  </a:lnTo>
                  <a:lnTo>
                    <a:pt x="33" y="24"/>
                  </a:lnTo>
                  <a:lnTo>
                    <a:pt x="28" y="0"/>
                  </a:lnTo>
                  <a:lnTo>
                    <a:pt x="7" y="0"/>
                  </a:lnTo>
                  <a:lnTo>
                    <a:pt x="0" y="24"/>
                  </a:lnTo>
                  <a:lnTo>
                    <a:pt x="4" y="26"/>
                  </a:lnTo>
                  <a:lnTo>
                    <a:pt x="4" y="26"/>
                  </a:lnTo>
                  <a:lnTo>
                    <a:pt x="28" y="2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a:solidFill>
                  <a:schemeClr val="bg1"/>
                </a:solidFill>
                <a:latin typeface="+mn-ea"/>
                <a:cs typeface="+mn-ea"/>
              </a:endParaRPr>
            </a:p>
          </p:txBody>
        </p:sp>
        <p:sp>
          <p:nvSpPr>
            <p:cNvPr id="18" name="Freeform 221"/>
            <p:cNvSpPr/>
            <p:nvPr/>
          </p:nvSpPr>
          <p:spPr bwMode="auto">
            <a:xfrm>
              <a:off x="4043998" y="2109916"/>
              <a:ext cx="35782" cy="108428"/>
            </a:xfrm>
            <a:custGeom>
              <a:avLst/>
              <a:gdLst>
                <a:gd name="T0" fmla="*/ 12 w 14"/>
                <a:gd name="T1" fmla="*/ 0 h 42"/>
                <a:gd name="T2" fmla="*/ 12 w 14"/>
                <a:gd name="T3" fmla="*/ 0 h 42"/>
                <a:gd name="T4" fmla="*/ 2 w 14"/>
                <a:gd name="T5" fmla="*/ 0 h 42"/>
                <a:gd name="T6" fmla="*/ 2 w 14"/>
                <a:gd name="T7" fmla="*/ 0 h 42"/>
                <a:gd name="T8" fmla="*/ 0 w 14"/>
                <a:gd name="T9" fmla="*/ 41 h 42"/>
                <a:gd name="T10" fmla="*/ 0 w 14"/>
                <a:gd name="T11" fmla="*/ 41 h 42"/>
                <a:gd name="T12" fmla="*/ 7 w 14"/>
                <a:gd name="T13" fmla="*/ 42 h 42"/>
                <a:gd name="T14" fmla="*/ 14 w 14"/>
                <a:gd name="T15" fmla="*/ 41 h 42"/>
                <a:gd name="T16" fmla="*/ 14 w 14"/>
                <a:gd name="T17" fmla="*/ 41 h 42"/>
                <a:gd name="T18" fmla="*/ 12 w 14"/>
                <a:gd name="T19"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42">
                  <a:moveTo>
                    <a:pt x="12" y="0"/>
                  </a:moveTo>
                  <a:cubicBezTo>
                    <a:pt x="12" y="0"/>
                    <a:pt x="12" y="0"/>
                    <a:pt x="12" y="0"/>
                  </a:cubicBezTo>
                  <a:cubicBezTo>
                    <a:pt x="2" y="0"/>
                    <a:pt x="2" y="0"/>
                    <a:pt x="2" y="0"/>
                  </a:cubicBezTo>
                  <a:cubicBezTo>
                    <a:pt x="2" y="0"/>
                    <a:pt x="2" y="0"/>
                    <a:pt x="2" y="0"/>
                  </a:cubicBezTo>
                  <a:cubicBezTo>
                    <a:pt x="0" y="41"/>
                    <a:pt x="0" y="41"/>
                    <a:pt x="0" y="41"/>
                  </a:cubicBezTo>
                  <a:cubicBezTo>
                    <a:pt x="0" y="41"/>
                    <a:pt x="0" y="41"/>
                    <a:pt x="0" y="41"/>
                  </a:cubicBezTo>
                  <a:cubicBezTo>
                    <a:pt x="3" y="42"/>
                    <a:pt x="5" y="42"/>
                    <a:pt x="7" y="42"/>
                  </a:cubicBezTo>
                  <a:cubicBezTo>
                    <a:pt x="10" y="42"/>
                    <a:pt x="12" y="42"/>
                    <a:pt x="14" y="41"/>
                  </a:cubicBezTo>
                  <a:cubicBezTo>
                    <a:pt x="14" y="41"/>
                    <a:pt x="14" y="41"/>
                    <a:pt x="14" y="41"/>
                  </a:cubicBezTo>
                  <a:lnTo>
                    <a:pt x="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a:solidFill>
                  <a:schemeClr val="bg1"/>
                </a:solidFill>
                <a:latin typeface="+mn-ea"/>
                <a:cs typeface="+mn-ea"/>
              </a:endParaRPr>
            </a:p>
          </p:txBody>
        </p:sp>
        <p:sp>
          <p:nvSpPr>
            <p:cNvPr id="19" name="Freeform 222"/>
            <p:cNvSpPr/>
            <p:nvPr/>
          </p:nvSpPr>
          <p:spPr bwMode="auto">
            <a:xfrm>
              <a:off x="3826056" y="2032933"/>
              <a:ext cx="460821" cy="238542"/>
            </a:xfrm>
            <a:custGeom>
              <a:avLst/>
              <a:gdLst>
                <a:gd name="T0" fmla="*/ 92 w 180"/>
                <a:gd name="T1" fmla="*/ 93 h 93"/>
                <a:gd name="T2" fmla="*/ 0 w 180"/>
                <a:gd name="T3" fmla="*/ 0 h 93"/>
                <a:gd name="T4" fmla="*/ 23 w 180"/>
                <a:gd name="T5" fmla="*/ 0 h 93"/>
                <a:gd name="T6" fmla="*/ 92 w 180"/>
                <a:gd name="T7" fmla="*/ 70 h 93"/>
                <a:gd name="T8" fmla="*/ 158 w 180"/>
                <a:gd name="T9" fmla="*/ 22 h 93"/>
                <a:gd name="T10" fmla="*/ 180 w 180"/>
                <a:gd name="T11" fmla="*/ 30 h 93"/>
                <a:gd name="T12" fmla="*/ 92 w 180"/>
                <a:gd name="T13" fmla="*/ 93 h 93"/>
              </a:gdLst>
              <a:ahLst/>
              <a:cxnLst>
                <a:cxn ang="0">
                  <a:pos x="T0" y="T1"/>
                </a:cxn>
                <a:cxn ang="0">
                  <a:pos x="T2" y="T3"/>
                </a:cxn>
                <a:cxn ang="0">
                  <a:pos x="T4" y="T5"/>
                </a:cxn>
                <a:cxn ang="0">
                  <a:pos x="T6" y="T7"/>
                </a:cxn>
                <a:cxn ang="0">
                  <a:pos x="T8" y="T9"/>
                </a:cxn>
                <a:cxn ang="0">
                  <a:pos x="T10" y="T11"/>
                </a:cxn>
                <a:cxn ang="0">
                  <a:pos x="T12" y="T13"/>
                </a:cxn>
              </a:cxnLst>
              <a:rect l="0" t="0" r="r" b="b"/>
              <a:pathLst>
                <a:path w="180" h="93">
                  <a:moveTo>
                    <a:pt x="92" y="93"/>
                  </a:moveTo>
                  <a:cubicBezTo>
                    <a:pt x="41" y="93"/>
                    <a:pt x="0" y="51"/>
                    <a:pt x="0" y="0"/>
                  </a:cubicBezTo>
                  <a:cubicBezTo>
                    <a:pt x="23" y="0"/>
                    <a:pt x="23" y="0"/>
                    <a:pt x="23" y="0"/>
                  </a:cubicBezTo>
                  <a:cubicBezTo>
                    <a:pt x="23" y="39"/>
                    <a:pt x="54" y="70"/>
                    <a:pt x="92" y="70"/>
                  </a:cubicBezTo>
                  <a:cubicBezTo>
                    <a:pt x="122" y="70"/>
                    <a:pt x="149" y="51"/>
                    <a:pt x="158" y="22"/>
                  </a:cubicBezTo>
                  <a:cubicBezTo>
                    <a:pt x="180" y="30"/>
                    <a:pt x="180" y="30"/>
                    <a:pt x="180" y="30"/>
                  </a:cubicBezTo>
                  <a:cubicBezTo>
                    <a:pt x="168" y="67"/>
                    <a:pt x="132" y="93"/>
                    <a:pt x="92" y="9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a:solidFill>
                  <a:schemeClr val="bg1"/>
                </a:solidFill>
                <a:latin typeface="+mn-ea"/>
                <a:cs typeface="+mn-ea"/>
              </a:endParaRPr>
            </a:p>
          </p:txBody>
        </p:sp>
        <p:sp>
          <p:nvSpPr>
            <p:cNvPr id="20" name="Freeform 223"/>
            <p:cNvSpPr/>
            <p:nvPr/>
          </p:nvSpPr>
          <p:spPr bwMode="auto">
            <a:xfrm>
              <a:off x="3787022" y="1979802"/>
              <a:ext cx="133367" cy="66142"/>
            </a:xfrm>
            <a:custGeom>
              <a:avLst/>
              <a:gdLst>
                <a:gd name="T0" fmla="*/ 123 w 123"/>
                <a:gd name="T1" fmla="*/ 61 h 61"/>
                <a:gd name="T2" fmla="*/ 62 w 123"/>
                <a:gd name="T3" fmla="*/ 0 h 61"/>
                <a:gd name="T4" fmla="*/ 0 w 123"/>
                <a:gd name="T5" fmla="*/ 61 h 61"/>
                <a:gd name="T6" fmla="*/ 123 w 123"/>
                <a:gd name="T7" fmla="*/ 61 h 61"/>
              </a:gdLst>
              <a:ahLst/>
              <a:cxnLst>
                <a:cxn ang="0">
                  <a:pos x="T0" y="T1"/>
                </a:cxn>
                <a:cxn ang="0">
                  <a:pos x="T2" y="T3"/>
                </a:cxn>
                <a:cxn ang="0">
                  <a:pos x="T4" y="T5"/>
                </a:cxn>
                <a:cxn ang="0">
                  <a:pos x="T6" y="T7"/>
                </a:cxn>
              </a:cxnLst>
              <a:rect l="0" t="0" r="r" b="b"/>
              <a:pathLst>
                <a:path w="123" h="61">
                  <a:moveTo>
                    <a:pt x="123" y="61"/>
                  </a:moveTo>
                  <a:lnTo>
                    <a:pt x="62" y="0"/>
                  </a:lnTo>
                  <a:lnTo>
                    <a:pt x="0" y="61"/>
                  </a:lnTo>
                  <a:lnTo>
                    <a:pt x="123" y="6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a:solidFill>
                  <a:schemeClr val="bg1"/>
                </a:solidFill>
                <a:latin typeface="+mn-ea"/>
                <a:cs typeface="+mn-ea"/>
              </a:endParaRPr>
            </a:p>
          </p:txBody>
        </p:sp>
        <p:sp>
          <p:nvSpPr>
            <p:cNvPr id="21" name="Freeform 224"/>
            <p:cNvSpPr/>
            <p:nvPr/>
          </p:nvSpPr>
          <p:spPr bwMode="auto">
            <a:xfrm>
              <a:off x="3837984" y="1797643"/>
              <a:ext cx="461905" cy="235290"/>
            </a:xfrm>
            <a:custGeom>
              <a:avLst/>
              <a:gdLst>
                <a:gd name="T0" fmla="*/ 180 w 180"/>
                <a:gd name="T1" fmla="*/ 92 h 92"/>
                <a:gd name="T2" fmla="*/ 157 w 180"/>
                <a:gd name="T3" fmla="*/ 92 h 92"/>
                <a:gd name="T4" fmla="*/ 88 w 180"/>
                <a:gd name="T5" fmla="*/ 23 h 92"/>
                <a:gd name="T6" fmla="*/ 21 w 180"/>
                <a:gd name="T7" fmla="*/ 70 h 92"/>
                <a:gd name="T8" fmla="*/ 0 w 180"/>
                <a:gd name="T9" fmla="*/ 63 h 92"/>
                <a:gd name="T10" fmla="*/ 88 w 180"/>
                <a:gd name="T11" fmla="*/ 0 h 92"/>
                <a:gd name="T12" fmla="*/ 180 w 180"/>
                <a:gd name="T13" fmla="*/ 92 h 92"/>
              </a:gdLst>
              <a:ahLst/>
              <a:cxnLst>
                <a:cxn ang="0">
                  <a:pos x="T0" y="T1"/>
                </a:cxn>
                <a:cxn ang="0">
                  <a:pos x="T2" y="T3"/>
                </a:cxn>
                <a:cxn ang="0">
                  <a:pos x="T4" y="T5"/>
                </a:cxn>
                <a:cxn ang="0">
                  <a:pos x="T6" y="T7"/>
                </a:cxn>
                <a:cxn ang="0">
                  <a:pos x="T8" y="T9"/>
                </a:cxn>
                <a:cxn ang="0">
                  <a:pos x="T10" y="T11"/>
                </a:cxn>
                <a:cxn ang="0">
                  <a:pos x="T12" y="T13"/>
                </a:cxn>
              </a:cxnLst>
              <a:rect l="0" t="0" r="r" b="b"/>
              <a:pathLst>
                <a:path w="180" h="92">
                  <a:moveTo>
                    <a:pt x="180" y="92"/>
                  </a:moveTo>
                  <a:cubicBezTo>
                    <a:pt x="157" y="92"/>
                    <a:pt x="157" y="92"/>
                    <a:pt x="157" y="92"/>
                  </a:cubicBezTo>
                  <a:cubicBezTo>
                    <a:pt x="157" y="54"/>
                    <a:pt x="126" y="23"/>
                    <a:pt x="88" y="23"/>
                  </a:cubicBezTo>
                  <a:cubicBezTo>
                    <a:pt x="57" y="23"/>
                    <a:pt x="31" y="42"/>
                    <a:pt x="21" y="70"/>
                  </a:cubicBezTo>
                  <a:cubicBezTo>
                    <a:pt x="0" y="63"/>
                    <a:pt x="0" y="63"/>
                    <a:pt x="0" y="63"/>
                  </a:cubicBezTo>
                  <a:cubicBezTo>
                    <a:pt x="12" y="25"/>
                    <a:pt x="48" y="0"/>
                    <a:pt x="88" y="0"/>
                  </a:cubicBezTo>
                  <a:cubicBezTo>
                    <a:pt x="139" y="0"/>
                    <a:pt x="180" y="41"/>
                    <a:pt x="180" y="9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a:solidFill>
                  <a:schemeClr val="bg1"/>
                </a:solidFill>
                <a:latin typeface="+mn-ea"/>
                <a:cs typeface="+mn-ea"/>
              </a:endParaRPr>
            </a:p>
          </p:txBody>
        </p:sp>
        <p:sp>
          <p:nvSpPr>
            <p:cNvPr id="22" name="Freeform 225"/>
            <p:cNvSpPr/>
            <p:nvPr/>
          </p:nvSpPr>
          <p:spPr bwMode="auto">
            <a:xfrm>
              <a:off x="4202303" y="2021005"/>
              <a:ext cx="135536" cy="68310"/>
            </a:xfrm>
            <a:custGeom>
              <a:avLst/>
              <a:gdLst>
                <a:gd name="T0" fmla="*/ 0 w 125"/>
                <a:gd name="T1" fmla="*/ 0 h 63"/>
                <a:gd name="T2" fmla="*/ 64 w 125"/>
                <a:gd name="T3" fmla="*/ 63 h 63"/>
                <a:gd name="T4" fmla="*/ 125 w 125"/>
                <a:gd name="T5" fmla="*/ 0 h 63"/>
                <a:gd name="T6" fmla="*/ 0 w 125"/>
                <a:gd name="T7" fmla="*/ 0 h 63"/>
              </a:gdLst>
              <a:ahLst/>
              <a:cxnLst>
                <a:cxn ang="0">
                  <a:pos x="T0" y="T1"/>
                </a:cxn>
                <a:cxn ang="0">
                  <a:pos x="T2" y="T3"/>
                </a:cxn>
                <a:cxn ang="0">
                  <a:pos x="T4" y="T5"/>
                </a:cxn>
                <a:cxn ang="0">
                  <a:pos x="T6" y="T7"/>
                </a:cxn>
              </a:cxnLst>
              <a:rect l="0" t="0" r="r" b="b"/>
              <a:pathLst>
                <a:path w="125" h="63">
                  <a:moveTo>
                    <a:pt x="0" y="0"/>
                  </a:moveTo>
                  <a:lnTo>
                    <a:pt x="64" y="63"/>
                  </a:lnTo>
                  <a:lnTo>
                    <a:pt x="125"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a:solidFill>
                  <a:schemeClr val="bg1"/>
                </a:solidFill>
                <a:latin typeface="+mn-ea"/>
                <a:cs typeface="+mn-ea"/>
              </a:endParaRPr>
            </a:p>
          </p:txBody>
        </p:sp>
      </p:grpSp>
      <p:grpSp>
        <p:nvGrpSpPr>
          <p:cNvPr id="23" name="组合 22"/>
          <p:cNvGrpSpPr/>
          <p:nvPr/>
        </p:nvGrpSpPr>
        <p:grpSpPr>
          <a:xfrm>
            <a:off x="6453434" y="3570817"/>
            <a:ext cx="535637" cy="348055"/>
            <a:chOff x="7058307" y="1859447"/>
            <a:chExt cx="535637" cy="348055"/>
          </a:xfrm>
          <a:solidFill>
            <a:srgbClr val="87B0C7"/>
          </a:solidFill>
        </p:grpSpPr>
        <p:sp>
          <p:nvSpPr>
            <p:cNvPr id="24" name="Rectangle 240"/>
            <p:cNvSpPr>
              <a:spLocks noChangeArrowheads="1"/>
            </p:cNvSpPr>
            <p:nvPr/>
          </p:nvSpPr>
          <p:spPr bwMode="auto">
            <a:xfrm>
              <a:off x="7112521" y="1997151"/>
              <a:ext cx="127945" cy="108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350">
                <a:solidFill>
                  <a:schemeClr val="bg1"/>
                </a:solidFill>
                <a:latin typeface="+mn-ea"/>
                <a:cs typeface="+mn-ea"/>
              </a:endParaRPr>
            </a:p>
          </p:txBody>
        </p:sp>
        <p:sp>
          <p:nvSpPr>
            <p:cNvPr id="25" name="Rectangle 241"/>
            <p:cNvSpPr>
              <a:spLocks noChangeArrowheads="1"/>
            </p:cNvSpPr>
            <p:nvPr/>
          </p:nvSpPr>
          <p:spPr bwMode="auto">
            <a:xfrm>
              <a:off x="7112521" y="2038354"/>
              <a:ext cx="202761" cy="130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350">
                <a:solidFill>
                  <a:schemeClr val="bg1"/>
                </a:solidFill>
                <a:latin typeface="+mn-ea"/>
                <a:cs typeface="+mn-ea"/>
              </a:endParaRPr>
            </a:p>
          </p:txBody>
        </p:sp>
        <p:sp>
          <p:nvSpPr>
            <p:cNvPr id="26" name="Rectangle 242"/>
            <p:cNvSpPr>
              <a:spLocks noChangeArrowheads="1"/>
            </p:cNvSpPr>
            <p:nvPr/>
          </p:nvSpPr>
          <p:spPr bwMode="auto">
            <a:xfrm>
              <a:off x="7112521" y="2079556"/>
              <a:ext cx="202761" cy="130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350">
                <a:solidFill>
                  <a:schemeClr val="bg1"/>
                </a:solidFill>
                <a:latin typeface="+mn-ea"/>
                <a:cs typeface="+mn-ea"/>
              </a:endParaRPr>
            </a:p>
          </p:txBody>
        </p:sp>
        <p:sp>
          <p:nvSpPr>
            <p:cNvPr id="27" name="Rectangle 243"/>
            <p:cNvSpPr>
              <a:spLocks noChangeArrowheads="1"/>
            </p:cNvSpPr>
            <p:nvPr/>
          </p:nvSpPr>
          <p:spPr bwMode="auto">
            <a:xfrm>
              <a:off x="7112521" y="2120759"/>
              <a:ext cx="202761" cy="130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350">
                <a:solidFill>
                  <a:schemeClr val="bg1"/>
                </a:solidFill>
                <a:latin typeface="+mn-ea"/>
                <a:cs typeface="+mn-ea"/>
              </a:endParaRPr>
            </a:p>
          </p:txBody>
        </p:sp>
        <p:sp>
          <p:nvSpPr>
            <p:cNvPr id="28" name="Freeform 244"/>
            <p:cNvSpPr/>
            <p:nvPr/>
          </p:nvSpPr>
          <p:spPr bwMode="auto">
            <a:xfrm>
              <a:off x="7428047" y="2038354"/>
              <a:ext cx="24939" cy="71563"/>
            </a:xfrm>
            <a:custGeom>
              <a:avLst/>
              <a:gdLst>
                <a:gd name="T0" fmla="*/ 4 w 10"/>
                <a:gd name="T1" fmla="*/ 28 h 28"/>
                <a:gd name="T2" fmla="*/ 10 w 10"/>
                <a:gd name="T3" fmla="*/ 25 h 28"/>
                <a:gd name="T4" fmla="*/ 10 w 10"/>
                <a:gd name="T5" fmla="*/ 3 h 28"/>
                <a:gd name="T6" fmla="*/ 1 w 10"/>
                <a:gd name="T7" fmla="*/ 0 h 28"/>
                <a:gd name="T8" fmla="*/ 0 w 10"/>
                <a:gd name="T9" fmla="*/ 0 h 28"/>
                <a:gd name="T10" fmla="*/ 0 w 10"/>
                <a:gd name="T11" fmla="*/ 28 h 28"/>
                <a:gd name="T12" fmla="*/ 1 w 10"/>
                <a:gd name="T13" fmla="*/ 28 h 28"/>
                <a:gd name="T14" fmla="*/ 4 w 10"/>
                <a:gd name="T15" fmla="*/ 28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28">
                  <a:moveTo>
                    <a:pt x="4" y="28"/>
                  </a:moveTo>
                  <a:cubicBezTo>
                    <a:pt x="6" y="27"/>
                    <a:pt x="8" y="26"/>
                    <a:pt x="10" y="25"/>
                  </a:cubicBezTo>
                  <a:cubicBezTo>
                    <a:pt x="10" y="3"/>
                    <a:pt x="10" y="3"/>
                    <a:pt x="10" y="3"/>
                  </a:cubicBezTo>
                  <a:cubicBezTo>
                    <a:pt x="7" y="1"/>
                    <a:pt x="4" y="0"/>
                    <a:pt x="1" y="0"/>
                  </a:cubicBezTo>
                  <a:cubicBezTo>
                    <a:pt x="0" y="0"/>
                    <a:pt x="0" y="0"/>
                    <a:pt x="0" y="0"/>
                  </a:cubicBezTo>
                  <a:cubicBezTo>
                    <a:pt x="0" y="28"/>
                    <a:pt x="0" y="28"/>
                    <a:pt x="0" y="28"/>
                  </a:cubicBezTo>
                  <a:cubicBezTo>
                    <a:pt x="0" y="28"/>
                    <a:pt x="0" y="28"/>
                    <a:pt x="1" y="28"/>
                  </a:cubicBezTo>
                  <a:cubicBezTo>
                    <a:pt x="2" y="28"/>
                    <a:pt x="3" y="28"/>
                    <a:pt x="4"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a:solidFill>
                  <a:schemeClr val="bg1"/>
                </a:solidFill>
                <a:latin typeface="+mn-ea"/>
                <a:cs typeface="+mn-ea"/>
              </a:endParaRPr>
            </a:p>
          </p:txBody>
        </p:sp>
        <p:sp>
          <p:nvSpPr>
            <p:cNvPr id="29" name="Freeform 245"/>
            <p:cNvSpPr>
              <a:spLocks noEditPoints="1"/>
            </p:cNvSpPr>
            <p:nvPr/>
          </p:nvSpPr>
          <p:spPr bwMode="auto">
            <a:xfrm>
              <a:off x="7058307" y="1859447"/>
              <a:ext cx="394679" cy="348055"/>
            </a:xfrm>
            <a:custGeom>
              <a:avLst/>
              <a:gdLst>
                <a:gd name="T0" fmla="*/ 145 w 154"/>
                <a:gd name="T1" fmla="*/ 125 h 136"/>
                <a:gd name="T2" fmla="*/ 144 w 154"/>
                <a:gd name="T3" fmla="*/ 125 h 136"/>
                <a:gd name="T4" fmla="*/ 144 w 154"/>
                <a:gd name="T5" fmla="*/ 127 h 136"/>
                <a:gd name="T6" fmla="*/ 10 w 154"/>
                <a:gd name="T7" fmla="*/ 127 h 136"/>
                <a:gd name="T8" fmla="*/ 10 w 154"/>
                <a:gd name="T9" fmla="*/ 34 h 136"/>
                <a:gd name="T10" fmla="*/ 144 w 154"/>
                <a:gd name="T11" fmla="*/ 34 h 136"/>
                <a:gd name="T12" fmla="*/ 144 w 154"/>
                <a:gd name="T13" fmla="*/ 43 h 136"/>
                <a:gd name="T14" fmla="*/ 145 w 154"/>
                <a:gd name="T15" fmla="*/ 43 h 136"/>
                <a:gd name="T16" fmla="*/ 154 w 154"/>
                <a:gd name="T17" fmla="*/ 44 h 136"/>
                <a:gd name="T18" fmla="*/ 154 w 154"/>
                <a:gd name="T19" fmla="*/ 5 h 136"/>
                <a:gd name="T20" fmla="*/ 149 w 154"/>
                <a:gd name="T21" fmla="*/ 0 h 136"/>
                <a:gd name="T22" fmla="*/ 5 w 154"/>
                <a:gd name="T23" fmla="*/ 0 h 136"/>
                <a:gd name="T24" fmla="*/ 0 w 154"/>
                <a:gd name="T25" fmla="*/ 5 h 136"/>
                <a:gd name="T26" fmla="*/ 0 w 154"/>
                <a:gd name="T27" fmla="*/ 132 h 136"/>
                <a:gd name="T28" fmla="*/ 5 w 154"/>
                <a:gd name="T29" fmla="*/ 136 h 136"/>
                <a:gd name="T30" fmla="*/ 149 w 154"/>
                <a:gd name="T31" fmla="*/ 136 h 136"/>
                <a:gd name="T32" fmla="*/ 154 w 154"/>
                <a:gd name="T33" fmla="*/ 132 h 136"/>
                <a:gd name="T34" fmla="*/ 154 w 154"/>
                <a:gd name="T35" fmla="*/ 124 h 136"/>
                <a:gd name="T36" fmla="*/ 145 w 154"/>
                <a:gd name="T37" fmla="*/ 125 h 136"/>
                <a:gd name="T38" fmla="*/ 137 w 154"/>
                <a:gd name="T39" fmla="*/ 10 h 136"/>
                <a:gd name="T40" fmla="*/ 144 w 154"/>
                <a:gd name="T41" fmla="*/ 17 h 136"/>
                <a:gd name="T42" fmla="*/ 137 w 154"/>
                <a:gd name="T43" fmla="*/ 23 h 136"/>
                <a:gd name="T44" fmla="*/ 131 w 154"/>
                <a:gd name="T45" fmla="*/ 17 h 136"/>
                <a:gd name="T46" fmla="*/ 137 w 154"/>
                <a:gd name="T47" fmla="*/ 10 h 136"/>
                <a:gd name="T48" fmla="*/ 118 w 154"/>
                <a:gd name="T49" fmla="*/ 10 h 136"/>
                <a:gd name="T50" fmla="*/ 125 w 154"/>
                <a:gd name="T51" fmla="*/ 17 h 136"/>
                <a:gd name="T52" fmla="*/ 118 w 154"/>
                <a:gd name="T53" fmla="*/ 23 h 136"/>
                <a:gd name="T54" fmla="*/ 112 w 154"/>
                <a:gd name="T55" fmla="*/ 17 h 136"/>
                <a:gd name="T56" fmla="*/ 118 w 154"/>
                <a:gd name="T57" fmla="*/ 10 h 136"/>
                <a:gd name="T58" fmla="*/ 99 w 154"/>
                <a:gd name="T59" fmla="*/ 10 h 136"/>
                <a:gd name="T60" fmla="*/ 106 w 154"/>
                <a:gd name="T61" fmla="*/ 17 h 136"/>
                <a:gd name="T62" fmla="*/ 99 w 154"/>
                <a:gd name="T63" fmla="*/ 23 h 136"/>
                <a:gd name="T64" fmla="*/ 93 w 154"/>
                <a:gd name="T65" fmla="*/ 17 h 136"/>
                <a:gd name="T66" fmla="*/ 99 w 154"/>
                <a:gd name="T67" fmla="*/ 1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4" h="136">
                  <a:moveTo>
                    <a:pt x="145" y="125"/>
                  </a:moveTo>
                  <a:cubicBezTo>
                    <a:pt x="144" y="125"/>
                    <a:pt x="144" y="125"/>
                    <a:pt x="144" y="125"/>
                  </a:cubicBezTo>
                  <a:cubicBezTo>
                    <a:pt x="144" y="127"/>
                    <a:pt x="144" y="127"/>
                    <a:pt x="144" y="127"/>
                  </a:cubicBezTo>
                  <a:cubicBezTo>
                    <a:pt x="10" y="127"/>
                    <a:pt x="10" y="127"/>
                    <a:pt x="10" y="127"/>
                  </a:cubicBezTo>
                  <a:cubicBezTo>
                    <a:pt x="10" y="34"/>
                    <a:pt x="10" y="34"/>
                    <a:pt x="10" y="34"/>
                  </a:cubicBezTo>
                  <a:cubicBezTo>
                    <a:pt x="144" y="34"/>
                    <a:pt x="144" y="34"/>
                    <a:pt x="144" y="34"/>
                  </a:cubicBezTo>
                  <a:cubicBezTo>
                    <a:pt x="144" y="43"/>
                    <a:pt x="144" y="43"/>
                    <a:pt x="144" y="43"/>
                  </a:cubicBezTo>
                  <a:cubicBezTo>
                    <a:pt x="144" y="43"/>
                    <a:pt x="144" y="43"/>
                    <a:pt x="145" y="43"/>
                  </a:cubicBezTo>
                  <a:cubicBezTo>
                    <a:pt x="148" y="43"/>
                    <a:pt x="151" y="43"/>
                    <a:pt x="154" y="44"/>
                  </a:cubicBezTo>
                  <a:cubicBezTo>
                    <a:pt x="154" y="5"/>
                    <a:pt x="154" y="5"/>
                    <a:pt x="154" y="5"/>
                  </a:cubicBezTo>
                  <a:cubicBezTo>
                    <a:pt x="154" y="2"/>
                    <a:pt x="152" y="0"/>
                    <a:pt x="149" y="0"/>
                  </a:cubicBezTo>
                  <a:cubicBezTo>
                    <a:pt x="5" y="0"/>
                    <a:pt x="5" y="0"/>
                    <a:pt x="5" y="0"/>
                  </a:cubicBezTo>
                  <a:cubicBezTo>
                    <a:pt x="2" y="0"/>
                    <a:pt x="0" y="2"/>
                    <a:pt x="0" y="5"/>
                  </a:cubicBezTo>
                  <a:cubicBezTo>
                    <a:pt x="0" y="132"/>
                    <a:pt x="0" y="132"/>
                    <a:pt x="0" y="132"/>
                  </a:cubicBezTo>
                  <a:cubicBezTo>
                    <a:pt x="0" y="134"/>
                    <a:pt x="2" y="136"/>
                    <a:pt x="5" y="136"/>
                  </a:cubicBezTo>
                  <a:cubicBezTo>
                    <a:pt x="149" y="136"/>
                    <a:pt x="149" y="136"/>
                    <a:pt x="149" y="136"/>
                  </a:cubicBezTo>
                  <a:cubicBezTo>
                    <a:pt x="152" y="136"/>
                    <a:pt x="154" y="134"/>
                    <a:pt x="154" y="132"/>
                  </a:cubicBezTo>
                  <a:cubicBezTo>
                    <a:pt x="154" y="124"/>
                    <a:pt x="154" y="124"/>
                    <a:pt x="154" y="124"/>
                  </a:cubicBezTo>
                  <a:cubicBezTo>
                    <a:pt x="151" y="124"/>
                    <a:pt x="148" y="125"/>
                    <a:pt x="145" y="125"/>
                  </a:cubicBezTo>
                  <a:close/>
                  <a:moveTo>
                    <a:pt x="137" y="10"/>
                  </a:moveTo>
                  <a:cubicBezTo>
                    <a:pt x="141" y="10"/>
                    <a:pt x="144" y="13"/>
                    <a:pt x="144" y="17"/>
                  </a:cubicBezTo>
                  <a:cubicBezTo>
                    <a:pt x="144" y="20"/>
                    <a:pt x="141" y="23"/>
                    <a:pt x="137" y="23"/>
                  </a:cubicBezTo>
                  <a:cubicBezTo>
                    <a:pt x="134" y="23"/>
                    <a:pt x="131" y="20"/>
                    <a:pt x="131" y="17"/>
                  </a:cubicBezTo>
                  <a:cubicBezTo>
                    <a:pt x="131" y="13"/>
                    <a:pt x="134" y="10"/>
                    <a:pt x="137" y="10"/>
                  </a:cubicBezTo>
                  <a:close/>
                  <a:moveTo>
                    <a:pt x="118" y="10"/>
                  </a:moveTo>
                  <a:cubicBezTo>
                    <a:pt x="122" y="10"/>
                    <a:pt x="125" y="13"/>
                    <a:pt x="125" y="17"/>
                  </a:cubicBezTo>
                  <a:cubicBezTo>
                    <a:pt x="125" y="20"/>
                    <a:pt x="122" y="23"/>
                    <a:pt x="118" y="23"/>
                  </a:cubicBezTo>
                  <a:cubicBezTo>
                    <a:pt x="115" y="23"/>
                    <a:pt x="112" y="20"/>
                    <a:pt x="112" y="17"/>
                  </a:cubicBezTo>
                  <a:cubicBezTo>
                    <a:pt x="112" y="13"/>
                    <a:pt x="115" y="10"/>
                    <a:pt x="118" y="10"/>
                  </a:cubicBezTo>
                  <a:close/>
                  <a:moveTo>
                    <a:pt x="99" y="10"/>
                  </a:moveTo>
                  <a:cubicBezTo>
                    <a:pt x="103" y="10"/>
                    <a:pt x="106" y="13"/>
                    <a:pt x="106" y="17"/>
                  </a:cubicBezTo>
                  <a:cubicBezTo>
                    <a:pt x="106" y="20"/>
                    <a:pt x="103" y="23"/>
                    <a:pt x="99" y="23"/>
                  </a:cubicBezTo>
                  <a:cubicBezTo>
                    <a:pt x="96" y="23"/>
                    <a:pt x="93" y="20"/>
                    <a:pt x="93" y="17"/>
                  </a:cubicBezTo>
                  <a:cubicBezTo>
                    <a:pt x="93" y="13"/>
                    <a:pt x="96" y="10"/>
                    <a:pt x="99"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a:solidFill>
                  <a:schemeClr val="bg1"/>
                </a:solidFill>
                <a:latin typeface="+mn-ea"/>
                <a:cs typeface="+mn-ea"/>
              </a:endParaRPr>
            </a:p>
          </p:txBody>
        </p:sp>
        <p:sp>
          <p:nvSpPr>
            <p:cNvPr id="30" name="Freeform 246"/>
            <p:cNvSpPr>
              <a:spLocks noEditPoints="1"/>
            </p:cNvSpPr>
            <p:nvPr/>
          </p:nvSpPr>
          <p:spPr bwMode="auto">
            <a:xfrm>
              <a:off x="7335884" y="1979802"/>
              <a:ext cx="258060" cy="210351"/>
            </a:xfrm>
            <a:custGeom>
              <a:avLst/>
              <a:gdLst>
                <a:gd name="T0" fmla="*/ 96 w 101"/>
                <a:gd name="T1" fmla="*/ 68 h 82"/>
                <a:gd name="T2" fmla="*/ 77 w 101"/>
                <a:gd name="T3" fmla="*/ 55 h 82"/>
                <a:gd name="T4" fmla="*/ 71 w 101"/>
                <a:gd name="T5" fmla="*/ 54 h 82"/>
                <a:gd name="T6" fmla="*/ 69 w 101"/>
                <a:gd name="T7" fmla="*/ 55 h 82"/>
                <a:gd name="T8" fmla="*/ 66 w 101"/>
                <a:gd name="T9" fmla="*/ 53 h 82"/>
                <a:gd name="T10" fmla="*/ 69 w 101"/>
                <a:gd name="T11" fmla="*/ 29 h 82"/>
                <a:gd name="T12" fmla="*/ 29 w 101"/>
                <a:gd name="T13" fmla="*/ 4 h 82"/>
                <a:gd name="T14" fmla="*/ 4 w 101"/>
                <a:gd name="T15" fmla="*/ 45 h 82"/>
                <a:gd name="T16" fmla="*/ 45 w 101"/>
                <a:gd name="T17" fmla="*/ 70 h 82"/>
                <a:gd name="T18" fmla="*/ 62 w 101"/>
                <a:gd name="T19" fmla="*/ 59 h 82"/>
                <a:gd name="T20" fmla="*/ 66 w 101"/>
                <a:gd name="T21" fmla="*/ 61 h 82"/>
                <a:gd name="T22" fmla="*/ 69 w 101"/>
                <a:gd name="T23" fmla="*/ 68 h 82"/>
                <a:gd name="T24" fmla="*/ 88 w 101"/>
                <a:gd name="T25" fmla="*/ 80 h 82"/>
                <a:gd name="T26" fmla="*/ 94 w 101"/>
                <a:gd name="T27" fmla="*/ 81 h 82"/>
                <a:gd name="T28" fmla="*/ 99 w 101"/>
                <a:gd name="T29" fmla="*/ 78 h 82"/>
                <a:gd name="T30" fmla="*/ 96 w 101"/>
                <a:gd name="T31" fmla="*/ 68 h 82"/>
                <a:gd name="T32" fmla="*/ 42 w 101"/>
                <a:gd name="T33" fmla="*/ 58 h 82"/>
                <a:gd name="T34" fmla="*/ 16 w 101"/>
                <a:gd name="T35" fmla="*/ 42 h 82"/>
                <a:gd name="T36" fmla="*/ 32 w 101"/>
                <a:gd name="T37" fmla="*/ 16 h 82"/>
                <a:gd name="T38" fmla="*/ 58 w 101"/>
                <a:gd name="T39" fmla="*/ 32 h 82"/>
                <a:gd name="T40" fmla="*/ 42 w 101"/>
                <a:gd name="T41" fmla="*/ 58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1" h="82">
                  <a:moveTo>
                    <a:pt x="96" y="68"/>
                  </a:moveTo>
                  <a:cubicBezTo>
                    <a:pt x="77" y="55"/>
                    <a:pt x="77" y="55"/>
                    <a:pt x="77" y="55"/>
                  </a:cubicBezTo>
                  <a:cubicBezTo>
                    <a:pt x="75" y="54"/>
                    <a:pt x="73" y="54"/>
                    <a:pt x="71" y="54"/>
                  </a:cubicBezTo>
                  <a:cubicBezTo>
                    <a:pt x="71" y="54"/>
                    <a:pt x="70" y="55"/>
                    <a:pt x="69" y="55"/>
                  </a:cubicBezTo>
                  <a:cubicBezTo>
                    <a:pt x="66" y="53"/>
                    <a:pt x="66" y="53"/>
                    <a:pt x="66" y="53"/>
                  </a:cubicBezTo>
                  <a:cubicBezTo>
                    <a:pt x="70" y="46"/>
                    <a:pt x="71" y="37"/>
                    <a:pt x="69" y="29"/>
                  </a:cubicBezTo>
                  <a:cubicBezTo>
                    <a:pt x="65" y="11"/>
                    <a:pt x="47" y="0"/>
                    <a:pt x="29" y="4"/>
                  </a:cubicBezTo>
                  <a:cubicBezTo>
                    <a:pt x="11" y="9"/>
                    <a:pt x="0" y="27"/>
                    <a:pt x="4" y="45"/>
                  </a:cubicBezTo>
                  <a:cubicBezTo>
                    <a:pt x="8" y="63"/>
                    <a:pt x="27" y="74"/>
                    <a:pt x="45" y="70"/>
                  </a:cubicBezTo>
                  <a:cubicBezTo>
                    <a:pt x="52" y="68"/>
                    <a:pt x="58" y="64"/>
                    <a:pt x="62" y="59"/>
                  </a:cubicBezTo>
                  <a:cubicBezTo>
                    <a:pt x="66" y="61"/>
                    <a:pt x="66" y="61"/>
                    <a:pt x="66" y="61"/>
                  </a:cubicBezTo>
                  <a:cubicBezTo>
                    <a:pt x="65" y="63"/>
                    <a:pt x="67" y="66"/>
                    <a:pt x="69" y="68"/>
                  </a:cubicBezTo>
                  <a:cubicBezTo>
                    <a:pt x="88" y="80"/>
                    <a:pt x="88" y="80"/>
                    <a:pt x="88" y="80"/>
                  </a:cubicBezTo>
                  <a:cubicBezTo>
                    <a:pt x="90" y="81"/>
                    <a:pt x="92" y="82"/>
                    <a:pt x="94" y="81"/>
                  </a:cubicBezTo>
                  <a:cubicBezTo>
                    <a:pt x="96" y="81"/>
                    <a:pt x="98" y="80"/>
                    <a:pt x="99" y="78"/>
                  </a:cubicBezTo>
                  <a:cubicBezTo>
                    <a:pt x="101" y="75"/>
                    <a:pt x="100" y="70"/>
                    <a:pt x="96" y="68"/>
                  </a:cubicBezTo>
                  <a:close/>
                  <a:moveTo>
                    <a:pt x="42" y="58"/>
                  </a:moveTo>
                  <a:cubicBezTo>
                    <a:pt x="30" y="61"/>
                    <a:pt x="19" y="54"/>
                    <a:pt x="16" y="42"/>
                  </a:cubicBezTo>
                  <a:cubicBezTo>
                    <a:pt x="13" y="30"/>
                    <a:pt x="20" y="19"/>
                    <a:pt x="32" y="16"/>
                  </a:cubicBezTo>
                  <a:cubicBezTo>
                    <a:pt x="43" y="13"/>
                    <a:pt x="55" y="20"/>
                    <a:pt x="58" y="32"/>
                  </a:cubicBezTo>
                  <a:cubicBezTo>
                    <a:pt x="60" y="43"/>
                    <a:pt x="53" y="55"/>
                    <a:pt x="42"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a:solidFill>
                  <a:schemeClr val="bg1"/>
                </a:solidFill>
                <a:latin typeface="+mn-ea"/>
                <a:cs typeface="+mn-ea"/>
              </a:endParaRPr>
            </a:p>
          </p:txBody>
        </p:sp>
      </p:grpSp>
      <p:grpSp>
        <p:nvGrpSpPr>
          <p:cNvPr id="31" name="组合 30"/>
          <p:cNvGrpSpPr/>
          <p:nvPr/>
        </p:nvGrpSpPr>
        <p:grpSpPr>
          <a:xfrm>
            <a:off x="4953568" y="4398227"/>
            <a:ext cx="535637" cy="394680"/>
            <a:chOff x="5958843" y="1820413"/>
            <a:chExt cx="535637" cy="394680"/>
          </a:xfrm>
          <a:solidFill>
            <a:srgbClr val="87B0C7"/>
          </a:solidFill>
        </p:grpSpPr>
        <p:sp>
          <p:nvSpPr>
            <p:cNvPr id="32" name="Freeform 248"/>
            <p:cNvSpPr/>
            <p:nvPr/>
          </p:nvSpPr>
          <p:spPr bwMode="auto">
            <a:xfrm>
              <a:off x="5958843" y="1820413"/>
              <a:ext cx="376247" cy="358898"/>
            </a:xfrm>
            <a:custGeom>
              <a:avLst/>
              <a:gdLst>
                <a:gd name="T0" fmla="*/ 61 w 147"/>
                <a:gd name="T1" fmla="*/ 105 h 140"/>
                <a:gd name="T2" fmla="*/ 54 w 147"/>
                <a:gd name="T3" fmla="*/ 103 h 140"/>
                <a:gd name="T4" fmla="*/ 53 w 147"/>
                <a:gd name="T5" fmla="*/ 103 h 140"/>
                <a:gd name="T6" fmla="*/ 52 w 147"/>
                <a:gd name="T7" fmla="*/ 103 h 140"/>
                <a:gd name="T8" fmla="*/ 33 w 147"/>
                <a:gd name="T9" fmla="*/ 111 h 140"/>
                <a:gd name="T10" fmla="*/ 38 w 147"/>
                <a:gd name="T11" fmla="*/ 97 h 140"/>
                <a:gd name="T12" fmla="*/ 34 w 147"/>
                <a:gd name="T13" fmla="*/ 94 h 140"/>
                <a:gd name="T14" fmla="*/ 13 w 147"/>
                <a:gd name="T15" fmla="*/ 60 h 140"/>
                <a:gd name="T16" fmla="*/ 79 w 147"/>
                <a:gd name="T17" fmla="*/ 13 h 140"/>
                <a:gd name="T18" fmla="*/ 128 w 147"/>
                <a:gd name="T19" fmla="*/ 29 h 140"/>
                <a:gd name="T20" fmla="*/ 137 w 147"/>
                <a:gd name="T21" fmla="*/ 29 h 140"/>
                <a:gd name="T22" fmla="*/ 147 w 147"/>
                <a:gd name="T23" fmla="*/ 29 h 140"/>
                <a:gd name="T24" fmla="*/ 79 w 147"/>
                <a:gd name="T25" fmla="*/ 0 h 140"/>
                <a:gd name="T26" fmla="*/ 0 w 147"/>
                <a:gd name="T27" fmla="*/ 60 h 140"/>
                <a:gd name="T28" fmla="*/ 22 w 147"/>
                <a:gd name="T29" fmla="*/ 102 h 140"/>
                <a:gd name="T30" fmla="*/ 9 w 147"/>
                <a:gd name="T31" fmla="*/ 140 h 140"/>
                <a:gd name="T32" fmla="*/ 24 w 147"/>
                <a:gd name="T33" fmla="*/ 131 h 140"/>
                <a:gd name="T34" fmla="*/ 51 w 147"/>
                <a:gd name="T35" fmla="*/ 117 h 140"/>
                <a:gd name="T36" fmla="*/ 70 w 147"/>
                <a:gd name="T37" fmla="*/ 120 h 140"/>
                <a:gd name="T38" fmla="*/ 61 w 147"/>
                <a:gd name="T39" fmla="*/ 105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7" h="140">
                  <a:moveTo>
                    <a:pt x="61" y="105"/>
                  </a:moveTo>
                  <a:cubicBezTo>
                    <a:pt x="59" y="105"/>
                    <a:pt x="56" y="104"/>
                    <a:pt x="54" y="103"/>
                  </a:cubicBezTo>
                  <a:cubicBezTo>
                    <a:pt x="53" y="103"/>
                    <a:pt x="53" y="103"/>
                    <a:pt x="53" y="103"/>
                  </a:cubicBezTo>
                  <a:cubicBezTo>
                    <a:pt x="52" y="103"/>
                    <a:pt x="52" y="103"/>
                    <a:pt x="52" y="103"/>
                  </a:cubicBezTo>
                  <a:cubicBezTo>
                    <a:pt x="50" y="103"/>
                    <a:pt x="48" y="103"/>
                    <a:pt x="33" y="111"/>
                  </a:cubicBezTo>
                  <a:cubicBezTo>
                    <a:pt x="38" y="97"/>
                    <a:pt x="38" y="97"/>
                    <a:pt x="38" y="97"/>
                  </a:cubicBezTo>
                  <a:cubicBezTo>
                    <a:pt x="34" y="94"/>
                    <a:pt x="34" y="94"/>
                    <a:pt x="34" y="94"/>
                  </a:cubicBezTo>
                  <a:cubicBezTo>
                    <a:pt x="21" y="85"/>
                    <a:pt x="13" y="73"/>
                    <a:pt x="13" y="60"/>
                  </a:cubicBezTo>
                  <a:cubicBezTo>
                    <a:pt x="13" y="34"/>
                    <a:pt x="43" y="13"/>
                    <a:pt x="79" y="13"/>
                  </a:cubicBezTo>
                  <a:cubicBezTo>
                    <a:pt x="99" y="13"/>
                    <a:pt x="116" y="19"/>
                    <a:pt x="128" y="29"/>
                  </a:cubicBezTo>
                  <a:cubicBezTo>
                    <a:pt x="131" y="29"/>
                    <a:pt x="134" y="29"/>
                    <a:pt x="137" y="29"/>
                  </a:cubicBezTo>
                  <a:cubicBezTo>
                    <a:pt x="140" y="29"/>
                    <a:pt x="143" y="29"/>
                    <a:pt x="147" y="29"/>
                  </a:cubicBezTo>
                  <a:cubicBezTo>
                    <a:pt x="133" y="12"/>
                    <a:pt x="108" y="0"/>
                    <a:pt x="79" y="0"/>
                  </a:cubicBezTo>
                  <a:cubicBezTo>
                    <a:pt x="35" y="0"/>
                    <a:pt x="0" y="27"/>
                    <a:pt x="0" y="60"/>
                  </a:cubicBezTo>
                  <a:cubicBezTo>
                    <a:pt x="0" y="76"/>
                    <a:pt x="8" y="91"/>
                    <a:pt x="22" y="102"/>
                  </a:cubicBezTo>
                  <a:cubicBezTo>
                    <a:pt x="9" y="140"/>
                    <a:pt x="9" y="140"/>
                    <a:pt x="9" y="140"/>
                  </a:cubicBezTo>
                  <a:cubicBezTo>
                    <a:pt x="24" y="131"/>
                    <a:pt x="24" y="131"/>
                    <a:pt x="24" y="131"/>
                  </a:cubicBezTo>
                  <a:cubicBezTo>
                    <a:pt x="35" y="125"/>
                    <a:pt x="47" y="118"/>
                    <a:pt x="51" y="117"/>
                  </a:cubicBezTo>
                  <a:cubicBezTo>
                    <a:pt x="57" y="118"/>
                    <a:pt x="63" y="119"/>
                    <a:pt x="70" y="120"/>
                  </a:cubicBezTo>
                  <a:cubicBezTo>
                    <a:pt x="66" y="115"/>
                    <a:pt x="63" y="110"/>
                    <a:pt x="61"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a:solidFill>
                  <a:schemeClr val="bg1"/>
                </a:solidFill>
                <a:latin typeface="+mn-ea"/>
                <a:cs typeface="+mn-ea"/>
              </a:endParaRPr>
            </a:p>
          </p:txBody>
        </p:sp>
        <p:sp>
          <p:nvSpPr>
            <p:cNvPr id="33" name="Freeform 249"/>
            <p:cNvSpPr>
              <a:spLocks noEditPoints="1"/>
            </p:cNvSpPr>
            <p:nvPr/>
          </p:nvSpPr>
          <p:spPr bwMode="auto">
            <a:xfrm>
              <a:off x="6125823" y="1912577"/>
              <a:ext cx="368657" cy="302516"/>
            </a:xfrm>
            <a:custGeom>
              <a:avLst/>
              <a:gdLst>
                <a:gd name="T0" fmla="*/ 144 w 144"/>
                <a:gd name="T1" fmla="*/ 53 h 118"/>
                <a:gd name="T2" fmla="*/ 72 w 144"/>
                <a:gd name="T3" fmla="*/ 0 h 118"/>
                <a:gd name="T4" fmla="*/ 0 w 144"/>
                <a:gd name="T5" fmla="*/ 53 h 118"/>
                <a:gd name="T6" fmla="*/ 72 w 144"/>
                <a:gd name="T7" fmla="*/ 107 h 118"/>
                <a:gd name="T8" fmla="*/ 99 w 144"/>
                <a:gd name="T9" fmla="*/ 103 h 118"/>
                <a:gd name="T10" fmla="*/ 130 w 144"/>
                <a:gd name="T11" fmla="*/ 118 h 118"/>
                <a:gd name="T12" fmla="*/ 121 w 144"/>
                <a:gd name="T13" fmla="*/ 93 h 118"/>
                <a:gd name="T14" fmla="*/ 144 w 144"/>
                <a:gd name="T15" fmla="*/ 53 h 118"/>
                <a:gd name="T16" fmla="*/ 44 w 144"/>
                <a:gd name="T17" fmla="*/ 61 h 118"/>
                <a:gd name="T18" fmla="*/ 38 w 144"/>
                <a:gd name="T19" fmla="*/ 57 h 118"/>
                <a:gd name="T20" fmla="*/ 31 w 144"/>
                <a:gd name="T21" fmla="*/ 61 h 118"/>
                <a:gd name="T22" fmla="*/ 33 w 144"/>
                <a:gd name="T23" fmla="*/ 53 h 118"/>
                <a:gd name="T24" fmla="*/ 27 w 144"/>
                <a:gd name="T25" fmla="*/ 48 h 118"/>
                <a:gd name="T26" fmla="*/ 35 w 144"/>
                <a:gd name="T27" fmla="*/ 47 h 118"/>
                <a:gd name="T28" fmla="*/ 38 w 144"/>
                <a:gd name="T29" fmla="*/ 41 h 118"/>
                <a:gd name="T30" fmla="*/ 41 w 144"/>
                <a:gd name="T31" fmla="*/ 47 h 118"/>
                <a:gd name="T32" fmla="*/ 48 w 144"/>
                <a:gd name="T33" fmla="*/ 48 h 118"/>
                <a:gd name="T34" fmla="*/ 43 w 144"/>
                <a:gd name="T35" fmla="*/ 53 h 118"/>
                <a:gd name="T36" fmla="*/ 44 w 144"/>
                <a:gd name="T37" fmla="*/ 61 h 118"/>
                <a:gd name="T38" fmla="*/ 82 w 144"/>
                <a:gd name="T39" fmla="*/ 64 h 118"/>
                <a:gd name="T40" fmla="*/ 72 w 144"/>
                <a:gd name="T41" fmla="*/ 58 h 118"/>
                <a:gd name="T42" fmla="*/ 62 w 144"/>
                <a:gd name="T43" fmla="*/ 64 h 118"/>
                <a:gd name="T44" fmla="*/ 64 w 144"/>
                <a:gd name="T45" fmla="*/ 52 h 118"/>
                <a:gd name="T46" fmla="*/ 56 w 144"/>
                <a:gd name="T47" fmla="*/ 44 h 118"/>
                <a:gd name="T48" fmla="*/ 67 w 144"/>
                <a:gd name="T49" fmla="*/ 43 h 118"/>
                <a:gd name="T50" fmla="*/ 72 w 144"/>
                <a:gd name="T51" fmla="*/ 33 h 118"/>
                <a:gd name="T52" fmla="*/ 77 w 144"/>
                <a:gd name="T53" fmla="*/ 43 h 118"/>
                <a:gd name="T54" fmla="*/ 88 w 144"/>
                <a:gd name="T55" fmla="*/ 44 h 118"/>
                <a:gd name="T56" fmla="*/ 80 w 144"/>
                <a:gd name="T57" fmla="*/ 52 h 118"/>
                <a:gd name="T58" fmla="*/ 82 w 144"/>
                <a:gd name="T59" fmla="*/ 64 h 118"/>
                <a:gd name="T60" fmla="*/ 112 w 144"/>
                <a:gd name="T61" fmla="*/ 61 h 118"/>
                <a:gd name="T62" fmla="*/ 106 w 144"/>
                <a:gd name="T63" fmla="*/ 57 h 118"/>
                <a:gd name="T64" fmla="*/ 99 w 144"/>
                <a:gd name="T65" fmla="*/ 61 h 118"/>
                <a:gd name="T66" fmla="*/ 101 w 144"/>
                <a:gd name="T67" fmla="*/ 53 h 118"/>
                <a:gd name="T68" fmla="*/ 95 w 144"/>
                <a:gd name="T69" fmla="*/ 48 h 118"/>
                <a:gd name="T70" fmla="*/ 103 w 144"/>
                <a:gd name="T71" fmla="*/ 47 h 118"/>
                <a:gd name="T72" fmla="*/ 106 w 144"/>
                <a:gd name="T73" fmla="*/ 41 h 118"/>
                <a:gd name="T74" fmla="*/ 109 w 144"/>
                <a:gd name="T75" fmla="*/ 47 h 118"/>
                <a:gd name="T76" fmla="*/ 116 w 144"/>
                <a:gd name="T77" fmla="*/ 48 h 118"/>
                <a:gd name="T78" fmla="*/ 111 w 144"/>
                <a:gd name="T79" fmla="*/ 53 h 118"/>
                <a:gd name="T80" fmla="*/ 112 w 144"/>
                <a:gd name="T81" fmla="*/ 6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18">
                  <a:moveTo>
                    <a:pt x="144" y="53"/>
                  </a:moveTo>
                  <a:cubicBezTo>
                    <a:pt x="144" y="24"/>
                    <a:pt x="112" y="0"/>
                    <a:pt x="72" y="0"/>
                  </a:cubicBezTo>
                  <a:cubicBezTo>
                    <a:pt x="32" y="0"/>
                    <a:pt x="0" y="24"/>
                    <a:pt x="0" y="53"/>
                  </a:cubicBezTo>
                  <a:cubicBezTo>
                    <a:pt x="0" y="83"/>
                    <a:pt x="32" y="107"/>
                    <a:pt x="72" y="107"/>
                  </a:cubicBezTo>
                  <a:cubicBezTo>
                    <a:pt x="82" y="107"/>
                    <a:pt x="91" y="105"/>
                    <a:pt x="99" y="103"/>
                  </a:cubicBezTo>
                  <a:cubicBezTo>
                    <a:pt x="102" y="102"/>
                    <a:pt x="130" y="118"/>
                    <a:pt x="130" y="118"/>
                  </a:cubicBezTo>
                  <a:cubicBezTo>
                    <a:pt x="121" y="93"/>
                    <a:pt x="121" y="93"/>
                    <a:pt x="121" y="93"/>
                  </a:cubicBezTo>
                  <a:cubicBezTo>
                    <a:pt x="135" y="83"/>
                    <a:pt x="144" y="69"/>
                    <a:pt x="144" y="53"/>
                  </a:cubicBezTo>
                  <a:close/>
                  <a:moveTo>
                    <a:pt x="44" y="61"/>
                  </a:moveTo>
                  <a:cubicBezTo>
                    <a:pt x="38" y="57"/>
                    <a:pt x="38" y="57"/>
                    <a:pt x="38" y="57"/>
                  </a:cubicBezTo>
                  <a:cubicBezTo>
                    <a:pt x="31" y="61"/>
                    <a:pt x="31" y="61"/>
                    <a:pt x="31" y="61"/>
                  </a:cubicBezTo>
                  <a:cubicBezTo>
                    <a:pt x="33" y="53"/>
                    <a:pt x="33" y="53"/>
                    <a:pt x="33" y="53"/>
                  </a:cubicBezTo>
                  <a:cubicBezTo>
                    <a:pt x="27" y="48"/>
                    <a:pt x="27" y="48"/>
                    <a:pt x="27" y="48"/>
                  </a:cubicBezTo>
                  <a:cubicBezTo>
                    <a:pt x="35" y="47"/>
                    <a:pt x="35" y="47"/>
                    <a:pt x="35" y="47"/>
                  </a:cubicBezTo>
                  <a:cubicBezTo>
                    <a:pt x="38" y="41"/>
                    <a:pt x="38" y="41"/>
                    <a:pt x="38" y="41"/>
                  </a:cubicBezTo>
                  <a:cubicBezTo>
                    <a:pt x="41" y="47"/>
                    <a:pt x="41" y="47"/>
                    <a:pt x="41" y="47"/>
                  </a:cubicBezTo>
                  <a:cubicBezTo>
                    <a:pt x="48" y="48"/>
                    <a:pt x="48" y="48"/>
                    <a:pt x="48" y="48"/>
                  </a:cubicBezTo>
                  <a:cubicBezTo>
                    <a:pt x="43" y="53"/>
                    <a:pt x="43" y="53"/>
                    <a:pt x="43" y="53"/>
                  </a:cubicBezTo>
                  <a:lnTo>
                    <a:pt x="44" y="61"/>
                  </a:lnTo>
                  <a:close/>
                  <a:moveTo>
                    <a:pt x="82" y="64"/>
                  </a:moveTo>
                  <a:cubicBezTo>
                    <a:pt x="72" y="58"/>
                    <a:pt x="72" y="58"/>
                    <a:pt x="72" y="58"/>
                  </a:cubicBezTo>
                  <a:cubicBezTo>
                    <a:pt x="62" y="64"/>
                    <a:pt x="62" y="64"/>
                    <a:pt x="62" y="64"/>
                  </a:cubicBezTo>
                  <a:cubicBezTo>
                    <a:pt x="64" y="52"/>
                    <a:pt x="64" y="52"/>
                    <a:pt x="64" y="52"/>
                  </a:cubicBezTo>
                  <a:cubicBezTo>
                    <a:pt x="56" y="44"/>
                    <a:pt x="56" y="44"/>
                    <a:pt x="56" y="44"/>
                  </a:cubicBezTo>
                  <a:cubicBezTo>
                    <a:pt x="67" y="43"/>
                    <a:pt x="67" y="43"/>
                    <a:pt x="67" y="43"/>
                  </a:cubicBezTo>
                  <a:cubicBezTo>
                    <a:pt x="72" y="33"/>
                    <a:pt x="72" y="33"/>
                    <a:pt x="72" y="33"/>
                  </a:cubicBezTo>
                  <a:cubicBezTo>
                    <a:pt x="77" y="43"/>
                    <a:pt x="77" y="43"/>
                    <a:pt x="77" y="43"/>
                  </a:cubicBezTo>
                  <a:cubicBezTo>
                    <a:pt x="88" y="44"/>
                    <a:pt x="88" y="44"/>
                    <a:pt x="88" y="44"/>
                  </a:cubicBezTo>
                  <a:cubicBezTo>
                    <a:pt x="80" y="52"/>
                    <a:pt x="80" y="52"/>
                    <a:pt x="80" y="52"/>
                  </a:cubicBezTo>
                  <a:lnTo>
                    <a:pt x="82" y="64"/>
                  </a:lnTo>
                  <a:close/>
                  <a:moveTo>
                    <a:pt x="112" y="61"/>
                  </a:moveTo>
                  <a:cubicBezTo>
                    <a:pt x="106" y="57"/>
                    <a:pt x="106" y="57"/>
                    <a:pt x="106" y="57"/>
                  </a:cubicBezTo>
                  <a:cubicBezTo>
                    <a:pt x="99" y="61"/>
                    <a:pt x="99" y="61"/>
                    <a:pt x="99" y="61"/>
                  </a:cubicBezTo>
                  <a:cubicBezTo>
                    <a:pt x="101" y="53"/>
                    <a:pt x="101" y="53"/>
                    <a:pt x="101" y="53"/>
                  </a:cubicBezTo>
                  <a:cubicBezTo>
                    <a:pt x="95" y="48"/>
                    <a:pt x="95" y="48"/>
                    <a:pt x="95" y="48"/>
                  </a:cubicBezTo>
                  <a:cubicBezTo>
                    <a:pt x="103" y="47"/>
                    <a:pt x="103" y="47"/>
                    <a:pt x="103" y="47"/>
                  </a:cubicBezTo>
                  <a:cubicBezTo>
                    <a:pt x="106" y="41"/>
                    <a:pt x="106" y="41"/>
                    <a:pt x="106" y="41"/>
                  </a:cubicBezTo>
                  <a:cubicBezTo>
                    <a:pt x="109" y="47"/>
                    <a:pt x="109" y="47"/>
                    <a:pt x="109" y="47"/>
                  </a:cubicBezTo>
                  <a:cubicBezTo>
                    <a:pt x="116" y="48"/>
                    <a:pt x="116" y="48"/>
                    <a:pt x="116" y="48"/>
                  </a:cubicBezTo>
                  <a:cubicBezTo>
                    <a:pt x="111" y="53"/>
                    <a:pt x="111" y="53"/>
                    <a:pt x="111" y="53"/>
                  </a:cubicBezTo>
                  <a:lnTo>
                    <a:pt x="112" y="6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a:solidFill>
                  <a:schemeClr val="bg1"/>
                </a:solidFill>
                <a:latin typeface="+mn-ea"/>
                <a:cs typeface="+mn-ea"/>
              </a:endParaRPr>
            </a:p>
          </p:txBody>
        </p:sp>
      </p:grpSp>
      <p:grpSp>
        <p:nvGrpSpPr>
          <p:cNvPr id="34" name="组合 33"/>
          <p:cNvGrpSpPr/>
          <p:nvPr/>
        </p:nvGrpSpPr>
        <p:grpSpPr>
          <a:xfrm>
            <a:off x="1224476" y="1808181"/>
            <a:ext cx="2389859" cy="1134042"/>
            <a:chOff x="1224476" y="2024080"/>
            <a:chExt cx="2389858" cy="1134042"/>
          </a:xfrm>
        </p:grpSpPr>
        <p:grpSp>
          <p:nvGrpSpPr>
            <p:cNvPr id="35" name="组合 34"/>
            <p:cNvGrpSpPr/>
            <p:nvPr/>
          </p:nvGrpSpPr>
          <p:grpSpPr>
            <a:xfrm>
              <a:off x="1224476" y="2395944"/>
              <a:ext cx="2349786" cy="762178"/>
              <a:chOff x="1690972" y="2476067"/>
              <a:chExt cx="2349786" cy="762178"/>
            </a:xfrm>
          </p:grpSpPr>
          <p:sp>
            <p:nvSpPr>
              <p:cNvPr id="37" name="文本框 36"/>
              <p:cNvSpPr txBox="1"/>
              <p:nvPr/>
            </p:nvSpPr>
            <p:spPr bwMode="auto">
              <a:xfrm>
                <a:off x="1787319" y="2684247"/>
                <a:ext cx="2253439" cy="553998"/>
              </a:xfrm>
              <a:prstGeom prst="rect">
                <a:avLst/>
              </a:prstGeom>
              <a:noFill/>
            </p:spPr>
            <p:txBody>
              <a:bodyPr wrap="square">
                <a:spAutoFit/>
              </a:bodyPr>
              <a:lstStyle/>
              <a:p>
                <a:pPr>
                  <a:lnSpc>
                    <a:spcPct val="125000"/>
                  </a:lnSpc>
                </a:pPr>
                <a:r>
                  <a:rPr lang="zh-CN" altLang="en-US" sz="1200" dirty="0">
                    <a:solidFill>
                      <a:schemeClr val="bg1"/>
                    </a:solidFill>
                    <a:latin typeface="+mn-ea"/>
                    <a:cs typeface="+mn-ea"/>
                    <a:sym typeface="Lato Light" charset="0"/>
                  </a:rPr>
                  <a:t>此处添加详细文本描述，建议与标题相关并符合</a:t>
                </a:r>
                <a:endParaRPr lang="en-US" altLang="zh-CN" sz="1200" dirty="0">
                  <a:solidFill>
                    <a:schemeClr val="bg1"/>
                  </a:solidFill>
                  <a:latin typeface="+mn-ea"/>
                  <a:cs typeface="+mn-ea"/>
                  <a:sym typeface="Lato Light" charset="0"/>
                </a:endParaRPr>
              </a:p>
            </p:txBody>
          </p:sp>
          <p:sp>
            <p:nvSpPr>
              <p:cNvPr id="38" name="文本框 37"/>
              <p:cNvSpPr txBox="1"/>
              <p:nvPr/>
            </p:nvSpPr>
            <p:spPr bwMode="auto">
              <a:xfrm>
                <a:off x="1690972" y="2476067"/>
                <a:ext cx="2349783" cy="307777"/>
              </a:xfrm>
              <a:prstGeom prst="rect">
                <a:avLst/>
              </a:prstGeom>
              <a:noFill/>
            </p:spPr>
            <p:txBody>
              <a:bodyPr wrap="square">
                <a:spAutoFit/>
              </a:bodyPr>
              <a:lstStyle/>
              <a:p>
                <a:pPr algn="r">
                  <a:defRPr/>
                </a:pPr>
                <a:r>
                  <a:rPr lang="zh-CN" altLang="en-US" sz="1400" spc="100" dirty="0">
                    <a:solidFill>
                      <a:schemeClr val="bg1"/>
                    </a:solidFill>
                    <a:latin typeface="+mn-ea"/>
                    <a:cs typeface="+mn-ea"/>
                  </a:rPr>
                  <a:t>在此添加标题</a:t>
                </a:r>
              </a:p>
            </p:txBody>
          </p:sp>
        </p:grpSp>
        <p:sp>
          <p:nvSpPr>
            <p:cNvPr id="36" name="矩形 35"/>
            <p:cNvSpPr/>
            <p:nvPr/>
          </p:nvSpPr>
          <p:spPr>
            <a:xfrm>
              <a:off x="3041741" y="2024080"/>
              <a:ext cx="572593" cy="461665"/>
            </a:xfrm>
            <a:prstGeom prst="rect">
              <a:avLst/>
            </a:prstGeom>
          </p:spPr>
          <p:txBody>
            <a:bodyPr wrap="none">
              <a:spAutoFit/>
            </a:bodyPr>
            <a:lstStyle/>
            <a:p>
              <a:pPr algn="ctr"/>
              <a:r>
                <a:rPr lang="en-US" altLang="zh-CN" sz="2400" spc="100" dirty="0">
                  <a:solidFill>
                    <a:schemeClr val="bg1"/>
                  </a:solidFill>
                  <a:latin typeface="+mn-ea"/>
                  <a:cs typeface="+mn-ea"/>
                </a:rPr>
                <a:t>01</a:t>
              </a:r>
              <a:endParaRPr lang="zh-CN" altLang="en-US" sz="2400" dirty="0">
                <a:solidFill>
                  <a:schemeClr val="bg1"/>
                </a:solidFill>
                <a:latin typeface="+mn-ea"/>
                <a:cs typeface="+mn-ea"/>
              </a:endParaRPr>
            </a:p>
          </p:txBody>
        </p:sp>
      </p:grpSp>
      <p:grpSp>
        <p:nvGrpSpPr>
          <p:cNvPr id="39" name="组合 38"/>
          <p:cNvGrpSpPr/>
          <p:nvPr/>
        </p:nvGrpSpPr>
        <p:grpSpPr>
          <a:xfrm>
            <a:off x="1224476" y="3154381"/>
            <a:ext cx="2389861" cy="1134042"/>
            <a:chOff x="1224476" y="2024080"/>
            <a:chExt cx="2389861" cy="1134042"/>
          </a:xfrm>
        </p:grpSpPr>
        <p:grpSp>
          <p:nvGrpSpPr>
            <p:cNvPr id="40" name="组合 39"/>
            <p:cNvGrpSpPr/>
            <p:nvPr/>
          </p:nvGrpSpPr>
          <p:grpSpPr>
            <a:xfrm>
              <a:off x="1224476" y="2395944"/>
              <a:ext cx="2349786" cy="762178"/>
              <a:chOff x="1690972" y="2476067"/>
              <a:chExt cx="2349786" cy="762178"/>
            </a:xfrm>
          </p:grpSpPr>
          <p:sp>
            <p:nvSpPr>
              <p:cNvPr id="42" name="文本框 41"/>
              <p:cNvSpPr txBox="1"/>
              <p:nvPr/>
            </p:nvSpPr>
            <p:spPr bwMode="auto">
              <a:xfrm>
                <a:off x="1787319" y="2684247"/>
                <a:ext cx="2253439" cy="553998"/>
              </a:xfrm>
              <a:prstGeom prst="rect">
                <a:avLst/>
              </a:prstGeom>
              <a:noFill/>
            </p:spPr>
            <p:txBody>
              <a:bodyPr wrap="square">
                <a:spAutoFit/>
              </a:bodyPr>
              <a:lstStyle/>
              <a:p>
                <a:pPr>
                  <a:lnSpc>
                    <a:spcPct val="125000"/>
                  </a:lnSpc>
                </a:pPr>
                <a:r>
                  <a:rPr lang="zh-CN" altLang="en-US" sz="1200" dirty="0">
                    <a:solidFill>
                      <a:schemeClr val="bg1"/>
                    </a:solidFill>
                    <a:latin typeface="+mn-ea"/>
                    <a:cs typeface="+mn-ea"/>
                    <a:sym typeface="Lato Light" charset="0"/>
                  </a:rPr>
                  <a:t>此处添加详细文本描述，建议与标题相关并符合</a:t>
                </a:r>
                <a:endParaRPr lang="en-US" altLang="zh-CN" sz="1200" dirty="0">
                  <a:solidFill>
                    <a:schemeClr val="bg1"/>
                  </a:solidFill>
                  <a:latin typeface="+mn-ea"/>
                  <a:cs typeface="+mn-ea"/>
                  <a:sym typeface="Lato Light" charset="0"/>
                </a:endParaRPr>
              </a:p>
            </p:txBody>
          </p:sp>
          <p:sp>
            <p:nvSpPr>
              <p:cNvPr id="43" name="文本框 42"/>
              <p:cNvSpPr txBox="1"/>
              <p:nvPr/>
            </p:nvSpPr>
            <p:spPr bwMode="auto">
              <a:xfrm>
                <a:off x="1690972" y="2476067"/>
                <a:ext cx="2349783" cy="307777"/>
              </a:xfrm>
              <a:prstGeom prst="rect">
                <a:avLst/>
              </a:prstGeom>
              <a:noFill/>
            </p:spPr>
            <p:txBody>
              <a:bodyPr wrap="square">
                <a:spAutoFit/>
              </a:bodyPr>
              <a:lstStyle/>
              <a:p>
                <a:pPr algn="r">
                  <a:defRPr/>
                </a:pPr>
                <a:r>
                  <a:rPr lang="zh-CN" altLang="en-US" sz="1400" spc="100" dirty="0">
                    <a:solidFill>
                      <a:schemeClr val="bg1"/>
                    </a:solidFill>
                    <a:latin typeface="+mn-ea"/>
                    <a:cs typeface="+mn-ea"/>
                  </a:rPr>
                  <a:t>在此添加标题</a:t>
                </a:r>
              </a:p>
            </p:txBody>
          </p:sp>
        </p:grpSp>
        <p:sp>
          <p:nvSpPr>
            <p:cNvPr id="41" name="矩形 40"/>
            <p:cNvSpPr/>
            <p:nvPr/>
          </p:nvSpPr>
          <p:spPr>
            <a:xfrm>
              <a:off x="3041744" y="2024080"/>
              <a:ext cx="572593" cy="461665"/>
            </a:xfrm>
            <a:prstGeom prst="rect">
              <a:avLst/>
            </a:prstGeom>
          </p:spPr>
          <p:txBody>
            <a:bodyPr wrap="none">
              <a:spAutoFit/>
            </a:bodyPr>
            <a:lstStyle/>
            <a:p>
              <a:pPr algn="ctr"/>
              <a:r>
                <a:rPr lang="en-US" altLang="zh-CN" sz="2400" spc="100" dirty="0">
                  <a:solidFill>
                    <a:schemeClr val="bg1"/>
                  </a:solidFill>
                  <a:latin typeface="+mn-ea"/>
                  <a:cs typeface="+mn-ea"/>
                </a:rPr>
                <a:t>02</a:t>
              </a:r>
              <a:endParaRPr lang="zh-CN" altLang="en-US" sz="2400" dirty="0">
                <a:solidFill>
                  <a:schemeClr val="bg1"/>
                </a:solidFill>
                <a:latin typeface="+mn-ea"/>
                <a:cs typeface="+mn-ea"/>
              </a:endParaRPr>
            </a:p>
          </p:txBody>
        </p:sp>
      </p:grpSp>
      <p:grpSp>
        <p:nvGrpSpPr>
          <p:cNvPr id="44" name="组合 43"/>
          <p:cNvGrpSpPr/>
          <p:nvPr/>
        </p:nvGrpSpPr>
        <p:grpSpPr>
          <a:xfrm>
            <a:off x="1224477" y="4500581"/>
            <a:ext cx="2389860" cy="1134042"/>
            <a:chOff x="1224476" y="2024080"/>
            <a:chExt cx="2389859" cy="1134042"/>
          </a:xfrm>
        </p:grpSpPr>
        <p:grpSp>
          <p:nvGrpSpPr>
            <p:cNvPr id="45" name="组合 44"/>
            <p:cNvGrpSpPr/>
            <p:nvPr/>
          </p:nvGrpSpPr>
          <p:grpSpPr>
            <a:xfrm>
              <a:off x="1224476" y="2395944"/>
              <a:ext cx="2349786" cy="762178"/>
              <a:chOff x="1690972" y="2476067"/>
              <a:chExt cx="2349786" cy="762178"/>
            </a:xfrm>
          </p:grpSpPr>
          <p:sp>
            <p:nvSpPr>
              <p:cNvPr id="47" name="文本框 46"/>
              <p:cNvSpPr txBox="1"/>
              <p:nvPr/>
            </p:nvSpPr>
            <p:spPr bwMode="auto">
              <a:xfrm>
                <a:off x="1787319" y="2684247"/>
                <a:ext cx="2253439" cy="553998"/>
              </a:xfrm>
              <a:prstGeom prst="rect">
                <a:avLst/>
              </a:prstGeom>
              <a:noFill/>
            </p:spPr>
            <p:txBody>
              <a:bodyPr wrap="square">
                <a:spAutoFit/>
              </a:bodyPr>
              <a:lstStyle/>
              <a:p>
                <a:pPr>
                  <a:lnSpc>
                    <a:spcPct val="125000"/>
                  </a:lnSpc>
                </a:pPr>
                <a:r>
                  <a:rPr lang="zh-CN" altLang="en-US" sz="1200" dirty="0">
                    <a:solidFill>
                      <a:schemeClr val="bg1"/>
                    </a:solidFill>
                    <a:latin typeface="+mn-ea"/>
                    <a:cs typeface="+mn-ea"/>
                    <a:sym typeface="Lato Light" charset="0"/>
                  </a:rPr>
                  <a:t>此处添加详细文本描述，建议与标题相关并符合</a:t>
                </a:r>
                <a:endParaRPr lang="en-US" altLang="zh-CN" sz="1200" dirty="0">
                  <a:solidFill>
                    <a:schemeClr val="bg1"/>
                  </a:solidFill>
                  <a:latin typeface="+mn-ea"/>
                  <a:cs typeface="+mn-ea"/>
                  <a:sym typeface="Lato Light" charset="0"/>
                </a:endParaRPr>
              </a:p>
            </p:txBody>
          </p:sp>
          <p:sp>
            <p:nvSpPr>
              <p:cNvPr id="48" name="文本框 47"/>
              <p:cNvSpPr txBox="1"/>
              <p:nvPr/>
            </p:nvSpPr>
            <p:spPr bwMode="auto">
              <a:xfrm>
                <a:off x="1690972" y="2476067"/>
                <a:ext cx="2349783" cy="307777"/>
              </a:xfrm>
              <a:prstGeom prst="rect">
                <a:avLst/>
              </a:prstGeom>
              <a:noFill/>
            </p:spPr>
            <p:txBody>
              <a:bodyPr wrap="square">
                <a:spAutoFit/>
              </a:bodyPr>
              <a:lstStyle/>
              <a:p>
                <a:pPr algn="r">
                  <a:defRPr/>
                </a:pPr>
                <a:r>
                  <a:rPr lang="zh-CN" altLang="en-US" sz="1400" spc="100" dirty="0">
                    <a:solidFill>
                      <a:schemeClr val="bg1"/>
                    </a:solidFill>
                    <a:latin typeface="+mn-ea"/>
                    <a:cs typeface="+mn-ea"/>
                  </a:rPr>
                  <a:t>在此添加标题</a:t>
                </a:r>
              </a:p>
            </p:txBody>
          </p:sp>
        </p:grpSp>
        <p:sp>
          <p:nvSpPr>
            <p:cNvPr id="46" name="矩形 45"/>
            <p:cNvSpPr/>
            <p:nvPr/>
          </p:nvSpPr>
          <p:spPr>
            <a:xfrm>
              <a:off x="3041742" y="2024080"/>
              <a:ext cx="572593" cy="461665"/>
            </a:xfrm>
            <a:prstGeom prst="rect">
              <a:avLst/>
            </a:prstGeom>
          </p:spPr>
          <p:txBody>
            <a:bodyPr wrap="none">
              <a:spAutoFit/>
            </a:bodyPr>
            <a:lstStyle/>
            <a:p>
              <a:pPr algn="ctr"/>
              <a:r>
                <a:rPr lang="en-US" altLang="zh-CN" sz="2400" spc="100" dirty="0">
                  <a:solidFill>
                    <a:schemeClr val="bg1"/>
                  </a:solidFill>
                  <a:latin typeface="+mn-ea"/>
                  <a:cs typeface="+mn-ea"/>
                </a:rPr>
                <a:t>03</a:t>
              </a:r>
              <a:endParaRPr lang="zh-CN" altLang="en-US" sz="2400" dirty="0">
                <a:solidFill>
                  <a:schemeClr val="bg1"/>
                </a:solidFill>
                <a:latin typeface="+mn-ea"/>
                <a:cs typeface="+mn-ea"/>
              </a:endParaRPr>
            </a:p>
          </p:txBody>
        </p:sp>
      </p:grpSp>
      <p:sp>
        <p:nvSpPr>
          <p:cNvPr id="49" name="文本框 48"/>
          <p:cNvSpPr txBox="1"/>
          <p:nvPr/>
        </p:nvSpPr>
        <p:spPr>
          <a:xfrm>
            <a:off x="7918771" y="3478177"/>
            <a:ext cx="3039708" cy="553998"/>
          </a:xfrm>
          <a:prstGeom prst="rect">
            <a:avLst/>
          </a:prstGeom>
          <a:noFill/>
        </p:spPr>
        <p:txBody>
          <a:bodyPr wrap="square" rtlCol="0">
            <a:spAutoFit/>
          </a:bodyPr>
          <a:lstStyle/>
          <a:p>
            <a:pPr>
              <a:lnSpc>
                <a:spcPct val="125000"/>
              </a:lnSpc>
            </a:pPr>
            <a:r>
              <a:rPr lang="zh-CN" altLang="en-US" sz="1200" dirty="0">
                <a:solidFill>
                  <a:schemeClr val="bg1"/>
                </a:solidFill>
                <a:latin typeface="+mn-ea"/>
                <a:cs typeface="+mn-ea"/>
                <a:sym typeface="Lato Light" charset="0"/>
              </a:rPr>
              <a:t>此处添加详细文本描述，建议与标题相关并符合</a:t>
            </a:r>
            <a:endParaRPr lang="en-US" altLang="zh-CN" sz="1200" dirty="0">
              <a:solidFill>
                <a:schemeClr val="bg1"/>
              </a:solidFill>
              <a:latin typeface="+mn-ea"/>
              <a:cs typeface="+mn-ea"/>
              <a:sym typeface="Lato Light" charset="0"/>
            </a:endParaRPr>
          </a:p>
        </p:txBody>
      </p:sp>
      <p:sp>
        <p:nvSpPr>
          <p:cNvPr id="50" name="文本框 49"/>
          <p:cNvSpPr txBox="1"/>
          <p:nvPr/>
        </p:nvSpPr>
        <p:spPr>
          <a:xfrm>
            <a:off x="7918769" y="3150520"/>
            <a:ext cx="2101531" cy="300210"/>
          </a:xfrm>
          <a:prstGeom prst="rect">
            <a:avLst/>
          </a:prstGeom>
          <a:noFill/>
        </p:spPr>
        <p:txBody>
          <a:bodyPr wrap="square" rtlCol="0">
            <a:spAutoFit/>
          </a:bodyPr>
          <a:lstStyle/>
          <a:p>
            <a:r>
              <a:rPr lang="en-US" altLang="zh-CN" sz="1350" dirty="0">
                <a:solidFill>
                  <a:schemeClr val="bg1"/>
                </a:solidFill>
                <a:latin typeface="+mn-ea"/>
                <a:cs typeface="+mn-ea"/>
              </a:rPr>
              <a:t>Add the title here</a:t>
            </a:r>
          </a:p>
        </p:txBody>
      </p:sp>
      <p:sp>
        <p:nvSpPr>
          <p:cNvPr id="51" name="矩形 50"/>
          <p:cNvSpPr/>
          <p:nvPr/>
        </p:nvSpPr>
        <p:spPr>
          <a:xfrm>
            <a:off x="7915369" y="2422469"/>
            <a:ext cx="1225015" cy="830997"/>
          </a:xfrm>
          <a:prstGeom prst="rect">
            <a:avLst/>
          </a:prstGeom>
        </p:spPr>
        <p:txBody>
          <a:bodyPr wrap="none">
            <a:spAutoFit/>
          </a:bodyPr>
          <a:lstStyle/>
          <a:p>
            <a:r>
              <a:rPr lang="en-US" altLang="zh-CN" sz="4800" dirty="0">
                <a:solidFill>
                  <a:schemeClr val="bg1"/>
                </a:solidFill>
                <a:latin typeface="+mn-ea"/>
                <a:cs typeface="+mn-ea"/>
              </a:rPr>
              <a:t>75</a:t>
            </a:r>
            <a:r>
              <a:rPr lang="en-US" altLang="zh-CN" sz="2800" dirty="0">
                <a:solidFill>
                  <a:schemeClr val="bg1"/>
                </a:solidFill>
                <a:latin typeface="+mn-ea"/>
                <a:cs typeface="+mn-ea"/>
              </a:rPr>
              <a:t>%</a:t>
            </a:r>
            <a:endParaRPr lang="zh-CN" altLang="en-US" sz="900" dirty="0">
              <a:solidFill>
                <a:schemeClr val="bg1"/>
              </a:solidFill>
              <a:latin typeface="+mn-ea"/>
              <a:cs typeface="+mn-ea"/>
            </a:endParaRPr>
          </a:p>
        </p:txBody>
      </p:sp>
      <p:sp>
        <p:nvSpPr>
          <p:cNvPr id="52" name="矩形 51"/>
          <p:cNvSpPr/>
          <p:nvPr/>
        </p:nvSpPr>
        <p:spPr>
          <a:xfrm>
            <a:off x="7915369" y="4338157"/>
            <a:ext cx="3043111" cy="553998"/>
          </a:xfrm>
          <a:prstGeom prst="rect">
            <a:avLst/>
          </a:prstGeom>
          <a:noFill/>
        </p:spPr>
        <p:txBody>
          <a:bodyPr wrap="square" rtlCol="0">
            <a:spAutoFit/>
          </a:bodyPr>
          <a:lstStyle/>
          <a:p>
            <a:pPr>
              <a:lnSpc>
                <a:spcPct val="125000"/>
              </a:lnSpc>
            </a:pPr>
            <a:r>
              <a:rPr lang="zh-CN" altLang="en-US" sz="1200" dirty="0">
                <a:solidFill>
                  <a:schemeClr val="bg1"/>
                </a:solidFill>
                <a:latin typeface="+mn-ea"/>
                <a:cs typeface="+mn-ea"/>
                <a:sym typeface="Lato Light" charset="0"/>
              </a:rPr>
              <a:t>此处添加详细文本描述，建议与标题相关并符合</a:t>
            </a:r>
            <a:endParaRPr lang="en-US" altLang="zh-CN" sz="1200" dirty="0">
              <a:solidFill>
                <a:schemeClr val="bg1"/>
              </a:solidFill>
              <a:latin typeface="+mn-ea"/>
              <a:cs typeface="+mn-ea"/>
              <a:sym typeface="Lato Light" charset="0"/>
            </a:endParaRPr>
          </a:p>
        </p:txBody>
      </p:sp>
      <p:sp>
        <p:nvSpPr>
          <p:cNvPr id="53" name="矩形 52"/>
          <p:cNvSpPr/>
          <p:nvPr/>
        </p:nvSpPr>
        <p:spPr>
          <a:xfrm>
            <a:off x="1335123" y="451832"/>
            <a:ext cx="4472443" cy="646331"/>
          </a:xfrm>
          <a:prstGeom prst="rect">
            <a:avLst/>
          </a:prstGeom>
        </p:spPr>
        <p:txBody>
          <a:bodyPr wrap="none">
            <a:spAutoFit/>
          </a:bodyPr>
          <a:lstStyle/>
          <a:p>
            <a:r>
              <a:rPr lang="en-US" altLang="zh-CN" sz="3600" b="1" dirty="0">
                <a:solidFill>
                  <a:srgbClr val="FFFFFF"/>
                </a:solidFill>
                <a:latin typeface="+mn-ea"/>
                <a:cs typeface="+mn-ea"/>
              </a:rPr>
              <a:t>Part 3 </a:t>
            </a:r>
            <a:r>
              <a:rPr lang="zh-CN" altLang="en-US" sz="3600" b="1" dirty="0">
                <a:solidFill>
                  <a:srgbClr val="FFFFFF"/>
                </a:solidFill>
                <a:latin typeface="+mn-ea"/>
                <a:cs typeface="+mn-ea"/>
              </a:rPr>
              <a:t>项目成果展示</a:t>
            </a:r>
          </a:p>
        </p:txBody>
      </p:sp>
      <p:sp>
        <p:nvSpPr>
          <p:cNvPr id="54" name="文本框 53"/>
          <p:cNvSpPr txBox="1"/>
          <p:nvPr/>
        </p:nvSpPr>
        <p:spPr>
          <a:xfrm>
            <a:off x="12192000" y="9372600"/>
            <a:ext cx="877163" cy="369332"/>
          </a:xfrm>
          <a:prstGeom prst="rect">
            <a:avLst/>
          </a:prstGeom>
          <a:noFill/>
        </p:spPr>
        <p:txBody>
          <a:bodyPr wrap="none" rtlCol="0">
            <a:spAutoFit/>
          </a:bodyPr>
          <a:lstStyle/>
          <a:p>
            <a:r>
              <a:rPr lang="zh-CN" altLang="en-US" dirty="0"/>
              <a:t>延时符</a:t>
            </a:r>
          </a:p>
        </p:txBody>
      </p:sp>
    </p:spTree>
  </p:cSld>
  <p:clrMapOvr>
    <a:masterClrMapping/>
  </p:clrMapOvr>
  <p:transition spd="slow">
    <p:pull dir="r"/>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60000" fill="hold" nodeType="afterEffect" p14:presetBounceEnd="40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40000">
                                          <p:cBhvr additive="base">
                                            <p:cTn id="7" dur="500" fill="hold"/>
                                            <p:tgtEl>
                                              <p:spTgt spid="4"/>
                                            </p:tgtEl>
                                            <p:attrNameLst>
                                              <p:attrName>ppt_x</p:attrName>
                                            </p:attrNameLst>
                                          </p:cBhvr>
                                          <p:tavLst>
                                            <p:tav tm="0">
                                              <p:val>
                                                <p:strVal val="0-#ppt_w/2"/>
                                              </p:val>
                                            </p:tav>
                                            <p:tav tm="100000">
                                              <p:val>
                                                <p:strVal val="#ppt_x"/>
                                              </p:val>
                                            </p:tav>
                                          </p:tavLst>
                                        </p:anim>
                                        <p:anim calcmode="lin" valueType="num" p14:bounceEnd="40000">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accel="60000" fill="hold" nodeType="withEffect" p14:presetBounceEnd="40000">
                                      <p:stCondLst>
                                        <p:cond delay="200"/>
                                      </p:stCondLst>
                                      <p:childTnLst>
                                        <p:set>
                                          <p:cBhvr>
                                            <p:cTn id="10" dur="1" fill="hold">
                                              <p:stCondLst>
                                                <p:cond delay="0"/>
                                              </p:stCondLst>
                                            </p:cTn>
                                            <p:tgtEl>
                                              <p:spTgt spid="10"/>
                                            </p:tgtEl>
                                            <p:attrNameLst>
                                              <p:attrName>style.visibility</p:attrName>
                                            </p:attrNameLst>
                                          </p:cBhvr>
                                          <p:to>
                                            <p:strVal val="visible"/>
                                          </p:to>
                                        </p:set>
                                        <p:anim calcmode="lin" valueType="num" p14:bounceEnd="40000">
                                          <p:cBhvr additive="base">
                                            <p:cTn id="11" dur="500" fill="hold"/>
                                            <p:tgtEl>
                                              <p:spTgt spid="10"/>
                                            </p:tgtEl>
                                            <p:attrNameLst>
                                              <p:attrName>ppt_x</p:attrName>
                                            </p:attrNameLst>
                                          </p:cBhvr>
                                          <p:tavLst>
                                            <p:tav tm="0">
                                              <p:val>
                                                <p:strVal val="1+#ppt_w/2"/>
                                              </p:val>
                                            </p:tav>
                                            <p:tav tm="100000">
                                              <p:val>
                                                <p:strVal val="#ppt_x"/>
                                              </p:val>
                                            </p:tav>
                                          </p:tavLst>
                                        </p:anim>
                                        <p:anim calcmode="lin" valueType="num" p14:bounceEnd="40000">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4" accel="60000" fill="hold" nodeType="withEffect" p14:presetBounceEnd="40000">
                                      <p:stCondLst>
                                        <p:cond delay="400"/>
                                      </p:stCondLst>
                                      <p:childTnLst>
                                        <p:set>
                                          <p:cBhvr>
                                            <p:cTn id="14" dur="1" fill="hold">
                                              <p:stCondLst>
                                                <p:cond delay="0"/>
                                              </p:stCondLst>
                                            </p:cTn>
                                            <p:tgtEl>
                                              <p:spTgt spid="7"/>
                                            </p:tgtEl>
                                            <p:attrNameLst>
                                              <p:attrName>style.visibility</p:attrName>
                                            </p:attrNameLst>
                                          </p:cBhvr>
                                          <p:to>
                                            <p:strVal val="visible"/>
                                          </p:to>
                                        </p:set>
                                        <p:anim calcmode="lin" valueType="num" p14:bounceEnd="40000">
                                          <p:cBhvr additive="base">
                                            <p:cTn id="15" dur="500" fill="hold"/>
                                            <p:tgtEl>
                                              <p:spTgt spid="7"/>
                                            </p:tgtEl>
                                            <p:attrNameLst>
                                              <p:attrName>ppt_x</p:attrName>
                                            </p:attrNameLst>
                                          </p:cBhvr>
                                          <p:tavLst>
                                            <p:tav tm="0">
                                              <p:val>
                                                <p:strVal val="#ppt_x"/>
                                              </p:val>
                                            </p:tav>
                                            <p:tav tm="100000">
                                              <p:val>
                                                <p:strVal val="#ppt_x"/>
                                              </p:val>
                                            </p:tav>
                                          </p:tavLst>
                                        </p:anim>
                                        <p:anim calcmode="lin" valueType="num" p14:bounceEnd="40000">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45" presetClass="entr" presetSubtype="0"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anim calcmode="lin" valueType="num">
                                          <p:cBhvr>
                                            <p:cTn id="21" dur="500" fill="hold"/>
                                            <p:tgtEl>
                                              <p:spTgt spid="13"/>
                                            </p:tgtEl>
                                            <p:attrNameLst>
                                              <p:attrName>ppt_w</p:attrName>
                                            </p:attrNameLst>
                                          </p:cBhvr>
                                          <p:tavLst>
                                            <p:tav tm="0" fmla="#ppt_w*sin(2.5*pi*$)">
                                              <p:val>
                                                <p:fltVal val="0"/>
                                              </p:val>
                                            </p:tav>
                                            <p:tav tm="100000">
                                              <p:val>
                                                <p:fltVal val="1"/>
                                              </p:val>
                                            </p:tav>
                                          </p:tavLst>
                                        </p:anim>
                                        <p:anim calcmode="lin" valueType="num">
                                          <p:cBhvr>
                                            <p:cTn id="22" dur="500" fill="hold"/>
                                            <p:tgtEl>
                                              <p:spTgt spid="13"/>
                                            </p:tgtEl>
                                            <p:attrNameLst>
                                              <p:attrName>ppt_h</p:attrName>
                                            </p:attrNameLst>
                                          </p:cBhvr>
                                          <p:tavLst>
                                            <p:tav tm="0">
                                              <p:val>
                                                <p:strVal val="#ppt_h"/>
                                              </p:val>
                                            </p:tav>
                                            <p:tav tm="100000">
                                              <p:val>
                                                <p:strVal val="#ppt_h"/>
                                              </p:val>
                                            </p:tav>
                                          </p:tavLst>
                                        </p:anim>
                                      </p:childTnLst>
                                    </p:cTn>
                                  </p:par>
                                </p:childTnLst>
                              </p:cTn>
                            </p:par>
                            <p:par>
                              <p:cTn id="23" fill="hold">
                                <p:stCondLst>
                                  <p:cond delay="1000"/>
                                </p:stCondLst>
                                <p:childTnLst>
                                  <p:par>
                                    <p:cTn id="24" presetID="22" presetClass="entr" presetSubtype="2" fill="hold" nodeType="after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wipe(right)">
                                          <p:cBhvr>
                                            <p:cTn id="26" dur="500"/>
                                            <p:tgtEl>
                                              <p:spTgt spid="34"/>
                                            </p:tgtEl>
                                          </p:cBhvr>
                                        </p:animEffect>
                                      </p:childTnLst>
                                    </p:cTn>
                                  </p:par>
                                </p:childTnLst>
                              </p:cTn>
                            </p:par>
                            <p:par>
                              <p:cTn id="27" fill="hold">
                                <p:stCondLst>
                                  <p:cond delay="1500"/>
                                </p:stCondLst>
                                <p:childTnLst>
                                  <p:par>
                                    <p:cTn id="28" presetID="45" presetClass="entr" presetSubtype="0" fill="hold" nodeType="after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500"/>
                                            <p:tgtEl>
                                              <p:spTgt spid="23"/>
                                            </p:tgtEl>
                                          </p:cBhvr>
                                        </p:animEffect>
                                        <p:anim calcmode="lin" valueType="num">
                                          <p:cBhvr>
                                            <p:cTn id="31" dur="500" fill="hold"/>
                                            <p:tgtEl>
                                              <p:spTgt spid="23"/>
                                            </p:tgtEl>
                                            <p:attrNameLst>
                                              <p:attrName>ppt_w</p:attrName>
                                            </p:attrNameLst>
                                          </p:cBhvr>
                                          <p:tavLst>
                                            <p:tav tm="0" fmla="#ppt_w*sin(2.5*pi*$)">
                                              <p:val>
                                                <p:fltVal val="0"/>
                                              </p:val>
                                            </p:tav>
                                            <p:tav tm="100000">
                                              <p:val>
                                                <p:fltVal val="1"/>
                                              </p:val>
                                            </p:tav>
                                          </p:tavLst>
                                        </p:anim>
                                        <p:anim calcmode="lin" valueType="num">
                                          <p:cBhvr>
                                            <p:cTn id="32" dur="500" fill="hold"/>
                                            <p:tgtEl>
                                              <p:spTgt spid="23"/>
                                            </p:tgtEl>
                                            <p:attrNameLst>
                                              <p:attrName>ppt_h</p:attrName>
                                            </p:attrNameLst>
                                          </p:cBhvr>
                                          <p:tavLst>
                                            <p:tav tm="0">
                                              <p:val>
                                                <p:strVal val="#ppt_h"/>
                                              </p:val>
                                            </p:tav>
                                            <p:tav tm="100000">
                                              <p:val>
                                                <p:strVal val="#ppt_h"/>
                                              </p:val>
                                            </p:tav>
                                          </p:tavLst>
                                        </p:anim>
                                      </p:childTnLst>
                                    </p:cTn>
                                  </p:par>
                                </p:childTnLst>
                              </p:cTn>
                            </p:par>
                            <p:par>
                              <p:cTn id="33" fill="hold">
                                <p:stCondLst>
                                  <p:cond delay="2000"/>
                                </p:stCondLst>
                                <p:childTnLst>
                                  <p:par>
                                    <p:cTn id="34" presetID="22" presetClass="entr" presetSubtype="2"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right)">
                                          <p:cBhvr>
                                            <p:cTn id="36" dur="500"/>
                                            <p:tgtEl>
                                              <p:spTgt spid="39"/>
                                            </p:tgtEl>
                                          </p:cBhvr>
                                        </p:animEffect>
                                      </p:childTnLst>
                                    </p:cTn>
                                  </p:par>
                                </p:childTnLst>
                              </p:cTn>
                            </p:par>
                            <p:par>
                              <p:cTn id="37" fill="hold">
                                <p:stCondLst>
                                  <p:cond delay="2500"/>
                                </p:stCondLst>
                                <p:childTnLst>
                                  <p:par>
                                    <p:cTn id="38" presetID="45" presetClass="entr" presetSubtype="0" fill="hold" nodeType="after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fade">
                                          <p:cBhvr>
                                            <p:cTn id="40" dur="500"/>
                                            <p:tgtEl>
                                              <p:spTgt spid="31"/>
                                            </p:tgtEl>
                                          </p:cBhvr>
                                        </p:animEffect>
                                        <p:anim calcmode="lin" valueType="num">
                                          <p:cBhvr>
                                            <p:cTn id="41" dur="500" fill="hold"/>
                                            <p:tgtEl>
                                              <p:spTgt spid="31"/>
                                            </p:tgtEl>
                                            <p:attrNameLst>
                                              <p:attrName>ppt_w</p:attrName>
                                            </p:attrNameLst>
                                          </p:cBhvr>
                                          <p:tavLst>
                                            <p:tav tm="0" fmla="#ppt_w*sin(2.5*pi*$)">
                                              <p:val>
                                                <p:fltVal val="0"/>
                                              </p:val>
                                            </p:tav>
                                            <p:tav tm="100000">
                                              <p:val>
                                                <p:fltVal val="1"/>
                                              </p:val>
                                            </p:tav>
                                          </p:tavLst>
                                        </p:anim>
                                        <p:anim calcmode="lin" valueType="num">
                                          <p:cBhvr>
                                            <p:cTn id="42" dur="500" fill="hold"/>
                                            <p:tgtEl>
                                              <p:spTgt spid="31"/>
                                            </p:tgtEl>
                                            <p:attrNameLst>
                                              <p:attrName>ppt_h</p:attrName>
                                            </p:attrNameLst>
                                          </p:cBhvr>
                                          <p:tavLst>
                                            <p:tav tm="0">
                                              <p:val>
                                                <p:strVal val="#ppt_h"/>
                                              </p:val>
                                            </p:tav>
                                            <p:tav tm="100000">
                                              <p:val>
                                                <p:strVal val="#ppt_h"/>
                                              </p:val>
                                            </p:tav>
                                          </p:tavLst>
                                        </p:anim>
                                      </p:childTnLst>
                                    </p:cTn>
                                  </p:par>
                                </p:childTnLst>
                              </p:cTn>
                            </p:par>
                            <p:par>
                              <p:cTn id="43" fill="hold">
                                <p:stCondLst>
                                  <p:cond delay="3000"/>
                                </p:stCondLst>
                                <p:childTnLst>
                                  <p:par>
                                    <p:cTn id="44" presetID="22" presetClass="entr" presetSubtype="2" fill="hold" nodeType="afterEffect">
                                      <p:stCondLst>
                                        <p:cond delay="0"/>
                                      </p:stCondLst>
                                      <p:childTnLst>
                                        <p:set>
                                          <p:cBhvr>
                                            <p:cTn id="45" dur="1" fill="hold">
                                              <p:stCondLst>
                                                <p:cond delay="0"/>
                                              </p:stCondLst>
                                            </p:cTn>
                                            <p:tgtEl>
                                              <p:spTgt spid="44"/>
                                            </p:tgtEl>
                                            <p:attrNameLst>
                                              <p:attrName>style.visibility</p:attrName>
                                            </p:attrNameLst>
                                          </p:cBhvr>
                                          <p:to>
                                            <p:strVal val="visible"/>
                                          </p:to>
                                        </p:set>
                                        <p:animEffect transition="in" filter="wipe(right)">
                                          <p:cBhvr>
                                            <p:cTn id="46" dur="500"/>
                                            <p:tgtEl>
                                              <p:spTgt spid="44"/>
                                            </p:tgtEl>
                                          </p:cBhvr>
                                        </p:animEffect>
                                      </p:childTnLst>
                                    </p:cTn>
                                  </p:par>
                                </p:childTnLst>
                              </p:cTn>
                            </p:par>
                            <p:par>
                              <p:cTn id="47" fill="hold">
                                <p:stCondLst>
                                  <p:cond delay="3500"/>
                                </p:stCondLst>
                                <p:childTnLst>
                                  <p:par>
                                    <p:cTn id="48" presetID="53" presetClass="entr" presetSubtype="16" fill="hold" grpId="0" nodeType="afterEffect">
                                      <p:stCondLst>
                                        <p:cond delay="0"/>
                                      </p:stCondLst>
                                      <p:iterate type="lt">
                                        <p:tmPct val="10000"/>
                                      </p:iterate>
                                      <p:childTnLst>
                                        <p:set>
                                          <p:cBhvr>
                                            <p:cTn id="49" dur="1" fill="hold">
                                              <p:stCondLst>
                                                <p:cond delay="0"/>
                                              </p:stCondLst>
                                            </p:cTn>
                                            <p:tgtEl>
                                              <p:spTgt spid="51"/>
                                            </p:tgtEl>
                                            <p:attrNameLst>
                                              <p:attrName>style.visibility</p:attrName>
                                            </p:attrNameLst>
                                          </p:cBhvr>
                                          <p:to>
                                            <p:strVal val="visible"/>
                                          </p:to>
                                        </p:set>
                                        <p:anim calcmode="lin" valueType="num">
                                          <p:cBhvr>
                                            <p:cTn id="50" dur="500" fill="hold"/>
                                            <p:tgtEl>
                                              <p:spTgt spid="51"/>
                                            </p:tgtEl>
                                            <p:attrNameLst>
                                              <p:attrName>ppt_w</p:attrName>
                                            </p:attrNameLst>
                                          </p:cBhvr>
                                          <p:tavLst>
                                            <p:tav tm="0">
                                              <p:val>
                                                <p:fltVal val="0"/>
                                              </p:val>
                                            </p:tav>
                                            <p:tav tm="100000">
                                              <p:val>
                                                <p:strVal val="#ppt_w"/>
                                              </p:val>
                                            </p:tav>
                                          </p:tavLst>
                                        </p:anim>
                                        <p:anim calcmode="lin" valueType="num">
                                          <p:cBhvr>
                                            <p:cTn id="51" dur="500" fill="hold"/>
                                            <p:tgtEl>
                                              <p:spTgt spid="51"/>
                                            </p:tgtEl>
                                            <p:attrNameLst>
                                              <p:attrName>ppt_h</p:attrName>
                                            </p:attrNameLst>
                                          </p:cBhvr>
                                          <p:tavLst>
                                            <p:tav tm="0">
                                              <p:val>
                                                <p:fltVal val="0"/>
                                              </p:val>
                                            </p:tav>
                                            <p:tav tm="100000">
                                              <p:val>
                                                <p:strVal val="#ppt_h"/>
                                              </p:val>
                                            </p:tav>
                                          </p:tavLst>
                                        </p:anim>
                                        <p:animEffect transition="in" filter="fade">
                                          <p:cBhvr>
                                            <p:cTn id="52" dur="500"/>
                                            <p:tgtEl>
                                              <p:spTgt spid="51"/>
                                            </p:tgtEl>
                                          </p:cBhvr>
                                        </p:animEffect>
                                      </p:childTnLst>
                                    </p:cTn>
                                  </p:par>
                                </p:childTnLst>
                              </p:cTn>
                            </p:par>
                            <p:par>
                              <p:cTn id="53" fill="hold">
                                <p:stCondLst>
                                  <p:cond delay="4500"/>
                                </p:stCondLst>
                                <p:childTnLst>
                                  <p:par>
                                    <p:cTn id="54" presetID="22" presetClass="entr" presetSubtype="8" fill="hold" grpId="0" nodeType="afterEffect">
                                      <p:stCondLst>
                                        <p:cond delay="0"/>
                                      </p:stCondLst>
                                      <p:childTnLst>
                                        <p:set>
                                          <p:cBhvr>
                                            <p:cTn id="55" dur="1" fill="hold">
                                              <p:stCondLst>
                                                <p:cond delay="0"/>
                                              </p:stCondLst>
                                            </p:cTn>
                                            <p:tgtEl>
                                              <p:spTgt spid="50"/>
                                            </p:tgtEl>
                                            <p:attrNameLst>
                                              <p:attrName>style.visibility</p:attrName>
                                            </p:attrNameLst>
                                          </p:cBhvr>
                                          <p:to>
                                            <p:strVal val="visible"/>
                                          </p:to>
                                        </p:set>
                                        <p:animEffect transition="in" filter="wipe(left)">
                                          <p:cBhvr>
                                            <p:cTn id="56" dur="500"/>
                                            <p:tgtEl>
                                              <p:spTgt spid="50"/>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52"/>
                                            </p:tgtEl>
                                            <p:attrNameLst>
                                              <p:attrName>style.visibility</p:attrName>
                                            </p:attrNameLst>
                                          </p:cBhvr>
                                          <p:to>
                                            <p:strVal val="visible"/>
                                          </p:to>
                                        </p:set>
                                        <p:animEffect transition="in" filter="wipe(left)">
                                          <p:cBhvr>
                                            <p:cTn id="59" dur="500"/>
                                            <p:tgtEl>
                                              <p:spTgt spid="52"/>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49"/>
                                            </p:tgtEl>
                                            <p:attrNameLst>
                                              <p:attrName>style.visibility</p:attrName>
                                            </p:attrNameLst>
                                          </p:cBhvr>
                                          <p:to>
                                            <p:strVal val="visible"/>
                                          </p:to>
                                        </p:set>
                                        <p:animEffect transition="in" filter="wipe(left)">
                                          <p:cBhvr>
                                            <p:cTn id="62" dur="500"/>
                                            <p:tgtEl>
                                              <p:spTgt spid="49"/>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54"/>
                                            </p:tgtEl>
                                            <p:attrNameLst>
                                              <p:attrName>style.visibility</p:attrName>
                                            </p:attrNameLst>
                                          </p:cBhvr>
                                          <p:to>
                                            <p:strVal val="visible"/>
                                          </p:to>
                                        </p:set>
                                        <p:animEffect transition="in" filter="wipe(down)">
                                          <p:cBhvr>
                                            <p:cTn id="66"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0" grpId="0"/>
          <p:bldP spid="51" grpId="0"/>
          <p:bldP spid="52" grpId="0"/>
          <p:bldP spid="5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6000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accel="60000" fill="hold" nodeType="withEffect">
                                      <p:stCondLst>
                                        <p:cond delay="20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1+#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4" accel="60000" fill="hold" nodeType="withEffect">
                                      <p:stCondLst>
                                        <p:cond delay="40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45" presetClass="entr" presetSubtype="0"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anim calcmode="lin" valueType="num">
                                          <p:cBhvr>
                                            <p:cTn id="21" dur="500" fill="hold"/>
                                            <p:tgtEl>
                                              <p:spTgt spid="13"/>
                                            </p:tgtEl>
                                            <p:attrNameLst>
                                              <p:attrName>ppt_w</p:attrName>
                                            </p:attrNameLst>
                                          </p:cBhvr>
                                          <p:tavLst>
                                            <p:tav tm="0" fmla="#ppt_w*sin(2.5*pi*$)">
                                              <p:val>
                                                <p:fltVal val="0"/>
                                              </p:val>
                                            </p:tav>
                                            <p:tav tm="100000">
                                              <p:val>
                                                <p:fltVal val="1"/>
                                              </p:val>
                                            </p:tav>
                                          </p:tavLst>
                                        </p:anim>
                                        <p:anim calcmode="lin" valueType="num">
                                          <p:cBhvr>
                                            <p:cTn id="22" dur="500" fill="hold"/>
                                            <p:tgtEl>
                                              <p:spTgt spid="13"/>
                                            </p:tgtEl>
                                            <p:attrNameLst>
                                              <p:attrName>ppt_h</p:attrName>
                                            </p:attrNameLst>
                                          </p:cBhvr>
                                          <p:tavLst>
                                            <p:tav tm="0">
                                              <p:val>
                                                <p:strVal val="#ppt_h"/>
                                              </p:val>
                                            </p:tav>
                                            <p:tav tm="100000">
                                              <p:val>
                                                <p:strVal val="#ppt_h"/>
                                              </p:val>
                                            </p:tav>
                                          </p:tavLst>
                                        </p:anim>
                                      </p:childTnLst>
                                    </p:cTn>
                                  </p:par>
                                </p:childTnLst>
                              </p:cTn>
                            </p:par>
                            <p:par>
                              <p:cTn id="23" fill="hold">
                                <p:stCondLst>
                                  <p:cond delay="1000"/>
                                </p:stCondLst>
                                <p:childTnLst>
                                  <p:par>
                                    <p:cTn id="24" presetID="22" presetClass="entr" presetSubtype="2" fill="hold" nodeType="after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wipe(right)">
                                          <p:cBhvr>
                                            <p:cTn id="26" dur="500"/>
                                            <p:tgtEl>
                                              <p:spTgt spid="34"/>
                                            </p:tgtEl>
                                          </p:cBhvr>
                                        </p:animEffect>
                                      </p:childTnLst>
                                    </p:cTn>
                                  </p:par>
                                </p:childTnLst>
                              </p:cTn>
                            </p:par>
                            <p:par>
                              <p:cTn id="27" fill="hold">
                                <p:stCondLst>
                                  <p:cond delay="1500"/>
                                </p:stCondLst>
                                <p:childTnLst>
                                  <p:par>
                                    <p:cTn id="28" presetID="45" presetClass="entr" presetSubtype="0" fill="hold" nodeType="after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500"/>
                                            <p:tgtEl>
                                              <p:spTgt spid="23"/>
                                            </p:tgtEl>
                                          </p:cBhvr>
                                        </p:animEffect>
                                        <p:anim calcmode="lin" valueType="num">
                                          <p:cBhvr>
                                            <p:cTn id="31" dur="500" fill="hold"/>
                                            <p:tgtEl>
                                              <p:spTgt spid="23"/>
                                            </p:tgtEl>
                                            <p:attrNameLst>
                                              <p:attrName>ppt_w</p:attrName>
                                            </p:attrNameLst>
                                          </p:cBhvr>
                                          <p:tavLst>
                                            <p:tav tm="0" fmla="#ppt_w*sin(2.5*pi*$)">
                                              <p:val>
                                                <p:fltVal val="0"/>
                                              </p:val>
                                            </p:tav>
                                            <p:tav tm="100000">
                                              <p:val>
                                                <p:fltVal val="1"/>
                                              </p:val>
                                            </p:tav>
                                          </p:tavLst>
                                        </p:anim>
                                        <p:anim calcmode="lin" valueType="num">
                                          <p:cBhvr>
                                            <p:cTn id="32" dur="500" fill="hold"/>
                                            <p:tgtEl>
                                              <p:spTgt spid="23"/>
                                            </p:tgtEl>
                                            <p:attrNameLst>
                                              <p:attrName>ppt_h</p:attrName>
                                            </p:attrNameLst>
                                          </p:cBhvr>
                                          <p:tavLst>
                                            <p:tav tm="0">
                                              <p:val>
                                                <p:strVal val="#ppt_h"/>
                                              </p:val>
                                            </p:tav>
                                            <p:tav tm="100000">
                                              <p:val>
                                                <p:strVal val="#ppt_h"/>
                                              </p:val>
                                            </p:tav>
                                          </p:tavLst>
                                        </p:anim>
                                      </p:childTnLst>
                                    </p:cTn>
                                  </p:par>
                                </p:childTnLst>
                              </p:cTn>
                            </p:par>
                            <p:par>
                              <p:cTn id="33" fill="hold">
                                <p:stCondLst>
                                  <p:cond delay="2000"/>
                                </p:stCondLst>
                                <p:childTnLst>
                                  <p:par>
                                    <p:cTn id="34" presetID="22" presetClass="entr" presetSubtype="2"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right)">
                                          <p:cBhvr>
                                            <p:cTn id="36" dur="500"/>
                                            <p:tgtEl>
                                              <p:spTgt spid="39"/>
                                            </p:tgtEl>
                                          </p:cBhvr>
                                        </p:animEffect>
                                      </p:childTnLst>
                                    </p:cTn>
                                  </p:par>
                                </p:childTnLst>
                              </p:cTn>
                            </p:par>
                            <p:par>
                              <p:cTn id="37" fill="hold">
                                <p:stCondLst>
                                  <p:cond delay="2500"/>
                                </p:stCondLst>
                                <p:childTnLst>
                                  <p:par>
                                    <p:cTn id="38" presetID="45" presetClass="entr" presetSubtype="0" fill="hold" nodeType="after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fade">
                                          <p:cBhvr>
                                            <p:cTn id="40" dur="500"/>
                                            <p:tgtEl>
                                              <p:spTgt spid="31"/>
                                            </p:tgtEl>
                                          </p:cBhvr>
                                        </p:animEffect>
                                        <p:anim calcmode="lin" valueType="num">
                                          <p:cBhvr>
                                            <p:cTn id="41" dur="500" fill="hold"/>
                                            <p:tgtEl>
                                              <p:spTgt spid="31"/>
                                            </p:tgtEl>
                                            <p:attrNameLst>
                                              <p:attrName>ppt_w</p:attrName>
                                            </p:attrNameLst>
                                          </p:cBhvr>
                                          <p:tavLst>
                                            <p:tav tm="0" fmla="#ppt_w*sin(2.5*pi*$)">
                                              <p:val>
                                                <p:fltVal val="0"/>
                                              </p:val>
                                            </p:tav>
                                            <p:tav tm="100000">
                                              <p:val>
                                                <p:fltVal val="1"/>
                                              </p:val>
                                            </p:tav>
                                          </p:tavLst>
                                        </p:anim>
                                        <p:anim calcmode="lin" valueType="num">
                                          <p:cBhvr>
                                            <p:cTn id="42" dur="500" fill="hold"/>
                                            <p:tgtEl>
                                              <p:spTgt spid="31"/>
                                            </p:tgtEl>
                                            <p:attrNameLst>
                                              <p:attrName>ppt_h</p:attrName>
                                            </p:attrNameLst>
                                          </p:cBhvr>
                                          <p:tavLst>
                                            <p:tav tm="0">
                                              <p:val>
                                                <p:strVal val="#ppt_h"/>
                                              </p:val>
                                            </p:tav>
                                            <p:tav tm="100000">
                                              <p:val>
                                                <p:strVal val="#ppt_h"/>
                                              </p:val>
                                            </p:tav>
                                          </p:tavLst>
                                        </p:anim>
                                      </p:childTnLst>
                                    </p:cTn>
                                  </p:par>
                                </p:childTnLst>
                              </p:cTn>
                            </p:par>
                            <p:par>
                              <p:cTn id="43" fill="hold">
                                <p:stCondLst>
                                  <p:cond delay="3000"/>
                                </p:stCondLst>
                                <p:childTnLst>
                                  <p:par>
                                    <p:cTn id="44" presetID="22" presetClass="entr" presetSubtype="2" fill="hold" nodeType="afterEffect">
                                      <p:stCondLst>
                                        <p:cond delay="0"/>
                                      </p:stCondLst>
                                      <p:childTnLst>
                                        <p:set>
                                          <p:cBhvr>
                                            <p:cTn id="45" dur="1" fill="hold">
                                              <p:stCondLst>
                                                <p:cond delay="0"/>
                                              </p:stCondLst>
                                            </p:cTn>
                                            <p:tgtEl>
                                              <p:spTgt spid="44"/>
                                            </p:tgtEl>
                                            <p:attrNameLst>
                                              <p:attrName>style.visibility</p:attrName>
                                            </p:attrNameLst>
                                          </p:cBhvr>
                                          <p:to>
                                            <p:strVal val="visible"/>
                                          </p:to>
                                        </p:set>
                                        <p:animEffect transition="in" filter="wipe(right)">
                                          <p:cBhvr>
                                            <p:cTn id="46" dur="500"/>
                                            <p:tgtEl>
                                              <p:spTgt spid="44"/>
                                            </p:tgtEl>
                                          </p:cBhvr>
                                        </p:animEffect>
                                      </p:childTnLst>
                                    </p:cTn>
                                  </p:par>
                                </p:childTnLst>
                              </p:cTn>
                            </p:par>
                            <p:par>
                              <p:cTn id="47" fill="hold">
                                <p:stCondLst>
                                  <p:cond delay="3500"/>
                                </p:stCondLst>
                                <p:childTnLst>
                                  <p:par>
                                    <p:cTn id="48" presetID="53" presetClass="entr" presetSubtype="16" fill="hold" grpId="0" nodeType="afterEffect">
                                      <p:stCondLst>
                                        <p:cond delay="0"/>
                                      </p:stCondLst>
                                      <p:iterate type="lt">
                                        <p:tmPct val="10000"/>
                                      </p:iterate>
                                      <p:childTnLst>
                                        <p:set>
                                          <p:cBhvr>
                                            <p:cTn id="49" dur="1" fill="hold">
                                              <p:stCondLst>
                                                <p:cond delay="0"/>
                                              </p:stCondLst>
                                            </p:cTn>
                                            <p:tgtEl>
                                              <p:spTgt spid="51"/>
                                            </p:tgtEl>
                                            <p:attrNameLst>
                                              <p:attrName>style.visibility</p:attrName>
                                            </p:attrNameLst>
                                          </p:cBhvr>
                                          <p:to>
                                            <p:strVal val="visible"/>
                                          </p:to>
                                        </p:set>
                                        <p:anim calcmode="lin" valueType="num">
                                          <p:cBhvr>
                                            <p:cTn id="50" dur="500" fill="hold"/>
                                            <p:tgtEl>
                                              <p:spTgt spid="51"/>
                                            </p:tgtEl>
                                            <p:attrNameLst>
                                              <p:attrName>ppt_w</p:attrName>
                                            </p:attrNameLst>
                                          </p:cBhvr>
                                          <p:tavLst>
                                            <p:tav tm="0">
                                              <p:val>
                                                <p:fltVal val="0"/>
                                              </p:val>
                                            </p:tav>
                                            <p:tav tm="100000">
                                              <p:val>
                                                <p:strVal val="#ppt_w"/>
                                              </p:val>
                                            </p:tav>
                                          </p:tavLst>
                                        </p:anim>
                                        <p:anim calcmode="lin" valueType="num">
                                          <p:cBhvr>
                                            <p:cTn id="51" dur="500" fill="hold"/>
                                            <p:tgtEl>
                                              <p:spTgt spid="51"/>
                                            </p:tgtEl>
                                            <p:attrNameLst>
                                              <p:attrName>ppt_h</p:attrName>
                                            </p:attrNameLst>
                                          </p:cBhvr>
                                          <p:tavLst>
                                            <p:tav tm="0">
                                              <p:val>
                                                <p:fltVal val="0"/>
                                              </p:val>
                                            </p:tav>
                                            <p:tav tm="100000">
                                              <p:val>
                                                <p:strVal val="#ppt_h"/>
                                              </p:val>
                                            </p:tav>
                                          </p:tavLst>
                                        </p:anim>
                                        <p:animEffect transition="in" filter="fade">
                                          <p:cBhvr>
                                            <p:cTn id="52" dur="500"/>
                                            <p:tgtEl>
                                              <p:spTgt spid="51"/>
                                            </p:tgtEl>
                                          </p:cBhvr>
                                        </p:animEffect>
                                      </p:childTnLst>
                                    </p:cTn>
                                  </p:par>
                                </p:childTnLst>
                              </p:cTn>
                            </p:par>
                            <p:par>
                              <p:cTn id="53" fill="hold">
                                <p:stCondLst>
                                  <p:cond delay="4500"/>
                                </p:stCondLst>
                                <p:childTnLst>
                                  <p:par>
                                    <p:cTn id="54" presetID="22" presetClass="entr" presetSubtype="8" fill="hold" grpId="0" nodeType="afterEffect">
                                      <p:stCondLst>
                                        <p:cond delay="0"/>
                                      </p:stCondLst>
                                      <p:childTnLst>
                                        <p:set>
                                          <p:cBhvr>
                                            <p:cTn id="55" dur="1" fill="hold">
                                              <p:stCondLst>
                                                <p:cond delay="0"/>
                                              </p:stCondLst>
                                            </p:cTn>
                                            <p:tgtEl>
                                              <p:spTgt spid="50"/>
                                            </p:tgtEl>
                                            <p:attrNameLst>
                                              <p:attrName>style.visibility</p:attrName>
                                            </p:attrNameLst>
                                          </p:cBhvr>
                                          <p:to>
                                            <p:strVal val="visible"/>
                                          </p:to>
                                        </p:set>
                                        <p:animEffect transition="in" filter="wipe(left)">
                                          <p:cBhvr>
                                            <p:cTn id="56" dur="500"/>
                                            <p:tgtEl>
                                              <p:spTgt spid="50"/>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52"/>
                                            </p:tgtEl>
                                            <p:attrNameLst>
                                              <p:attrName>style.visibility</p:attrName>
                                            </p:attrNameLst>
                                          </p:cBhvr>
                                          <p:to>
                                            <p:strVal val="visible"/>
                                          </p:to>
                                        </p:set>
                                        <p:animEffect transition="in" filter="wipe(left)">
                                          <p:cBhvr>
                                            <p:cTn id="59" dur="500"/>
                                            <p:tgtEl>
                                              <p:spTgt spid="52"/>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49"/>
                                            </p:tgtEl>
                                            <p:attrNameLst>
                                              <p:attrName>style.visibility</p:attrName>
                                            </p:attrNameLst>
                                          </p:cBhvr>
                                          <p:to>
                                            <p:strVal val="visible"/>
                                          </p:to>
                                        </p:set>
                                        <p:animEffect transition="in" filter="wipe(left)">
                                          <p:cBhvr>
                                            <p:cTn id="62" dur="500"/>
                                            <p:tgtEl>
                                              <p:spTgt spid="49"/>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54"/>
                                            </p:tgtEl>
                                            <p:attrNameLst>
                                              <p:attrName>style.visibility</p:attrName>
                                            </p:attrNameLst>
                                          </p:cBhvr>
                                          <p:to>
                                            <p:strVal val="visible"/>
                                          </p:to>
                                        </p:set>
                                        <p:animEffect transition="in" filter="wipe(down)">
                                          <p:cBhvr>
                                            <p:cTn id="66"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0" grpId="0"/>
          <p:bldP spid="51" grpId="0"/>
          <p:bldP spid="52" grpId="0"/>
          <p:bldP spid="54" grpId="0"/>
        </p:bldLst>
      </p:timing>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0" y="5467610"/>
            <a:ext cx="12192000" cy="16937"/>
            <a:chOff x="0" y="3428999"/>
            <a:chExt cx="12192000" cy="16937"/>
          </a:xfrm>
        </p:grpSpPr>
        <p:cxnSp>
          <p:nvCxnSpPr>
            <p:cNvPr id="21" name="直接连接符 20"/>
            <p:cNvCxnSpPr/>
            <p:nvPr/>
          </p:nvCxnSpPr>
          <p:spPr>
            <a:xfrm>
              <a:off x="0" y="3445936"/>
              <a:ext cx="12192000" cy="0"/>
            </a:xfrm>
            <a:prstGeom prst="line">
              <a:avLst/>
            </a:prstGeom>
            <a:ln w="28575">
              <a:solidFill>
                <a:schemeClr val="bg1"/>
              </a:solidFill>
            </a:ln>
          </p:spPr>
          <p:style>
            <a:lnRef idx="1">
              <a:schemeClr val="dk1"/>
            </a:lnRef>
            <a:fillRef idx="0">
              <a:schemeClr val="dk1"/>
            </a:fillRef>
            <a:effectRef idx="0">
              <a:schemeClr val="dk1"/>
            </a:effectRef>
            <a:fontRef idx="minor">
              <a:schemeClr val="tx1"/>
            </a:fontRef>
          </p:style>
        </p:cxnSp>
        <p:cxnSp>
          <p:nvCxnSpPr>
            <p:cNvPr id="22" name="直接连接符 21"/>
            <p:cNvCxnSpPr/>
            <p:nvPr/>
          </p:nvCxnSpPr>
          <p:spPr>
            <a:xfrm>
              <a:off x="0" y="3428999"/>
              <a:ext cx="12192000" cy="0"/>
            </a:xfrm>
            <a:prstGeom prst="line">
              <a:avLst/>
            </a:prstGeom>
            <a:ln w="28575">
              <a:solidFill>
                <a:schemeClr val="bg1">
                  <a:lumMod val="65000"/>
                </a:schemeClr>
              </a:solidFill>
            </a:ln>
          </p:spPr>
          <p:style>
            <a:lnRef idx="1">
              <a:schemeClr val="dk1"/>
            </a:lnRef>
            <a:fillRef idx="0">
              <a:schemeClr val="dk1"/>
            </a:fillRef>
            <a:effectRef idx="0">
              <a:schemeClr val="dk1"/>
            </a:effectRef>
            <a:fontRef idx="minor">
              <a:schemeClr val="tx1"/>
            </a:fontRef>
          </p:style>
        </p:cxnSp>
      </p:grpSp>
      <p:grpSp>
        <p:nvGrpSpPr>
          <p:cNvPr id="17" name="组合 16"/>
          <p:cNvGrpSpPr/>
          <p:nvPr/>
        </p:nvGrpSpPr>
        <p:grpSpPr>
          <a:xfrm>
            <a:off x="0" y="2042961"/>
            <a:ext cx="12192000" cy="16937"/>
            <a:chOff x="0" y="3428999"/>
            <a:chExt cx="12192000" cy="16937"/>
          </a:xfrm>
        </p:grpSpPr>
        <p:cxnSp>
          <p:nvCxnSpPr>
            <p:cNvPr id="18" name="直接连接符 17"/>
            <p:cNvCxnSpPr/>
            <p:nvPr/>
          </p:nvCxnSpPr>
          <p:spPr>
            <a:xfrm>
              <a:off x="0" y="3445936"/>
              <a:ext cx="12192000" cy="0"/>
            </a:xfrm>
            <a:prstGeom prst="line">
              <a:avLst/>
            </a:prstGeom>
            <a:ln w="28575">
              <a:solidFill>
                <a:schemeClr val="bg1"/>
              </a:solidFill>
            </a:ln>
          </p:spPr>
          <p:style>
            <a:lnRef idx="1">
              <a:schemeClr val="dk1"/>
            </a:lnRef>
            <a:fillRef idx="0">
              <a:schemeClr val="dk1"/>
            </a:fillRef>
            <a:effectRef idx="0">
              <a:schemeClr val="dk1"/>
            </a:effectRef>
            <a:fontRef idx="minor">
              <a:schemeClr val="tx1"/>
            </a:fontRef>
          </p:style>
        </p:cxnSp>
        <p:cxnSp>
          <p:nvCxnSpPr>
            <p:cNvPr id="19" name="直接连接符 18"/>
            <p:cNvCxnSpPr/>
            <p:nvPr/>
          </p:nvCxnSpPr>
          <p:spPr>
            <a:xfrm>
              <a:off x="0" y="3428999"/>
              <a:ext cx="12192000" cy="0"/>
            </a:xfrm>
            <a:prstGeom prst="line">
              <a:avLst/>
            </a:prstGeom>
            <a:ln w="28575">
              <a:solidFill>
                <a:schemeClr val="bg1">
                  <a:lumMod val="65000"/>
                </a:schemeClr>
              </a:solidFill>
            </a:ln>
          </p:spPr>
          <p:style>
            <a:lnRef idx="1">
              <a:schemeClr val="dk1"/>
            </a:lnRef>
            <a:fillRef idx="0">
              <a:schemeClr val="dk1"/>
            </a:fillRef>
            <a:effectRef idx="0">
              <a:schemeClr val="dk1"/>
            </a:effectRef>
            <a:fontRef idx="minor">
              <a:schemeClr val="tx1"/>
            </a:fontRef>
          </p:style>
        </p:cxnSp>
      </p:grpSp>
      <p:sp>
        <p:nvSpPr>
          <p:cNvPr id="10" name="矩形 9"/>
          <p:cNvSpPr/>
          <p:nvPr/>
        </p:nvSpPr>
        <p:spPr>
          <a:xfrm>
            <a:off x="1335123" y="451832"/>
            <a:ext cx="4472443" cy="646331"/>
          </a:xfrm>
          <a:prstGeom prst="rect">
            <a:avLst/>
          </a:prstGeom>
        </p:spPr>
        <p:txBody>
          <a:bodyPr wrap="none">
            <a:spAutoFit/>
          </a:bodyPr>
          <a:lstStyle/>
          <a:p>
            <a:r>
              <a:rPr lang="en-US" altLang="zh-CN" sz="3600" b="1" dirty="0">
                <a:solidFill>
                  <a:srgbClr val="FFFFFF"/>
                </a:solidFill>
                <a:latin typeface="+mn-ea"/>
                <a:cs typeface="+mn-ea"/>
              </a:rPr>
              <a:t>Part 3 </a:t>
            </a:r>
            <a:r>
              <a:rPr lang="zh-CN" altLang="en-US" sz="3600" b="1" dirty="0">
                <a:solidFill>
                  <a:srgbClr val="FFFFFF"/>
                </a:solidFill>
                <a:latin typeface="+mn-ea"/>
                <a:cs typeface="+mn-ea"/>
              </a:rPr>
              <a:t>项目成果展示</a:t>
            </a:r>
          </a:p>
        </p:txBody>
      </p:sp>
      <p:pic>
        <p:nvPicPr>
          <p:cNvPr id="12" name="图片 11"/>
          <p:cNvPicPr>
            <a:picLocks noChangeAspect="1"/>
          </p:cNvPicPr>
          <p:nvPr/>
        </p:nvPicPr>
        <p:blipFill>
          <a:blip r:embed="rId4" cstate="print">
            <a:extLst>
              <a:ext uri="{28A0092B-C50C-407E-A947-70E740481C1C}">
                <a14:useLocalDpi xmlns:a14="http://schemas.microsoft.com/office/drawing/2010/main" val="0"/>
              </a:ext>
            </a:extLst>
          </a:blip>
          <a:srcRect l="20065" t="2345" r="30154" b="2345"/>
          <a:stretch>
            <a:fillRect/>
          </a:stretch>
        </p:blipFill>
        <p:spPr>
          <a:xfrm>
            <a:off x="263525" y="1797195"/>
            <a:ext cx="2714685" cy="3960000"/>
          </a:xfrm>
          <a:prstGeom prst="roundRect">
            <a:avLst>
              <a:gd name="adj" fmla="val 3406"/>
            </a:avLst>
          </a:prstGeom>
          <a:noFill/>
          <a:ln w="19050">
            <a:noFill/>
          </a:ln>
          <a:effectLst>
            <a:innerShdw blurRad="63500" dist="50800" dir="13500000">
              <a:prstClr val="black">
                <a:alpha val="50000"/>
              </a:prstClr>
            </a:innerShdw>
          </a:effectLst>
        </p:spPr>
      </p:pic>
      <p:pic>
        <p:nvPicPr>
          <p:cNvPr id="23" name="图片 22"/>
          <p:cNvPicPr>
            <a:picLocks noChangeAspect="1"/>
          </p:cNvPicPr>
          <p:nvPr/>
        </p:nvPicPr>
        <p:blipFill>
          <a:blip r:embed="rId5" cstate="print">
            <a:extLst>
              <a:ext uri="{28A0092B-C50C-407E-A947-70E740481C1C}">
                <a14:useLocalDpi xmlns:a14="http://schemas.microsoft.com/office/drawing/2010/main" val="0"/>
              </a:ext>
            </a:extLst>
          </a:blip>
          <a:srcRect l="19592" t="1307" r="30627" b="3383"/>
          <a:stretch>
            <a:fillRect/>
          </a:stretch>
        </p:blipFill>
        <p:spPr>
          <a:xfrm>
            <a:off x="3234872" y="1804054"/>
            <a:ext cx="2714684" cy="3960000"/>
          </a:xfrm>
          <a:prstGeom prst="roundRect">
            <a:avLst>
              <a:gd name="adj" fmla="val 3406"/>
            </a:avLst>
          </a:prstGeom>
          <a:noFill/>
          <a:ln w="19050">
            <a:noFill/>
          </a:ln>
          <a:effectLst>
            <a:innerShdw blurRad="63500" dist="50800" dir="13500000">
              <a:prstClr val="black">
                <a:alpha val="50000"/>
              </a:prstClr>
            </a:innerShdw>
          </a:effectLst>
        </p:spPr>
      </p:pic>
      <p:pic>
        <p:nvPicPr>
          <p:cNvPr id="13" name="图片 12"/>
          <p:cNvPicPr>
            <a:picLocks noChangeAspect="1"/>
          </p:cNvPicPr>
          <p:nvPr/>
        </p:nvPicPr>
        <p:blipFill>
          <a:blip r:embed="rId6" cstate="print">
            <a:extLst>
              <a:ext uri="{28A0092B-C50C-407E-A947-70E740481C1C}">
                <a14:useLocalDpi xmlns:a14="http://schemas.microsoft.com/office/drawing/2010/main" val="0"/>
              </a:ext>
            </a:extLst>
          </a:blip>
          <a:srcRect l="34864" t="2345" r="21509" b="2345"/>
          <a:stretch>
            <a:fillRect/>
          </a:stretch>
        </p:blipFill>
        <p:spPr>
          <a:xfrm>
            <a:off x="9177279" y="1804054"/>
            <a:ext cx="2714684" cy="3960000"/>
          </a:xfrm>
          <a:prstGeom prst="roundRect">
            <a:avLst>
              <a:gd name="adj" fmla="val 3406"/>
            </a:avLst>
          </a:prstGeom>
          <a:noFill/>
          <a:ln w="19050">
            <a:noFill/>
          </a:ln>
          <a:effectLst>
            <a:innerShdw blurRad="63500" dist="50800" dir="13500000">
              <a:prstClr val="black">
                <a:alpha val="50000"/>
              </a:prstClr>
            </a:innerShdw>
          </a:effectLst>
        </p:spPr>
      </p:pic>
      <p:sp>
        <p:nvSpPr>
          <p:cNvPr id="6" name="圆角矩形 5"/>
          <p:cNvSpPr/>
          <p:nvPr/>
        </p:nvSpPr>
        <p:spPr>
          <a:xfrm>
            <a:off x="6206218" y="1804054"/>
            <a:ext cx="2714400" cy="3960000"/>
          </a:xfrm>
          <a:prstGeom prst="roundRect">
            <a:avLst>
              <a:gd name="adj" fmla="val 2878"/>
            </a:avLst>
          </a:prstGeom>
          <a:gradFill flip="none" rotWithShape="1">
            <a:gsLst>
              <a:gs pos="0">
                <a:schemeClr val="bg1"/>
              </a:gs>
              <a:gs pos="36000">
                <a:schemeClr val="bg1"/>
              </a:gs>
              <a:gs pos="100000">
                <a:schemeClr val="bg1">
                  <a:lumMod val="85000"/>
                </a:schemeClr>
              </a:gs>
            </a:gsLst>
            <a:lin ang="13200000" scaled="0"/>
            <a:tileRect/>
          </a:gradFill>
          <a:ln w="22225">
            <a:solidFill>
              <a:schemeClr val="bg1"/>
            </a:solidFill>
          </a:ln>
          <a:effectLst>
            <a:outerShdw blurRad="419100" dist="419100" dir="3600000" algn="tl" rotWithShape="0">
              <a:schemeClr val="accent2">
                <a:lumMod val="50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Aft>
                <a:spcPct val="0"/>
              </a:spcAft>
              <a:buClr>
                <a:schemeClr val="folHlink"/>
              </a:buClr>
              <a:buFont typeface="Wingdings" panose="05000000000000000000" pitchFamily="2" charset="2"/>
              <a:buNone/>
            </a:pPr>
            <a:endParaRPr lang="zh-CN" altLang="en-US" sz="2400" b="1">
              <a:solidFill>
                <a:srgbClr val="87B0C7"/>
              </a:solidFill>
              <a:latin typeface="+mn-ea"/>
              <a:cs typeface="+mn-ea"/>
            </a:endParaRPr>
          </a:p>
        </p:txBody>
      </p:sp>
      <p:sp>
        <p:nvSpPr>
          <p:cNvPr id="27" name="文本框 26"/>
          <p:cNvSpPr txBox="1"/>
          <p:nvPr/>
        </p:nvSpPr>
        <p:spPr>
          <a:xfrm>
            <a:off x="6733721" y="2243446"/>
            <a:ext cx="1735199" cy="923328"/>
          </a:xfrm>
          <a:prstGeom prst="rect">
            <a:avLst/>
          </a:prstGeom>
          <a:noFill/>
        </p:spPr>
        <p:txBody>
          <a:bodyPr wrap="square" lIns="91438" tIns="45719" rIns="91438" bIns="45719" rtlCol="0">
            <a:spAutoFit/>
          </a:bodyPr>
          <a:lstStyle/>
          <a:p>
            <a:pPr algn="ctr"/>
            <a:r>
              <a:rPr lang="en-US" altLang="zh-CN" sz="5400" dirty="0">
                <a:solidFill>
                  <a:srgbClr val="87B0C7"/>
                </a:solidFill>
                <a:latin typeface="+mj-lt"/>
                <a:cs typeface="+mn-ea"/>
              </a:rPr>
              <a:t>85%</a:t>
            </a:r>
            <a:endParaRPr lang="zh-CN" altLang="en-US" sz="5400" dirty="0">
              <a:solidFill>
                <a:srgbClr val="87B0C7"/>
              </a:solidFill>
              <a:latin typeface="+mj-lt"/>
              <a:cs typeface="+mn-ea"/>
            </a:endParaRPr>
          </a:p>
        </p:txBody>
      </p:sp>
      <p:sp>
        <p:nvSpPr>
          <p:cNvPr id="28" name="文本框 27"/>
          <p:cNvSpPr txBox="1"/>
          <p:nvPr/>
        </p:nvSpPr>
        <p:spPr>
          <a:xfrm>
            <a:off x="6733721" y="3207920"/>
            <a:ext cx="1735199" cy="461663"/>
          </a:xfrm>
          <a:prstGeom prst="rect">
            <a:avLst/>
          </a:prstGeom>
          <a:noFill/>
        </p:spPr>
        <p:txBody>
          <a:bodyPr wrap="square" lIns="91438" tIns="45719" rIns="91438" bIns="45719" rtlCol="0">
            <a:spAutoFit/>
          </a:bodyPr>
          <a:lstStyle/>
          <a:p>
            <a:pPr algn="ctr"/>
            <a:r>
              <a:rPr lang="en-US" altLang="zh-CN" sz="2400" dirty="0">
                <a:solidFill>
                  <a:srgbClr val="87B0C7"/>
                </a:solidFill>
                <a:latin typeface="HelveticaNeueLT Pro 67 MdCn" panose="020B0606030502030204" pitchFamily="34" charset="0"/>
                <a:cs typeface="+mn-ea"/>
              </a:rPr>
              <a:t>From 2016</a:t>
            </a:r>
            <a:endParaRPr lang="zh-CN" altLang="en-US" sz="2400" dirty="0">
              <a:solidFill>
                <a:srgbClr val="87B0C7"/>
              </a:solidFill>
              <a:latin typeface="HelveticaNeueLT Pro 67 MdCn" panose="020B0606030502030204" pitchFamily="34" charset="0"/>
              <a:cs typeface="+mn-ea"/>
            </a:endParaRPr>
          </a:p>
        </p:txBody>
      </p:sp>
      <p:sp>
        <p:nvSpPr>
          <p:cNvPr id="29" name="矩形 55"/>
          <p:cNvSpPr/>
          <p:nvPr/>
        </p:nvSpPr>
        <p:spPr>
          <a:xfrm>
            <a:off x="6501666" y="3722217"/>
            <a:ext cx="2199307" cy="1329721"/>
          </a:xfrm>
          <a:prstGeom prst="rect">
            <a:avLst/>
          </a:prstGeom>
        </p:spPr>
        <p:txBody>
          <a:bodyPr wrap="square" lIns="91438" tIns="45719" rIns="91438" bIns="45719">
            <a:spAutoFit/>
          </a:bodyPr>
          <a:lstStyle/>
          <a:p>
            <a:pPr algn="ctr">
              <a:lnSpc>
                <a:spcPct val="150000"/>
              </a:lnSpc>
            </a:pPr>
            <a:r>
              <a:rPr lang="zh-CN" altLang="en-US" sz="1100" dirty="0">
                <a:solidFill>
                  <a:srgbClr val="87B0C7"/>
                </a:solidFill>
                <a:latin typeface="+mj-lt"/>
                <a:cs typeface="+mn-ea"/>
              </a:rPr>
              <a:t>标题数字等都可以通过点击和重新输入进行更改，顶部“开始”面板中可以对字体、字号、颜色、行距等进行修改。建议正文</a:t>
            </a:r>
            <a:r>
              <a:rPr lang="en-US" altLang="zh-CN" sz="1100" dirty="0">
                <a:solidFill>
                  <a:srgbClr val="87B0C7"/>
                </a:solidFill>
                <a:latin typeface="+mj-lt"/>
                <a:cs typeface="+mn-ea"/>
              </a:rPr>
              <a:t>10</a:t>
            </a:r>
            <a:r>
              <a:rPr lang="zh-CN" altLang="en-US" sz="1100" dirty="0">
                <a:solidFill>
                  <a:srgbClr val="87B0C7"/>
                </a:solidFill>
                <a:latin typeface="+mj-lt"/>
                <a:cs typeface="+mn-ea"/>
              </a:rPr>
              <a:t>号字，</a:t>
            </a:r>
            <a:r>
              <a:rPr lang="en-US" altLang="zh-CN" sz="1100" dirty="0">
                <a:solidFill>
                  <a:srgbClr val="87B0C7"/>
                </a:solidFill>
                <a:latin typeface="+mj-lt"/>
                <a:cs typeface="+mn-ea"/>
              </a:rPr>
              <a:t>1.3</a:t>
            </a:r>
            <a:r>
              <a:rPr lang="zh-CN" altLang="en-US" sz="1100" dirty="0">
                <a:solidFill>
                  <a:srgbClr val="87B0C7"/>
                </a:solidFill>
                <a:latin typeface="+mj-lt"/>
                <a:cs typeface="+mn-ea"/>
              </a:rPr>
              <a:t>倍字间距。</a:t>
            </a:r>
            <a:endParaRPr lang="zh-CN" altLang="zh-CN" sz="1100" dirty="0">
              <a:solidFill>
                <a:srgbClr val="87B0C7"/>
              </a:solidFill>
              <a:latin typeface="+mj-lt"/>
              <a:cs typeface="+mn-ea"/>
            </a:endParaRPr>
          </a:p>
        </p:txBody>
      </p:sp>
      <p:cxnSp>
        <p:nvCxnSpPr>
          <p:cNvPr id="30" name="直接连接符 29"/>
          <p:cNvCxnSpPr/>
          <p:nvPr/>
        </p:nvCxnSpPr>
        <p:spPr>
          <a:xfrm>
            <a:off x="6938429" y="3156071"/>
            <a:ext cx="1287288" cy="0"/>
          </a:xfrm>
          <a:prstGeom prst="line">
            <a:avLst/>
          </a:prstGeom>
          <a:ln>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7" name="灯片编号占位符 6"/>
          <p:cNvSpPr>
            <a:spLocks noGrp="1"/>
          </p:cNvSpPr>
          <p:nvPr>
            <p:ph type="sldNum" sz="quarter" idx="4"/>
          </p:nvPr>
        </p:nvSpPr>
        <p:spPr/>
        <p:txBody>
          <a:bodyPr/>
          <a:lstStyle/>
          <a:p>
            <a:fld id="{D2E042B1-D278-4E51-A271-6D683C342161}" type="slidenum">
              <a:rPr lang="zh-CN" altLang="en-US" smtClean="0">
                <a:cs typeface="+mn-ea"/>
              </a:rPr>
              <a:t>28</a:t>
            </a:fld>
            <a:endParaRPr lang="zh-CN" altLang="en-US">
              <a:cs typeface="+mn-ea"/>
            </a:endParaRPr>
          </a:p>
        </p:txBody>
      </p:sp>
      <p:sp>
        <p:nvSpPr>
          <p:cNvPr id="24" name="文本框 23"/>
          <p:cNvSpPr txBox="1"/>
          <p:nvPr/>
        </p:nvSpPr>
        <p:spPr>
          <a:xfrm>
            <a:off x="12192000" y="9372600"/>
            <a:ext cx="877163" cy="369332"/>
          </a:xfrm>
          <a:prstGeom prst="rect">
            <a:avLst/>
          </a:prstGeom>
          <a:noFill/>
        </p:spPr>
        <p:txBody>
          <a:bodyPr wrap="none" rtlCol="0">
            <a:spAutoFit/>
          </a:bodyPr>
          <a:lstStyle/>
          <a:p>
            <a:r>
              <a:rPr lang="zh-CN" altLang="en-US" dirty="0"/>
              <a:t>延时符</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left)">
                                          <p:cBhvr>
                                            <p:cTn id="10" dur="500"/>
                                            <p:tgtEl>
                                              <p:spTgt spid="17"/>
                                            </p:tgtEl>
                                          </p:cBhvr>
                                        </p:animEffect>
                                      </p:childTnLst>
                                    </p:cTn>
                                  </p:par>
                                </p:childTnLst>
                              </p:cTn>
                            </p:par>
                            <p:par>
                              <p:cTn id="11" fill="hold">
                                <p:stCondLst>
                                  <p:cond delay="500"/>
                                </p:stCondLst>
                                <p:childTnLst>
                                  <p:par>
                                    <p:cTn id="12" presetID="45" presetClass="entr" presetSubtype="0" fill="hold" nodeType="after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2000"/>
                                            <p:tgtEl>
                                              <p:spTgt spid="23"/>
                                            </p:tgtEl>
                                          </p:cBhvr>
                                        </p:animEffect>
                                        <p:anim calcmode="lin" valueType="num">
                                          <p:cBhvr>
                                            <p:cTn id="15" dur="2000" fill="hold"/>
                                            <p:tgtEl>
                                              <p:spTgt spid="23"/>
                                            </p:tgtEl>
                                            <p:attrNameLst>
                                              <p:attrName>ppt_w</p:attrName>
                                            </p:attrNameLst>
                                          </p:cBhvr>
                                          <p:tavLst>
                                            <p:tav tm="0" fmla="#ppt_w*sin(2.5*pi*$)">
                                              <p:val>
                                                <p:fltVal val="0"/>
                                              </p:val>
                                            </p:tav>
                                            <p:tav tm="100000">
                                              <p:val>
                                                <p:fltVal val="1"/>
                                              </p:val>
                                            </p:tav>
                                          </p:tavLst>
                                        </p:anim>
                                        <p:anim calcmode="lin" valueType="num">
                                          <p:cBhvr>
                                            <p:cTn id="16" dur="2000" fill="hold"/>
                                            <p:tgtEl>
                                              <p:spTgt spid="23"/>
                                            </p:tgtEl>
                                            <p:attrNameLst>
                                              <p:attrName>ppt_h</p:attrName>
                                            </p:attrNameLst>
                                          </p:cBhvr>
                                          <p:tavLst>
                                            <p:tav tm="0">
                                              <p:val>
                                                <p:strVal val="#ppt_h"/>
                                              </p:val>
                                            </p:tav>
                                            <p:tav tm="100000">
                                              <p:val>
                                                <p:strVal val="#ppt_h"/>
                                              </p:val>
                                            </p:tav>
                                          </p:tavLst>
                                        </p:anim>
                                      </p:childTnLst>
                                    </p:cTn>
                                  </p:par>
                                  <p:par>
                                    <p:cTn id="17" presetID="45"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000"/>
                                            <p:tgtEl>
                                              <p:spTgt spid="12"/>
                                            </p:tgtEl>
                                          </p:cBhvr>
                                        </p:animEffect>
                                        <p:anim calcmode="lin" valueType="num">
                                          <p:cBhvr>
                                            <p:cTn id="20" dur="2000" fill="hold"/>
                                            <p:tgtEl>
                                              <p:spTgt spid="12"/>
                                            </p:tgtEl>
                                            <p:attrNameLst>
                                              <p:attrName>ppt_w</p:attrName>
                                            </p:attrNameLst>
                                          </p:cBhvr>
                                          <p:tavLst>
                                            <p:tav tm="0" fmla="#ppt_w*sin(2.5*pi*$)">
                                              <p:val>
                                                <p:fltVal val="0"/>
                                              </p:val>
                                            </p:tav>
                                            <p:tav tm="100000">
                                              <p:val>
                                                <p:fltVal val="1"/>
                                              </p:val>
                                            </p:tav>
                                          </p:tavLst>
                                        </p:anim>
                                        <p:anim calcmode="lin" valueType="num">
                                          <p:cBhvr>
                                            <p:cTn id="21" dur="2000" fill="hold"/>
                                            <p:tgtEl>
                                              <p:spTgt spid="12"/>
                                            </p:tgtEl>
                                            <p:attrNameLst>
                                              <p:attrName>ppt_h</p:attrName>
                                            </p:attrNameLst>
                                          </p:cBhvr>
                                          <p:tavLst>
                                            <p:tav tm="0">
                                              <p:val>
                                                <p:strVal val="#ppt_h"/>
                                              </p:val>
                                            </p:tav>
                                            <p:tav tm="100000">
                                              <p:val>
                                                <p:strVal val="#ppt_h"/>
                                              </p:val>
                                            </p:tav>
                                          </p:tavLst>
                                        </p:anim>
                                      </p:childTnLst>
                                    </p:cTn>
                                  </p:par>
                                  <p:par>
                                    <p:cTn id="22" presetID="45" presetClass="entr" presetSubtype="0"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2000"/>
                                            <p:tgtEl>
                                              <p:spTgt spid="13"/>
                                            </p:tgtEl>
                                          </p:cBhvr>
                                        </p:animEffect>
                                        <p:anim calcmode="lin" valueType="num">
                                          <p:cBhvr>
                                            <p:cTn id="25" dur="2000" fill="hold"/>
                                            <p:tgtEl>
                                              <p:spTgt spid="13"/>
                                            </p:tgtEl>
                                            <p:attrNameLst>
                                              <p:attrName>ppt_w</p:attrName>
                                            </p:attrNameLst>
                                          </p:cBhvr>
                                          <p:tavLst>
                                            <p:tav tm="0" fmla="#ppt_w*sin(2.5*pi*$)">
                                              <p:val>
                                                <p:fltVal val="0"/>
                                              </p:val>
                                            </p:tav>
                                            <p:tav tm="100000">
                                              <p:val>
                                                <p:fltVal val="1"/>
                                              </p:val>
                                            </p:tav>
                                          </p:tavLst>
                                        </p:anim>
                                        <p:anim calcmode="lin" valueType="num">
                                          <p:cBhvr>
                                            <p:cTn id="26" dur="2000" fill="hold"/>
                                            <p:tgtEl>
                                              <p:spTgt spid="13"/>
                                            </p:tgtEl>
                                            <p:attrNameLst>
                                              <p:attrName>ppt_h</p:attrName>
                                            </p:attrNameLst>
                                          </p:cBhvr>
                                          <p:tavLst>
                                            <p:tav tm="0">
                                              <p:val>
                                                <p:strVal val="#ppt_h"/>
                                              </p:val>
                                            </p:tav>
                                            <p:tav tm="100000">
                                              <p:val>
                                                <p:strVal val="#ppt_h"/>
                                              </p:val>
                                            </p:tav>
                                          </p:tavLst>
                                        </p:anim>
                                      </p:childTnLst>
                                    </p:cTn>
                                  </p:par>
                                </p:childTnLst>
                              </p:cTn>
                            </p:par>
                            <p:par>
                              <p:cTn id="27" fill="hold">
                                <p:stCondLst>
                                  <p:cond delay="2500"/>
                                </p:stCondLst>
                                <p:childTnLst>
                                  <p:par>
                                    <p:cTn id="28" presetID="2" presetClass="entr" presetSubtype="4" accel="50000" fill="hold" grpId="0" nodeType="afterEffect" p14:presetBounceEnd="50000">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14:bounceEnd="50000">
                                          <p:cBhvr additive="base">
                                            <p:cTn id="30" dur="1000" fill="hold"/>
                                            <p:tgtEl>
                                              <p:spTgt spid="6"/>
                                            </p:tgtEl>
                                            <p:attrNameLst>
                                              <p:attrName>ppt_x</p:attrName>
                                            </p:attrNameLst>
                                          </p:cBhvr>
                                          <p:tavLst>
                                            <p:tav tm="0">
                                              <p:val>
                                                <p:strVal val="#ppt_x"/>
                                              </p:val>
                                            </p:tav>
                                            <p:tav tm="100000">
                                              <p:val>
                                                <p:strVal val="#ppt_x"/>
                                              </p:val>
                                            </p:tav>
                                          </p:tavLst>
                                        </p:anim>
                                        <p:anim calcmode="lin" valueType="num" p14:bounceEnd="50000">
                                          <p:cBhvr additive="base">
                                            <p:cTn id="31" dur="1000" fill="hold"/>
                                            <p:tgtEl>
                                              <p:spTgt spid="6"/>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14" presetClass="entr" presetSubtype="10"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randombar(horizontal)">
                                          <p:cBhvr>
                                            <p:cTn id="35" dur="500"/>
                                            <p:tgtEl>
                                              <p:spTgt spid="29"/>
                                            </p:tgtEl>
                                          </p:cBhvr>
                                        </p:animEffect>
                                      </p:childTnLst>
                                    </p:cTn>
                                  </p:par>
                                  <p:par>
                                    <p:cTn id="36" presetID="14" presetClass="entr" presetSubtype="10" fill="hold" nodeType="with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randombar(horizontal)">
                                          <p:cBhvr>
                                            <p:cTn id="38" dur="500"/>
                                            <p:tgtEl>
                                              <p:spTgt spid="30"/>
                                            </p:tgtEl>
                                          </p:cBhvr>
                                        </p:animEffect>
                                      </p:childTnLst>
                                    </p:cTn>
                                  </p:par>
                                  <p:par>
                                    <p:cTn id="39" presetID="14" presetClass="entr" presetSubtype="1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randombar(horizontal)">
                                          <p:cBhvr>
                                            <p:cTn id="41" dur="500"/>
                                            <p:tgtEl>
                                              <p:spTgt spid="28"/>
                                            </p:tgtEl>
                                          </p:cBhvr>
                                        </p:animEffect>
                                      </p:childTnLst>
                                    </p:cTn>
                                  </p:par>
                                  <p:par>
                                    <p:cTn id="42" presetID="14" presetClass="entr" presetSubtype="10" fill="hold" grpId="0" nodeType="with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randombar(horizontal)">
                                          <p:cBhvr>
                                            <p:cTn id="44" dur="500"/>
                                            <p:tgtEl>
                                              <p:spTgt spid="27"/>
                                            </p:tgtEl>
                                          </p:cBhvr>
                                        </p:animEffect>
                                      </p:childTnLst>
                                    </p:cTn>
                                  </p:par>
                                </p:childTnLst>
                              </p:cTn>
                            </p:par>
                            <p:par>
                              <p:cTn id="45" fill="hold">
                                <p:stCondLst>
                                  <p:cond delay="4000"/>
                                </p:stCondLst>
                                <p:childTnLst>
                                  <p:par>
                                    <p:cTn id="46" presetID="22" presetClass="entr" presetSubtype="4"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wipe(down)">
                                          <p:cBhvr>
                                            <p:cTn id="48"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7" grpId="0"/>
          <p:bldP spid="28" grpId="0"/>
          <p:bldP spid="29" grpId="0"/>
          <p:bldP spid="2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left)">
                                          <p:cBhvr>
                                            <p:cTn id="10" dur="500"/>
                                            <p:tgtEl>
                                              <p:spTgt spid="17"/>
                                            </p:tgtEl>
                                          </p:cBhvr>
                                        </p:animEffect>
                                      </p:childTnLst>
                                    </p:cTn>
                                  </p:par>
                                </p:childTnLst>
                              </p:cTn>
                            </p:par>
                            <p:par>
                              <p:cTn id="11" fill="hold">
                                <p:stCondLst>
                                  <p:cond delay="500"/>
                                </p:stCondLst>
                                <p:childTnLst>
                                  <p:par>
                                    <p:cTn id="12" presetID="45" presetClass="entr" presetSubtype="0" fill="hold" nodeType="after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2000"/>
                                            <p:tgtEl>
                                              <p:spTgt spid="23"/>
                                            </p:tgtEl>
                                          </p:cBhvr>
                                        </p:animEffect>
                                        <p:anim calcmode="lin" valueType="num">
                                          <p:cBhvr>
                                            <p:cTn id="15" dur="2000" fill="hold"/>
                                            <p:tgtEl>
                                              <p:spTgt spid="23"/>
                                            </p:tgtEl>
                                            <p:attrNameLst>
                                              <p:attrName>ppt_w</p:attrName>
                                            </p:attrNameLst>
                                          </p:cBhvr>
                                          <p:tavLst>
                                            <p:tav tm="0" fmla="#ppt_w*sin(2.5*pi*$)">
                                              <p:val>
                                                <p:fltVal val="0"/>
                                              </p:val>
                                            </p:tav>
                                            <p:tav tm="100000">
                                              <p:val>
                                                <p:fltVal val="1"/>
                                              </p:val>
                                            </p:tav>
                                          </p:tavLst>
                                        </p:anim>
                                        <p:anim calcmode="lin" valueType="num">
                                          <p:cBhvr>
                                            <p:cTn id="16" dur="2000" fill="hold"/>
                                            <p:tgtEl>
                                              <p:spTgt spid="23"/>
                                            </p:tgtEl>
                                            <p:attrNameLst>
                                              <p:attrName>ppt_h</p:attrName>
                                            </p:attrNameLst>
                                          </p:cBhvr>
                                          <p:tavLst>
                                            <p:tav tm="0">
                                              <p:val>
                                                <p:strVal val="#ppt_h"/>
                                              </p:val>
                                            </p:tav>
                                            <p:tav tm="100000">
                                              <p:val>
                                                <p:strVal val="#ppt_h"/>
                                              </p:val>
                                            </p:tav>
                                          </p:tavLst>
                                        </p:anim>
                                      </p:childTnLst>
                                    </p:cTn>
                                  </p:par>
                                  <p:par>
                                    <p:cTn id="17" presetID="45"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000"/>
                                            <p:tgtEl>
                                              <p:spTgt spid="12"/>
                                            </p:tgtEl>
                                          </p:cBhvr>
                                        </p:animEffect>
                                        <p:anim calcmode="lin" valueType="num">
                                          <p:cBhvr>
                                            <p:cTn id="20" dur="2000" fill="hold"/>
                                            <p:tgtEl>
                                              <p:spTgt spid="12"/>
                                            </p:tgtEl>
                                            <p:attrNameLst>
                                              <p:attrName>ppt_w</p:attrName>
                                            </p:attrNameLst>
                                          </p:cBhvr>
                                          <p:tavLst>
                                            <p:tav tm="0" fmla="#ppt_w*sin(2.5*pi*$)">
                                              <p:val>
                                                <p:fltVal val="0"/>
                                              </p:val>
                                            </p:tav>
                                            <p:tav tm="100000">
                                              <p:val>
                                                <p:fltVal val="1"/>
                                              </p:val>
                                            </p:tav>
                                          </p:tavLst>
                                        </p:anim>
                                        <p:anim calcmode="lin" valueType="num">
                                          <p:cBhvr>
                                            <p:cTn id="21" dur="2000" fill="hold"/>
                                            <p:tgtEl>
                                              <p:spTgt spid="12"/>
                                            </p:tgtEl>
                                            <p:attrNameLst>
                                              <p:attrName>ppt_h</p:attrName>
                                            </p:attrNameLst>
                                          </p:cBhvr>
                                          <p:tavLst>
                                            <p:tav tm="0">
                                              <p:val>
                                                <p:strVal val="#ppt_h"/>
                                              </p:val>
                                            </p:tav>
                                            <p:tav tm="100000">
                                              <p:val>
                                                <p:strVal val="#ppt_h"/>
                                              </p:val>
                                            </p:tav>
                                          </p:tavLst>
                                        </p:anim>
                                      </p:childTnLst>
                                    </p:cTn>
                                  </p:par>
                                  <p:par>
                                    <p:cTn id="22" presetID="45" presetClass="entr" presetSubtype="0"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2000"/>
                                            <p:tgtEl>
                                              <p:spTgt spid="13"/>
                                            </p:tgtEl>
                                          </p:cBhvr>
                                        </p:animEffect>
                                        <p:anim calcmode="lin" valueType="num">
                                          <p:cBhvr>
                                            <p:cTn id="25" dur="2000" fill="hold"/>
                                            <p:tgtEl>
                                              <p:spTgt spid="13"/>
                                            </p:tgtEl>
                                            <p:attrNameLst>
                                              <p:attrName>ppt_w</p:attrName>
                                            </p:attrNameLst>
                                          </p:cBhvr>
                                          <p:tavLst>
                                            <p:tav tm="0" fmla="#ppt_w*sin(2.5*pi*$)">
                                              <p:val>
                                                <p:fltVal val="0"/>
                                              </p:val>
                                            </p:tav>
                                            <p:tav tm="100000">
                                              <p:val>
                                                <p:fltVal val="1"/>
                                              </p:val>
                                            </p:tav>
                                          </p:tavLst>
                                        </p:anim>
                                        <p:anim calcmode="lin" valueType="num">
                                          <p:cBhvr>
                                            <p:cTn id="26" dur="2000" fill="hold"/>
                                            <p:tgtEl>
                                              <p:spTgt spid="13"/>
                                            </p:tgtEl>
                                            <p:attrNameLst>
                                              <p:attrName>ppt_h</p:attrName>
                                            </p:attrNameLst>
                                          </p:cBhvr>
                                          <p:tavLst>
                                            <p:tav tm="0">
                                              <p:val>
                                                <p:strVal val="#ppt_h"/>
                                              </p:val>
                                            </p:tav>
                                            <p:tav tm="100000">
                                              <p:val>
                                                <p:strVal val="#ppt_h"/>
                                              </p:val>
                                            </p:tav>
                                          </p:tavLst>
                                        </p:anim>
                                      </p:childTnLst>
                                    </p:cTn>
                                  </p:par>
                                </p:childTnLst>
                              </p:cTn>
                            </p:par>
                            <p:par>
                              <p:cTn id="27" fill="hold">
                                <p:stCondLst>
                                  <p:cond delay="2500"/>
                                </p:stCondLst>
                                <p:childTnLst>
                                  <p:par>
                                    <p:cTn id="28" presetID="2" presetClass="entr" presetSubtype="4" accel="50000"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1000" fill="hold"/>
                                            <p:tgtEl>
                                              <p:spTgt spid="6"/>
                                            </p:tgtEl>
                                            <p:attrNameLst>
                                              <p:attrName>ppt_x</p:attrName>
                                            </p:attrNameLst>
                                          </p:cBhvr>
                                          <p:tavLst>
                                            <p:tav tm="0">
                                              <p:val>
                                                <p:strVal val="#ppt_x"/>
                                              </p:val>
                                            </p:tav>
                                            <p:tav tm="100000">
                                              <p:val>
                                                <p:strVal val="#ppt_x"/>
                                              </p:val>
                                            </p:tav>
                                          </p:tavLst>
                                        </p:anim>
                                        <p:anim calcmode="lin" valueType="num">
                                          <p:cBhvr additive="base">
                                            <p:cTn id="31" dur="1000" fill="hold"/>
                                            <p:tgtEl>
                                              <p:spTgt spid="6"/>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14" presetClass="entr" presetSubtype="10"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randombar(horizontal)">
                                          <p:cBhvr>
                                            <p:cTn id="35" dur="500"/>
                                            <p:tgtEl>
                                              <p:spTgt spid="29"/>
                                            </p:tgtEl>
                                          </p:cBhvr>
                                        </p:animEffect>
                                      </p:childTnLst>
                                    </p:cTn>
                                  </p:par>
                                  <p:par>
                                    <p:cTn id="36" presetID="14" presetClass="entr" presetSubtype="10" fill="hold" nodeType="with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randombar(horizontal)">
                                          <p:cBhvr>
                                            <p:cTn id="38" dur="500"/>
                                            <p:tgtEl>
                                              <p:spTgt spid="30"/>
                                            </p:tgtEl>
                                          </p:cBhvr>
                                        </p:animEffect>
                                      </p:childTnLst>
                                    </p:cTn>
                                  </p:par>
                                  <p:par>
                                    <p:cTn id="39" presetID="14" presetClass="entr" presetSubtype="1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randombar(horizontal)">
                                          <p:cBhvr>
                                            <p:cTn id="41" dur="500"/>
                                            <p:tgtEl>
                                              <p:spTgt spid="28"/>
                                            </p:tgtEl>
                                          </p:cBhvr>
                                        </p:animEffect>
                                      </p:childTnLst>
                                    </p:cTn>
                                  </p:par>
                                  <p:par>
                                    <p:cTn id="42" presetID="14" presetClass="entr" presetSubtype="10" fill="hold" grpId="0" nodeType="with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randombar(horizontal)">
                                          <p:cBhvr>
                                            <p:cTn id="44" dur="500"/>
                                            <p:tgtEl>
                                              <p:spTgt spid="27"/>
                                            </p:tgtEl>
                                          </p:cBhvr>
                                        </p:animEffect>
                                      </p:childTnLst>
                                    </p:cTn>
                                  </p:par>
                                </p:childTnLst>
                              </p:cTn>
                            </p:par>
                            <p:par>
                              <p:cTn id="45" fill="hold">
                                <p:stCondLst>
                                  <p:cond delay="4000"/>
                                </p:stCondLst>
                                <p:childTnLst>
                                  <p:par>
                                    <p:cTn id="46" presetID="22" presetClass="entr" presetSubtype="4"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wipe(down)">
                                          <p:cBhvr>
                                            <p:cTn id="48"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7" grpId="0"/>
          <p:bldP spid="28" grpId="0"/>
          <p:bldP spid="29" grpId="0"/>
          <p:bldP spid="24" grpId="0"/>
        </p:bldLst>
      </p:timing>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Freeform 10"/>
          <p:cNvSpPr/>
          <p:nvPr/>
        </p:nvSpPr>
        <p:spPr bwMode="auto">
          <a:xfrm>
            <a:off x="1629096" y="1297790"/>
            <a:ext cx="9459459" cy="4684887"/>
          </a:xfrm>
          <a:custGeom>
            <a:avLst/>
            <a:gdLst>
              <a:gd name="T0" fmla="*/ 660 w 668"/>
              <a:gd name="T1" fmla="*/ 0 h 331"/>
              <a:gd name="T2" fmla="*/ 8 w 668"/>
              <a:gd name="T3" fmla="*/ 0 h 331"/>
              <a:gd name="T4" fmla="*/ 0 w 668"/>
              <a:gd name="T5" fmla="*/ 9 h 331"/>
              <a:gd name="T6" fmla="*/ 0 w 668"/>
              <a:gd name="T7" fmla="*/ 323 h 331"/>
              <a:gd name="T8" fmla="*/ 8 w 668"/>
              <a:gd name="T9" fmla="*/ 331 h 331"/>
              <a:gd name="T10" fmla="*/ 660 w 668"/>
              <a:gd name="T11" fmla="*/ 331 h 331"/>
              <a:gd name="T12" fmla="*/ 668 w 668"/>
              <a:gd name="T13" fmla="*/ 323 h 331"/>
              <a:gd name="T14" fmla="*/ 668 w 668"/>
              <a:gd name="T15" fmla="*/ 9 h 331"/>
              <a:gd name="T16" fmla="*/ 660 w 668"/>
              <a:gd name="T17"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8" h="331">
                <a:moveTo>
                  <a:pt x="660" y="0"/>
                </a:moveTo>
                <a:lnTo>
                  <a:pt x="8" y="0"/>
                </a:lnTo>
                <a:cubicBezTo>
                  <a:pt x="4" y="0"/>
                  <a:pt x="0" y="4"/>
                  <a:pt x="0" y="9"/>
                </a:cubicBezTo>
                <a:lnTo>
                  <a:pt x="0" y="323"/>
                </a:lnTo>
                <a:cubicBezTo>
                  <a:pt x="0" y="327"/>
                  <a:pt x="4" y="331"/>
                  <a:pt x="8" y="331"/>
                </a:cubicBezTo>
                <a:lnTo>
                  <a:pt x="660" y="331"/>
                </a:lnTo>
                <a:cubicBezTo>
                  <a:pt x="665" y="331"/>
                  <a:pt x="668" y="327"/>
                  <a:pt x="668" y="323"/>
                </a:cubicBezTo>
                <a:lnTo>
                  <a:pt x="668" y="9"/>
                </a:lnTo>
                <a:cubicBezTo>
                  <a:pt x="668" y="4"/>
                  <a:pt x="665" y="0"/>
                  <a:pt x="660" y="0"/>
                </a:cubicBezTo>
              </a:path>
            </a:pathLst>
          </a:custGeom>
          <a:gradFill flip="none" rotWithShape="1">
            <a:gsLst>
              <a:gs pos="64000">
                <a:srgbClr val="FFFFFF"/>
              </a:gs>
              <a:gs pos="0">
                <a:srgbClr val="DEDFE1"/>
              </a:gs>
            </a:gsLst>
            <a:path path="circle">
              <a:fillToRect l="100000" b="100000"/>
            </a:path>
            <a:tileRect t="-100000" r="-100000"/>
          </a:gradFill>
          <a:ln w="12700">
            <a:noFill/>
            <a:prstDash val="solid"/>
            <a:rou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25400"/>
          </a:sp3d>
        </p:spPr>
        <p:txBody>
          <a:bodyPr vert="horz" wrap="square" lIns="121920" tIns="60960" rIns="121920" bIns="60960" numCol="1" anchor="t" anchorCtr="0" compatLnSpc="1"/>
          <a:lstStyle/>
          <a:p>
            <a:endParaRPr lang="zh-CN" altLang="en-US" sz="2400"/>
          </a:p>
        </p:txBody>
      </p:sp>
      <p:sp>
        <p:nvSpPr>
          <p:cNvPr id="20" name="Freeform 11"/>
          <p:cNvSpPr/>
          <p:nvPr/>
        </p:nvSpPr>
        <p:spPr bwMode="auto">
          <a:xfrm>
            <a:off x="10309707" y="5189668"/>
            <a:ext cx="778848" cy="793008"/>
          </a:xfrm>
          <a:custGeom>
            <a:avLst/>
            <a:gdLst>
              <a:gd name="T0" fmla="*/ 55 w 55"/>
              <a:gd name="T1" fmla="*/ 0 h 56"/>
              <a:gd name="T2" fmla="*/ 0 w 55"/>
              <a:gd name="T3" fmla="*/ 56 h 56"/>
              <a:gd name="T4" fmla="*/ 3 w 55"/>
              <a:gd name="T5" fmla="*/ 56 h 56"/>
              <a:gd name="T6" fmla="*/ 49 w 55"/>
              <a:gd name="T7" fmla="*/ 56 h 56"/>
              <a:gd name="T8" fmla="*/ 55 w 55"/>
              <a:gd name="T9" fmla="*/ 50 h 56"/>
              <a:gd name="T10" fmla="*/ 55 w 55"/>
              <a:gd name="T11" fmla="*/ 2 h 56"/>
              <a:gd name="T12" fmla="*/ 55 w 55"/>
              <a:gd name="T13" fmla="*/ 0 h 56"/>
            </a:gdLst>
            <a:ahLst/>
            <a:cxnLst>
              <a:cxn ang="0">
                <a:pos x="T0" y="T1"/>
              </a:cxn>
              <a:cxn ang="0">
                <a:pos x="T2" y="T3"/>
              </a:cxn>
              <a:cxn ang="0">
                <a:pos x="T4" y="T5"/>
              </a:cxn>
              <a:cxn ang="0">
                <a:pos x="T6" y="T7"/>
              </a:cxn>
              <a:cxn ang="0">
                <a:pos x="T8" y="T9"/>
              </a:cxn>
              <a:cxn ang="0">
                <a:pos x="T10" y="T11"/>
              </a:cxn>
              <a:cxn ang="0">
                <a:pos x="T12" y="T13"/>
              </a:cxn>
            </a:cxnLst>
            <a:rect l="0" t="0" r="r" b="b"/>
            <a:pathLst>
              <a:path w="55" h="56">
                <a:moveTo>
                  <a:pt x="55" y="0"/>
                </a:moveTo>
                <a:cubicBezTo>
                  <a:pt x="37" y="19"/>
                  <a:pt x="19" y="37"/>
                  <a:pt x="0" y="56"/>
                </a:cubicBezTo>
                <a:cubicBezTo>
                  <a:pt x="1" y="56"/>
                  <a:pt x="2" y="56"/>
                  <a:pt x="3" y="56"/>
                </a:cubicBezTo>
                <a:lnTo>
                  <a:pt x="49" y="56"/>
                </a:lnTo>
                <a:cubicBezTo>
                  <a:pt x="52" y="56"/>
                  <a:pt x="55" y="51"/>
                  <a:pt x="55" y="50"/>
                </a:cubicBezTo>
                <a:lnTo>
                  <a:pt x="55" y="2"/>
                </a:lnTo>
                <a:lnTo>
                  <a:pt x="55" y="0"/>
                </a:lnTo>
              </a:path>
            </a:pathLst>
          </a:custGeom>
          <a:solidFill>
            <a:srgbClr val="87B0C7"/>
          </a:solidFill>
          <a:ln w="0">
            <a:noFill/>
            <a:prstDash val="solid"/>
            <a:round/>
          </a:ln>
          <a:effectLst>
            <a:outerShdw blurRad="190500" dist="228600" dir="2700000" algn="ctr">
              <a:srgbClr val="000000">
                <a:alpha val="30000"/>
              </a:srgbClr>
            </a:outerShdw>
          </a:effectLst>
        </p:spPr>
        <p:txBody>
          <a:bodyPr vert="horz" wrap="square" lIns="121920" tIns="60960" rIns="121920" bIns="60960" numCol="1" anchor="t" anchorCtr="0" compatLnSpc="1"/>
          <a:lstStyle/>
          <a:p>
            <a:endParaRPr lang="zh-CN" altLang="en-US" sz="2400"/>
          </a:p>
        </p:txBody>
      </p:sp>
      <p:sp>
        <p:nvSpPr>
          <p:cNvPr id="22" name="燕尾形 21"/>
          <p:cNvSpPr/>
          <p:nvPr/>
        </p:nvSpPr>
        <p:spPr>
          <a:xfrm>
            <a:off x="10775632" y="5692616"/>
            <a:ext cx="192021" cy="192021"/>
          </a:xfrm>
          <a:prstGeom prst="chevron">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23" name="TextBox 22"/>
          <p:cNvSpPr txBox="1"/>
          <p:nvPr/>
        </p:nvSpPr>
        <p:spPr>
          <a:xfrm>
            <a:off x="2499452" y="1037277"/>
            <a:ext cx="1503938" cy="2939266"/>
          </a:xfrm>
          <a:prstGeom prst="rect">
            <a:avLst/>
          </a:prstGeom>
          <a:noFill/>
        </p:spPr>
        <p:txBody>
          <a:bodyPr wrap="none" rtlCol="0">
            <a:spAutoFit/>
          </a:bodyPr>
          <a:lstStyle/>
          <a:p>
            <a:r>
              <a:rPr lang="en-US" altLang="zh-CN" sz="18500" b="1" dirty="0">
                <a:solidFill>
                  <a:srgbClr val="87B0C7"/>
                </a:solidFill>
                <a:latin typeface="Arial" panose="020B0604020202020204" pitchFamily="34" charset="0"/>
                <a:cs typeface="Arial" panose="020B0604020202020204" pitchFamily="34" charset="0"/>
              </a:rPr>
              <a:t>4</a:t>
            </a:r>
            <a:endParaRPr lang="zh-CN" altLang="en-US" sz="18500" b="1" dirty="0">
              <a:solidFill>
                <a:srgbClr val="87B0C7"/>
              </a:solidFill>
              <a:latin typeface="Arial" panose="020B0604020202020204" pitchFamily="34" charset="0"/>
              <a:cs typeface="Arial" panose="020B0604020202020204" pitchFamily="34" charset="0"/>
            </a:endParaRPr>
          </a:p>
        </p:txBody>
      </p:sp>
      <p:sp>
        <p:nvSpPr>
          <p:cNvPr id="39" name="TextBox 38"/>
          <p:cNvSpPr txBox="1"/>
          <p:nvPr/>
        </p:nvSpPr>
        <p:spPr>
          <a:xfrm>
            <a:off x="4367808" y="1560035"/>
            <a:ext cx="3464410" cy="748988"/>
          </a:xfrm>
          <a:prstGeom prst="rect">
            <a:avLst/>
          </a:prstGeom>
          <a:noFill/>
        </p:spPr>
        <p:txBody>
          <a:bodyPr wrap="none" rtlCol="0">
            <a:spAutoFit/>
          </a:bodyPr>
          <a:lstStyle/>
          <a:p>
            <a:r>
              <a:rPr lang="zh-CN" altLang="en-US" sz="4265" b="1" dirty="0">
                <a:solidFill>
                  <a:srgbClr val="87B0C7"/>
                </a:solidFill>
                <a:latin typeface="微软雅黑" panose="020B0503020204020204" pitchFamily="34" charset="-122"/>
                <a:ea typeface="微软雅黑" panose="020B0503020204020204" pitchFamily="34" charset="-122"/>
              </a:rPr>
              <a:t>工作不足之处</a:t>
            </a:r>
          </a:p>
        </p:txBody>
      </p:sp>
      <p:sp>
        <p:nvSpPr>
          <p:cNvPr id="40" name="TextBox 39"/>
          <p:cNvSpPr txBox="1"/>
          <p:nvPr/>
        </p:nvSpPr>
        <p:spPr>
          <a:xfrm>
            <a:off x="4392077" y="2339735"/>
            <a:ext cx="2233304" cy="379656"/>
          </a:xfrm>
          <a:prstGeom prst="rect">
            <a:avLst/>
          </a:prstGeom>
          <a:noFill/>
        </p:spPr>
        <p:txBody>
          <a:bodyPr wrap="none" rtlCol="0">
            <a:spAutoFit/>
          </a:bodyPr>
          <a:lstStyle/>
          <a:p>
            <a:pPr marL="609600" indent="-609600">
              <a:buFont typeface="Wingdings" panose="05000000000000000000" pitchFamily="2" charset="2"/>
              <a:buChar char="Ø"/>
            </a:pPr>
            <a:r>
              <a:rPr lang="zh-CN" altLang="en-US" sz="1865" dirty="0">
                <a:solidFill>
                  <a:srgbClr val="404040"/>
                </a:solidFill>
                <a:latin typeface="微软雅黑" panose="020B0503020204020204" pitchFamily="34" charset="-122"/>
                <a:ea typeface="微软雅黑" panose="020B0503020204020204" pitchFamily="34" charset="-122"/>
              </a:rPr>
              <a:t>认识上的不足</a:t>
            </a:r>
          </a:p>
        </p:txBody>
      </p:sp>
      <p:sp>
        <p:nvSpPr>
          <p:cNvPr id="41" name="TextBox 40"/>
          <p:cNvSpPr txBox="1"/>
          <p:nvPr/>
        </p:nvSpPr>
        <p:spPr>
          <a:xfrm>
            <a:off x="7080376" y="2339735"/>
            <a:ext cx="2233304" cy="379656"/>
          </a:xfrm>
          <a:prstGeom prst="rect">
            <a:avLst/>
          </a:prstGeom>
          <a:noFill/>
        </p:spPr>
        <p:txBody>
          <a:bodyPr wrap="none" rtlCol="0">
            <a:spAutoFit/>
          </a:bodyPr>
          <a:lstStyle/>
          <a:p>
            <a:pPr marL="609600" indent="-609600">
              <a:buFont typeface="Wingdings" panose="05000000000000000000" pitchFamily="2" charset="2"/>
              <a:buChar char="Ø"/>
            </a:pPr>
            <a:r>
              <a:rPr lang="zh-CN" altLang="en-US" sz="1865" dirty="0">
                <a:solidFill>
                  <a:srgbClr val="404040"/>
                </a:solidFill>
                <a:latin typeface="微软雅黑" panose="020B0503020204020204" pitchFamily="34" charset="-122"/>
                <a:ea typeface="微软雅黑" panose="020B0503020204020204" pitchFamily="34" charset="-122"/>
              </a:rPr>
              <a:t>管理上的不足</a:t>
            </a:r>
          </a:p>
        </p:txBody>
      </p:sp>
      <p:sp>
        <p:nvSpPr>
          <p:cNvPr id="12" name="TextBox 11"/>
          <p:cNvSpPr txBox="1"/>
          <p:nvPr/>
        </p:nvSpPr>
        <p:spPr>
          <a:xfrm>
            <a:off x="4392077" y="2826609"/>
            <a:ext cx="2233304" cy="379656"/>
          </a:xfrm>
          <a:prstGeom prst="rect">
            <a:avLst/>
          </a:prstGeom>
          <a:noFill/>
        </p:spPr>
        <p:txBody>
          <a:bodyPr wrap="none" rtlCol="0">
            <a:spAutoFit/>
          </a:bodyPr>
          <a:lstStyle/>
          <a:p>
            <a:pPr marL="609600" indent="-609600">
              <a:buFont typeface="Wingdings" panose="05000000000000000000" pitchFamily="2" charset="2"/>
              <a:buChar char="Ø"/>
            </a:pPr>
            <a:r>
              <a:rPr lang="zh-CN" altLang="en-US" sz="1865" dirty="0">
                <a:solidFill>
                  <a:srgbClr val="404040"/>
                </a:solidFill>
                <a:latin typeface="微软雅黑" panose="020B0503020204020204" pitchFamily="34" charset="-122"/>
                <a:ea typeface="微软雅黑" panose="020B0503020204020204" pitchFamily="34" charset="-122"/>
              </a:rPr>
              <a:t>其他不足之处</a:t>
            </a:r>
          </a:p>
        </p:txBody>
      </p:sp>
      <p:sp>
        <p:nvSpPr>
          <p:cNvPr id="13" name="TextBox 12"/>
          <p:cNvSpPr txBox="1"/>
          <p:nvPr/>
        </p:nvSpPr>
        <p:spPr>
          <a:xfrm>
            <a:off x="7080376" y="2826609"/>
            <a:ext cx="2233304" cy="379656"/>
          </a:xfrm>
          <a:prstGeom prst="rect">
            <a:avLst/>
          </a:prstGeom>
          <a:noFill/>
        </p:spPr>
        <p:txBody>
          <a:bodyPr wrap="none" rtlCol="0">
            <a:spAutoFit/>
          </a:bodyPr>
          <a:lstStyle/>
          <a:p>
            <a:pPr marL="609600" indent="-609600">
              <a:buFont typeface="Wingdings" panose="05000000000000000000" pitchFamily="2" charset="2"/>
              <a:buChar char="Ø"/>
            </a:pPr>
            <a:r>
              <a:rPr lang="zh-CN" altLang="en-US" sz="1865" dirty="0">
                <a:solidFill>
                  <a:srgbClr val="404040"/>
                </a:solidFill>
                <a:latin typeface="微软雅黑" panose="020B0503020204020204" pitchFamily="34" charset="-122"/>
                <a:ea typeface="微软雅黑" panose="020B0503020204020204" pitchFamily="34" charset="-122"/>
              </a:rPr>
              <a:t>改善不足对策</a:t>
            </a:r>
          </a:p>
        </p:txBody>
      </p:sp>
      <p:sp>
        <p:nvSpPr>
          <p:cNvPr id="14" name="TextBox 13"/>
          <p:cNvSpPr txBox="1"/>
          <p:nvPr/>
        </p:nvSpPr>
        <p:spPr>
          <a:xfrm>
            <a:off x="2013807" y="3524295"/>
            <a:ext cx="8395143" cy="1385379"/>
          </a:xfrm>
          <a:prstGeom prst="rect">
            <a:avLst/>
          </a:prstGeom>
          <a:noFill/>
        </p:spPr>
        <p:txBody>
          <a:bodyPr wrap="square" rtlCol="0">
            <a:spAutoFit/>
          </a:bodyPr>
          <a:lstStyle/>
          <a:p>
            <a:pPr>
              <a:lnSpc>
                <a:spcPct val="150000"/>
              </a:lnSpc>
            </a:pPr>
            <a:r>
              <a:rPr lang="zh-CN" altLang="en-US" sz="1865" dirty="0">
                <a:solidFill>
                  <a:schemeClr val="tx1">
                    <a:lumMod val="75000"/>
                    <a:lumOff val="25000"/>
                  </a:schemeClr>
                </a:solidFill>
                <a:latin typeface="微软雅黑" panose="020B0503020204020204" pitchFamily="34" charset="-122"/>
                <a:ea typeface="微软雅黑" panose="020B0503020204020204" pitchFamily="34" charset="-122"/>
              </a:rPr>
              <a:t>在此输入章节概述文本内容，文字尽量言简意赅的描述本章节的基本内容即可专业设计在此输入章节概述文本内容，文字尽量言简意赅的描述本章节的基本内容即可专业设计</a:t>
            </a:r>
            <a:r>
              <a:rPr lang="en-US" altLang="zh-CN" sz="1865" dirty="0">
                <a:solidFill>
                  <a:schemeClr val="tx1">
                    <a:lumMod val="75000"/>
                    <a:lumOff val="25000"/>
                  </a:schemeClr>
                </a:solidFill>
                <a:latin typeface="微软雅黑" panose="020B0503020204020204" pitchFamily="34" charset="-122"/>
                <a:ea typeface="微软雅黑" panose="020B0503020204020204" pitchFamily="34" charset="-122"/>
              </a:rPr>
              <a:t>~~~</a:t>
            </a:r>
            <a:endParaRPr lang="zh-CN" altLang="en-US" sz="1865"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5" name="文本框 14"/>
          <p:cNvSpPr txBox="1"/>
          <p:nvPr/>
        </p:nvSpPr>
        <p:spPr>
          <a:xfrm>
            <a:off x="12192000" y="9372600"/>
            <a:ext cx="877163" cy="369332"/>
          </a:xfrm>
          <a:prstGeom prst="rect">
            <a:avLst/>
          </a:prstGeom>
          <a:noFill/>
        </p:spPr>
        <p:txBody>
          <a:bodyPr wrap="none" rtlCol="0">
            <a:spAutoFit/>
          </a:bodyPr>
          <a:lstStyle/>
          <a:p>
            <a:r>
              <a:rPr lang="zh-CN" altLang="en-US" dirty="0"/>
              <a:t>延时符</a:t>
            </a:r>
          </a:p>
        </p:txBody>
      </p:sp>
    </p:spTree>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childTnLst>
                          </p:cTn>
                        </p:par>
                        <p:par>
                          <p:cTn id="16" fill="hold">
                            <p:stCondLst>
                              <p:cond delay="500"/>
                            </p:stCondLst>
                            <p:childTnLst>
                              <p:par>
                                <p:cTn id="17" presetID="53" presetClass="entr" presetSubtype="16"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p:cTn id="19" dur="500" fill="hold"/>
                                        <p:tgtEl>
                                          <p:spTgt spid="23"/>
                                        </p:tgtEl>
                                        <p:attrNameLst>
                                          <p:attrName>ppt_w</p:attrName>
                                        </p:attrNameLst>
                                      </p:cBhvr>
                                      <p:tavLst>
                                        <p:tav tm="0">
                                          <p:val>
                                            <p:fltVal val="0"/>
                                          </p:val>
                                        </p:tav>
                                        <p:tav tm="100000">
                                          <p:val>
                                            <p:strVal val="#ppt_w"/>
                                          </p:val>
                                        </p:tav>
                                      </p:tavLst>
                                    </p:anim>
                                    <p:anim calcmode="lin" valueType="num">
                                      <p:cBhvr>
                                        <p:cTn id="20" dur="500" fill="hold"/>
                                        <p:tgtEl>
                                          <p:spTgt spid="23"/>
                                        </p:tgtEl>
                                        <p:attrNameLst>
                                          <p:attrName>ppt_h</p:attrName>
                                        </p:attrNameLst>
                                      </p:cBhvr>
                                      <p:tavLst>
                                        <p:tav tm="0">
                                          <p:val>
                                            <p:fltVal val="0"/>
                                          </p:val>
                                        </p:tav>
                                        <p:tav tm="100000">
                                          <p:val>
                                            <p:strVal val="#ppt_h"/>
                                          </p:val>
                                        </p:tav>
                                      </p:tavLst>
                                    </p:anim>
                                    <p:animEffect transition="in" filter="fade">
                                      <p:cBhvr>
                                        <p:cTn id="21" dur="500"/>
                                        <p:tgtEl>
                                          <p:spTgt spid="23"/>
                                        </p:tgtEl>
                                      </p:cBhvr>
                                    </p:animEffect>
                                  </p:childTnLst>
                                </p:cTn>
                              </p:par>
                            </p:childTnLst>
                          </p:cTn>
                        </p:par>
                        <p:par>
                          <p:cTn id="22" fill="hold">
                            <p:stCondLst>
                              <p:cond delay="1000"/>
                            </p:stCondLst>
                            <p:childTnLst>
                              <p:par>
                                <p:cTn id="23" presetID="12" presetClass="entr" presetSubtype="4" fill="hold" grpId="0" nodeType="afterEffect">
                                  <p:stCondLst>
                                    <p:cond delay="0"/>
                                  </p:stCondLst>
                                  <p:iterate type="lt">
                                    <p:tmPct val="10000"/>
                                  </p:iterate>
                                  <p:childTnLst>
                                    <p:set>
                                      <p:cBhvr>
                                        <p:cTn id="24" dur="1" fill="hold">
                                          <p:stCondLst>
                                            <p:cond delay="0"/>
                                          </p:stCondLst>
                                        </p:cTn>
                                        <p:tgtEl>
                                          <p:spTgt spid="39"/>
                                        </p:tgtEl>
                                        <p:attrNameLst>
                                          <p:attrName>style.visibility</p:attrName>
                                        </p:attrNameLst>
                                      </p:cBhvr>
                                      <p:to>
                                        <p:strVal val="visible"/>
                                      </p:to>
                                    </p:set>
                                    <p:anim calcmode="lin" valueType="num">
                                      <p:cBhvr additive="base">
                                        <p:cTn id="25" dur="500"/>
                                        <p:tgtEl>
                                          <p:spTgt spid="39"/>
                                        </p:tgtEl>
                                        <p:attrNameLst>
                                          <p:attrName>ppt_y</p:attrName>
                                        </p:attrNameLst>
                                      </p:cBhvr>
                                      <p:tavLst>
                                        <p:tav tm="0">
                                          <p:val>
                                            <p:strVal val="#ppt_y+#ppt_h*1.125000"/>
                                          </p:val>
                                        </p:tav>
                                        <p:tav tm="100000">
                                          <p:val>
                                            <p:strVal val="#ppt_y"/>
                                          </p:val>
                                        </p:tav>
                                      </p:tavLst>
                                    </p:anim>
                                    <p:animEffect transition="in" filter="wipe(up)">
                                      <p:cBhvr>
                                        <p:cTn id="26" dur="500"/>
                                        <p:tgtEl>
                                          <p:spTgt spid="39"/>
                                        </p:tgtEl>
                                      </p:cBhvr>
                                    </p:animEffect>
                                  </p:childTnLst>
                                </p:cTn>
                              </p:par>
                            </p:childTnLst>
                          </p:cTn>
                        </p:par>
                        <p:par>
                          <p:cTn id="27" fill="hold">
                            <p:stCondLst>
                              <p:cond delay="1750"/>
                            </p:stCondLst>
                            <p:childTnLst>
                              <p:par>
                                <p:cTn id="28" presetID="10" presetClass="entr" presetSubtype="0"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fade">
                                      <p:cBhvr>
                                        <p:cTn id="30" dur="500"/>
                                        <p:tgtEl>
                                          <p:spTgt spid="40"/>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Effect transition="in" filter="fade">
                                      <p:cBhvr>
                                        <p:cTn id="33" dur="500"/>
                                        <p:tgtEl>
                                          <p:spTgt spid="41"/>
                                        </p:tgtEl>
                                      </p:cBhvr>
                                    </p:animEffect>
                                  </p:childTnLst>
                                </p:cTn>
                              </p:par>
                            </p:childTnLst>
                          </p:cTn>
                        </p:par>
                        <p:par>
                          <p:cTn id="34" fill="hold">
                            <p:stCondLst>
                              <p:cond delay="2250"/>
                            </p:stCondLst>
                            <p:childTnLst>
                              <p:par>
                                <p:cTn id="35" presetID="10"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500"/>
                                        <p:tgtEl>
                                          <p:spTgt spid="13"/>
                                        </p:tgtEl>
                                      </p:cBhvr>
                                    </p:animEffect>
                                  </p:childTnLst>
                                </p:cTn>
                              </p:par>
                            </p:childTnLst>
                          </p:cTn>
                        </p:par>
                        <p:par>
                          <p:cTn id="41" fill="hold">
                            <p:stCondLst>
                              <p:cond delay="2750"/>
                            </p:stCondLst>
                            <p:childTnLst>
                              <p:par>
                                <p:cTn id="42" presetID="22" presetClass="entr" presetSubtype="1"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wipe(up)">
                                      <p:cBhvr>
                                        <p:cTn id="44" dur="1000"/>
                                        <p:tgtEl>
                                          <p:spTgt spid="14"/>
                                        </p:tgtEl>
                                      </p:cBhvr>
                                    </p:animEffect>
                                  </p:childTnLst>
                                </p:cTn>
                              </p:par>
                            </p:childTnLst>
                          </p:cTn>
                        </p:par>
                        <p:par>
                          <p:cTn id="45" fill="hold">
                            <p:stCondLst>
                              <p:cond delay="3750"/>
                            </p:stCondLst>
                            <p:childTnLst>
                              <p:par>
                                <p:cTn id="46" presetID="22" presetClass="entr" presetSubtype="4"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wipe(down)">
                                      <p:cBhvr>
                                        <p:cTn id="48"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2" grpId="0" animBg="1"/>
      <p:bldP spid="23" grpId="0"/>
      <p:bldP spid="39" grpId="0"/>
      <p:bldP spid="40" grpId="0"/>
      <p:bldP spid="41" grpId="0"/>
      <p:bldP spid="12" grpId="0"/>
      <p:bldP spid="13" grpId="0"/>
      <p:bldP spid="14" grpId="0"/>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87B0C7"/>
        </a:solidFill>
        <a:effectLst/>
      </p:bgPr>
    </p:bg>
    <p:spTree>
      <p:nvGrpSpPr>
        <p:cNvPr id="1" name=""/>
        <p:cNvGrpSpPr/>
        <p:nvPr/>
      </p:nvGrpSpPr>
      <p:grpSpPr>
        <a:xfrm>
          <a:off x="0" y="0"/>
          <a:ext cx="0" cy="0"/>
          <a:chOff x="0" y="0"/>
          <a:chExt cx="0" cy="0"/>
        </a:xfrm>
      </p:grpSpPr>
      <p:pic>
        <p:nvPicPr>
          <p:cNvPr id="30" name="图片 2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858019">
            <a:off x="1663910" y="3550256"/>
            <a:ext cx="806843" cy="1107128"/>
          </a:xfrm>
          <a:prstGeom prst="rect">
            <a:avLst/>
          </a:prstGeom>
        </p:spPr>
      </p:pic>
      <p:sp>
        <p:nvSpPr>
          <p:cNvPr id="38" name="圆角矩形 37"/>
          <p:cNvSpPr/>
          <p:nvPr/>
        </p:nvSpPr>
        <p:spPr>
          <a:xfrm>
            <a:off x="2255525" y="2375743"/>
            <a:ext cx="1787384" cy="1787384"/>
          </a:xfrm>
          <a:prstGeom prst="roundRect">
            <a:avLst/>
          </a:prstGeom>
          <a:gradFill flip="none" rotWithShape="1">
            <a:gsLst>
              <a:gs pos="0">
                <a:schemeClr val="bg1"/>
              </a:gs>
              <a:gs pos="36000">
                <a:schemeClr val="bg1"/>
              </a:gs>
              <a:gs pos="100000">
                <a:schemeClr val="bg1">
                  <a:lumMod val="85000"/>
                </a:schemeClr>
              </a:gs>
            </a:gsLst>
            <a:lin ang="13200000" scaled="0"/>
            <a:tileRect/>
          </a:gradFill>
          <a:ln w="22225">
            <a:solidFill>
              <a:schemeClr val="bg1"/>
            </a:solidFill>
          </a:ln>
          <a:effectLst>
            <a:outerShdw blurRad="419100" dist="419100" dir="3600000" algn="tl" rotWithShape="0">
              <a:schemeClr val="accent2">
                <a:lumMod val="50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Aft>
                <a:spcPct val="0"/>
              </a:spcAft>
              <a:buClr>
                <a:schemeClr val="folHlink"/>
              </a:buClr>
              <a:buFont typeface="Wingdings" panose="05000000000000000000" pitchFamily="2" charset="2"/>
              <a:buNone/>
            </a:pPr>
            <a:r>
              <a:rPr lang="zh-CN" altLang="en-US" sz="5400" b="1" dirty="0">
                <a:solidFill>
                  <a:srgbClr val="87B0C7"/>
                </a:solidFill>
                <a:latin typeface="+mn-ea"/>
                <a:cs typeface="+mn-ea"/>
              </a:rPr>
              <a:t>目录</a:t>
            </a:r>
          </a:p>
        </p:txBody>
      </p:sp>
      <p:sp>
        <p:nvSpPr>
          <p:cNvPr id="39" name="椭圆 38"/>
          <p:cNvSpPr/>
          <p:nvPr/>
        </p:nvSpPr>
        <p:spPr>
          <a:xfrm>
            <a:off x="4603680" y="1079781"/>
            <a:ext cx="653136" cy="653136"/>
          </a:xfrm>
          <a:prstGeom prst="ellipse">
            <a:avLst/>
          </a:prstGeom>
          <a:gradFill flip="none" rotWithShape="1">
            <a:gsLst>
              <a:gs pos="20000">
                <a:srgbClr val="BFBFBF"/>
              </a:gs>
              <a:gs pos="80000">
                <a:srgbClr val="FFFFFF"/>
              </a:gs>
              <a:gs pos="100000">
                <a:schemeClr val="accent1">
                  <a:tint val="0"/>
                </a:schemeClr>
              </a:gs>
            </a:gsLst>
            <a:lin ang="2700000" scaled="1"/>
            <a:tileRect/>
          </a:gra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solidFill>
                  <a:srgbClr val="87B0C7"/>
                </a:solidFill>
                <a:latin typeface="Arial" panose="020B0604020202020204" pitchFamily="34" charset="0"/>
                <a:cs typeface="Arial" panose="020B0604020202020204" pitchFamily="34" charset="0"/>
              </a:rPr>
              <a:t>1</a:t>
            </a:r>
            <a:endParaRPr lang="zh-CN" altLang="en-US" sz="3200" dirty="0">
              <a:solidFill>
                <a:srgbClr val="87B0C7"/>
              </a:solidFill>
              <a:latin typeface="Arial" panose="020B0604020202020204" pitchFamily="34" charset="0"/>
              <a:cs typeface="Arial" panose="020B0604020202020204" pitchFamily="34" charset="0"/>
            </a:endParaRPr>
          </a:p>
        </p:txBody>
      </p:sp>
      <p:sp>
        <p:nvSpPr>
          <p:cNvPr id="40" name="椭圆 39"/>
          <p:cNvSpPr/>
          <p:nvPr/>
        </p:nvSpPr>
        <p:spPr>
          <a:xfrm>
            <a:off x="5130996" y="1895653"/>
            <a:ext cx="653136" cy="653136"/>
          </a:xfrm>
          <a:prstGeom prst="ellipse">
            <a:avLst/>
          </a:prstGeom>
          <a:gradFill flip="none" rotWithShape="1">
            <a:gsLst>
              <a:gs pos="20000">
                <a:srgbClr val="BFBFBF"/>
              </a:gs>
              <a:gs pos="80000">
                <a:srgbClr val="FFFFFF"/>
              </a:gs>
              <a:gs pos="100000">
                <a:srgbClr val="4F81BD">
                  <a:tint val="0"/>
                </a:srgbClr>
              </a:gs>
            </a:gsLst>
            <a:lin ang="2700000" scaled="1"/>
            <a:tileRect/>
          </a:gra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solidFill>
                  <a:srgbClr val="87B0C7"/>
                </a:solidFill>
                <a:latin typeface="Arial" panose="020B0604020202020204" pitchFamily="34" charset="0"/>
                <a:cs typeface="Arial" panose="020B0604020202020204" pitchFamily="34" charset="0"/>
              </a:rPr>
              <a:t>2</a:t>
            </a:r>
            <a:endParaRPr lang="zh-CN" altLang="en-US" sz="3200" dirty="0">
              <a:solidFill>
                <a:srgbClr val="87B0C7"/>
              </a:solidFill>
              <a:latin typeface="Arial" panose="020B0604020202020204" pitchFamily="34" charset="0"/>
              <a:cs typeface="Arial" panose="020B0604020202020204" pitchFamily="34" charset="0"/>
            </a:endParaRPr>
          </a:p>
        </p:txBody>
      </p:sp>
      <p:sp>
        <p:nvSpPr>
          <p:cNvPr id="41" name="椭圆 40"/>
          <p:cNvSpPr/>
          <p:nvPr/>
        </p:nvSpPr>
        <p:spPr>
          <a:xfrm>
            <a:off x="5255408" y="2966960"/>
            <a:ext cx="653136" cy="653136"/>
          </a:xfrm>
          <a:prstGeom prst="ellipse">
            <a:avLst/>
          </a:prstGeom>
          <a:gradFill flip="none" rotWithShape="1">
            <a:gsLst>
              <a:gs pos="20000">
                <a:srgbClr val="BFBFBF"/>
              </a:gs>
              <a:gs pos="80000">
                <a:srgbClr val="FFFFFF"/>
              </a:gs>
              <a:gs pos="100000">
                <a:schemeClr val="accent1">
                  <a:tint val="0"/>
                </a:schemeClr>
              </a:gs>
            </a:gsLst>
            <a:lin ang="2700000" scaled="1"/>
            <a:tileRect/>
          </a:gra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solidFill>
                  <a:srgbClr val="87B0C7"/>
                </a:solidFill>
                <a:latin typeface="Arial" panose="020B0604020202020204" pitchFamily="34" charset="0"/>
                <a:cs typeface="Arial" panose="020B0604020202020204" pitchFamily="34" charset="0"/>
              </a:rPr>
              <a:t>3</a:t>
            </a:r>
            <a:endParaRPr lang="zh-CN" altLang="en-US" sz="3200" dirty="0">
              <a:solidFill>
                <a:srgbClr val="87B0C7"/>
              </a:solidFill>
              <a:latin typeface="Arial" panose="020B0604020202020204" pitchFamily="34" charset="0"/>
              <a:cs typeface="Arial" panose="020B0604020202020204" pitchFamily="34" charset="0"/>
            </a:endParaRPr>
          </a:p>
        </p:txBody>
      </p:sp>
      <p:sp>
        <p:nvSpPr>
          <p:cNvPr id="42" name="椭圆 41"/>
          <p:cNvSpPr/>
          <p:nvPr/>
        </p:nvSpPr>
        <p:spPr>
          <a:xfrm>
            <a:off x="5078036" y="4142733"/>
            <a:ext cx="653136" cy="653136"/>
          </a:xfrm>
          <a:prstGeom prst="ellipse">
            <a:avLst/>
          </a:prstGeom>
          <a:gradFill flip="none" rotWithShape="1">
            <a:gsLst>
              <a:gs pos="20000">
                <a:srgbClr val="BFBFBF"/>
              </a:gs>
              <a:gs pos="80000">
                <a:srgbClr val="FFFFFF"/>
              </a:gs>
              <a:gs pos="100000">
                <a:schemeClr val="accent1">
                  <a:tint val="0"/>
                </a:schemeClr>
              </a:gs>
            </a:gsLst>
            <a:lin ang="2700000" scaled="1"/>
            <a:tileRect/>
          </a:gra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solidFill>
                  <a:srgbClr val="87B0C7"/>
                </a:solidFill>
                <a:latin typeface="Arial" panose="020B0604020202020204" pitchFamily="34" charset="0"/>
                <a:cs typeface="Arial" panose="020B0604020202020204" pitchFamily="34" charset="0"/>
              </a:rPr>
              <a:t>4</a:t>
            </a:r>
            <a:endParaRPr lang="zh-CN" altLang="en-US" sz="3200" dirty="0">
              <a:solidFill>
                <a:srgbClr val="87B0C7"/>
              </a:solidFill>
              <a:latin typeface="Arial" panose="020B0604020202020204" pitchFamily="34" charset="0"/>
              <a:cs typeface="Arial" panose="020B0604020202020204" pitchFamily="34" charset="0"/>
            </a:endParaRPr>
          </a:p>
        </p:txBody>
      </p:sp>
      <p:sp>
        <p:nvSpPr>
          <p:cNvPr id="43" name="TextBox 42"/>
          <p:cNvSpPr txBox="1"/>
          <p:nvPr/>
        </p:nvSpPr>
        <p:spPr>
          <a:xfrm>
            <a:off x="5375579" y="1087637"/>
            <a:ext cx="5838784" cy="502766"/>
          </a:xfrm>
          <a:prstGeom prst="rect">
            <a:avLst/>
          </a:prstGeom>
          <a:noFill/>
        </p:spPr>
        <p:txBody>
          <a:bodyPr wrap="square" rtlCol="0">
            <a:spAutoFit/>
          </a:bodyPr>
          <a:lstStyle/>
          <a:p>
            <a:r>
              <a:rPr lang="zh-CN" altLang="en-US" sz="2665" b="1" dirty="0">
                <a:solidFill>
                  <a:schemeClr val="bg1"/>
                </a:solidFill>
                <a:latin typeface="微软雅黑" panose="020B0503020204020204" pitchFamily="34" charset="-122"/>
                <a:ea typeface="微软雅黑" panose="020B0503020204020204" pitchFamily="34" charset="-122"/>
              </a:rPr>
              <a:t>年终工作概述：</a:t>
            </a:r>
            <a:r>
              <a:rPr lang="zh-CN" altLang="en-US" sz="2135" dirty="0">
                <a:solidFill>
                  <a:schemeClr val="bg1"/>
                </a:solidFill>
                <a:latin typeface="微软雅黑" panose="020B0503020204020204" pitchFamily="34" charset="-122"/>
                <a:ea typeface="微软雅黑" panose="020B0503020204020204" pitchFamily="34" charset="-122"/>
              </a:rPr>
              <a:t>此处添加说明文字</a:t>
            </a:r>
          </a:p>
        </p:txBody>
      </p:sp>
      <p:sp>
        <p:nvSpPr>
          <p:cNvPr id="44" name="TextBox 43"/>
          <p:cNvSpPr txBox="1"/>
          <p:nvPr/>
        </p:nvSpPr>
        <p:spPr>
          <a:xfrm>
            <a:off x="5869713" y="2029343"/>
            <a:ext cx="5838784" cy="502766"/>
          </a:xfrm>
          <a:prstGeom prst="rect">
            <a:avLst/>
          </a:prstGeom>
          <a:noFill/>
        </p:spPr>
        <p:txBody>
          <a:bodyPr wrap="square" rtlCol="0">
            <a:spAutoFit/>
          </a:bodyPr>
          <a:lstStyle/>
          <a:p>
            <a:r>
              <a:rPr lang="zh-CN" altLang="en-US" sz="2665" b="1" dirty="0">
                <a:solidFill>
                  <a:schemeClr val="bg1"/>
                </a:solidFill>
                <a:latin typeface="微软雅黑" panose="020B0503020204020204" pitchFamily="34" charset="-122"/>
                <a:ea typeface="微软雅黑" panose="020B0503020204020204" pitchFamily="34" charset="-122"/>
              </a:rPr>
              <a:t>工作完成情况：</a:t>
            </a:r>
            <a:r>
              <a:rPr lang="zh-CN" altLang="en-US" sz="2135" dirty="0">
                <a:solidFill>
                  <a:schemeClr val="bg1"/>
                </a:solidFill>
                <a:latin typeface="微软雅黑" panose="020B0503020204020204" pitchFamily="34" charset="-122"/>
                <a:ea typeface="微软雅黑" panose="020B0503020204020204" pitchFamily="34" charset="-122"/>
              </a:rPr>
              <a:t>此处添加说明文字</a:t>
            </a:r>
          </a:p>
        </p:txBody>
      </p:sp>
      <p:sp>
        <p:nvSpPr>
          <p:cNvPr id="45" name="TextBox 44"/>
          <p:cNvSpPr txBox="1"/>
          <p:nvPr/>
        </p:nvSpPr>
        <p:spPr>
          <a:xfrm>
            <a:off x="5933723" y="3054530"/>
            <a:ext cx="5838784" cy="502766"/>
          </a:xfrm>
          <a:prstGeom prst="rect">
            <a:avLst/>
          </a:prstGeom>
          <a:noFill/>
        </p:spPr>
        <p:txBody>
          <a:bodyPr wrap="square" rtlCol="0">
            <a:spAutoFit/>
          </a:bodyPr>
          <a:lstStyle/>
          <a:p>
            <a:r>
              <a:rPr lang="zh-CN" altLang="en-US" sz="2665" b="1" dirty="0">
                <a:solidFill>
                  <a:schemeClr val="bg1"/>
                </a:solidFill>
                <a:latin typeface="微软雅黑" panose="020B0503020204020204" pitchFamily="34" charset="-122"/>
                <a:ea typeface="微软雅黑" panose="020B0503020204020204" pitchFamily="34" charset="-122"/>
              </a:rPr>
              <a:t>成功项目展示：</a:t>
            </a:r>
            <a:r>
              <a:rPr lang="zh-CN" altLang="en-US" sz="2135" dirty="0">
                <a:solidFill>
                  <a:schemeClr val="bg1"/>
                </a:solidFill>
                <a:latin typeface="微软雅黑" panose="020B0503020204020204" pitchFamily="34" charset="-122"/>
                <a:ea typeface="微软雅黑" panose="020B0503020204020204" pitchFamily="34" charset="-122"/>
              </a:rPr>
              <a:t>此处添加说明文字</a:t>
            </a:r>
          </a:p>
        </p:txBody>
      </p:sp>
      <p:sp>
        <p:nvSpPr>
          <p:cNvPr id="52" name="TextBox 51"/>
          <p:cNvSpPr txBox="1"/>
          <p:nvPr/>
        </p:nvSpPr>
        <p:spPr>
          <a:xfrm>
            <a:off x="5805651" y="4142734"/>
            <a:ext cx="5838784" cy="502766"/>
          </a:xfrm>
          <a:prstGeom prst="rect">
            <a:avLst/>
          </a:prstGeom>
          <a:noFill/>
        </p:spPr>
        <p:txBody>
          <a:bodyPr wrap="square" rtlCol="0">
            <a:spAutoFit/>
          </a:bodyPr>
          <a:lstStyle/>
          <a:p>
            <a:r>
              <a:rPr lang="zh-CN" altLang="en-US" sz="2665" b="1" dirty="0">
                <a:solidFill>
                  <a:schemeClr val="bg1"/>
                </a:solidFill>
                <a:latin typeface="微软雅黑" panose="020B0503020204020204" pitchFamily="34" charset="-122"/>
                <a:ea typeface="微软雅黑" panose="020B0503020204020204" pitchFamily="34" charset="-122"/>
              </a:rPr>
              <a:t>工作不足之处：</a:t>
            </a:r>
            <a:r>
              <a:rPr lang="zh-CN" altLang="en-US" sz="2135" dirty="0">
                <a:solidFill>
                  <a:schemeClr val="bg1"/>
                </a:solidFill>
                <a:latin typeface="微软雅黑" panose="020B0503020204020204" pitchFamily="34" charset="-122"/>
                <a:ea typeface="微软雅黑" panose="020B0503020204020204" pitchFamily="34" charset="-122"/>
              </a:rPr>
              <a:t>此处添加说明文字</a:t>
            </a:r>
          </a:p>
        </p:txBody>
      </p:sp>
      <p:sp>
        <p:nvSpPr>
          <p:cNvPr id="53" name="椭圆 52"/>
          <p:cNvSpPr/>
          <p:nvPr/>
        </p:nvSpPr>
        <p:spPr>
          <a:xfrm>
            <a:off x="4463819" y="4916352"/>
            <a:ext cx="653136" cy="653136"/>
          </a:xfrm>
          <a:prstGeom prst="ellipse">
            <a:avLst/>
          </a:prstGeom>
          <a:gradFill flip="none" rotWithShape="1">
            <a:gsLst>
              <a:gs pos="20000">
                <a:srgbClr val="BFBFBF"/>
              </a:gs>
              <a:gs pos="80000">
                <a:srgbClr val="FFFFFF"/>
              </a:gs>
              <a:gs pos="100000">
                <a:schemeClr val="accent1">
                  <a:tint val="0"/>
                </a:schemeClr>
              </a:gs>
            </a:gsLst>
            <a:lin ang="2700000" scaled="1"/>
            <a:tileRect/>
          </a:gra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solidFill>
                  <a:srgbClr val="87B0C7"/>
                </a:solidFill>
                <a:latin typeface="Arial" panose="020B0604020202020204" pitchFamily="34" charset="0"/>
                <a:cs typeface="Arial" panose="020B0604020202020204" pitchFamily="34" charset="0"/>
              </a:rPr>
              <a:t>5</a:t>
            </a:r>
            <a:endParaRPr lang="zh-CN" altLang="en-US" sz="3200" dirty="0">
              <a:solidFill>
                <a:srgbClr val="87B0C7"/>
              </a:solidFill>
              <a:latin typeface="Arial" panose="020B0604020202020204" pitchFamily="34" charset="0"/>
              <a:cs typeface="Arial" panose="020B0604020202020204" pitchFamily="34" charset="0"/>
            </a:endParaRPr>
          </a:p>
        </p:txBody>
      </p:sp>
      <p:sp>
        <p:nvSpPr>
          <p:cNvPr id="54" name="TextBox 53"/>
          <p:cNvSpPr txBox="1"/>
          <p:nvPr/>
        </p:nvSpPr>
        <p:spPr>
          <a:xfrm>
            <a:off x="5348825" y="5054835"/>
            <a:ext cx="5838784" cy="502766"/>
          </a:xfrm>
          <a:prstGeom prst="rect">
            <a:avLst/>
          </a:prstGeom>
          <a:noFill/>
        </p:spPr>
        <p:txBody>
          <a:bodyPr wrap="square" rtlCol="0">
            <a:spAutoFit/>
          </a:bodyPr>
          <a:lstStyle/>
          <a:p>
            <a:r>
              <a:rPr lang="zh-CN" altLang="en-US" sz="2665" b="1" dirty="0">
                <a:solidFill>
                  <a:schemeClr val="bg1"/>
                </a:solidFill>
                <a:latin typeface="微软雅黑" panose="020B0503020204020204" pitchFamily="34" charset="-122"/>
                <a:ea typeface="微软雅黑" panose="020B0503020204020204" pitchFamily="34" charset="-122"/>
              </a:rPr>
              <a:t>明年工作计划：</a:t>
            </a:r>
            <a:r>
              <a:rPr lang="zh-CN" altLang="en-US" sz="2135" dirty="0">
                <a:solidFill>
                  <a:schemeClr val="bg1"/>
                </a:solidFill>
                <a:latin typeface="微软雅黑" panose="020B0503020204020204" pitchFamily="34" charset="-122"/>
                <a:ea typeface="微软雅黑" panose="020B0503020204020204" pitchFamily="34" charset="-122"/>
              </a:rPr>
              <a:t>此处添加说明文字</a:t>
            </a:r>
          </a:p>
        </p:txBody>
      </p:sp>
      <p:pic>
        <p:nvPicPr>
          <p:cNvPr id="13" name="图片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92358" y="5921369"/>
            <a:ext cx="651742" cy="659701"/>
          </a:xfrm>
          <a:prstGeom prst="rect">
            <a:avLst/>
          </a:prstGeom>
        </p:spPr>
      </p:pic>
      <p:pic>
        <p:nvPicPr>
          <p:cNvPr id="14" name="图片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49776" y="5770583"/>
            <a:ext cx="923049" cy="934321"/>
          </a:xfrm>
          <a:prstGeom prst="rect">
            <a:avLst/>
          </a:prstGeom>
        </p:spPr>
      </p:pic>
      <p:pic>
        <p:nvPicPr>
          <p:cNvPr id="15" name="图片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07608" y="6290327"/>
            <a:ext cx="469567" cy="475301"/>
          </a:xfrm>
          <a:prstGeom prst="rect">
            <a:avLst/>
          </a:prstGeom>
        </p:spPr>
      </p:pic>
      <p:pic>
        <p:nvPicPr>
          <p:cNvPr id="16" name="图片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31690" y="5486400"/>
            <a:ext cx="745486" cy="754589"/>
          </a:xfrm>
          <a:prstGeom prst="rect">
            <a:avLst/>
          </a:prstGeom>
        </p:spPr>
      </p:pic>
      <p:pic>
        <p:nvPicPr>
          <p:cNvPr id="17" name="图片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7856502">
            <a:off x="9991028" y="6283764"/>
            <a:ext cx="375710" cy="515539"/>
          </a:xfrm>
          <a:prstGeom prst="rect">
            <a:avLst/>
          </a:prstGeom>
        </p:spPr>
      </p:pic>
      <p:pic>
        <p:nvPicPr>
          <p:cNvPr id="18" name="图片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9004921">
            <a:off x="11838878" y="5997659"/>
            <a:ext cx="375710" cy="515539"/>
          </a:xfrm>
          <a:prstGeom prst="rect">
            <a:avLst/>
          </a:prstGeom>
        </p:spPr>
      </p:pic>
      <p:pic>
        <p:nvPicPr>
          <p:cNvPr id="19" name="图片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8318244">
            <a:off x="1123333" y="4445266"/>
            <a:ext cx="651742" cy="659701"/>
          </a:xfrm>
          <a:prstGeom prst="rect">
            <a:avLst/>
          </a:prstGeom>
        </p:spPr>
      </p:pic>
      <p:pic>
        <p:nvPicPr>
          <p:cNvPr id="21" name="图片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8318244">
            <a:off x="149450" y="5887089"/>
            <a:ext cx="397411" cy="402264"/>
          </a:xfrm>
          <a:prstGeom prst="rect">
            <a:avLst/>
          </a:prstGeom>
        </p:spPr>
      </p:pic>
      <p:pic>
        <p:nvPicPr>
          <p:cNvPr id="23" name="图片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709600">
            <a:off x="1184801" y="3688460"/>
            <a:ext cx="375710" cy="515539"/>
          </a:xfrm>
          <a:prstGeom prst="rect">
            <a:avLst/>
          </a:prstGeom>
        </p:spPr>
      </p:pic>
      <p:pic>
        <p:nvPicPr>
          <p:cNvPr id="24" name="图片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858019">
            <a:off x="1440000" y="4916945"/>
            <a:ext cx="375710" cy="515539"/>
          </a:xfrm>
          <a:prstGeom prst="rect">
            <a:avLst/>
          </a:prstGeom>
        </p:spPr>
      </p:pic>
      <p:pic>
        <p:nvPicPr>
          <p:cNvPr id="26" name="图片 2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8318244">
            <a:off x="1068326" y="2481061"/>
            <a:ext cx="1196791" cy="1211405"/>
          </a:xfrm>
          <a:prstGeom prst="rect">
            <a:avLst/>
          </a:prstGeom>
        </p:spPr>
      </p:pic>
      <p:pic>
        <p:nvPicPr>
          <p:cNvPr id="28" name="图片 2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8318244">
            <a:off x="418931" y="3896528"/>
            <a:ext cx="792590" cy="802268"/>
          </a:xfrm>
          <a:prstGeom prst="rect">
            <a:avLst/>
          </a:prstGeom>
        </p:spPr>
      </p:pic>
      <p:pic>
        <p:nvPicPr>
          <p:cNvPr id="29" name="图片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709600">
            <a:off x="344499" y="4850567"/>
            <a:ext cx="375710" cy="515539"/>
          </a:xfrm>
          <a:prstGeom prst="rect">
            <a:avLst/>
          </a:prstGeom>
        </p:spPr>
      </p:pic>
      <p:pic>
        <p:nvPicPr>
          <p:cNvPr id="31" name="图片 3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8318244">
            <a:off x="471235" y="5161450"/>
            <a:ext cx="651742" cy="659701"/>
          </a:xfrm>
          <a:prstGeom prst="rect">
            <a:avLst/>
          </a:prstGeom>
        </p:spPr>
      </p:pic>
      <p:pic>
        <p:nvPicPr>
          <p:cNvPr id="32" name="图片 3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574746">
            <a:off x="408077" y="6356475"/>
            <a:ext cx="375710" cy="515539"/>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0-#ppt_w/2"/>
                                          </p:val>
                                        </p:tav>
                                        <p:tav tm="100000">
                                          <p:val>
                                            <p:strVal val="#ppt_x"/>
                                          </p:val>
                                        </p:tav>
                                      </p:tavLst>
                                    </p:anim>
                                    <p:anim calcmode="lin" valueType="num">
                                      <p:cBhvr additive="base">
                                        <p:cTn id="8" dur="500" fill="hold"/>
                                        <p:tgtEl>
                                          <p:spTgt spid="30"/>
                                        </p:tgtEl>
                                        <p:attrNameLst>
                                          <p:attrName>ppt_y</p:attrName>
                                        </p:attrNameLst>
                                      </p:cBhvr>
                                      <p:tavLst>
                                        <p:tav tm="0">
                                          <p:val>
                                            <p:strVal val="1+#ppt_h/2"/>
                                          </p:val>
                                        </p:tav>
                                        <p:tav tm="100000">
                                          <p:val>
                                            <p:strVal val="#ppt_y"/>
                                          </p:val>
                                        </p:tav>
                                      </p:tavLst>
                                    </p:anim>
                                  </p:childTnLst>
                                </p:cTn>
                              </p:par>
                              <p:par>
                                <p:cTn id="9" presetID="2" presetClass="entr" presetSubtype="12"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0-#ppt_w/2"/>
                                          </p:val>
                                        </p:tav>
                                        <p:tav tm="100000">
                                          <p:val>
                                            <p:strVal val="#ppt_x"/>
                                          </p:val>
                                        </p:tav>
                                      </p:tavLst>
                                    </p:anim>
                                    <p:anim calcmode="lin" valueType="num">
                                      <p:cBhvr additive="base">
                                        <p:cTn id="12" dur="500" fill="hold"/>
                                        <p:tgtEl>
                                          <p:spTgt spid="19"/>
                                        </p:tgtEl>
                                        <p:attrNameLst>
                                          <p:attrName>ppt_y</p:attrName>
                                        </p:attrNameLst>
                                      </p:cBhvr>
                                      <p:tavLst>
                                        <p:tav tm="0">
                                          <p:val>
                                            <p:strVal val="1+#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500" fill="hold"/>
                                        <p:tgtEl>
                                          <p:spTgt spid="21"/>
                                        </p:tgtEl>
                                        <p:attrNameLst>
                                          <p:attrName>ppt_x</p:attrName>
                                        </p:attrNameLst>
                                      </p:cBhvr>
                                      <p:tavLst>
                                        <p:tav tm="0">
                                          <p:val>
                                            <p:strVal val="0-#ppt_w/2"/>
                                          </p:val>
                                        </p:tav>
                                        <p:tav tm="100000">
                                          <p:val>
                                            <p:strVal val="#ppt_x"/>
                                          </p:val>
                                        </p:tav>
                                      </p:tavLst>
                                    </p:anim>
                                    <p:anim calcmode="lin" valueType="num">
                                      <p:cBhvr additive="base">
                                        <p:cTn id="16" dur="500" fill="hold"/>
                                        <p:tgtEl>
                                          <p:spTgt spid="21"/>
                                        </p:tgtEl>
                                        <p:attrNameLst>
                                          <p:attrName>ppt_y</p:attrName>
                                        </p:attrNameLst>
                                      </p:cBhvr>
                                      <p:tavLst>
                                        <p:tav tm="0">
                                          <p:val>
                                            <p:strVal val="1+#ppt_h/2"/>
                                          </p:val>
                                        </p:tav>
                                        <p:tav tm="100000">
                                          <p:val>
                                            <p:strVal val="#ppt_y"/>
                                          </p:val>
                                        </p:tav>
                                      </p:tavLst>
                                    </p:anim>
                                  </p:childTnLst>
                                </p:cTn>
                              </p:par>
                              <p:par>
                                <p:cTn id="17" presetID="2" presetClass="entr" presetSubtype="12"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par>
                                <p:cTn id="21" presetID="2" presetClass="entr" presetSubtype="12" fill="hold" nodeType="with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additive="base">
                                        <p:cTn id="23" dur="500" fill="hold"/>
                                        <p:tgtEl>
                                          <p:spTgt spid="24"/>
                                        </p:tgtEl>
                                        <p:attrNameLst>
                                          <p:attrName>ppt_x</p:attrName>
                                        </p:attrNameLst>
                                      </p:cBhvr>
                                      <p:tavLst>
                                        <p:tav tm="0">
                                          <p:val>
                                            <p:strVal val="0-#ppt_w/2"/>
                                          </p:val>
                                        </p:tav>
                                        <p:tav tm="100000">
                                          <p:val>
                                            <p:strVal val="#ppt_x"/>
                                          </p:val>
                                        </p:tav>
                                      </p:tavLst>
                                    </p:anim>
                                    <p:anim calcmode="lin" valueType="num">
                                      <p:cBhvr additive="base">
                                        <p:cTn id="24" dur="500" fill="hold"/>
                                        <p:tgtEl>
                                          <p:spTgt spid="24"/>
                                        </p:tgtEl>
                                        <p:attrNameLst>
                                          <p:attrName>ppt_y</p:attrName>
                                        </p:attrNameLst>
                                      </p:cBhvr>
                                      <p:tavLst>
                                        <p:tav tm="0">
                                          <p:val>
                                            <p:strVal val="1+#ppt_h/2"/>
                                          </p:val>
                                        </p:tav>
                                        <p:tav tm="100000">
                                          <p:val>
                                            <p:strVal val="#ppt_y"/>
                                          </p:val>
                                        </p:tav>
                                      </p:tavLst>
                                    </p:anim>
                                  </p:childTnLst>
                                </p:cTn>
                              </p:par>
                              <p:par>
                                <p:cTn id="25" presetID="2" presetClass="entr" presetSubtype="12"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0-#ppt_w/2"/>
                                          </p:val>
                                        </p:tav>
                                        <p:tav tm="100000">
                                          <p:val>
                                            <p:strVal val="#ppt_x"/>
                                          </p:val>
                                        </p:tav>
                                      </p:tavLst>
                                    </p:anim>
                                    <p:anim calcmode="lin" valueType="num">
                                      <p:cBhvr additive="base">
                                        <p:cTn id="28" dur="500" fill="hold"/>
                                        <p:tgtEl>
                                          <p:spTgt spid="26"/>
                                        </p:tgtEl>
                                        <p:attrNameLst>
                                          <p:attrName>ppt_y</p:attrName>
                                        </p:attrNameLst>
                                      </p:cBhvr>
                                      <p:tavLst>
                                        <p:tav tm="0">
                                          <p:val>
                                            <p:strVal val="1+#ppt_h/2"/>
                                          </p:val>
                                        </p:tav>
                                        <p:tav tm="100000">
                                          <p:val>
                                            <p:strVal val="#ppt_y"/>
                                          </p:val>
                                        </p:tav>
                                      </p:tavLst>
                                    </p:anim>
                                  </p:childTnLst>
                                </p:cTn>
                              </p:par>
                              <p:par>
                                <p:cTn id="29" presetID="2" presetClass="entr" presetSubtype="12" fill="hold"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additive="base">
                                        <p:cTn id="31" dur="500" fill="hold"/>
                                        <p:tgtEl>
                                          <p:spTgt spid="28"/>
                                        </p:tgtEl>
                                        <p:attrNameLst>
                                          <p:attrName>ppt_x</p:attrName>
                                        </p:attrNameLst>
                                      </p:cBhvr>
                                      <p:tavLst>
                                        <p:tav tm="0">
                                          <p:val>
                                            <p:strVal val="0-#ppt_w/2"/>
                                          </p:val>
                                        </p:tav>
                                        <p:tav tm="100000">
                                          <p:val>
                                            <p:strVal val="#ppt_x"/>
                                          </p:val>
                                        </p:tav>
                                      </p:tavLst>
                                    </p:anim>
                                    <p:anim calcmode="lin" valueType="num">
                                      <p:cBhvr additive="base">
                                        <p:cTn id="32" dur="500" fill="hold"/>
                                        <p:tgtEl>
                                          <p:spTgt spid="28"/>
                                        </p:tgtEl>
                                        <p:attrNameLst>
                                          <p:attrName>ppt_y</p:attrName>
                                        </p:attrNameLst>
                                      </p:cBhvr>
                                      <p:tavLst>
                                        <p:tav tm="0">
                                          <p:val>
                                            <p:strVal val="1+#ppt_h/2"/>
                                          </p:val>
                                        </p:tav>
                                        <p:tav tm="100000">
                                          <p:val>
                                            <p:strVal val="#ppt_y"/>
                                          </p:val>
                                        </p:tav>
                                      </p:tavLst>
                                    </p:anim>
                                  </p:childTnLst>
                                </p:cTn>
                              </p:par>
                              <p:par>
                                <p:cTn id="33" presetID="2" presetClass="entr" presetSubtype="12" fill="hold" nodeType="with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additive="base">
                                        <p:cTn id="35" dur="500" fill="hold"/>
                                        <p:tgtEl>
                                          <p:spTgt spid="29"/>
                                        </p:tgtEl>
                                        <p:attrNameLst>
                                          <p:attrName>ppt_x</p:attrName>
                                        </p:attrNameLst>
                                      </p:cBhvr>
                                      <p:tavLst>
                                        <p:tav tm="0">
                                          <p:val>
                                            <p:strVal val="0-#ppt_w/2"/>
                                          </p:val>
                                        </p:tav>
                                        <p:tav tm="100000">
                                          <p:val>
                                            <p:strVal val="#ppt_x"/>
                                          </p:val>
                                        </p:tav>
                                      </p:tavLst>
                                    </p:anim>
                                    <p:anim calcmode="lin" valueType="num">
                                      <p:cBhvr additive="base">
                                        <p:cTn id="36" dur="500" fill="hold"/>
                                        <p:tgtEl>
                                          <p:spTgt spid="29"/>
                                        </p:tgtEl>
                                        <p:attrNameLst>
                                          <p:attrName>ppt_y</p:attrName>
                                        </p:attrNameLst>
                                      </p:cBhvr>
                                      <p:tavLst>
                                        <p:tav tm="0">
                                          <p:val>
                                            <p:strVal val="1+#ppt_h/2"/>
                                          </p:val>
                                        </p:tav>
                                        <p:tav tm="100000">
                                          <p:val>
                                            <p:strVal val="#ppt_y"/>
                                          </p:val>
                                        </p:tav>
                                      </p:tavLst>
                                    </p:anim>
                                  </p:childTnLst>
                                </p:cTn>
                              </p:par>
                              <p:par>
                                <p:cTn id="37" presetID="2" presetClass="entr" presetSubtype="12" fill="hold" nodeType="withEffect">
                                  <p:stCondLst>
                                    <p:cond delay="0"/>
                                  </p:stCondLst>
                                  <p:childTnLst>
                                    <p:set>
                                      <p:cBhvr>
                                        <p:cTn id="38" dur="1" fill="hold">
                                          <p:stCondLst>
                                            <p:cond delay="0"/>
                                          </p:stCondLst>
                                        </p:cTn>
                                        <p:tgtEl>
                                          <p:spTgt spid="31"/>
                                        </p:tgtEl>
                                        <p:attrNameLst>
                                          <p:attrName>style.visibility</p:attrName>
                                        </p:attrNameLst>
                                      </p:cBhvr>
                                      <p:to>
                                        <p:strVal val="visible"/>
                                      </p:to>
                                    </p:set>
                                    <p:anim calcmode="lin" valueType="num">
                                      <p:cBhvr additive="base">
                                        <p:cTn id="39" dur="500" fill="hold"/>
                                        <p:tgtEl>
                                          <p:spTgt spid="31"/>
                                        </p:tgtEl>
                                        <p:attrNameLst>
                                          <p:attrName>ppt_x</p:attrName>
                                        </p:attrNameLst>
                                      </p:cBhvr>
                                      <p:tavLst>
                                        <p:tav tm="0">
                                          <p:val>
                                            <p:strVal val="0-#ppt_w/2"/>
                                          </p:val>
                                        </p:tav>
                                        <p:tav tm="100000">
                                          <p:val>
                                            <p:strVal val="#ppt_x"/>
                                          </p:val>
                                        </p:tav>
                                      </p:tavLst>
                                    </p:anim>
                                    <p:anim calcmode="lin" valueType="num">
                                      <p:cBhvr additive="base">
                                        <p:cTn id="40" dur="500" fill="hold"/>
                                        <p:tgtEl>
                                          <p:spTgt spid="31"/>
                                        </p:tgtEl>
                                        <p:attrNameLst>
                                          <p:attrName>ppt_y</p:attrName>
                                        </p:attrNameLst>
                                      </p:cBhvr>
                                      <p:tavLst>
                                        <p:tav tm="0">
                                          <p:val>
                                            <p:strVal val="1+#ppt_h/2"/>
                                          </p:val>
                                        </p:tav>
                                        <p:tav tm="100000">
                                          <p:val>
                                            <p:strVal val="#ppt_y"/>
                                          </p:val>
                                        </p:tav>
                                      </p:tavLst>
                                    </p:anim>
                                  </p:childTnLst>
                                </p:cTn>
                              </p:par>
                              <p:par>
                                <p:cTn id="41" presetID="2" presetClass="entr" presetSubtype="12" fill="hold" nodeType="withEffect">
                                  <p:stCondLst>
                                    <p:cond delay="0"/>
                                  </p:stCondLst>
                                  <p:childTnLst>
                                    <p:set>
                                      <p:cBhvr>
                                        <p:cTn id="42" dur="1" fill="hold">
                                          <p:stCondLst>
                                            <p:cond delay="0"/>
                                          </p:stCondLst>
                                        </p:cTn>
                                        <p:tgtEl>
                                          <p:spTgt spid="32"/>
                                        </p:tgtEl>
                                        <p:attrNameLst>
                                          <p:attrName>style.visibility</p:attrName>
                                        </p:attrNameLst>
                                      </p:cBhvr>
                                      <p:to>
                                        <p:strVal val="visible"/>
                                      </p:to>
                                    </p:set>
                                    <p:anim calcmode="lin" valueType="num">
                                      <p:cBhvr additive="base">
                                        <p:cTn id="43" dur="500" fill="hold"/>
                                        <p:tgtEl>
                                          <p:spTgt spid="32"/>
                                        </p:tgtEl>
                                        <p:attrNameLst>
                                          <p:attrName>ppt_x</p:attrName>
                                        </p:attrNameLst>
                                      </p:cBhvr>
                                      <p:tavLst>
                                        <p:tav tm="0">
                                          <p:val>
                                            <p:strVal val="0-#ppt_w/2"/>
                                          </p:val>
                                        </p:tav>
                                        <p:tav tm="100000">
                                          <p:val>
                                            <p:strVal val="#ppt_x"/>
                                          </p:val>
                                        </p:tav>
                                      </p:tavLst>
                                    </p:anim>
                                    <p:anim calcmode="lin" valueType="num">
                                      <p:cBhvr additive="base">
                                        <p:cTn id="44" dur="500" fill="hold"/>
                                        <p:tgtEl>
                                          <p:spTgt spid="32"/>
                                        </p:tgtEl>
                                        <p:attrNameLst>
                                          <p:attrName>ppt_y</p:attrName>
                                        </p:attrNameLst>
                                      </p:cBhvr>
                                      <p:tavLst>
                                        <p:tav tm="0">
                                          <p:val>
                                            <p:strVal val="1+#ppt_h/2"/>
                                          </p:val>
                                        </p:tav>
                                        <p:tav tm="100000">
                                          <p:val>
                                            <p:strVal val="#ppt_y"/>
                                          </p:val>
                                        </p:tav>
                                      </p:tavLst>
                                    </p:anim>
                                  </p:childTnLst>
                                </p:cTn>
                              </p:par>
                            </p:childTnLst>
                          </p:cTn>
                        </p:par>
                        <p:par>
                          <p:cTn id="45" fill="hold">
                            <p:stCondLst>
                              <p:cond delay="500"/>
                            </p:stCondLst>
                            <p:childTnLst>
                              <p:par>
                                <p:cTn id="46" presetID="23" presetClass="entr" presetSubtype="16"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p:cTn id="48" dur="500" fill="hold"/>
                                        <p:tgtEl>
                                          <p:spTgt spid="38"/>
                                        </p:tgtEl>
                                        <p:attrNameLst>
                                          <p:attrName>ppt_w</p:attrName>
                                        </p:attrNameLst>
                                      </p:cBhvr>
                                      <p:tavLst>
                                        <p:tav tm="0">
                                          <p:val>
                                            <p:fltVal val="0"/>
                                          </p:val>
                                        </p:tav>
                                        <p:tav tm="100000">
                                          <p:val>
                                            <p:strVal val="#ppt_w"/>
                                          </p:val>
                                        </p:tav>
                                      </p:tavLst>
                                    </p:anim>
                                    <p:anim calcmode="lin" valueType="num">
                                      <p:cBhvr>
                                        <p:cTn id="49" dur="500" fill="hold"/>
                                        <p:tgtEl>
                                          <p:spTgt spid="38"/>
                                        </p:tgtEl>
                                        <p:attrNameLst>
                                          <p:attrName>ppt_h</p:attrName>
                                        </p:attrNameLst>
                                      </p:cBhvr>
                                      <p:tavLst>
                                        <p:tav tm="0">
                                          <p:val>
                                            <p:fltVal val="0"/>
                                          </p:val>
                                        </p:tav>
                                        <p:tav tm="100000">
                                          <p:val>
                                            <p:strVal val="#ppt_h"/>
                                          </p:val>
                                        </p:tav>
                                      </p:tavLst>
                                    </p:anim>
                                  </p:childTnLst>
                                </p:cTn>
                              </p:par>
                            </p:childTnLst>
                          </p:cTn>
                        </p:par>
                        <p:par>
                          <p:cTn id="50" fill="hold">
                            <p:stCondLst>
                              <p:cond delay="1000"/>
                            </p:stCondLst>
                            <p:childTnLst>
                              <p:par>
                                <p:cTn id="51" presetID="53" presetClass="entr" presetSubtype="16" fill="hold" grpId="0" nodeType="afterEffect">
                                  <p:stCondLst>
                                    <p:cond delay="0"/>
                                  </p:stCondLst>
                                  <p:childTnLst>
                                    <p:set>
                                      <p:cBhvr>
                                        <p:cTn id="52" dur="1" fill="hold">
                                          <p:stCondLst>
                                            <p:cond delay="0"/>
                                          </p:stCondLst>
                                        </p:cTn>
                                        <p:tgtEl>
                                          <p:spTgt spid="39"/>
                                        </p:tgtEl>
                                        <p:attrNameLst>
                                          <p:attrName>style.visibility</p:attrName>
                                        </p:attrNameLst>
                                      </p:cBhvr>
                                      <p:to>
                                        <p:strVal val="visible"/>
                                      </p:to>
                                    </p:set>
                                    <p:anim calcmode="lin" valueType="num">
                                      <p:cBhvr>
                                        <p:cTn id="53" dur="500" fill="hold"/>
                                        <p:tgtEl>
                                          <p:spTgt spid="39"/>
                                        </p:tgtEl>
                                        <p:attrNameLst>
                                          <p:attrName>ppt_w</p:attrName>
                                        </p:attrNameLst>
                                      </p:cBhvr>
                                      <p:tavLst>
                                        <p:tav tm="0">
                                          <p:val>
                                            <p:fltVal val="0"/>
                                          </p:val>
                                        </p:tav>
                                        <p:tav tm="100000">
                                          <p:val>
                                            <p:strVal val="#ppt_w"/>
                                          </p:val>
                                        </p:tav>
                                      </p:tavLst>
                                    </p:anim>
                                    <p:anim calcmode="lin" valueType="num">
                                      <p:cBhvr>
                                        <p:cTn id="54" dur="500" fill="hold"/>
                                        <p:tgtEl>
                                          <p:spTgt spid="39"/>
                                        </p:tgtEl>
                                        <p:attrNameLst>
                                          <p:attrName>ppt_h</p:attrName>
                                        </p:attrNameLst>
                                      </p:cBhvr>
                                      <p:tavLst>
                                        <p:tav tm="0">
                                          <p:val>
                                            <p:fltVal val="0"/>
                                          </p:val>
                                        </p:tav>
                                        <p:tav tm="100000">
                                          <p:val>
                                            <p:strVal val="#ppt_h"/>
                                          </p:val>
                                        </p:tav>
                                      </p:tavLst>
                                    </p:anim>
                                    <p:animEffect transition="in" filter="fade">
                                      <p:cBhvr>
                                        <p:cTn id="55" dur="500"/>
                                        <p:tgtEl>
                                          <p:spTgt spid="39"/>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40"/>
                                        </p:tgtEl>
                                        <p:attrNameLst>
                                          <p:attrName>style.visibility</p:attrName>
                                        </p:attrNameLst>
                                      </p:cBhvr>
                                      <p:to>
                                        <p:strVal val="visible"/>
                                      </p:to>
                                    </p:set>
                                    <p:anim calcmode="lin" valueType="num">
                                      <p:cBhvr>
                                        <p:cTn id="58" dur="500" fill="hold"/>
                                        <p:tgtEl>
                                          <p:spTgt spid="40"/>
                                        </p:tgtEl>
                                        <p:attrNameLst>
                                          <p:attrName>ppt_w</p:attrName>
                                        </p:attrNameLst>
                                      </p:cBhvr>
                                      <p:tavLst>
                                        <p:tav tm="0">
                                          <p:val>
                                            <p:fltVal val="0"/>
                                          </p:val>
                                        </p:tav>
                                        <p:tav tm="100000">
                                          <p:val>
                                            <p:strVal val="#ppt_w"/>
                                          </p:val>
                                        </p:tav>
                                      </p:tavLst>
                                    </p:anim>
                                    <p:anim calcmode="lin" valueType="num">
                                      <p:cBhvr>
                                        <p:cTn id="59" dur="500" fill="hold"/>
                                        <p:tgtEl>
                                          <p:spTgt spid="40"/>
                                        </p:tgtEl>
                                        <p:attrNameLst>
                                          <p:attrName>ppt_h</p:attrName>
                                        </p:attrNameLst>
                                      </p:cBhvr>
                                      <p:tavLst>
                                        <p:tav tm="0">
                                          <p:val>
                                            <p:fltVal val="0"/>
                                          </p:val>
                                        </p:tav>
                                        <p:tav tm="100000">
                                          <p:val>
                                            <p:strVal val="#ppt_h"/>
                                          </p:val>
                                        </p:tav>
                                      </p:tavLst>
                                    </p:anim>
                                    <p:animEffect transition="in" filter="fade">
                                      <p:cBhvr>
                                        <p:cTn id="60" dur="500"/>
                                        <p:tgtEl>
                                          <p:spTgt spid="40"/>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41"/>
                                        </p:tgtEl>
                                        <p:attrNameLst>
                                          <p:attrName>style.visibility</p:attrName>
                                        </p:attrNameLst>
                                      </p:cBhvr>
                                      <p:to>
                                        <p:strVal val="visible"/>
                                      </p:to>
                                    </p:set>
                                    <p:anim calcmode="lin" valueType="num">
                                      <p:cBhvr>
                                        <p:cTn id="63" dur="500" fill="hold"/>
                                        <p:tgtEl>
                                          <p:spTgt spid="41"/>
                                        </p:tgtEl>
                                        <p:attrNameLst>
                                          <p:attrName>ppt_w</p:attrName>
                                        </p:attrNameLst>
                                      </p:cBhvr>
                                      <p:tavLst>
                                        <p:tav tm="0">
                                          <p:val>
                                            <p:fltVal val="0"/>
                                          </p:val>
                                        </p:tav>
                                        <p:tav tm="100000">
                                          <p:val>
                                            <p:strVal val="#ppt_w"/>
                                          </p:val>
                                        </p:tav>
                                      </p:tavLst>
                                    </p:anim>
                                    <p:anim calcmode="lin" valueType="num">
                                      <p:cBhvr>
                                        <p:cTn id="64" dur="500" fill="hold"/>
                                        <p:tgtEl>
                                          <p:spTgt spid="41"/>
                                        </p:tgtEl>
                                        <p:attrNameLst>
                                          <p:attrName>ppt_h</p:attrName>
                                        </p:attrNameLst>
                                      </p:cBhvr>
                                      <p:tavLst>
                                        <p:tav tm="0">
                                          <p:val>
                                            <p:fltVal val="0"/>
                                          </p:val>
                                        </p:tav>
                                        <p:tav tm="100000">
                                          <p:val>
                                            <p:strVal val="#ppt_h"/>
                                          </p:val>
                                        </p:tav>
                                      </p:tavLst>
                                    </p:anim>
                                    <p:animEffect transition="in" filter="fade">
                                      <p:cBhvr>
                                        <p:cTn id="65" dur="500"/>
                                        <p:tgtEl>
                                          <p:spTgt spid="41"/>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53"/>
                                        </p:tgtEl>
                                        <p:attrNameLst>
                                          <p:attrName>style.visibility</p:attrName>
                                        </p:attrNameLst>
                                      </p:cBhvr>
                                      <p:to>
                                        <p:strVal val="visible"/>
                                      </p:to>
                                    </p:set>
                                    <p:anim calcmode="lin" valueType="num">
                                      <p:cBhvr>
                                        <p:cTn id="73" dur="500" fill="hold"/>
                                        <p:tgtEl>
                                          <p:spTgt spid="53"/>
                                        </p:tgtEl>
                                        <p:attrNameLst>
                                          <p:attrName>ppt_w</p:attrName>
                                        </p:attrNameLst>
                                      </p:cBhvr>
                                      <p:tavLst>
                                        <p:tav tm="0">
                                          <p:val>
                                            <p:fltVal val="0"/>
                                          </p:val>
                                        </p:tav>
                                        <p:tav tm="100000">
                                          <p:val>
                                            <p:strVal val="#ppt_w"/>
                                          </p:val>
                                        </p:tav>
                                      </p:tavLst>
                                    </p:anim>
                                    <p:anim calcmode="lin" valueType="num">
                                      <p:cBhvr>
                                        <p:cTn id="74" dur="500" fill="hold"/>
                                        <p:tgtEl>
                                          <p:spTgt spid="53"/>
                                        </p:tgtEl>
                                        <p:attrNameLst>
                                          <p:attrName>ppt_h</p:attrName>
                                        </p:attrNameLst>
                                      </p:cBhvr>
                                      <p:tavLst>
                                        <p:tav tm="0">
                                          <p:val>
                                            <p:fltVal val="0"/>
                                          </p:val>
                                        </p:tav>
                                        <p:tav tm="100000">
                                          <p:val>
                                            <p:strVal val="#ppt_h"/>
                                          </p:val>
                                        </p:tav>
                                      </p:tavLst>
                                    </p:anim>
                                    <p:animEffect transition="in" filter="fade">
                                      <p:cBhvr>
                                        <p:cTn id="75" dur="500"/>
                                        <p:tgtEl>
                                          <p:spTgt spid="53"/>
                                        </p:tgtEl>
                                      </p:cBhvr>
                                    </p:animEffect>
                                  </p:childTnLst>
                                </p:cTn>
                              </p:par>
                              <p:par>
                                <p:cTn id="76" presetID="42" presetClass="path" presetSubtype="0" accel="50000" decel="50000" fill="hold" grpId="1" nodeType="withEffect">
                                  <p:stCondLst>
                                    <p:cond delay="0"/>
                                  </p:stCondLst>
                                  <p:childTnLst>
                                    <p:animMotion origin="layout" path="M -0.18438 0.2713 L -0.00222 0.01505 " pathEditMode="relative" rAng="0" ptsTypes="AA">
                                      <p:cBhvr>
                                        <p:cTn id="77" dur="1000" fill="hold"/>
                                        <p:tgtEl>
                                          <p:spTgt spid="39"/>
                                        </p:tgtEl>
                                        <p:attrNameLst>
                                          <p:attrName>ppt_x</p:attrName>
                                          <p:attrName>ppt_y</p:attrName>
                                        </p:attrNameLst>
                                      </p:cBhvr>
                                      <p:rCtr x="9102" y="-12824"/>
                                    </p:animMotion>
                                  </p:childTnLst>
                                </p:cTn>
                              </p:par>
                              <p:par>
                                <p:cTn id="78" presetID="42" presetClass="path" presetSubtype="0" accel="50000" decel="50000" fill="hold" grpId="1" nodeType="withEffect">
                                  <p:stCondLst>
                                    <p:cond delay="0"/>
                                  </p:stCondLst>
                                  <p:childTnLst>
                                    <p:animMotion origin="layout" path="M -0.22761 0.15255 L -0.0155 0.02199 " pathEditMode="relative" rAng="0" ptsTypes="AA">
                                      <p:cBhvr>
                                        <p:cTn id="79" dur="1000" fill="hold"/>
                                        <p:tgtEl>
                                          <p:spTgt spid="40"/>
                                        </p:tgtEl>
                                        <p:attrNameLst>
                                          <p:attrName>ppt_x</p:attrName>
                                          <p:attrName>ppt_y</p:attrName>
                                        </p:attrNameLst>
                                      </p:cBhvr>
                                      <p:rCtr x="10599" y="-6528"/>
                                    </p:animMotion>
                                  </p:childTnLst>
                                </p:cTn>
                              </p:par>
                              <p:par>
                                <p:cTn id="80" presetID="42" presetClass="path" presetSubtype="0" accel="50000" decel="50000" fill="hold" grpId="1" nodeType="withEffect">
                                  <p:stCondLst>
                                    <p:cond delay="0"/>
                                  </p:stCondLst>
                                  <p:childTnLst>
                                    <p:animMotion origin="layout" path="M -0.23789 -0.00393 L -0.0194 0.01829 " pathEditMode="relative" rAng="0" ptsTypes="AA">
                                      <p:cBhvr>
                                        <p:cTn id="81" dur="1000" fill="hold"/>
                                        <p:tgtEl>
                                          <p:spTgt spid="41"/>
                                        </p:tgtEl>
                                        <p:attrNameLst>
                                          <p:attrName>ppt_x</p:attrName>
                                          <p:attrName>ppt_y</p:attrName>
                                        </p:attrNameLst>
                                      </p:cBhvr>
                                      <p:rCtr x="10924" y="1111"/>
                                    </p:animMotion>
                                  </p:childTnLst>
                                </p:cTn>
                              </p:par>
                              <p:par>
                                <p:cTn id="82" presetID="42" presetClass="path" presetSubtype="0" accel="50000" decel="50000" fill="hold" grpId="1" nodeType="withEffect">
                                  <p:stCondLst>
                                    <p:cond delay="0"/>
                                  </p:stCondLst>
                                  <p:childTnLst>
                                    <p:animMotion origin="layout" path="M -0.2181 -0.19259 L -0.01289 -0.0081 " pathEditMode="relative" rAng="0" ptsTypes="AA">
                                      <p:cBhvr>
                                        <p:cTn id="83" dur="1000" fill="hold"/>
                                        <p:tgtEl>
                                          <p:spTgt spid="42"/>
                                        </p:tgtEl>
                                        <p:attrNameLst>
                                          <p:attrName>ppt_x</p:attrName>
                                          <p:attrName>ppt_y</p:attrName>
                                        </p:attrNameLst>
                                      </p:cBhvr>
                                      <p:rCtr x="10260" y="9213"/>
                                    </p:animMotion>
                                  </p:childTnLst>
                                </p:cTn>
                              </p:par>
                              <p:par>
                                <p:cTn id="84" presetID="42" presetClass="path" presetSubtype="0" accel="50000" decel="50000" fill="hold" grpId="1" nodeType="withEffect">
                                  <p:stCondLst>
                                    <p:cond delay="0"/>
                                  </p:stCondLst>
                                  <p:childTnLst>
                                    <p:animMotion origin="layout" path="M -0.15065 -0.28773 L -0.01354 0.00371 " pathEditMode="relative" rAng="0" ptsTypes="AA">
                                      <p:cBhvr>
                                        <p:cTn id="85" dur="1000" fill="hold"/>
                                        <p:tgtEl>
                                          <p:spTgt spid="53"/>
                                        </p:tgtEl>
                                        <p:attrNameLst>
                                          <p:attrName>ppt_x</p:attrName>
                                          <p:attrName>ppt_y</p:attrName>
                                        </p:attrNameLst>
                                      </p:cBhvr>
                                      <p:rCtr x="6849" y="14560"/>
                                    </p:animMotion>
                                  </p:childTnLst>
                                </p:cTn>
                              </p:par>
                            </p:childTnLst>
                          </p:cTn>
                        </p:par>
                        <p:par>
                          <p:cTn id="86" fill="hold">
                            <p:stCondLst>
                              <p:cond delay="1500"/>
                            </p:stCondLst>
                            <p:childTnLst>
                              <p:par>
                                <p:cTn id="87" presetID="10" presetClass="entr" presetSubtype="0" fill="hold" grpId="0"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fade">
                                      <p:cBhvr>
                                        <p:cTn id="89" dur="1000"/>
                                        <p:tgtEl>
                                          <p:spTgt spid="43"/>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44"/>
                                        </p:tgtEl>
                                        <p:attrNameLst>
                                          <p:attrName>style.visibility</p:attrName>
                                        </p:attrNameLst>
                                      </p:cBhvr>
                                      <p:to>
                                        <p:strVal val="visible"/>
                                      </p:to>
                                    </p:set>
                                    <p:animEffect transition="in" filter="fade">
                                      <p:cBhvr>
                                        <p:cTn id="92" dur="1000"/>
                                        <p:tgtEl>
                                          <p:spTgt spid="44"/>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45"/>
                                        </p:tgtEl>
                                        <p:attrNameLst>
                                          <p:attrName>style.visibility</p:attrName>
                                        </p:attrNameLst>
                                      </p:cBhvr>
                                      <p:to>
                                        <p:strVal val="visible"/>
                                      </p:to>
                                    </p:set>
                                    <p:animEffect transition="in" filter="fade">
                                      <p:cBhvr>
                                        <p:cTn id="95" dur="1000"/>
                                        <p:tgtEl>
                                          <p:spTgt spid="45"/>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52"/>
                                        </p:tgtEl>
                                        <p:attrNameLst>
                                          <p:attrName>style.visibility</p:attrName>
                                        </p:attrNameLst>
                                      </p:cBhvr>
                                      <p:to>
                                        <p:strVal val="visible"/>
                                      </p:to>
                                    </p:set>
                                    <p:animEffect transition="in" filter="fade">
                                      <p:cBhvr>
                                        <p:cTn id="98" dur="1000"/>
                                        <p:tgtEl>
                                          <p:spTgt spid="52"/>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54"/>
                                        </p:tgtEl>
                                        <p:attrNameLst>
                                          <p:attrName>style.visibility</p:attrName>
                                        </p:attrNameLst>
                                      </p:cBhvr>
                                      <p:to>
                                        <p:strVal val="visible"/>
                                      </p:to>
                                    </p:set>
                                    <p:animEffect transition="in" filter="fade">
                                      <p:cBhvr>
                                        <p:cTn id="101" dur="1000"/>
                                        <p:tgtEl>
                                          <p:spTgt spid="54"/>
                                        </p:tgtEl>
                                      </p:cBhvr>
                                    </p:animEffect>
                                  </p:childTnLst>
                                </p:cTn>
                              </p:par>
                            </p:childTnLst>
                          </p:cTn>
                        </p:par>
                        <p:par>
                          <p:cTn id="102" fill="hold">
                            <p:stCondLst>
                              <p:cond delay="2500"/>
                            </p:stCondLst>
                            <p:childTnLst>
                              <p:par>
                                <p:cTn id="103" presetID="26" presetClass="emph" presetSubtype="0" fill="hold" grpId="2" nodeType="afterEffect">
                                  <p:stCondLst>
                                    <p:cond delay="0"/>
                                  </p:stCondLst>
                                  <p:childTnLst>
                                    <p:animEffect transition="out" filter="fade">
                                      <p:cBhvr>
                                        <p:cTn id="104" dur="500" tmFilter="0, 0; .2, .5; .8, .5; 1, 0"/>
                                        <p:tgtEl>
                                          <p:spTgt spid="39"/>
                                        </p:tgtEl>
                                      </p:cBhvr>
                                    </p:animEffect>
                                    <p:animScale>
                                      <p:cBhvr>
                                        <p:cTn id="105" dur="250" autoRev="1" fill="hold"/>
                                        <p:tgtEl>
                                          <p:spTgt spid="39"/>
                                        </p:tgtEl>
                                      </p:cBhvr>
                                      <p:by x="105000" y="105000"/>
                                    </p:animScale>
                                  </p:childTnLst>
                                </p:cTn>
                              </p:par>
                              <p:par>
                                <p:cTn id="106" presetID="26" presetClass="emph" presetSubtype="0" fill="hold" grpId="1" nodeType="withEffect">
                                  <p:stCondLst>
                                    <p:cond delay="0"/>
                                  </p:stCondLst>
                                  <p:childTnLst>
                                    <p:animEffect transition="out" filter="fade">
                                      <p:cBhvr>
                                        <p:cTn id="107" dur="500" tmFilter="0, 0; .2, .5; .8, .5; 1, 0"/>
                                        <p:tgtEl>
                                          <p:spTgt spid="43"/>
                                        </p:tgtEl>
                                      </p:cBhvr>
                                    </p:animEffect>
                                    <p:animScale>
                                      <p:cBhvr>
                                        <p:cTn id="108" dur="250" autoRev="1" fill="hold"/>
                                        <p:tgtEl>
                                          <p:spTgt spid="43"/>
                                        </p:tgtEl>
                                      </p:cBhvr>
                                      <p:by x="105000" y="105000"/>
                                    </p:animScale>
                                  </p:childTnLst>
                                </p:cTn>
                              </p:par>
                            </p:childTnLst>
                          </p:cTn>
                        </p:par>
                        <p:par>
                          <p:cTn id="109" fill="hold">
                            <p:stCondLst>
                              <p:cond delay="3000"/>
                            </p:stCondLst>
                            <p:childTnLst>
                              <p:par>
                                <p:cTn id="110" presetID="26" presetClass="emph" presetSubtype="0" fill="hold" grpId="2" nodeType="afterEffect">
                                  <p:stCondLst>
                                    <p:cond delay="0"/>
                                  </p:stCondLst>
                                  <p:childTnLst>
                                    <p:animEffect transition="out" filter="fade">
                                      <p:cBhvr>
                                        <p:cTn id="111" dur="500" tmFilter="0, 0; .2, .5; .8, .5; 1, 0"/>
                                        <p:tgtEl>
                                          <p:spTgt spid="40"/>
                                        </p:tgtEl>
                                      </p:cBhvr>
                                    </p:animEffect>
                                    <p:animScale>
                                      <p:cBhvr>
                                        <p:cTn id="112" dur="250" autoRev="1" fill="hold"/>
                                        <p:tgtEl>
                                          <p:spTgt spid="40"/>
                                        </p:tgtEl>
                                      </p:cBhvr>
                                      <p:by x="105000" y="105000"/>
                                    </p:animScale>
                                  </p:childTnLst>
                                </p:cTn>
                              </p:par>
                              <p:par>
                                <p:cTn id="113" presetID="26" presetClass="emph" presetSubtype="0" fill="hold" grpId="1" nodeType="withEffect">
                                  <p:stCondLst>
                                    <p:cond delay="0"/>
                                  </p:stCondLst>
                                  <p:childTnLst>
                                    <p:animEffect transition="out" filter="fade">
                                      <p:cBhvr>
                                        <p:cTn id="114" dur="500" tmFilter="0, 0; .2, .5; .8, .5; 1, 0"/>
                                        <p:tgtEl>
                                          <p:spTgt spid="44"/>
                                        </p:tgtEl>
                                      </p:cBhvr>
                                    </p:animEffect>
                                    <p:animScale>
                                      <p:cBhvr>
                                        <p:cTn id="115" dur="250" autoRev="1" fill="hold"/>
                                        <p:tgtEl>
                                          <p:spTgt spid="44"/>
                                        </p:tgtEl>
                                      </p:cBhvr>
                                      <p:by x="105000" y="105000"/>
                                    </p:animScale>
                                  </p:childTnLst>
                                </p:cTn>
                              </p:par>
                            </p:childTnLst>
                          </p:cTn>
                        </p:par>
                        <p:par>
                          <p:cTn id="116" fill="hold">
                            <p:stCondLst>
                              <p:cond delay="3500"/>
                            </p:stCondLst>
                            <p:childTnLst>
                              <p:par>
                                <p:cTn id="117" presetID="26" presetClass="emph" presetSubtype="0" fill="hold" grpId="2" nodeType="afterEffect">
                                  <p:stCondLst>
                                    <p:cond delay="0"/>
                                  </p:stCondLst>
                                  <p:childTnLst>
                                    <p:animEffect transition="out" filter="fade">
                                      <p:cBhvr>
                                        <p:cTn id="118" dur="500" tmFilter="0, 0; .2, .5; .8, .5; 1, 0"/>
                                        <p:tgtEl>
                                          <p:spTgt spid="41"/>
                                        </p:tgtEl>
                                      </p:cBhvr>
                                    </p:animEffect>
                                    <p:animScale>
                                      <p:cBhvr>
                                        <p:cTn id="119" dur="250" autoRev="1" fill="hold"/>
                                        <p:tgtEl>
                                          <p:spTgt spid="41"/>
                                        </p:tgtEl>
                                      </p:cBhvr>
                                      <p:by x="105000" y="105000"/>
                                    </p:animScale>
                                  </p:childTnLst>
                                </p:cTn>
                              </p:par>
                              <p:par>
                                <p:cTn id="120" presetID="26" presetClass="emph" presetSubtype="0" fill="hold" grpId="1" nodeType="withEffect">
                                  <p:stCondLst>
                                    <p:cond delay="0"/>
                                  </p:stCondLst>
                                  <p:childTnLst>
                                    <p:animEffect transition="out" filter="fade">
                                      <p:cBhvr>
                                        <p:cTn id="121" dur="500" tmFilter="0, 0; .2, .5; .8, .5; 1, 0"/>
                                        <p:tgtEl>
                                          <p:spTgt spid="45"/>
                                        </p:tgtEl>
                                      </p:cBhvr>
                                    </p:animEffect>
                                    <p:animScale>
                                      <p:cBhvr>
                                        <p:cTn id="122" dur="250" autoRev="1" fill="hold"/>
                                        <p:tgtEl>
                                          <p:spTgt spid="45"/>
                                        </p:tgtEl>
                                      </p:cBhvr>
                                      <p:by x="105000" y="105000"/>
                                    </p:animScale>
                                  </p:childTnLst>
                                </p:cTn>
                              </p:par>
                            </p:childTnLst>
                          </p:cTn>
                        </p:par>
                        <p:par>
                          <p:cTn id="123" fill="hold">
                            <p:stCondLst>
                              <p:cond delay="4000"/>
                            </p:stCondLst>
                            <p:childTnLst>
                              <p:par>
                                <p:cTn id="124" presetID="26" presetClass="emph" presetSubtype="0" fill="hold" grpId="2" nodeType="afterEffect">
                                  <p:stCondLst>
                                    <p:cond delay="0"/>
                                  </p:stCondLst>
                                  <p:childTnLst>
                                    <p:animEffect transition="out" filter="fade">
                                      <p:cBhvr>
                                        <p:cTn id="125" dur="500" tmFilter="0, 0; .2, .5; .8, .5; 1, 0"/>
                                        <p:tgtEl>
                                          <p:spTgt spid="42"/>
                                        </p:tgtEl>
                                      </p:cBhvr>
                                    </p:animEffect>
                                    <p:animScale>
                                      <p:cBhvr>
                                        <p:cTn id="126" dur="250" autoRev="1" fill="hold"/>
                                        <p:tgtEl>
                                          <p:spTgt spid="42"/>
                                        </p:tgtEl>
                                      </p:cBhvr>
                                      <p:by x="105000" y="105000"/>
                                    </p:animScale>
                                  </p:childTnLst>
                                </p:cTn>
                              </p:par>
                              <p:par>
                                <p:cTn id="127" presetID="26" presetClass="emph" presetSubtype="0" fill="hold" grpId="1" nodeType="withEffect">
                                  <p:stCondLst>
                                    <p:cond delay="0"/>
                                  </p:stCondLst>
                                  <p:childTnLst>
                                    <p:animEffect transition="out" filter="fade">
                                      <p:cBhvr>
                                        <p:cTn id="128" dur="500" tmFilter="0, 0; .2, .5; .8, .5; 1, 0"/>
                                        <p:tgtEl>
                                          <p:spTgt spid="52"/>
                                        </p:tgtEl>
                                      </p:cBhvr>
                                    </p:animEffect>
                                    <p:animScale>
                                      <p:cBhvr>
                                        <p:cTn id="129" dur="250" autoRev="1" fill="hold"/>
                                        <p:tgtEl>
                                          <p:spTgt spid="52"/>
                                        </p:tgtEl>
                                      </p:cBhvr>
                                      <p:by x="105000" y="105000"/>
                                    </p:animScale>
                                  </p:childTnLst>
                                </p:cTn>
                              </p:par>
                            </p:childTnLst>
                          </p:cTn>
                        </p:par>
                        <p:par>
                          <p:cTn id="130" fill="hold">
                            <p:stCondLst>
                              <p:cond delay="4500"/>
                            </p:stCondLst>
                            <p:childTnLst>
                              <p:par>
                                <p:cTn id="131" presetID="26" presetClass="emph" presetSubtype="0" fill="hold" grpId="2" nodeType="afterEffect">
                                  <p:stCondLst>
                                    <p:cond delay="0"/>
                                  </p:stCondLst>
                                  <p:childTnLst>
                                    <p:animEffect transition="out" filter="fade">
                                      <p:cBhvr>
                                        <p:cTn id="132" dur="500" tmFilter="0, 0; .2, .5; .8, .5; 1, 0"/>
                                        <p:tgtEl>
                                          <p:spTgt spid="53"/>
                                        </p:tgtEl>
                                      </p:cBhvr>
                                    </p:animEffect>
                                    <p:animScale>
                                      <p:cBhvr>
                                        <p:cTn id="133" dur="250" autoRev="1" fill="hold"/>
                                        <p:tgtEl>
                                          <p:spTgt spid="53"/>
                                        </p:tgtEl>
                                      </p:cBhvr>
                                      <p:by x="105000" y="105000"/>
                                    </p:animScale>
                                  </p:childTnLst>
                                </p:cTn>
                              </p:par>
                              <p:par>
                                <p:cTn id="134" presetID="26" presetClass="emph" presetSubtype="0" fill="hold" grpId="1" nodeType="withEffect">
                                  <p:stCondLst>
                                    <p:cond delay="0"/>
                                  </p:stCondLst>
                                  <p:childTnLst>
                                    <p:animEffect transition="out" filter="fade">
                                      <p:cBhvr>
                                        <p:cTn id="135" dur="500" tmFilter="0, 0; .2, .5; .8, .5; 1, 0"/>
                                        <p:tgtEl>
                                          <p:spTgt spid="54"/>
                                        </p:tgtEl>
                                      </p:cBhvr>
                                    </p:animEffect>
                                    <p:animScale>
                                      <p:cBhvr>
                                        <p:cTn id="136" dur="250" autoRev="1" fill="hold"/>
                                        <p:tgtEl>
                                          <p:spTgt spid="5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ldLvl="0" animBg="1"/>
      <p:bldP spid="39" grpId="0" animBg="1"/>
      <p:bldP spid="39" grpId="1" animBg="1"/>
      <p:bldP spid="39" grpId="2" animBg="1"/>
      <p:bldP spid="40" grpId="0" animBg="1"/>
      <p:bldP spid="40" grpId="1" animBg="1"/>
      <p:bldP spid="40" grpId="2" animBg="1"/>
      <p:bldP spid="41" grpId="0" animBg="1"/>
      <p:bldP spid="41" grpId="1" animBg="1"/>
      <p:bldP spid="41" grpId="2" animBg="1"/>
      <p:bldP spid="42" grpId="0" animBg="1"/>
      <p:bldP spid="42" grpId="1" animBg="1"/>
      <p:bldP spid="42" grpId="2" animBg="1"/>
      <p:bldP spid="43" grpId="0"/>
      <p:bldP spid="43" grpId="1"/>
      <p:bldP spid="44" grpId="0"/>
      <p:bldP spid="44" grpId="1"/>
      <p:bldP spid="45" grpId="0"/>
      <p:bldP spid="45" grpId="1"/>
      <p:bldP spid="52" grpId="0"/>
      <p:bldP spid="52" grpId="1"/>
      <p:bldP spid="53" grpId="0" animBg="1"/>
      <p:bldP spid="53" grpId="1" animBg="1"/>
      <p:bldP spid="53" grpId="2" animBg="1"/>
      <p:bldP spid="54" grpId="0"/>
      <p:bldP spid="54" grpId="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6352881" y="4608943"/>
            <a:ext cx="1347937" cy="1345229"/>
            <a:chOff x="5186121" y="3507044"/>
            <a:chExt cx="1010953" cy="1008922"/>
          </a:xfrm>
        </p:grpSpPr>
        <p:sp>
          <p:nvSpPr>
            <p:cNvPr id="47" name="Freeform 12"/>
            <p:cNvSpPr/>
            <p:nvPr/>
          </p:nvSpPr>
          <p:spPr bwMode="auto">
            <a:xfrm flipH="1">
              <a:off x="5369846" y="4249282"/>
              <a:ext cx="141757" cy="266684"/>
            </a:xfrm>
            <a:custGeom>
              <a:avLst/>
              <a:gdLst>
                <a:gd name="T0" fmla="*/ 20 w 152"/>
                <a:gd name="T1" fmla="*/ 0 h 286"/>
                <a:gd name="T2" fmla="*/ 0 w 152"/>
                <a:gd name="T3" fmla="*/ 149 h 286"/>
                <a:gd name="T4" fmla="*/ 139 w 152"/>
                <a:gd name="T5" fmla="*/ 286 h 286"/>
                <a:gd name="T6" fmla="*/ 152 w 152"/>
                <a:gd name="T7" fmla="*/ 132 h 286"/>
                <a:gd name="T8" fmla="*/ 20 w 152"/>
                <a:gd name="T9" fmla="*/ 0 h 2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2" h="286">
                  <a:moveTo>
                    <a:pt x="20" y="0"/>
                  </a:moveTo>
                  <a:lnTo>
                    <a:pt x="0" y="149"/>
                  </a:lnTo>
                  <a:lnTo>
                    <a:pt x="139" y="286"/>
                  </a:lnTo>
                  <a:lnTo>
                    <a:pt x="152" y="132"/>
                  </a:lnTo>
                  <a:lnTo>
                    <a:pt x="20" y="0"/>
                  </a:lnTo>
                  <a:close/>
                </a:path>
              </a:pathLst>
            </a:custGeom>
            <a:solidFill>
              <a:srgbClr val="87B0C7"/>
            </a:solidFill>
            <a:ln w="9525">
              <a:solidFill>
                <a:schemeClr val="bg1"/>
              </a:solidFill>
              <a:round/>
            </a:ln>
          </p:spPr>
          <p:txBody>
            <a:bodyPr/>
            <a:lstStyle/>
            <a:p>
              <a:endParaRPr lang="zh-CN" altLang="en-US" sz="2400">
                <a:solidFill>
                  <a:schemeClr val="bg1"/>
                </a:solidFill>
              </a:endParaRPr>
            </a:p>
          </p:txBody>
        </p:sp>
        <p:sp>
          <p:nvSpPr>
            <p:cNvPr id="48" name="Freeform 13"/>
            <p:cNvSpPr/>
            <p:nvPr/>
          </p:nvSpPr>
          <p:spPr bwMode="auto">
            <a:xfrm flipH="1">
              <a:off x="5369846" y="4249282"/>
              <a:ext cx="141757" cy="266684"/>
            </a:xfrm>
            <a:custGeom>
              <a:avLst/>
              <a:gdLst>
                <a:gd name="T0" fmla="*/ 20 w 152"/>
                <a:gd name="T1" fmla="*/ 0 h 286"/>
                <a:gd name="T2" fmla="*/ 0 w 152"/>
                <a:gd name="T3" fmla="*/ 149 h 286"/>
                <a:gd name="T4" fmla="*/ 139 w 152"/>
                <a:gd name="T5" fmla="*/ 286 h 286"/>
                <a:gd name="T6" fmla="*/ 152 w 152"/>
                <a:gd name="T7" fmla="*/ 132 h 286"/>
                <a:gd name="T8" fmla="*/ 20 w 152"/>
                <a:gd name="T9" fmla="*/ 0 h 2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2" h="286">
                  <a:moveTo>
                    <a:pt x="20" y="0"/>
                  </a:moveTo>
                  <a:lnTo>
                    <a:pt x="0" y="149"/>
                  </a:lnTo>
                  <a:lnTo>
                    <a:pt x="139" y="286"/>
                  </a:lnTo>
                  <a:lnTo>
                    <a:pt x="152" y="132"/>
                  </a:lnTo>
                  <a:lnTo>
                    <a:pt x="20" y="0"/>
                  </a:lnTo>
                </a:path>
              </a:pathLst>
            </a:custGeom>
            <a:solidFill>
              <a:srgbClr val="87B0C7"/>
            </a:solidFill>
            <a:ln w="9525">
              <a:solidFill>
                <a:schemeClr val="bg1"/>
              </a:solidFill>
              <a:round/>
            </a:ln>
          </p:spPr>
          <p:txBody>
            <a:bodyPr/>
            <a:lstStyle/>
            <a:p>
              <a:endParaRPr lang="zh-CN" altLang="en-US" sz="2400">
                <a:solidFill>
                  <a:schemeClr val="bg1"/>
                </a:solidFill>
              </a:endParaRPr>
            </a:p>
          </p:txBody>
        </p:sp>
        <p:sp>
          <p:nvSpPr>
            <p:cNvPr id="49" name="Freeform 14"/>
            <p:cNvSpPr/>
            <p:nvPr/>
          </p:nvSpPr>
          <p:spPr bwMode="auto">
            <a:xfrm flipH="1">
              <a:off x="5186121" y="4189605"/>
              <a:ext cx="265795" cy="141734"/>
            </a:xfrm>
            <a:custGeom>
              <a:avLst/>
              <a:gdLst>
                <a:gd name="T0" fmla="*/ 0 w 285"/>
                <a:gd name="T1" fmla="*/ 22 h 152"/>
                <a:gd name="T2" fmla="*/ 149 w 285"/>
                <a:gd name="T3" fmla="*/ 0 h 152"/>
                <a:gd name="T4" fmla="*/ 285 w 285"/>
                <a:gd name="T5" fmla="*/ 139 h 152"/>
                <a:gd name="T6" fmla="*/ 131 w 285"/>
                <a:gd name="T7" fmla="*/ 152 h 152"/>
                <a:gd name="T8" fmla="*/ 0 w 285"/>
                <a:gd name="T9" fmla="*/ 22 h 1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5" h="152">
                  <a:moveTo>
                    <a:pt x="0" y="22"/>
                  </a:moveTo>
                  <a:lnTo>
                    <a:pt x="149" y="0"/>
                  </a:lnTo>
                  <a:lnTo>
                    <a:pt x="285" y="139"/>
                  </a:lnTo>
                  <a:lnTo>
                    <a:pt x="131" y="152"/>
                  </a:lnTo>
                  <a:lnTo>
                    <a:pt x="0" y="22"/>
                  </a:lnTo>
                  <a:close/>
                </a:path>
              </a:pathLst>
            </a:custGeom>
            <a:solidFill>
              <a:srgbClr val="87B0C7"/>
            </a:solidFill>
            <a:ln w="9525">
              <a:solidFill>
                <a:schemeClr val="bg1"/>
              </a:solidFill>
              <a:round/>
            </a:ln>
          </p:spPr>
          <p:txBody>
            <a:bodyPr/>
            <a:lstStyle/>
            <a:p>
              <a:endParaRPr lang="zh-CN" altLang="en-US" sz="2400">
                <a:solidFill>
                  <a:schemeClr val="bg1"/>
                </a:solidFill>
              </a:endParaRPr>
            </a:p>
          </p:txBody>
        </p:sp>
        <p:sp>
          <p:nvSpPr>
            <p:cNvPr id="50" name="Freeform 15"/>
            <p:cNvSpPr/>
            <p:nvPr/>
          </p:nvSpPr>
          <p:spPr bwMode="auto">
            <a:xfrm flipH="1">
              <a:off x="5186121" y="4189605"/>
              <a:ext cx="265795" cy="141734"/>
            </a:xfrm>
            <a:custGeom>
              <a:avLst/>
              <a:gdLst>
                <a:gd name="T0" fmla="*/ 0 w 285"/>
                <a:gd name="T1" fmla="*/ 22 h 152"/>
                <a:gd name="T2" fmla="*/ 149 w 285"/>
                <a:gd name="T3" fmla="*/ 0 h 152"/>
                <a:gd name="T4" fmla="*/ 285 w 285"/>
                <a:gd name="T5" fmla="*/ 139 h 152"/>
                <a:gd name="T6" fmla="*/ 131 w 285"/>
                <a:gd name="T7" fmla="*/ 152 h 152"/>
                <a:gd name="T8" fmla="*/ 0 w 285"/>
                <a:gd name="T9" fmla="*/ 22 h 1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5" h="152">
                  <a:moveTo>
                    <a:pt x="0" y="22"/>
                  </a:moveTo>
                  <a:lnTo>
                    <a:pt x="149" y="0"/>
                  </a:lnTo>
                  <a:lnTo>
                    <a:pt x="285" y="139"/>
                  </a:lnTo>
                  <a:lnTo>
                    <a:pt x="131" y="152"/>
                  </a:lnTo>
                  <a:lnTo>
                    <a:pt x="0" y="22"/>
                  </a:lnTo>
                </a:path>
              </a:pathLst>
            </a:custGeom>
            <a:solidFill>
              <a:srgbClr val="87B0C7"/>
            </a:solidFill>
            <a:ln w="9525">
              <a:solidFill>
                <a:schemeClr val="bg1"/>
              </a:solidFill>
              <a:round/>
            </a:ln>
          </p:spPr>
          <p:txBody>
            <a:bodyPr/>
            <a:lstStyle/>
            <a:p>
              <a:endParaRPr lang="zh-CN" altLang="en-US" sz="2400">
                <a:solidFill>
                  <a:schemeClr val="bg1"/>
                </a:solidFill>
              </a:endParaRPr>
            </a:p>
          </p:txBody>
        </p:sp>
        <p:sp>
          <p:nvSpPr>
            <p:cNvPr id="51" name="Freeform 16"/>
            <p:cNvSpPr/>
            <p:nvPr/>
          </p:nvSpPr>
          <p:spPr bwMode="auto">
            <a:xfrm flipH="1">
              <a:off x="5453781" y="4286581"/>
              <a:ext cx="933" cy="1865"/>
            </a:xfrm>
            <a:custGeom>
              <a:avLst/>
              <a:gdLst>
                <a:gd name="T0" fmla="*/ 0 w 1"/>
                <a:gd name="T1" fmla="*/ 0 h 2"/>
                <a:gd name="T2" fmla="*/ 0 w 1"/>
                <a:gd name="T3" fmla="*/ 0 h 2"/>
                <a:gd name="T4" fmla="*/ 1 w 1"/>
                <a:gd name="T5" fmla="*/ 2 h 2"/>
                <a:gd name="T6" fmla="*/ 0 w 1"/>
                <a:gd name="T7" fmla="*/ 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2">
                  <a:moveTo>
                    <a:pt x="0" y="0"/>
                  </a:moveTo>
                  <a:lnTo>
                    <a:pt x="0" y="0"/>
                  </a:lnTo>
                  <a:lnTo>
                    <a:pt x="1" y="2"/>
                  </a:lnTo>
                  <a:lnTo>
                    <a:pt x="0" y="0"/>
                  </a:lnTo>
                  <a:close/>
                </a:path>
              </a:pathLst>
            </a:custGeom>
            <a:solidFill>
              <a:srgbClr val="87B0C7"/>
            </a:solidFill>
            <a:ln w="9525">
              <a:solidFill>
                <a:schemeClr val="bg1"/>
              </a:solidFill>
              <a:round/>
            </a:ln>
          </p:spPr>
          <p:txBody>
            <a:bodyPr/>
            <a:lstStyle/>
            <a:p>
              <a:endParaRPr lang="zh-CN" altLang="en-US" sz="2400">
                <a:solidFill>
                  <a:schemeClr val="bg1"/>
                </a:solidFill>
              </a:endParaRPr>
            </a:p>
          </p:txBody>
        </p:sp>
        <p:sp>
          <p:nvSpPr>
            <p:cNvPr id="52" name="Freeform 17"/>
            <p:cNvSpPr/>
            <p:nvPr/>
          </p:nvSpPr>
          <p:spPr bwMode="auto">
            <a:xfrm flipH="1">
              <a:off x="5453781" y="4286581"/>
              <a:ext cx="933" cy="1865"/>
            </a:xfrm>
            <a:custGeom>
              <a:avLst/>
              <a:gdLst>
                <a:gd name="T0" fmla="*/ 0 w 1"/>
                <a:gd name="T1" fmla="*/ 0 h 2"/>
                <a:gd name="T2" fmla="*/ 0 w 1"/>
                <a:gd name="T3" fmla="*/ 0 h 2"/>
                <a:gd name="T4" fmla="*/ 1 w 1"/>
                <a:gd name="T5" fmla="*/ 2 h 2"/>
                <a:gd name="T6" fmla="*/ 0 w 1"/>
                <a:gd name="T7" fmla="*/ 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2">
                  <a:moveTo>
                    <a:pt x="0" y="0"/>
                  </a:moveTo>
                  <a:lnTo>
                    <a:pt x="0" y="0"/>
                  </a:lnTo>
                  <a:lnTo>
                    <a:pt x="1" y="2"/>
                  </a:lnTo>
                  <a:lnTo>
                    <a:pt x="0" y="0"/>
                  </a:lnTo>
                </a:path>
              </a:pathLst>
            </a:custGeom>
            <a:solidFill>
              <a:srgbClr val="87B0C7"/>
            </a:solidFill>
            <a:ln w="9525">
              <a:solidFill>
                <a:schemeClr val="bg1"/>
              </a:solidFill>
              <a:round/>
            </a:ln>
          </p:spPr>
          <p:txBody>
            <a:bodyPr/>
            <a:lstStyle/>
            <a:p>
              <a:endParaRPr lang="zh-CN" altLang="en-US" sz="2400">
                <a:solidFill>
                  <a:schemeClr val="bg1"/>
                </a:solidFill>
              </a:endParaRPr>
            </a:p>
          </p:txBody>
        </p:sp>
        <p:sp>
          <p:nvSpPr>
            <p:cNvPr id="53" name="Freeform 18"/>
            <p:cNvSpPr/>
            <p:nvPr/>
          </p:nvSpPr>
          <p:spPr bwMode="auto">
            <a:xfrm flipH="1">
              <a:off x="5450050" y="4286581"/>
              <a:ext cx="24248" cy="145464"/>
            </a:xfrm>
            <a:custGeom>
              <a:avLst/>
              <a:gdLst>
                <a:gd name="T0" fmla="*/ 21 w 26"/>
                <a:gd name="T1" fmla="*/ 0 h 156"/>
                <a:gd name="T2" fmla="*/ 0 w 26"/>
                <a:gd name="T3" fmla="*/ 149 h 156"/>
                <a:gd name="T4" fmla="*/ 8 w 26"/>
                <a:gd name="T5" fmla="*/ 156 h 156"/>
                <a:gd name="T6" fmla="*/ 26 w 26"/>
                <a:gd name="T7" fmla="*/ 8 h 156"/>
                <a:gd name="T8" fmla="*/ 22 w 26"/>
                <a:gd name="T9" fmla="*/ 2 h 156"/>
                <a:gd name="T10" fmla="*/ 21 w 26"/>
                <a:gd name="T11" fmla="*/ 0 h 1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156">
                  <a:moveTo>
                    <a:pt x="21" y="0"/>
                  </a:moveTo>
                  <a:lnTo>
                    <a:pt x="0" y="149"/>
                  </a:lnTo>
                  <a:lnTo>
                    <a:pt x="8" y="156"/>
                  </a:lnTo>
                  <a:lnTo>
                    <a:pt x="26" y="8"/>
                  </a:lnTo>
                  <a:lnTo>
                    <a:pt x="22" y="2"/>
                  </a:lnTo>
                  <a:lnTo>
                    <a:pt x="21" y="0"/>
                  </a:lnTo>
                  <a:close/>
                </a:path>
              </a:pathLst>
            </a:custGeom>
            <a:solidFill>
              <a:srgbClr val="87B0C7"/>
            </a:solidFill>
            <a:ln w="9525">
              <a:solidFill>
                <a:schemeClr val="bg1"/>
              </a:solidFill>
              <a:round/>
            </a:ln>
          </p:spPr>
          <p:txBody>
            <a:bodyPr/>
            <a:lstStyle/>
            <a:p>
              <a:endParaRPr lang="zh-CN" altLang="en-US" sz="2400">
                <a:solidFill>
                  <a:schemeClr val="bg1"/>
                </a:solidFill>
              </a:endParaRPr>
            </a:p>
          </p:txBody>
        </p:sp>
        <p:sp>
          <p:nvSpPr>
            <p:cNvPr id="54" name="Freeform 19"/>
            <p:cNvSpPr/>
            <p:nvPr/>
          </p:nvSpPr>
          <p:spPr bwMode="auto">
            <a:xfrm flipH="1">
              <a:off x="5450050" y="4286581"/>
              <a:ext cx="24248" cy="145464"/>
            </a:xfrm>
            <a:custGeom>
              <a:avLst/>
              <a:gdLst>
                <a:gd name="T0" fmla="*/ 21 w 26"/>
                <a:gd name="T1" fmla="*/ 0 h 156"/>
                <a:gd name="T2" fmla="*/ 0 w 26"/>
                <a:gd name="T3" fmla="*/ 149 h 156"/>
                <a:gd name="T4" fmla="*/ 8 w 26"/>
                <a:gd name="T5" fmla="*/ 156 h 156"/>
                <a:gd name="T6" fmla="*/ 26 w 26"/>
                <a:gd name="T7" fmla="*/ 8 h 156"/>
                <a:gd name="T8" fmla="*/ 22 w 26"/>
                <a:gd name="T9" fmla="*/ 2 h 156"/>
                <a:gd name="T10" fmla="*/ 21 w 26"/>
                <a:gd name="T11" fmla="*/ 0 h 1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156">
                  <a:moveTo>
                    <a:pt x="21" y="0"/>
                  </a:moveTo>
                  <a:lnTo>
                    <a:pt x="0" y="149"/>
                  </a:lnTo>
                  <a:lnTo>
                    <a:pt x="8" y="156"/>
                  </a:lnTo>
                  <a:lnTo>
                    <a:pt x="26" y="8"/>
                  </a:lnTo>
                  <a:lnTo>
                    <a:pt x="22" y="2"/>
                  </a:lnTo>
                  <a:lnTo>
                    <a:pt x="21" y="0"/>
                  </a:lnTo>
                </a:path>
              </a:pathLst>
            </a:custGeom>
            <a:solidFill>
              <a:srgbClr val="87B0C7"/>
            </a:solidFill>
            <a:ln w="9525">
              <a:solidFill>
                <a:schemeClr val="bg1"/>
              </a:solidFill>
              <a:round/>
            </a:ln>
          </p:spPr>
          <p:txBody>
            <a:bodyPr/>
            <a:lstStyle/>
            <a:p>
              <a:endParaRPr lang="zh-CN" altLang="en-US" sz="2400">
                <a:solidFill>
                  <a:schemeClr val="bg1"/>
                </a:solidFill>
              </a:endParaRPr>
            </a:p>
          </p:txBody>
        </p:sp>
        <p:sp>
          <p:nvSpPr>
            <p:cNvPr id="55" name="Freeform 20"/>
            <p:cNvSpPr>
              <a:spLocks noEditPoints="1"/>
            </p:cNvSpPr>
            <p:nvPr/>
          </p:nvSpPr>
          <p:spPr bwMode="auto">
            <a:xfrm flipH="1">
              <a:off x="5410881" y="4327609"/>
              <a:ext cx="22383" cy="145464"/>
            </a:xfrm>
            <a:custGeom>
              <a:avLst/>
              <a:gdLst>
                <a:gd name="T0" fmla="*/ 0 w 24"/>
                <a:gd name="T1" fmla="*/ 149 h 156"/>
                <a:gd name="T2" fmla="*/ 0 w 24"/>
                <a:gd name="T3" fmla="*/ 149 h 156"/>
                <a:gd name="T4" fmla="*/ 8 w 24"/>
                <a:gd name="T5" fmla="*/ 156 h 156"/>
                <a:gd name="T6" fmla="*/ 8 w 24"/>
                <a:gd name="T7" fmla="*/ 156 h 156"/>
                <a:gd name="T8" fmla="*/ 0 w 24"/>
                <a:gd name="T9" fmla="*/ 149 h 156"/>
                <a:gd name="T10" fmla="*/ 21 w 24"/>
                <a:gd name="T11" fmla="*/ 0 h 156"/>
                <a:gd name="T12" fmla="*/ 21 w 24"/>
                <a:gd name="T13" fmla="*/ 0 h 156"/>
                <a:gd name="T14" fmla="*/ 24 w 24"/>
                <a:gd name="T15" fmla="*/ 4 h 156"/>
                <a:gd name="T16" fmla="*/ 21 w 24"/>
                <a:gd name="T17" fmla="*/ 0 h 1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 h="156">
                  <a:moveTo>
                    <a:pt x="0" y="149"/>
                  </a:moveTo>
                  <a:lnTo>
                    <a:pt x="0" y="149"/>
                  </a:lnTo>
                  <a:lnTo>
                    <a:pt x="8" y="156"/>
                  </a:lnTo>
                  <a:lnTo>
                    <a:pt x="0" y="149"/>
                  </a:lnTo>
                  <a:close/>
                  <a:moveTo>
                    <a:pt x="21" y="0"/>
                  </a:moveTo>
                  <a:lnTo>
                    <a:pt x="21" y="0"/>
                  </a:lnTo>
                  <a:lnTo>
                    <a:pt x="24" y="4"/>
                  </a:lnTo>
                  <a:lnTo>
                    <a:pt x="21" y="0"/>
                  </a:lnTo>
                  <a:close/>
                </a:path>
              </a:pathLst>
            </a:custGeom>
            <a:solidFill>
              <a:srgbClr val="87B0C7"/>
            </a:solidFill>
            <a:ln w="9525">
              <a:solidFill>
                <a:schemeClr val="bg1"/>
              </a:solidFill>
              <a:round/>
            </a:ln>
          </p:spPr>
          <p:txBody>
            <a:bodyPr/>
            <a:lstStyle/>
            <a:p>
              <a:endParaRPr lang="zh-CN" altLang="en-US" sz="2400">
                <a:solidFill>
                  <a:schemeClr val="bg1"/>
                </a:solidFill>
              </a:endParaRPr>
            </a:p>
          </p:txBody>
        </p:sp>
        <p:sp>
          <p:nvSpPr>
            <p:cNvPr id="56" name="Freeform 21"/>
            <p:cNvSpPr>
              <a:spLocks noEditPoints="1"/>
            </p:cNvSpPr>
            <p:nvPr/>
          </p:nvSpPr>
          <p:spPr bwMode="auto">
            <a:xfrm flipH="1">
              <a:off x="5410881" y="4327609"/>
              <a:ext cx="22383" cy="145464"/>
            </a:xfrm>
            <a:custGeom>
              <a:avLst/>
              <a:gdLst>
                <a:gd name="T0" fmla="*/ 0 w 24"/>
                <a:gd name="T1" fmla="*/ 149 h 156"/>
                <a:gd name="T2" fmla="*/ 0 w 24"/>
                <a:gd name="T3" fmla="*/ 149 h 156"/>
                <a:gd name="T4" fmla="*/ 8 w 24"/>
                <a:gd name="T5" fmla="*/ 156 h 156"/>
                <a:gd name="T6" fmla="*/ 8 w 24"/>
                <a:gd name="T7" fmla="*/ 156 h 156"/>
                <a:gd name="T8" fmla="*/ 0 w 24"/>
                <a:gd name="T9" fmla="*/ 149 h 156"/>
                <a:gd name="T10" fmla="*/ 21 w 24"/>
                <a:gd name="T11" fmla="*/ 0 h 156"/>
                <a:gd name="T12" fmla="*/ 21 w 24"/>
                <a:gd name="T13" fmla="*/ 0 h 156"/>
                <a:gd name="T14" fmla="*/ 24 w 24"/>
                <a:gd name="T15" fmla="*/ 4 h 156"/>
                <a:gd name="T16" fmla="*/ 21 w 24"/>
                <a:gd name="T17" fmla="*/ 0 h 1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 h="156">
                  <a:moveTo>
                    <a:pt x="0" y="149"/>
                  </a:moveTo>
                  <a:lnTo>
                    <a:pt x="0" y="149"/>
                  </a:lnTo>
                  <a:lnTo>
                    <a:pt x="8" y="156"/>
                  </a:lnTo>
                  <a:lnTo>
                    <a:pt x="0" y="149"/>
                  </a:lnTo>
                  <a:moveTo>
                    <a:pt x="21" y="0"/>
                  </a:moveTo>
                  <a:lnTo>
                    <a:pt x="21" y="0"/>
                  </a:lnTo>
                  <a:lnTo>
                    <a:pt x="24" y="4"/>
                  </a:lnTo>
                  <a:lnTo>
                    <a:pt x="21" y="0"/>
                  </a:lnTo>
                </a:path>
              </a:pathLst>
            </a:custGeom>
            <a:solidFill>
              <a:srgbClr val="87B0C7"/>
            </a:solidFill>
            <a:ln w="9525">
              <a:solidFill>
                <a:schemeClr val="bg1"/>
              </a:solidFill>
              <a:round/>
            </a:ln>
          </p:spPr>
          <p:txBody>
            <a:bodyPr/>
            <a:lstStyle/>
            <a:p>
              <a:endParaRPr lang="zh-CN" altLang="en-US" sz="2400">
                <a:solidFill>
                  <a:schemeClr val="bg1"/>
                </a:solidFill>
              </a:endParaRPr>
            </a:p>
          </p:txBody>
        </p:sp>
        <p:sp>
          <p:nvSpPr>
            <p:cNvPr id="57" name="Freeform 22"/>
            <p:cNvSpPr/>
            <p:nvPr/>
          </p:nvSpPr>
          <p:spPr bwMode="auto">
            <a:xfrm flipH="1">
              <a:off x="5409015" y="4327609"/>
              <a:ext cx="24248" cy="145464"/>
            </a:xfrm>
            <a:custGeom>
              <a:avLst/>
              <a:gdLst>
                <a:gd name="T0" fmla="*/ 21 w 26"/>
                <a:gd name="T1" fmla="*/ 0 h 156"/>
                <a:gd name="T2" fmla="*/ 0 w 26"/>
                <a:gd name="T3" fmla="*/ 149 h 156"/>
                <a:gd name="T4" fmla="*/ 8 w 26"/>
                <a:gd name="T5" fmla="*/ 156 h 156"/>
                <a:gd name="T6" fmla="*/ 26 w 26"/>
                <a:gd name="T7" fmla="*/ 8 h 156"/>
                <a:gd name="T8" fmla="*/ 24 w 26"/>
                <a:gd name="T9" fmla="*/ 4 h 156"/>
                <a:gd name="T10" fmla="*/ 21 w 26"/>
                <a:gd name="T11" fmla="*/ 0 h 1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156">
                  <a:moveTo>
                    <a:pt x="21" y="0"/>
                  </a:moveTo>
                  <a:lnTo>
                    <a:pt x="0" y="149"/>
                  </a:lnTo>
                  <a:lnTo>
                    <a:pt x="8" y="156"/>
                  </a:lnTo>
                  <a:lnTo>
                    <a:pt x="26" y="8"/>
                  </a:lnTo>
                  <a:lnTo>
                    <a:pt x="24" y="4"/>
                  </a:lnTo>
                  <a:lnTo>
                    <a:pt x="21" y="0"/>
                  </a:lnTo>
                  <a:close/>
                </a:path>
              </a:pathLst>
            </a:custGeom>
            <a:solidFill>
              <a:srgbClr val="87B0C7"/>
            </a:solidFill>
            <a:ln w="9525">
              <a:solidFill>
                <a:schemeClr val="bg1"/>
              </a:solidFill>
              <a:round/>
            </a:ln>
          </p:spPr>
          <p:txBody>
            <a:bodyPr/>
            <a:lstStyle/>
            <a:p>
              <a:endParaRPr lang="zh-CN" altLang="en-US" sz="2400">
                <a:solidFill>
                  <a:schemeClr val="bg1"/>
                </a:solidFill>
              </a:endParaRPr>
            </a:p>
          </p:txBody>
        </p:sp>
        <p:sp>
          <p:nvSpPr>
            <p:cNvPr id="58" name="Freeform 23"/>
            <p:cNvSpPr/>
            <p:nvPr/>
          </p:nvSpPr>
          <p:spPr bwMode="auto">
            <a:xfrm flipH="1">
              <a:off x="5409015" y="4327609"/>
              <a:ext cx="24248" cy="145464"/>
            </a:xfrm>
            <a:custGeom>
              <a:avLst/>
              <a:gdLst>
                <a:gd name="T0" fmla="*/ 21 w 26"/>
                <a:gd name="T1" fmla="*/ 0 h 156"/>
                <a:gd name="T2" fmla="*/ 0 w 26"/>
                <a:gd name="T3" fmla="*/ 149 h 156"/>
                <a:gd name="T4" fmla="*/ 8 w 26"/>
                <a:gd name="T5" fmla="*/ 156 h 156"/>
                <a:gd name="T6" fmla="*/ 26 w 26"/>
                <a:gd name="T7" fmla="*/ 8 h 156"/>
                <a:gd name="T8" fmla="*/ 24 w 26"/>
                <a:gd name="T9" fmla="*/ 4 h 156"/>
                <a:gd name="T10" fmla="*/ 21 w 26"/>
                <a:gd name="T11" fmla="*/ 0 h 1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156">
                  <a:moveTo>
                    <a:pt x="21" y="0"/>
                  </a:moveTo>
                  <a:lnTo>
                    <a:pt x="0" y="149"/>
                  </a:lnTo>
                  <a:lnTo>
                    <a:pt x="8" y="156"/>
                  </a:lnTo>
                  <a:lnTo>
                    <a:pt x="26" y="8"/>
                  </a:lnTo>
                  <a:lnTo>
                    <a:pt x="24" y="4"/>
                  </a:lnTo>
                  <a:lnTo>
                    <a:pt x="21" y="0"/>
                  </a:lnTo>
                </a:path>
              </a:pathLst>
            </a:custGeom>
            <a:solidFill>
              <a:srgbClr val="87B0C7"/>
            </a:solidFill>
            <a:ln w="9525">
              <a:solidFill>
                <a:schemeClr val="bg1"/>
              </a:solidFill>
              <a:round/>
            </a:ln>
          </p:spPr>
          <p:txBody>
            <a:bodyPr/>
            <a:lstStyle/>
            <a:p>
              <a:endParaRPr lang="zh-CN" altLang="en-US" sz="2400">
                <a:solidFill>
                  <a:schemeClr val="bg1"/>
                </a:solidFill>
              </a:endParaRPr>
            </a:p>
          </p:txBody>
        </p:sp>
        <p:sp>
          <p:nvSpPr>
            <p:cNvPr id="59" name="Freeform 24"/>
            <p:cNvSpPr>
              <a:spLocks noEditPoints="1"/>
            </p:cNvSpPr>
            <p:nvPr/>
          </p:nvSpPr>
          <p:spPr bwMode="auto">
            <a:xfrm flipH="1">
              <a:off x="5226223" y="4274459"/>
              <a:ext cx="152016" cy="22379"/>
            </a:xfrm>
            <a:custGeom>
              <a:avLst/>
              <a:gdLst>
                <a:gd name="T0" fmla="*/ 7 w 163"/>
                <a:gd name="T1" fmla="*/ 15 h 24"/>
                <a:gd name="T2" fmla="*/ 0 w 163"/>
                <a:gd name="T3" fmla="*/ 17 h 24"/>
                <a:gd name="T4" fmla="*/ 7 w 163"/>
                <a:gd name="T5" fmla="*/ 24 h 24"/>
                <a:gd name="T6" fmla="*/ 15 w 163"/>
                <a:gd name="T7" fmla="*/ 24 h 24"/>
                <a:gd name="T8" fmla="*/ 7 w 163"/>
                <a:gd name="T9" fmla="*/ 15 h 24"/>
                <a:gd name="T10" fmla="*/ 160 w 163"/>
                <a:gd name="T11" fmla="*/ 0 h 24"/>
                <a:gd name="T12" fmla="*/ 160 w 163"/>
                <a:gd name="T13" fmla="*/ 0 h 24"/>
                <a:gd name="T14" fmla="*/ 163 w 163"/>
                <a:gd name="T15" fmla="*/ 4 h 24"/>
                <a:gd name="T16" fmla="*/ 160 w 163"/>
                <a:gd name="T17" fmla="*/ 0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3" h="24">
                  <a:moveTo>
                    <a:pt x="7" y="15"/>
                  </a:moveTo>
                  <a:lnTo>
                    <a:pt x="0" y="17"/>
                  </a:lnTo>
                  <a:lnTo>
                    <a:pt x="7" y="24"/>
                  </a:lnTo>
                  <a:lnTo>
                    <a:pt x="15" y="24"/>
                  </a:lnTo>
                  <a:lnTo>
                    <a:pt x="7" y="15"/>
                  </a:lnTo>
                  <a:close/>
                  <a:moveTo>
                    <a:pt x="160" y="0"/>
                  </a:moveTo>
                  <a:lnTo>
                    <a:pt x="160" y="0"/>
                  </a:lnTo>
                  <a:lnTo>
                    <a:pt x="163" y="4"/>
                  </a:lnTo>
                  <a:lnTo>
                    <a:pt x="160" y="0"/>
                  </a:lnTo>
                  <a:close/>
                </a:path>
              </a:pathLst>
            </a:custGeom>
            <a:solidFill>
              <a:srgbClr val="87B0C7"/>
            </a:solidFill>
            <a:ln w="9525">
              <a:solidFill>
                <a:schemeClr val="bg1"/>
              </a:solidFill>
              <a:round/>
            </a:ln>
          </p:spPr>
          <p:txBody>
            <a:bodyPr/>
            <a:lstStyle/>
            <a:p>
              <a:endParaRPr lang="zh-CN" altLang="en-US" sz="2400">
                <a:solidFill>
                  <a:schemeClr val="bg1"/>
                </a:solidFill>
              </a:endParaRPr>
            </a:p>
          </p:txBody>
        </p:sp>
        <p:sp>
          <p:nvSpPr>
            <p:cNvPr id="60" name="Freeform 25"/>
            <p:cNvSpPr>
              <a:spLocks noEditPoints="1"/>
            </p:cNvSpPr>
            <p:nvPr/>
          </p:nvSpPr>
          <p:spPr bwMode="auto">
            <a:xfrm flipH="1">
              <a:off x="5226223" y="4274459"/>
              <a:ext cx="152016" cy="22379"/>
            </a:xfrm>
            <a:custGeom>
              <a:avLst/>
              <a:gdLst>
                <a:gd name="T0" fmla="*/ 7 w 163"/>
                <a:gd name="T1" fmla="*/ 15 h 24"/>
                <a:gd name="T2" fmla="*/ 0 w 163"/>
                <a:gd name="T3" fmla="*/ 17 h 24"/>
                <a:gd name="T4" fmla="*/ 7 w 163"/>
                <a:gd name="T5" fmla="*/ 24 h 24"/>
                <a:gd name="T6" fmla="*/ 15 w 163"/>
                <a:gd name="T7" fmla="*/ 24 h 24"/>
                <a:gd name="T8" fmla="*/ 7 w 163"/>
                <a:gd name="T9" fmla="*/ 15 h 24"/>
                <a:gd name="T10" fmla="*/ 160 w 163"/>
                <a:gd name="T11" fmla="*/ 0 h 24"/>
                <a:gd name="T12" fmla="*/ 160 w 163"/>
                <a:gd name="T13" fmla="*/ 0 h 24"/>
                <a:gd name="T14" fmla="*/ 163 w 163"/>
                <a:gd name="T15" fmla="*/ 4 h 24"/>
                <a:gd name="T16" fmla="*/ 160 w 163"/>
                <a:gd name="T17" fmla="*/ 0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3" h="24">
                  <a:moveTo>
                    <a:pt x="7" y="15"/>
                  </a:moveTo>
                  <a:lnTo>
                    <a:pt x="0" y="17"/>
                  </a:lnTo>
                  <a:lnTo>
                    <a:pt x="7" y="24"/>
                  </a:lnTo>
                  <a:lnTo>
                    <a:pt x="15" y="24"/>
                  </a:lnTo>
                  <a:lnTo>
                    <a:pt x="7" y="15"/>
                  </a:lnTo>
                  <a:moveTo>
                    <a:pt x="160" y="0"/>
                  </a:moveTo>
                  <a:lnTo>
                    <a:pt x="160" y="0"/>
                  </a:lnTo>
                  <a:lnTo>
                    <a:pt x="163" y="4"/>
                  </a:lnTo>
                  <a:lnTo>
                    <a:pt x="160" y="0"/>
                  </a:lnTo>
                </a:path>
              </a:pathLst>
            </a:custGeom>
            <a:solidFill>
              <a:srgbClr val="87B0C7"/>
            </a:solidFill>
            <a:ln w="9525">
              <a:solidFill>
                <a:schemeClr val="bg1"/>
              </a:solidFill>
              <a:round/>
            </a:ln>
          </p:spPr>
          <p:txBody>
            <a:bodyPr/>
            <a:lstStyle/>
            <a:p>
              <a:endParaRPr lang="zh-CN" altLang="en-US" sz="2400">
                <a:solidFill>
                  <a:schemeClr val="bg1"/>
                </a:solidFill>
              </a:endParaRPr>
            </a:p>
          </p:txBody>
        </p:sp>
        <p:sp>
          <p:nvSpPr>
            <p:cNvPr id="61" name="Freeform 26"/>
            <p:cNvSpPr/>
            <p:nvPr/>
          </p:nvSpPr>
          <p:spPr bwMode="auto">
            <a:xfrm flipH="1">
              <a:off x="5224358" y="4274459"/>
              <a:ext cx="147353" cy="22379"/>
            </a:xfrm>
            <a:custGeom>
              <a:avLst/>
              <a:gdLst>
                <a:gd name="T0" fmla="*/ 153 w 158"/>
                <a:gd name="T1" fmla="*/ 0 h 24"/>
                <a:gd name="T2" fmla="*/ 0 w 158"/>
                <a:gd name="T3" fmla="*/ 15 h 24"/>
                <a:gd name="T4" fmla="*/ 8 w 158"/>
                <a:gd name="T5" fmla="*/ 24 h 24"/>
                <a:gd name="T6" fmla="*/ 158 w 158"/>
                <a:gd name="T7" fmla="*/ 6 h 24"/>
                <a:gd name="T8" fmla="*/ 156 w 158"/>
                <a:gd name="T9" fmla="*/ 4 h 24"/>
                <a:gd name="T10" fmla="*/ 153 w 158"/>
                <a:gd name="T11" fmla="*/ 0 h 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 h="24">
                  <a:moveTo>
                    <a:pt x="153" y="0"/>
                  </a:moveTo>
                  <a:lnTo>
                    <a:pt x="0" y="15"/>
                  </a:lnTo>
                  <a:lnTo>
                    <a:pt x="8" y="24"/>
                  </a:lnTo>
                  <a:lnTo>
                    <a:pt x="158" y="6"/>
                  </a:lnTo>
                  <a:lnTo>
                    <a:pt x="156" y="4"/>
                  </a:lnTo>
                  <a:lnTo>
                    <a:pt x="153" y="0"/>
                  </a:lnTo>
                  <a:close/>
                </a:path>
              </a:pathLst>
            </a:custGeom>
            <a:solidFill>
              <a:srgbClr val="87B0C7"/>
            </a:solidFill>
            <a:ln w="9525">
              <a:solidFill>
                <a:schemeClr val="bg1"/>
              </a:solidFill>
              <a:round/>
            </a:ln>
          </p:spPr>
          <p:txBody>
            <a:bodyPr/>
            <a:lstStyle/>
            <a:p>
              <a:endParaRPr lang="zh-CN" altLang="en-US" sz="2400">
                <a:solidFill>
                  <a:schemeClr val="bg1"/>
                </a:solidFill>
              </a:endParaRPr>
            </a:p>
          </p:txBody>
        </p:sp>
        <p:sp>
          <p:nvSpPr>
            <p:cNvPr id="62" name="Freeform 27"/>
            <p:cNvSpPr/>
            <p:nvPr/>
          </p:nvSpPr>
          <p:spPr bwMode="auto">
            <a:xfrm flipH="1">
              <a:off x="5224358" y="4274459"/>
              <a:ext cx="147353" cy="22379"/>
            </a:xfrm>
            <a:custGeom>
              <a:avLst/>
              <a:gdLst>
                <a:gd name="T0" fmla="*/ 153 w 158"/>
                <a:gd name="T1" fmla="*/ 0 h 24"/>
                <a:gd name="T2" fmla="*/ 0 w 158"/>
                <a:gd name="T3" fmla="*/ 15 h 24"/>
                <a:gd name="T4" fmla="*/ 8 w 158"/>
                <a:gd name="T5" fmla="*/ 24 h 24"/>
                <a:gd name="T6" fmla="*/ 158 w 158"/>
                <a:gd name="T7" fmla="*/ 6 h 24"/>
                <a:gd name="T8" fmla="*/ 156 w 158"/>
                <a:gd name="T9" fmla="*/ 4 h 24"/>
                <a:gd name="T10" fmla="*/ 153 w 158"/>
                <a:gd name="T11" fmla="*/ 0 h 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 h="24">
                  <a:moveTo>
                    <a:pt x="153" y="0"/>
                  </a:moveTo>
                  <a:lnTo>
                    <a:pt x="0" y="15"/>
                  </a:lnTo>
                  <a:lnTo>
                    <a:pt x="8" y="24"/>
                  </a:lnTo>
                  <a:lnTo>
                    <a:pt x="158" y="6"/>
                  </a:lnTo>
                  <a:lnTo>
                    <a:pt x="156" y="4"/>
                  </a:lnTo>
                  <a:lnTo>
                    <a:pt x="153" y="0"/>
                  </a:lnTo>
                </a:path>
              </a:pathLst>
            </a:custGeom>
            <a:solidFill>
              <a:srgbClr val="87B0C7"/>
            </a:solidFill>
            <a:ln w="9525">
              <a:solidFill>
                <a:schemeClr val="bg1"/>
              </a:solidFill>
              <a:round/>
            </a:ln>
          </p:spPr>
          <p:txBody>
            <a:bodyPr/>
            <a:lstStyle/>
            <a:p>
              <a:endParaRPr lang="zh-CN" altLang="en-US" sz="2400">
                <a:solidFill>
                  <a:schemeClr val="bg1"/>
                </a:solidFill>
              </a:endParaRPr>
            </a:p>
          </p:txBody>
        </p:sp>
        <p:sp>
          <p:nvSpPr>
            <p:cNvPr id="63" name="Freeform 28"/>
            <p:cNvSpPr>
              <a:spLocks noEditPoints="1"/>
            </p:cNvSpPr>
            <p:nvPr/>
          </p:nvSpPr>
          <p:spPr bwMode="auto">
            <a:xfrm flipH="1">
              <a:off x="5273786" y="4226903"/>
              <a:ext cx="150151" cy="22379"/>
            </a:xfrm>
            <a:custGeom>
              <a:avLst/>
              <a:gdLst>
                <a:gd name="T0" fmla="*/ 5 w 161"/>
                <a:gd name="T1" fmla="*/ 17 h 24"/>
                <a:gd name="T2" fmla="*/ 0 w 161"/>
                <a:gd name="T3" fmla="*/ 17 h 24"/>
                <a:gd name="T4" fmla="*/ 7 w 161"/>
                <a:gd name="T5" fmla="*/ 24 h 24"/>
                <a:gd name="T6" fmla="*/ 12 w 161"/>
                <a:gd name="T7" fmla="*/ 24 h 24"/>
                <a:gd name="T8" fmla="*/ 5 w 161"/>
                <a:gd name="T9" fmla="*/ 17 h 24"/>
                <a:gd name="T10" fmla="*/ 159 w 161"/>
                <a:gd name="T11" fmla="*/ 0 h 24"/>
                <a:gd name="T12" fmla="*/ 159 w 161"/>
                <a:gd name="T13" fmla="*/ 0 h 24"/>
                <a:gd name="T14" fmla="*/ 161 w 161"/>
                <a:gd name="T15" fmla="*/ 2 h 24"/>
                <a:gd name="T16" fmla="*/ 159 w 161"/>
                <a:gd name="T17" fmla="*/ 0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1" h="24">
                  <a:moveTo>
                    <a:pt x="5" y="17"/>
                  </a:moveTo>
                  <a:lnTo>
                    <a:pt x="0" y="17"/>
                  </a:lnTo>
                  <a:lnTo>
                    <a:pt x="7" y="24"/>
                  </a:lnTo>
                  <a:lnTo>
                    <a:pt x="12" y="24"/>
                  </a:lnTo>
                  <a:lnTo>
                    <a:pt x="5" y="17"/>
                  </a:lnTo>
                  <a:close/>
                  <a:moveTo>
                    <a:pt x="159" y="0"/>
                  </a:moveTo>
                  <a:lnTo>
                    <a:pt x="159" y="0"/>
                  </a:lnTo>
                  <a:lnTo>
                    <a:pt x="161" y="2"/>
                  </a:lnTo>
                  <a:lnTo>
                    <a:pt x="159" y="0"/>
                  </a:lnTo>
                  <a:close/>
                </a:path>
              </a:pathLst>
            </a:custGeom>
            <a:solidFill>
              <a:srgbClr val="87B0C7"/>
            </a:solidFill>
            <a:ln w="9525">
              <a:solidFill>
                <a:schemeClr val="bg1"/>
              </a:solidFill>
              <a:round/>
            </a:ln>
          </p:spPr>
          <p:txBody>
            <a:bodyPr/>
            <a:lstStyle/>
            <a:p>
              <a:endParaRPr lang="zh-CN" altLang="en-US" sz="2400">
                <a:solidFill>
                  <a:schemeClr val="bg1"/>
                </a:solidFill>
              </a:endParaRPr>
            </a:p>
          </p:txBody>
        </p:sp>
        <p:sp>
          <p:nvSpPr>
            <p:cNvPr id="64" name="Freeform 29"/>
            <p:cNvSpPr>
              <a:spLocks noEditPoints="1"/>
            </p:cNvSpPr>
            <p:nvPr/>
          </p:nvSpPr>
          <p:spPr bwMode="auto">
            <a:xfrm flipH="1">
              <a:off x="5273786" y="4226903"/>
              <a:ext cx="150151" cy="22379"/>
            </a:xfrm>
            <a:custGeom>
              <a:avLst/>
              <a:gdLst>
                <a:gd name="T0" fmla="*/ 5 w 161"/>
                <a:gd name="T1" fmla="*/ 17 h 24"/>
                <a:gd name="T2" fmla="*/ 0 w 161"/>
                <a:gd name="T3" fmla="*/ 17 h 24"/>
                <a:gd name="T4" fmla="*/ 7 w 161"/>
                <a:gd name="T5" fmla="*/ 24 h 24"/>
                <a:gd name="T6" fmla="*/ 12 w 161"/>
                <a:gd name="T7" fmla="*/ 24 h 24"/>
                <a:gd name="T8" fmla="*/ 5 w 161"/>
                <a:gd name="T9" fmla="*/ 17 h 24"/>
                <a:gd name="T10" fmla="*/ 159 w 161"/>
                <a:gd name="T11" fmla="*/ 0 h 24"/>
                <a:gd name="T12" fmla="*/ 159 w 161"/>
                <a:gd name="T13" fmla="*/ 0 h 24"/>
                <a:gd name="T14" fmla="*/ 161 w 161"/>
                <a:gd name="T15" fmla="*/ 2 h 24"/>
                <a:gd name="T16" fmla="*/ 159 w 161"/>
                <a:gd name="T17" fmla="*/ 0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1" h="24">
                  <a:moveTo>
                    <a:pt x="5" y="17"/>
                  </a:moveTo>
                  <a:lnTo>
                    <a:pt x="0" y="17"/>
                  </a:lnTo>
                  <a:lnTo>
                    <a:pt x="7" y="24"/>
                  </a:lnTo>
                  <a:lnTo>
                    <a:pt x="12" y="24"/>
                  </a:lnTo>
                  <a:lnTo>
                    <a:pt x="5" y="17"/>
                  </a:lnTo>
                  <a:moveTo>
                    <a:pt x="159" y="0"/>
                  </a:moveTo>
                  <a:lnTo>
                    <a:pt x="159" y="0"/>
                  </a:lnTo>
                  <a:lnTo>
                    <a:pt x="161" y="2"/>
                  </a:lnTo>
                  <a:lnTo>
                    <a:pt x="159" y="0"/>
                  </a:lnTo>
                </a:path>
              </a:pathLst>
            </a:custGeom>
            <a:solidFill>
              <a:srgbClr val="87B0C7"/>
            </a:solidFill>
            <a:ln w="9525">
              <a:solidFill>
                <a:schemeClr val="bg1"/>
              </a:solidFill>
              <a:round/>
            </a:ln>
          </p:spPr>
          <p:txBody>
            <a:bodyPr/>
            <a:lstStyle/>
            <a:p>
              <a:endParaRPr lang="zh-CN" altLang="en-US" sz="2400">
                <a:solidFill>
                  <a:schemeClr val="bg1"/>
                </a:solidFill>
              </a:endParaRPr>
            </a:p>
          </p:txBody>
        </p:sp>
        <p:sp>
          <p:nvSpPr>
            <p:cNvPr id="65" name="Freeform 30"/>
            <p:cNvSpPr/>
            <p:nvPr/>
          </p:nvSpPr>
          <p:spPr bwMode="auto">
            <a:xfrm flipH="1">
              <a:off x="5270056" y="4226903"/>
              <a:ext cx="149218" cy="22379"/>
            </a:xfrm>
            <a:custGeom>
              <a:avLst/>
              <a:gdLst>
                <a:gd name="T0" fmla="*/ 154 w 160"/>
                <a:gd name="T1" fmla="*/ 0 h 24"/>
                <a:gd name="T2" fmla="*/ 0 w 160"/>
                <a:gd name="T3" fmla="*/ 17 h 24"/>
                <a:gd name="T4" fmla="*/ 7 w 160"/>
                <a:gd name="T5" fmla="*/ 24 h 24"/>
                <a:gd name="T6" fmla="*/ 160 w 160"/>
                <a:gd name="T7" fmla="*/ 7 h 24"/>
                <a:gd name="T8" fmla="*/ 156 w 160"/>
                <a:gd name="T9" fmla="*/ 2 h 24"/>
                <a:gd name="T10" fmla="*/ 154 w 160"/>
                <a:gd name="T11" fmla="*/ 0 h 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0" h="24">
                  <a:moveTo>
                    <a:pt x="154" y="0"/>
                  </a:moveTo>
                  <a:lnTo>
                    <a:pt x="0" y="17"/>
                  </a:lnTo>
                  <a:lnTo>
                    <a:pt x="7" y="24"/>
                  </a:lnTo>
                  <a:lnTo>
                    <a:pt x="160" y="7"/>
                  </a:lnTo>
                  <a:lnTo>
                    <a:pt x="156" y="2"/>
                  </a:lnTo>
                  <a:lnTo>
                    <a:pt x="154" y="0"/>
                  </a:lnTo>
                  <a:close/>
                </a:path>
              </a:pathLst>
            </a:custGeom>
            <a:solidFill>
              <a:srgbClr val="87B0C7"/>
            </a:solidFill>
            <a:ln w="9525">
              <a:solidFill>
                <a:schemeClr val="bg1"/>
              </a:solidFill>
              <a:round/>
            </a:ln>
          </p:spPr>
          <p:txBody>
            <a:bodyPr/>
            <a:lstStyle/>
            <a:p>
              <a:endParaRPr lang="zh-CN" altLang="en-US" sz="2400">
                <a:solidFill>
                  <a:schemeClr val="bg1"/>
                </a:solidFill>
              </a:endParaRPr>
            </a:p>
          </p:txBody>
        </p:sp>
        <p:sp>
          <p:nvSpPr>
            <p:cNvPr id="66" name="Freeform 31"/>
            <p:cNvSpPr/>
            <p:nvPr/>
          </p:nvSpPr>
          <p:spPr bwMode="auto">
            <a:xfrm flipH="1">
              <a:off x="5270056" y="4226903"/>
              <a:ext cx="149218" cy="22379"/>
            </a:xfrm>
            <a:custGeom>
              <a:avLst/>
              <a:gdLst>
                <a:gd name="T0" fmla="*/ 154 w 160"/>
                <a:gd name="T1" fmla="*/ 0 h 24"/>
                <a:gd name="T2" fmla="*/ 0 w 160"/>
                <a:gd name="T3" fmla="*/ 17 h 24"/>
                <a:gd name="T4" fmla="*/ 7 w 160"/>
                <a:gd name="T5" fmla="*/ 24 h 24"/>
                <a:gd name="T6" fmla="*/ 160 w 160"/>
                <a:gd name="T7" fmla="*/ 7 h 24"/>
                <a:gd name="T8" fmla="*/ 156 w 160"/>
                <a:gd name="T9" fmla="*/ 2 h 24"/>
                <a:gd name="T10" fmla="*/ 154 w 160"/>
                <a:gd name="T11" fmla="*/ 0 h 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0" h="24">
                  <a:moveTo>
                    <a:pt x="154" y="0"/>
                  </a:moveTo>
                  <a:lnTo>
                    <a:pt x="0" y="17"/>
                  </a:lnTo>
                  <a:lnTo>
                    <a:pt x="7" y="24"/>
                  </a:lnTo>
                  <a:lnTo>
                    <a:pt x="160" y="7"/>
                  </a:lnTo>
                  <a:lnTo>
                    <a:pt x="156" y="2"/>
                  </a:lnTo>
                  <a:lnTo>
                    <a:pt x="154" y="0"/>
                  </a:lnTo>
                </a:path>
              </a:pathLst>
            </a:custGeom>
            <a:solidFill>
              <a:srgbClr val="87B0C7"/>
            </a:solidFill>
            <a:ln w="9525">
              <a:solidFill>
                <a:schemeClr val="bg1"/>
              </a:solidFill>
              <a:round/>
            </a:ln>
          </p:spPr>
          <p:txBody>
            <a:bodyPr/>
            <a:lstStyle/>
            <a:p>
              <a:endParaRPr lang="zh-CN" altLang="en-US" sz="2400">
                <a:solidFill>
                  <a:schemeClr val="bg1"/>
                </a:solidFill>
              </a:endParaRPr>
            </a:p>
          </p:txBody>
        </p:sp>
        <p:sp>
          <p:nvSpPr>
            <p:cNvPr id="67" name="Freeform 32"/>
            <p:cNvSpPr/>
            <p:nvPr/>
          </p:nvSpPr>
          <p:spPr bwMode="auto">
            <a:xfrm flipH="1">
              <a:off x="5329743" y="3507044"/>
              <a:ext cx="867331" cy="865323"/>
            </a:xfrm>
            <a:custGeom>
              <a:avLst/>
              <a:gdLst>
                <a:gd name="T0" fmla="*/ 81 w 507"/>
                <a:gd name="T1" fmla="*/ 31 h 506"/>
                <a:gd name="T2" fmla="*/ 81 w 507"/>
                <a:gd name="T3" fmla="*/ 31 h 506"/>
                <a:gd name="T4" fmla="*/ 0 w 507"/>
                <a:gd name="T5" fmla="*/ 0 h 506"/>
                <a:gd name="T6" fmla="*/ 37 w 507"/>
                <a:gd name="T7" fmla="*/ 79 h 506"/>
                <a:gd name="T8" fmla="*/ 37 w 507"/>
                <a:gd name="T9" fmla="*/ 79 h 506"/>
                <a:gd name="T10" fmla="*/ 888 w 507"/>
                <a:gd name="T11" fmla="*/ 928 h 506"/>
                <a:gd name="T12" fmla="*/ 930 w 507"/>
                <a:gd name="T13" fmla="*/ 884 h 506"/>
                <a:gd name="T14" fmla="*/ 81 w 507"/>
                <a:gd name="T15" fmla="*/ 31 h 50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07" h="506">
                  <a:moveTo>
                    <a:pt x="44" y="17"/>
                  </a:moveTo>
                  <a:cubicBezTo>
                    <a:pt x="44" y="17"/>
                    <a:pt x="44" y="17"/>
                    <a:pt x="44" y="17"/>
                  </a:cubicBezTo>
                  <a:cubicBezTo>
                    <a:pt x="41" y="14"/>
                    <a:pt x="0" y="0"/>
                    <a:pt x="0" y="0"/>
                  </a:cubicBezTo>
                  <a:cubicBezTo>
                    <a:pt x="0" y="0"/>
                    <a:pt x="16" y="40"/>
                    <a:pt x="20" y="43"/>
                  </a:cubicBezTo>
                  <a:cubicBezTo>
                    <a:pt x="20" y="43"/>
                    <a:pt x="20" y="43"/>
                    <a:pt x="20" y="43"/>
                  </a:cubicBezTo>
                  <a:cubicBezTo>
                    <a:pt x="484" y="506"/>
                    <a:pt x="484" y="506"/>
                    <a:pt x="484" y="506"/>
                  </a:cubicBezTo>
                  <a:cubicBezTo>
                    <a:pt x="507" y="482"/>
                    <a:pt x="507" y="482"/>
                    <a:pt x="507" y="482"/>
                  </a:cubicBezTo>
                  <a:lnTo>
                    <a:pt x="44" y="17"/>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schemeClr val="bg1"/>
                </a:solidFill>
              </a:endParaRPr>
            </a:p>
          </p:txBody>
        </p:sp>
      </p:grpSp>
      <p:grpSp>
        <p:nvGrpSpPr>
          <p:cNvPr id="8" name="组合 7"/>
          <p:cNvGrpSpPr/>
          <p:nvPr/>
        </p:nvGrpSpPr>
        <p:grpSpPr>
          <a:xfrm>
            <a:off x="6681379" y="2981469"/>
            <a:ext cx="1347939" cy="1343985"/>
            <a:chOff x="5107781" y="2781590"/>
            <a:chExt cx="1010954" cy="1007989"/>
          </a:xfrm>
        </p:grpSpPr>
        <p:sp>
          <p:nvSpPr>
            <p:cNvPr id="40" name="Freeform 5"/>
            <p:cNvSpPr/>
            <p:nvPr/>
          </p:nvSpPr>
          <p:spPr bwMode="auto">
            <a:xfrm flipH="1">
              <a:off x="5292439" y="3523828"/>
              <a:ext cx="141757" cy="265751"/>
            </a:xfrm>
            <a:custGeom>
              <a:avLst/>
              <a:gdLst>
                <a:gd name="T0" fmla="*/ 22 w 152"/>
                <a:gd name="T1" fmla="*/ 0 h 285"/>
                <a:gd name="T2" fmla="*/ 0 w 152"/>
                <a:gd name="T3" fmla="*/ 149 h 285"/>
                <a:gd name="T4" fmla="*/ 139 w 152"/>
                <a:gd name="T5" fmla="*/ 285 h 285"/>
                <a:gd name="T6" fmla="*/ 152 w 152"/>
                <a:gd name="T7" fmla="*/ 131 h 285"/>
                <a:gd name="T8" fmla="*/ 22 w 152"/>
                <a:gd name="T9" fmla="*/ 0 h 2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2" h="285">
                  <a:moveTo>
                    <a:pt x="22" y="0"/>
                  </a:moveTo>
                  <a:lnTo>
                    <a:pt x="0" y="149"/>
                  </a:lnTo>
                  <a:lnTo>
                    <a:pt x="139" y="285"/>
                  </a:lnTo>
                  <a:lnTo>
                    <a:pt x="152" y="131"/>
                  </a:lnTo>
                  <a:lnTo>
                    <a:pt x="22" y="0"/>
                  </a:lnTo>
                  <a:close/>
                </a:path>
              </a:pathLst>
            </a:custGeom>
            <a:solidFill>
              <a:srgbClr val="87B0C7"/>
            </a:solidFill>
            <a:ln w="9525">
              <a:solidFill>
                <a:schemeClr val="bg1"/>
              </a:solidFill>
              <a:round/>
            </a:ln>
          </p:spPr>
          <p:txBody>
            <a:bodyPr/>
            <a:lstStyle/>
            <a:p>
              <a:endParaRPr lang="zh-CN" altLang="en-US" sz="2400">
                <a:solidFill>
                  <a:schemeClr val="bg1"/>
                </a:solidFill>
              </a:endParaRPr>
            </a:p>
          </p:txBody>
        </p:sp>
        <p:sp>
          <p:nvSpPr>
            <p:cNvPr id="41" name="Freeform 6"/>
            <p:cNvSpPr/>
            <p:nvPr/>
          </p:nvSpPr>
          <p:spPr bwMode="auto">
            <a:xfrm flipH="1">
              <a:off x="5292439" y="3523828"/>
              <a:ext cx="141757" cy="265751"/>
            </a:xfrm>
            <a:custGeom>
              <a:avLst/>
              <a:gdLst>
                <a:gd name="T0" fmla="*/ 22 w 152"/>
                <a:gd name="T1" fmla="*/ 0 h 285"/>
                <a:gd name="T2" fmla="*/ 0 w 152"/>
                <a:gd name="T3" fmla="*/ 149 h 285"/>
                <a:gd name="T4" fmla="*/ 139 w 152"/>
                <a:gd name="T5" fmla="*/ 285 h 285"/>
                <a:gd name="T6" fmla="*/ 152 w 152"/>
                <a:gd name="T7" fmla="*/ 131 h 285"/>
                <a:gd name="T8" fmla="*/ 22 w 152"/>
                <a:gd name="T9" fmla="*/ 0 h 2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2" h="285">
                  <a:moveTo>
                    <a:pt x="22" y="0"/>
                  </a:moveTo>
                  <a:lnTo>
                    <a:pt x="0" y="149"/>
                  </a:lnTo>
                  <a:lnTo>
                    <a:pt x="139" y="285"/>
                  </a:lnTo>
                  <a:lnTo>
                    <a:pt x="152" y="131"/>
                  </a:lnTo>
                  <a:lnTo>
                    <a:pt x="22" y="0"/>
                  </a:lnTo>
                </a:path>
              </a:pathLst>
            </a:custGeom>
            <a:solidFill>
              <a:srgbClr val="87B0C7"/>
            </a:solidFill>
            <a:ln w="9525">
              <a:solidFill>
                <a:schemeClr val="bg1"/>
              </a:solidFill>
              <a:round/>
            </a:ln>
          </p:spPr>
          <p:txBody>
            <a:bodyPr/>
            <a:lstStyle/>
            <a:p>
              <a:endParaRPr lang="zh-CN" altLang="en-US" sz="2400">
                <a:solidFill>
                  <a:schemeClr val="bg1"/>
                </a:solidFill>
              </a:endParaRPr>
            </a:p>
          </p:txBody>
        </p:sp>
        <p:sp>
          <p:nvSpPr>
            <p:cNvPr id="42" name="Freeform 7"/>
            <p:cNvSpPr/>
            <p:nvPr/>
          </p:nvSpPr>
          <p:spPr bwMode="auto">
            <a:xfrm flipH="1">
              <a:off x="5107781" y="3464151"/>
              <a:ext cx="266728" cy="141734"/>
            </a:xfrm>
            <a:custGeom>
              <a:avLst/>
              <a:gdLst>
                <a:gd name="T0" fmla="*/ 0 w 286"/>
                <a:gd name="T1" fmla="*/ 22 h 152"/>
                <a:gd name="T2" fmla="*/ 150 w 286"/>
                <a:gd name="T3" fmla="*/ 0 h 152"/>
                <a:gd name="T4" fmla="*/ 286 w 286"/>
                <a:gd name="T5" fmla="*/ 139 h 152"/>
                <a:gd name="T6" fmla="*/ 132 w 286"/>
                <a:gd name="T7" fmla="*/ 152 h 152"/>
                <a:gd name="T8" fmla="*/ 0 w 286"/>
                <a:gd name="T9" fmla="*/ 22 h 1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6" h="152">
                  <a:moveTo>
                    <a:pt x="0" y="22"/>
                  </a:moveTo>
                  <a:lnTo>
                    <a:pt x="150" y="0"/>
                  </a:lnTo>
                  <a:lnTo>
                    <a:pt x="286" y="139"/>
                  </a:lnTo>
                  <a:lnTo>
                    <a:pt x="132" y="152"/>
                  </a:lnTo>
                  <a:lnTo>
                    <a:pt x="0" y="22"/>
                  </a:lnTo>
                  <a:close/>
                </a:path>
              </a:pathLst>
            </a:custGeom>
            <a:solidFill>
              <a:srgbClr val="87B0C7"/>
            </a:solidFill>
            <a:ln w="9525">
              <a:solidFill>
                <a:schemeClr val="bg1"/>
              </a:solidFill>
              <a:round/>
            </a:ln>
          </p:spPr>
          <p:txBody>
            <a:bodyPr/>
            <a:lstStyle/>
            <a:p>
              <a:endParaRPr lang="zh-CN" altLang="en-US" sz="2400">
                <a:solidFill>
                  <a:schemeClr val="bg1"/>
                </a:solidFill>
              </a:endParaRPr>
            </a:p>
          </p:txBody>
        </p:sp>
        <p:sp>
          <p:nvSpPr>
            <p:cNvPr id="43" name="Freeform 8"/>
            <p:cNvSpPr/>
            <p:nvPr/>
          </p:nvSpPr>
          <p:spPr bwMode="auto">
            <a:xfrm flipH="1">
              <a:off x="5107781" y="3464151"/>
              <a:ext cx="266728" cy="141734"/>
            </a:xfrm>
            <a:custGeom>
              <a:avLst/>
              <a:gdLst>
                <a:gd name="T0" fmla="*/ 0 w 286"/>
                <a:gd name="T1" fmla="*/ 22 h 152"/>
                <a:gd name="T2" fmla="*/ 150 w 286"/>
                <a:gd name="T3" fmla="*/ 0 h 152"/>
                <a:gd name="T4" fmla="*/ 286 w 286"/>
                <a:gd name="T5" fmla="*/ 139 h 152"/>
                <a:gd name="T6" fmla="*/ 132 w 286"/>
                <a:gd name="T7" fmla="*/ 152 h 152"/>
                <a:gd name="T8" fmla="*/ 0 w 286"/>
                <a:gd name="T9" fmla="*/ 22 h 1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6" h="152">
                  <a:moveTo>
                    <a:pt x="0" y="22"/>
                  </a:moveTo>
                  <a:lnTo>
                    <a:pt x="150" y="0"/>
                  </a:lnTo>
                  <a:lnTo>
                    <a:pt x="286" y="139"/>
                  </a:lnTo>
                  <a:lnTo>
                    <a:pt x="132" y="152"/>
                  </a:lnTo>
                  <a:lnTo>
                    <a:pt x="0" y="22"/>
                  </a:lnTo>
                </a:path>
              </a:pathLst>
            </a:custGeom>
            <a:solidFill>
              <a:srgbClr val="87B0C7"/>
            </a:solidFill>
            <a:ln w="9525">
              <a:solidFill>
                <a:schemeClr val="bg1"/>
              </a:solidFill>
              <a:round/>
            </a:ln>
          </p:spPr>
          <p:txBody>
            <a:bodyPr/>
            <a:lstStyle/>
            <a:p>
              <a:endParaRPr lang="zh-CN" altLang="en-US" sz="2400">
                <a:solidFill>
                  <a:schemeClr val="bg1"/>
                </a:solidFill>
              </a:endParaRPr>
            </a:p>
          </p:txBody>
        </p:sp>
        <p:sp>
          <p:nvSpPr>
            <p:cNvPr id="44" name="Freeform 9"/>
            <p:cNvSpPr/>
            <p:nvPr/>
          </p:nvSpPr>
          <p:spPr bwMode="auto">
            <a:xfrm flipH="1">
              <a:off x="5191716" y="3501449"/>
              <a:ext cx="148286" cy="22379"/>
            </a:xfrm>
            <a:custGeom>
              <a:avLst/>
              <a:gdLst>
                <a:gd name="T0" fmla="*/ 154 w 159"/>
                <a:gd name="T1" fmla="*/ 0 h 24"/>
                <a:gd name="T2" fmla="*/ 0 w 159"/>
                <a:gd name="T3" fmla="*/ 17 h 24"/>
                <a:gd name="T4" fmla="*/ 7 w 159"/>
                <a:gd name="T5" fmla="*/ 24 h 24"/>
                <a:gd name="T6" fmla="*/ 159 w 159"/>
                <a:gd name="T7" fmla="*/ 8 h 24"/>
                <a:gd name="T8" fmla="*/ 154 w 159"/>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9" h="24">
                  <a:moveTo>
                    <a:pt x="154" y="0"/>
                  </a:moveTo>
                  <a:lnTo>
                    <a:pt x="0" y="17"/>
                  </a:lnTo>
                  <a:lnTo>
                    <a:pt x="7" y="24"/>
                  </a:lnTo>
                  <a:lnTo>
                    <a:pt x="159" y="8"/>
                  </a:lnTo>
                  <a:lnTo>
                    <a:pt x="154" y="0"/>
                  </a:lnTo>
                  <a:close/>
                </a:path>
              </a:pathLst>
            </a:custGeom>
            <a:solidFill>
              <a:srgbClr val="87B0C7"/>
            </a:solidFill>
            <a:ln w="9525">
              <a:solidFill>
                <a:schemeClr val="bg1"/>
              </a:solidFill>
              <a:round/>
            </a:ln>
          </p:spPr>
          <p:txBody>
            <a:bodyPr/>
            <a:lstStyle/>
            <a:p>
              <a:endParaRPr lang="zh-CN" altLang="en-US" sz="2400">
                <a:solidFill>
                  <a:schemeClr val="bg1"/>
                </a:solidFill>
              </a:endParaRPr>
            </a:p>
          </p:txBody>
        </p:sp>
        <p:sp>
          <p:nvSpPr>
            <p:cNvPr id="45" name="Freeform 10"/>
            <p:cNvSpPr/>
            <p:nvPr/>
          </p:nvSpPr>
          <p:spPr bwMode="auto">
            <a:xfrm flipH="1">
              <a:off x="5191716" y="3501449"/>
              <a:ext cx="148286" cy="22379"/>
            </a:xfrm>
            <a:custGeom>
              <a:avLst/>
              <a:gdLst>
                <a:gd name="T0" fmla="*/ 154 w 159"/>
                <a:gd name="T1" fmla="*/ 0 h 24"/>
                <a:gd name="T2" fmla="*/ 0 w 159"/>
                <a:gd name="T3" fmla="*/ 17 h 24"/>
                <a:gd name="T4" fmla="*/ 7 w 159"/>
                <a:gd name="T5" fmla="*/ 24 h 24"/>
                <a:gd name="T6" fmla="*/ 159 w 159"/>
                <a:gd name="T7" fmla="*/ 8 h 24"/>
                <a:gd name="T8" fmla="*/ 154 w 159"/>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9" h="24">
                  <a:moveTo>
                    <a:pt x="154" y="0"/>
                  </a:moveTo>
                  <a:lnTo>
                    <a:pt x="0" y="17"/>
                  </a:lnTo>
                  <a:lnTo>
                    <a:pt x="7" y="24"/>
                  </a:lnTo>
                  <a:lnTo>
                    <a:pt x="159" y="8"/>
                  </a:lnTo>
                  <a:lnTo>
                    <a:pt x="154" y="0"/>
                  </a:lnTo>
                </a:path>
              </a:pathLst>
            </a:custGeom>
            <a:solidFill>
              <a:srgbClr val="87B0C7"/>
            </a:solidFill>
            <a:ln w="9525">
              <a:solidFill>
                <a:schemeClr val="bg1"/>
              </a:solidFill>
              <a:round/>
            </a:ln>
          </p:spPr>
          <p:txBody>
            <a:bodyPr/>
            <a:lstStyle/>
            <a:p>
              <a:endParaRPr lang="zh-CN" altLang="en-US" sz="2400">
                <a:solidFill>
                  <a:schemeClr val="bg1"/>
                </a:solidFill>
              </a:endParaRPr>
            </a:p>
          </p:txBody>
        </p:sp>
        <p:sp>
          <p:nvSpPr>
            <p:cNvPr id="46" name="Freeform 11"/>
            <p:cNvSpPr/>
            <p:nvPr/>
          </p:nvSpPr>
          <p:spPr bwMode="auto">
            <a:xfrm flipH="1">
              <a:off x="5251404" y="2781590"/>
              <a:ext cx="867331" cy="864391"/>
            </a:xfrm>
            <a:custGeom>
              <a:avLst/>
              <a:gdLst>
                <a:gd name="T0" fmla="*/ 79 w 507"/>
                <a:gd name="T1" fmla="*/ 31 h 505"/>
                <a:gd name="T2" fmla="*/ 79 w 507"/>
                <a:gd name="T3" fmla="*/ 31 h 505"/>
                <a:gd name="T4" fmla="*/ 0 w 507"/>
                <a:gd name="T5" fmla="*/ 0 h 505"/>
                <a:gd name="T6" fmla="*/ 35 w 507"/>
                <a:gd name="T7" fmla="*/ 79 h 505"/>
                <a:gd name="T8" fmla="*/ 35 w 507"/>
                <a:gd name="T9" fmla="*/ 79 h 505"/>
                <a:gd name="T10" fmla="*/ 886 w 507"/>
                <a:gd name="T11" fmla="*/ 927 h 505"/>
                <a:gd name="T12" fmla="*/ 930 w 507"/>
                <a:gd name="T13" fmla="*/ 885 h 505"/>
                <a:gd name="T14" fmla="*/ 79 w 507"/>
                <a:gd name="T15" fmla="*/ 31 h 50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07" h="505">
                  <a:moveTo>
                    <a:pt x="43" y="17"/>
                  </a:moveTo>
                  <a:cubicBezTo>
                    <a:pt x="43" y="17"/>
                    <a:pt x="43" y="17"/>
                    <a:pt x="43" y="17"/>
                  </a:cubicBezTo>
                  <a:cubicBezTo>
                    <a:pt x="40" y="14"/>
                    <a:pt x="0" y="0"/>
                    <a:pt x="0" y="0"/>
                  </a:cubicBezTo>
                  <a:cubicBezTo>
                    <a:pt x="0" y="0"/>
                    <a:pt x="15" y="40"/>
                    <a:pt x="19" y="43"/>
                  </a:cubicBezTo>
                  <a:cubicBezTo>
                    <a:pt x="19" y="43"/>
                    <a:pt x="19" y="43"/>
                    <a:pt x="19" y="43"/>
                  </a:cubicBezTo>
                  <a:cubicBezTo>
                    <a:pt x="483" y="505"/>
                    <a:pt x="483" y="505"/>
                    <a:pt x="483" y="505"/>
                  </a:cubicBezTo>
                  <a:cubicBezTo>
                    <a:pt x="507" y="482"/>
                    <a:pt x="507" y="482"/>
                    <a:pt x="507" y="482"/>
                  </a:cubicBezTo>
                  <a:cubicBezTo>
                    <a:pt x="43" y="17"/>
                    <a:pt x="43" y="17"/>
                    <a:pt x="43" y="17"/>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schemeClr val="bg1"/>
                </a:solidFill>
              </a:endParaRPr>
            </a:p>
          </p:txBody>
        </p:sp>
        <p:sp>
          <p:nvSpPr>
            <p:cNvPr id="68" name="Freeform 33"/>
            <p:cNvSpPr/>
            <p:nvPr/>
          </p:nvSpPr>
          <p:spPr bwMode="auto">
            <a:xfrm flipH="1">
              <a:off x="5372643" y="3562059"/>
              <a:ext cx="24248" cy="145464"/>
            </a:xfrm>
            <a:custGeom>
              <a:avLst/>
              <a:gdLst>
                <a:gd name="T0" fmla="*/ 20 w 26"/>
                <a:gd name="T1" fmla="*/ 0 h 156"/>
                <a:gd name="T2" fmla="*/ 0 w 26"/>
                <a:gd name="T3" fmla="*/ 148 h 156"/>
                <a:gd name="T4" fmla="*/ 7 w 26"/>
                <a:gd name="T5" fmla="*/ 156 h 156"/>
                <a:gd name="T6" fmla="*/ 26 w 26"/>
                <a:gd name="T7" fmla="*/ 7 h 156"/>
                <a:gd name="T8" fmla="*/ 24 w 26"/>
                <a:gd name="T9" fmla="*/ 1 h 156"/>
                <a:gd name="T10" fmla="*/ 20 w 26"/>
                <a:gd name="T11" fmla="*/ 0 h 1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156">
                  <a:moveTo>
                    <a:pt x="20" y="0"/>
                  </a:moveTo>
                  <a:lnTo>
                    <a:pt x="0" y="148"/>
                  </a:lnTo>
                  <a:lnTo>
                    <a:pt x="7" y="156"/>
                  </a:lnTo>
                  <a:lnTo>
                    <a:pt x="26" y="7"/>
                  </a:lnTo>
                  <a:lnTo>
                    <a:pt x="24" y="1"/>
                  </a:lnTo>
                  <a:lnTo>
                    <a:pt x="20" y="0"/>
                  </a:lnTo>
                  <a:close/>
                </a:path>
              </a:pathLst>
            </a:custGeom>
            <a:solidFill>
              <a:srgbClr val="87B0C7"/>
            </a:solidFill>
            <a:ln w="9525">
              <a:solidFill>
                <a:schemeClr val="bg1"/>
              </a:solidFill>
              <a:round/>
            </a:ln>
          </p:spPr>
          <p:txBody>
            <a:bodyPr/>
            <a:lstStyle/>
            <a:p>
              <a:endParaRPr lang="zh-CN" altLang="en-US" sz="2400">
                <a:solidFill>
                  <a:schemeClr val="bg1"/>
                </a:solidFill>
              </a:endParaRPr>
            </a:p>
          </p:txBody>
        </p:sp>
        <p:sp>
          <p:nvSpPr>
            <p:cNvPr id="69" name="Freeform 34"/>
            <p:cNvSpPr/>
            <p:nvPr/>
          </p:nvSpPr>
          <p:spPr bwMode="auto">
            <a:xfrm flipH="1">
              <a:off x="5372643" y="3562059"/>
              <a:ext cx="24248" cy="145464"/>
            </a:xfrm>
            <a:custGeom>
              <a:avLst/>
              <a:gdLst>
                <a:gd name="T0" fmla="*/ 20 w 26"/>
                <a:gd name="T1" fmla="*/ 0 h 156"/>
                <a:gd name="T2" fmla="*/ 0 w 26"/>
                <a:gd name="T3" fmla="*/ 148 h 156"/>
                <a:gd name="T4" fmla="*/ 7 w 26"/>
                <a:gd name="T5" fmla="*/ 156 h 156"/>
                <a:gd name="T6" fmla="*/ 26 w 26"/>
                <a:gd name="T7" fmla="*/ 7 h 156"/>
                <a:gd name="T8" fmla="*/ 24 w 26"/>
                <a:gd name="T9" fmla="*/ 1 h 156"/>
                <a:gd name="T10" fmla="*/ 20 w 26"/>
                <a:gd name="T11" fmla="*/ 0 h 1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156">
                  <a:moveTo>
                    <a:pt x="20" y="0"/>
                  </a:moveTo>
                  <a:lnTo>
                    <a:pt x="0" y="148"/>
                  </a:lnTo>
                  <a:lnTo>
                    <a:pt x="7" y="156"/>
                  </a:lnTo>
                  <a:lnTo>
                    <a:pt x="26" y="7"/>
                  </a:lnTo>
                  <a:lnTo>
                    <a:pt x="24" y="1"/>
                  </a:lnTo>
                  <a:lnTo>
                    <a:pt x="20" y="0"/>
                  </a:lnTo>
                </a:path>
              </a:pathLst>
            </a:custGeom>
            <a:solidFill>
              <a:srgbClr val="87B0C7"/>
            </a:solidFill>
            <a:ln w="9525">
              <a:solidFill>
                <a:schemeClr val="bg1"/>
              </a:solidFill>
              <a:round/>
            </a:ln>
          </p:spPr>
          <p:txBody>
            <a:bodyPr/>
            <a:lstStyle/>
            <a:p>
              <a:endParaRPr lang="zh-CN" altLang="en-US" sz="2400">
                <a:solidFill>
                  <a:schemeClr val="bg1"/>
                </a:solidFill>
              </a:endParaRPr>
            </a:p>
          </p:txBody>
        </p:sp>
        <p:sp>
          <p:nvSpPr>
            <p:cNvPr id="70" name="Freeform 35"/>
            <p:cNvSpPr/>
            <p:nvPr/>
          </p:nvSpPr>
          <p:spPr bwMode="auto">
            <a:xfrm flipH="1">
              <a:off x="5374509" y="3562059"/>
              <a:ext cx="3730" cy="932"/>
            </a:xfrm>
            <a:custGeom>
              <a:avLst/>
              <a:gdLst>
                <a:gd name="T0" fmla="*/ 0 w 4"/>
                <a:gd name="T1" fmla="*/ 0 h 1"/>
                <a:gd name="T2" fmla="*/ 0 w 4"/>
                <a:gd name="T3" fmla="*/ 0 h 1"/>
                <a:gd name="T4" fmla="*/ 4 w 4"/>
                <a:gd name="T5" fmla="*/ 1 h 1"/>
                <a:gd name="T6" fmla="*/ 0 w 4"/>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 h="1">
                  <a:moveTo>
                    <a:pt x="0" y="0"/>
                  </a:moveTo>
                  <a:lnTo>
                    <a:pt x="0" y="0"/>
                  </a:lnTo>
                  <a:lnTo>
                    <a:pt x="4" y="1"/>
                  </a:lnTo>
                  <a:lnTo>
                    <a:pt x="0" y="0"/>
                  </a:lnTo>
                  <a:close/>
                </a:path>
              </a:pathLst>
            </a:custGeom>
            <a:solidFill>
              <a:srgbClr val="87B0C7"/>
            </a:solidFill>
            <a:ln w="9525">
              <a:solidFill>
                <a:schemeClr val="bg1"/>
              </a:solidFill>
              <a:round/>
            </a:ln>
          </p:spPr>
          <p:txBody>
            <a:bodyPr/>
            <a:lstStyle/>
            <a:p>
              <a:endParaRPr lang="zh-CN" altLang="en-US" sz="2400">
                <a:solidFill>
                  <a:schemeClr val="bg1"/>
                </a:solidFill>
              </a:endParaRPr>
            </a:p>
          </p:txBody>
        </p:sp>
        <p:sp>
          <p:nvSpPr>
            <p:cNvPr id="71" name="Freeform 36"/>
            <p:cNvSpPr/>
            <p:nvPr/>
          </p:nvSpPr>
          <p:spPr bwMode="auto">
            <a:xfrm flipH="1">
              <a:off x="5374509" y="3562059"/>
              <a:ext cx="3730" cy="932"/>
            </a:xfrm>
            <a:custGeom>
              <a:avLst/>
              <a:gdLst>
                <a:gd name="T0" fmla="*/ 0 w 4"/>
                <a:gd name="T1" fmla="*/ 0 h 1"/>
                <a:gd name="T2" fmla="*/ 0 w 4"/>
                <a:gd name="T3" fmla="*/ 0 h 1"/>
                <a:gd name="T4" fmla="*/ 4 w 4"/>
                <a:gd name="T5" fmla="*/ 1 h 1"/>
                <a:gd name="T6" fmla="*/ 0 w 4"/>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 h="1">
                  <a:moveTo>
                    <a:pt x="0" y="0"/>
                  </a:moveTo>
                  <a:lnTo>
                    <a:pt x="0" y="0"/>
                  </a:lnTo>
                  <a:lnTo>
                    <a:pt x="4" y="1"/>
                  </a:lnTo>
                  <a:lnTo>
                    <a:pt x="0" y="0"/>
                  </a:lnTo>
                </a:path>
              </a:pathLst>
            </a:custGeom>
            <a:solidFill>
              <a:srgbClr val="87B0C7"/>
            </a:solidFill>
            <a:ln w="9525">
              <a:solidFill>
                <a:schemeClr val="bg1"/>
              </a:solidFill>
              <a:round/>
            </a:ln>
          </p:spPr>
          <p:txBody>
            <a:bodyPr/>
            <a:lstStyle/>
            <a:p>
              <a:endParaRPr lang="zh-CN" altLang="en-US" sz="2400">
                <a:solidFill>
                  <a:schemeClr val="bg1"/>
                </a:solidFill>
              </a:endParaRPr>
            </a:p>
          </p:txBody>
        </p:sp>
        <p:sp>
          <p:nvSpPr>
            <p:cNvPr id="72" name="Freeform 37"/>
            <p:cNvSpPr/>
            <p:nvPr/>
          </p:nvSpPr>
          <p:spPr bwMode="auto">
            <a:xfrm flipH="1">
              <a:off x="5347463" y="3741092"/>
              <a:ext cx="6528" cy="7460"/>
            </a:xfrm>
            <a:custGeom>
              <a:avLst/>
              <a:gdLst>
                <a:gd name="T0" fmla="*/ 0 w 7"/>
                <a:gd name="T1" fmla="*/ 0 h 8"/>
                <a:gd name="T2" fmla="*/ 0 w 7"/>
                <a:gd name="T3" fmla="*/ 0 h 8"/>
                <a:gd name="T4" fmla="*/ 7 w 7"/>
                <a:gd name="T5" fmla="*/ 8 h 8"/>
                <a:gd name="T6" fmla="*/ 7 w 7"/>
                <a:gd name="T7" fmla="*/ 8 h 8"/>
                <a:gd name="T8" fmla="*/ 0 w 7"/>
                <a:gd name="T9" fmla="*/ 0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8">
                  <a:moveTo>
                    <a:pt x="0" y="0"/>
                  </a:moveTo>
                  <a:lnTo>
                    <a:pt x="0" y="0"/>
                  </a:lnTo>
                  <a:lnTo>
                    <a:pt x="7" y="8"/>
                  </a:lnTo>
                  <a:lnTo>
                    <a:pt x="0" y="0"/>
                  </a:lnTo>
                  <a:close/>
                </a:path>
              </a:pathLst>
            </a:custGeom>
            <a:solidFill>
              <a:srgbClr val="87B0C7"/>
            </a:solidFill>
            <a:ln w="9525">
              <a:solidFill>
                <a:schemeClr val="bg1"/>
              </a:solidFill>
              <a:round/>
            </a:ln>
          </p:spPr>
          <p:txBody>
            <a:bodyPr/>
            <a:lstStyle/>
            <a:p>
              <a:endParaRPr lang="zh-CN" altLang="en-US" sz="2400">
                <a:solidFill>
                  <a:schemeClr val="bg1"/>
                </a:solidFill>
              </a:endParaRPr>
            </a:p>
          </p:txBody>
        </p:sp>
        <p:sp>
          <p:nvSpPr>
            <p:cNvPr id="73" name="Freeform 38"/>
            <p:cNvSpPr/>
            <p:nvPr/>
          </p:nvSpPr>
          <p:spPr bwMode="auto">
            <a:xfrm flipH="1">
              <a:off x="5347463" y="3741092"/>
              <a:ext cx="6528" cy="7460"/>
            </a:xfrm>
            <a:custGeom>
              <a:avLst/>
              <a:gdLst>
                <a:gd name="T0" fmla="*/ 0 w 7"/>
                <a:gd name="T1" fmla="*/ 0 h 8"/>
                <a:gd name="T2" fmla="*/ 0 w 7"/>
                <a:gd name="T3" fmla="*/ 0 h 8"/>
                <a:gd name="T4" fmla="*/ 7 w 7"/>
                <a:gd name="T5" fmla="*/ 8 h 8"/>
                <a:gd name="T6" fmla="*/ 7 w 7"/>
                <a:gd name="T7" fmla="*/ 8 h 8"/>
                <a:gd name="T8" fmla="*/ 0 w 7"/>
                <a:gd name="T9" fmla="*/ 0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8">
                  <a:moveTo>
                    <a:pt x="0" y="0"/>
                  </a:moveTo>
                  <a:lnTo>
                    <a:pt x="0" y="0"/>
                  </a:lnTo>
                  <a:lnTo>
                    <a:pt x="7" y="8"/>
                  </a:lnTo>
                  <a:lnTo>
                    <a:pt x="0" y="0"/>
                  </a:lnTo>
                </a:path>
              </a:pathLst>
            </a:custGeom>
            <a:solidFill>
              <a:srgbClr val="87B0C7"/>
            </a:solidFill>
            <a:ln w="9525">
              <a:solidFill>
                <a:schemeClr val="bg1"/>
              </a:solidFill>
              <a:round/>
            </a:ln>
          </p:spPr>
          <p:txBody>
            <a:bodyPr/>
            <a:lstStyle/>
            <a:p>
              <a:endParaRPr lang="zh-CN" altLang="en-US" sz="2400">
                <a:solidFill>
                  <a:schemeClr val="bg1"/>
                </a:solidFill>
              </a:endParaRPr>
            </a:p>
          </p:txBody>
        </p:sp>
        <p:sp>
          <p:nvSpPr>
            <p:cNvPr id="74" name="Freeform 39"/>
            <p:cNvSpPr/>
            <p:nvPr/>
          </p:nvSpPr>
          <p:spPr bwMode="auto">
            <a:xfrm flipH="1">
              <a:off x="5329743" y="3603087"/>
              <a:ext cx="24248" cy="145464"/>
            </a:xfrm>
            <a:custGeom>
              <a:avLst/>
              <a:gdLst>
                <a:gd name="T0" fmla="*/ 20 w 26"/>
                <a:gd name="T1" fmla="*/ 0 h 156"/>
                <a:gd name="T2" fmla="*/ 0 w 26"/>
                <a:gd name="T3" fmla="*/ 148 h 156"/>
                <a:gd name="T4" fmla="*/ 7 w 26"/>
                <a:gd name="T5" fmla="*/ 156 h 156"/>
                <a:gd name="T6" fmla="*/ 26 w 26"/>
                <a:gd name="T7" fmla="*/ 7 h 156"/>
                <a:gd name="T8" fmla="*/ 22 w 26"/>
                <a:gd name="T9" fmla="*/ 3 h 156"/>
                <a:gd name="T10" fmla="*/ 20 w 26"/>
                <a:gd name="T11" fmla="*/ 0 h 1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156">
                  <a:moveTo>
                    <a:pt x="20" y="0"/>
                  </a:moveTo>
                  <a:lnTo>
                    <a:pt x="0" y="148"/>
                  </a:lnTo>
                  <a:lnTo>
                    <a:pt x="7" y="156"/>
                  </a:lnTo>
                  <a:lnTo>
                    <a:pt x="26" y="7"/>
                  </a:lnTo>
                  <a:lnTo>
                    <a:pt x="22" y="3"/>
                  </a:lnTo>
                  <a:lnTo>
                    <a:pt x="20" y="0"/>
                  </a:lnTo>
                  <a:close/>
                </a:path>
              </a:pathLst>
            </a:custGeom>
            <a:solidFill>
              <a:srgbClr val="87B0C7"/>
            </a:solidFill>
            <a:ln w="9525">
              <a:solidFill>
                <a:schemeClr val="bg1"/>
              </a:solidFill>
              <a:round/>
            </a:ln>
          </p:spPr>
          <p:txBody>
            <a:bodyPr/>
            <a:lstStyle/>
            <a:p>
              <a:endParaRPr lang="zh-CN" altLang="en-US" sz="2400">
                <a:solidFill>
                  <a:schemeClr val="bg1"/>
                </a:solidFill>
              </a:endParaRPr>
            </a:p>
          </p:txBody>
        </p:sp>
        <p:sp>
          <p:nvSpPr>
            <p:cNvPr id="75" name="Freeform 40"/>
            <p:cNvSpPr/>
            <p:nvPr/>
          </p:nvSpPr>
          <p:spPr bwMode="auto">
            <a:xfrm flipH="1">
              <a:off x="5329743" y="3603087"/>
              <a:ext cx="24248" cy="145464"/>
            </a:xfrm>
            <a:custGeom>
              <a:avLst/>
              <a:gdLst>
                <a:gd name="T0" fmla="*/ 20 w 26"/>
                <a:gd name="T1" fmla="*/ 0 h 156"/>
                <a:gd name="T2" fmla="*/ 0 w 26"/>
                <a:gd name="T3" fmla="*/ 148 h 156"/>
                <a:gd name="T4" fmla="*/ 7 w 26"/>
                <a:gd name="T5" fmla="*/ 156 h 156"/>
                <a:gd name="T6" fmla="*/ 26 w 26"/>
                <a:gd name="T7" fmla="*/ 7 h 156"/>
                <a:gd name="T8" fmla="*/ 22 w 26"/>
                <a:gd name="T9" fmla="*/ 3 h 156"/>
                <a:gd name="T10" fmla="*/ 20 w 26"/>
                <a:gd name="T11" fmla="*/ 0 h 1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156">
                  <a:moveTo>
                    <a:pt x="20" y="0"/>
                  </a:moveTo>
                  <a:lnTo>
                    <a:pt x="0" y="148"/>
                  </a:lnTo>
                  <a:lnTo>
                    <a:pt x="7" y="156"/>
                  </a:lnTo>
                  <a:lnTo>
                    <a:pt x="26" y="7"/>
                  </a:lnTo>
                  <a:lnTo>
                    <a:pt x="22" y="3"/>
                  </a:lnTo>
                  <a:lnTo>
                    <a:pt x="20" y="0"/>
                  </a:lnTo>
                </a:path>
              </a:pathLst>
            </a:custGeom>
            <a:solidFill>
              <a:srgbClr val="87B0C7"/>
            </a:solidFill>
            <a:ln w="9525">
              <a:solidFill>
                <a:schemeClr val="bg1"/>
              </a:solidFill>
              <a:round/>
            </a:ln>
          </p:spPr>
          <p:txBody>
            <a:bodyPr/>
            <a:lstStyle/>
            <a:p>
              <a:endParaRPr lang="zh-CN" altLang="en-US" sz="2400">
                <a:solidFill>
                  <a:schemeClr val="bg1"/>
                </a:solidFill>
              </a:endParaRPr>
            </a:p>
          </p:txBody>
        </p:sp>
        <p:sp>
          <p:nvSpPr>
            <p:cNvPr id="76" name="Freeform 41"/>
            <p:cNvSpPr/>
            <p:nvPr/>
          </p:nvSpPr>
          <p:spPr bwMode="auto">
            <a:xfrm flipH="1">
              <a:off x="5333474" y="3603087"/>
              <a:ext cx="1865" cy="2797"/>
            </a:xfrm>
            <a:custGeom>
              <a:avLst/>
              <a:gdLst>
                <a:gd name="T0" fmla="*/ 0 w 2"/>
                <a:gd name="T1" fmla="*/ 0 h 3"/>
                <a:gd name="T2" fmla="*/ 0 w 2"/>
                <a:gd name="T3" fmla="*/ 0 h 3"/>
                <a:gd name="T4" fmla="*/ 2 w 2"/>
                <a:gd name="T5" fmla="*/ 3 h 3"/>
                <a:gd name="T6" fmla="*/ 0 w 2"/>
                <a:gd name="T7" fmla="*/ 0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3">
                  <a:moveTo>
                    <a:pt x="0" y="0"/>
                  </a:moveTo>
                  <a:lnTo>
                    <a:pt x="0" y="0"/>
                  </a:lnTo>
                  <a:lnTo>
                    <a:pt x="2" y="3"/>
                  </a:lnTo>
                  <a:lnTo>
                    <a:pt x="0" y="0"/>
                  </a:lnTo>
                  <a:close/>
                </a:path>
              </a:pathLst>
            </a:custGeom>
            <a:solidFill>
              <a:srgbClr val="87B0C7"/>
            </a:solidFill>
            <a:ln w="9525">
              <a:solidFill>
                <a:schemeClr val="bg1"/>
              </a:solidFill>
              <a:round/>
            </a:ln>
          </p:spPr>
          <p:txBody>
            <a:bodyPr/>
            <a:lstStyle/>
            <a:p>
              <a:endParaRPr lang="zh-CN" altLang="en-US" sz="2400">
                <a:solidFill>
                  <a:schemeClr val="bg1"/>
                </a:solidFill>
              </a:endParaRPr>
            </a:p>
          </p:txBody>
        </p:sp>
        <p:sp>
          <p:nvSpPr>
            <p:cNvPr id="77" name="Freeform 42"/>
            <p:cNvSpPr/>
            <p:nvPr/>
          </p:nvSpPr>
          <p:spPr bwMode="auto">
            <a:xfrm flipH="1">
              <a:off x="5333474" y="3603087"/>
              <a:ext cx="1865" cy="2797"/>
            </a:xfrm>
            <a:custGeom>
              <a:avLst/>
              <a:gdLst>
                <a:gd name="T0" fmla="*/ 0 w 2"/>
                <a:gd name="T1" fmla="*/ 0 h 3"/>
                <a:gd name="T2" fmla="*/ 0 w 2"/>
                <a:gd name="T3" fmla="*/ 0 h 3"/>
                <a:gd name="T4" fmla="*/ 2 w 2"/>
                <a:gd name="T5" fmla="*/ 3 h 3"/>
                <a:gd name="T6" fmla="*/ 0 w 2"/>
                <a:gd name="T7" fmla="*/ 0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3">
                  <a:moveTo>
                    <a:pt x="0" y="0"/>
                  </a:moveTo>
                  <a:lnTo>
                    <a:pt x="0" y="0"/>
                  </a:lnTo>
                  <a:lnTo>
                    <a:pt x="2" y="3"/>
                  </a:lnTo>
                  <a:lnTo>
                    <a:pt x="0" y="0"/>
                  </a:lnTo>
                </a:path>
              </a:pathLst>
            </a:custGeom>
            <a:solidFill>
              <a:srgbClr val="87B0C7"/>
            </a:solidFill>
            <a:ln w="9525">
              <a:solidFill>
                <a:schemeClr val="bg1"/>
              </a:solidFill>
              <a:round/>
            </a:ln>
          </p:spPr>
          <p:txBody>
            <a:bodyPr/>
            <a:lstStyle/>
            <a:p>
              <a:endParaRPr lang="zh-CN" altLang="en-US" sz="2400">
                <a:solidFill>
                  <a:schemeClr val="bg1"/>
                </a:solidFill>
              </a:endParaRPr>
            </a:p>
          </p:txBody>
        </p:sp>
        <p:sp>
          <p:nvSpPr>
            <p:cNvPr id="78" name="Freeform 43"/>
            <p:cNvSpPr>
              <a:spLocks noEditPoints="1"/>
            </p:cNvSpPr>
            <p:nvPr/>
          </p:nvSpPr>
          <p:spPr bwMode="auto">
            <a:xfrm flipH="1">
              <a:off x="5148816" y="3549937"/>
              <a:ext cx="145488" cy="22379"/>
            </a:xfrm>
            <a:custGeom>
              <a:avLst/>
              <a:gdLst>
                <a:gd name="T0" fmla="*/ 0 w 156"/>
                <a:gd name="T1" fmla="*/ 14 h 24"/>
                <a:gd name="T2" fmla="*/ 0 w 156"/>
                <a:gd name="T3" fmla="*/ 14 h 24"/>
                <a:gd name="T4" fmla="*/ 7 w 156"/>
                <a:gd name="T5" fmla="*/ 24 h 24"/>
                <a:gd name="T6" fmla="*/ 9 w 156"/>
                <a:gd name="T7" fmla="*/ 24 h 24"/>
                <a:gd name="T8" fmla="*/ 0 w 156"/>
                <a:gd name="T9" fmla="*/ 14 h 24"/>
                <a:gd name="T10" fmla="*/ 152 w 156"/>
                <a:gd name="T11" fmla="*/ 0 h 24"/>
                <a:gd name="T12" fmla="*/ 152 w 156"/>
                <a:gd name="T13" fmla="*/ 0 h 24"/>
                <a:gd name="T14" fmla="*/ 156 w 156"/>
                <a:gd name="T15" fmla="*/ 2 h 24"/>
                <a:gd name="T16" fmla="*/ 152 w 156"/>
                <a:gd name="T17" fmla="*/ 0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6" h="24">
                  <a:moveTo>
                    <a:pt x="0" y="14"/>
                  </a:moveTo>
                  <a:lnTo>
                    <a:pt x="0" y="14"/>
                  </a:lnTo>
                  <a:lnTo>
                    <a:pt x="7" y="24"/>
                  </a:lnTo>
                  <a:lnTo>
                    <a:pt x="9" y="24"/>
                  </a:lnTo>
                  <a:lnTo>
                    <a:pt x="0" y="14"/>
                  </a:lnTo>
                  <a:close/>
                  <a:moveTo>
                    <a:pt x="152" y="0"/>
                  </a:moveTo>
                  <a:lnTo>
                    <a:pt x="152" y="0"/>
                  </a:lnTo>
                  <a:lnTo>
                    <a:pt x="156" y="2"/>
                  </a:lnTo>
                  <a:lnTo>
                    <a:pt x="152" y="0"/>
                  </a:lnTo>
                  <a:close/>
                </a:path>
              </a:pathLst>
            </a:custGeom>
            <a:solidFill>
              <a:srgbClr val="87B0C7"/>
            </a:solidFill>
            <a:ln w="9525">
              <a:solidFill>
                <a:schemeClr val="bg1"/>
              </a:solidFill>
              <a:round/>
            </a:ln>
          </p:spPr>
          <p:txBody>
            <a:bodyPr/>
            <a:lstStyle/>
            <a:p>
              <a:endParaRPr lang="zh-CN" altLang="en-US" sz="2400">
                <a:solidFill>
                  <a:schemeClr val="bg1"/>
                </a:solidFill>
              </a:endParaRPr>
            </a:p>
          </p:txBody>
        </p:sp>
        <p:sp>
          <p:nvSpPr>
            <p:cNvPr id="79" name="Freeform 44"/>
            <p:cNvSpPr>
              <a:spLocks noEditPoints="1"/>
            </p:cNvSpPr>
            <p:nvPr/>
          </p:nvSpPr>
          <p:spPr bwMode="auto">
            <a:xfrm flipH="1">
              <a:off x="5148816" y="3549937"/>
              <a:ext cx="145488" cy="22379"/>
            </a:xfrm>
            <a:custGeom>
              <a:avLst/>
              <a:gdLst>
                <a:gd name="T0" fmla="*/ 0 w 156"/>
                <a:gd name="T1" fmla="*/ 14 h 24"/>
                <a:gd name="T2" fmla="*/ 0 w 156"/>
                <a:gd name="T3" fmla="*/ 14 h 24"/>
                <a:gd name="T4" fmla="*/ 7 w 156"/>
                <a:gd name="T5" fmla="*/ 24 h 24"/>
                <a:gd name="T6" fmla="*/ 9 w 156"/>
                <a:gd name="T7" fmla="*/ 24 h 24"/>
                <a:gd name="T8" fmla="*/ 0 w 156"/>
                <a:gd name="T9" fmla="*/ 14 h 24"/>
                <a:gd name="T10" fmla="*/ 152 w 156"/>
                <a:gd name="T11" fmla="*/ 0 h 24"/>
                <a:gd name="T12" fmla="*/ 152 w 156"/>
                <a:gd name="T13" fmla="*/ 0 h 24"/>
                <a:gd name="T14" fmla="*/ 156 w 156"/>
                <a:gd name="T15" fmla="*/ 2 h 24"/>
                <a:gd name="T16" fmla="*/ 152 w 156"/>
                <a:gd name="T17" fmla="*/ 0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6" h="24">
                  <a:moveTo>
                    <a:pt x="0" y="14"/>
                  </a:moveTo>
                  <a:lnTo>
                    <a:pt x="0" y="14"/>
                  </a:lnTo>
                  <a:lnTo>
                    <a:pt x="7" y="24"/>
                  </a:lnTo>
                  <a:lnTo>
                    <a:pt x="9" y="24"/>
                  </a:lnTo>
                  <a:lnTo>
                    <a:pt x="0" y="14"/>
                  </a:lnTo>
                  <a:moveTo>
                    <a:pt x="152" y="0"/>
                  </a:moveTo>
                  <a:lnTo>
                    <a:pt x="152" y="0"/>
                  </a:lnTo>
                  <a:lnTo>
                    <a:pt x="156" y="2"/>
                  </a:lnTo>
                  <a:lnTo>
                    <a:pt x="152" y="0"/>
                  </a:lnTo>
                </a:path>
              </a:pathLst>
            </a:custGeom>
            <a:solidFill>
              <a:srgbClr val="87B0C7"/>
            </a:solidFill>
            <a:ln w="9525">
              <a:solidFill>
                <a:schemeClr val="bg1"/>
              </a:solidFill>
              <a:round/>
            </a:ln>
          </p:spPr>
          <p:txBody>
            <a:bodyPr/>
            <a:lstStyle/>
            <a:p>
              <a:endParaRPr lang="zh-CN" altLang="en-US" sz="2400">
                <a:solidFill>
                  <a:schemeClr val="bg1"/>
                </a:solidFill>
              </a:endParaRPr>
            </a:p>
          </p:txBody>
        </p:sp>
        <p:sp>
          <p:nvSpPr>
            <p:cNvPr id="80" name="Freeform 45"/>
            <p:cNvSpPr/>
            <p:nvPr/>
          </p:nvSpPr>
          <p:spPr bwMode="auto">
            <a:xfrm flipH="1">
              <a:off x="5145086" y="3549937"/>
              <a:ext cx="149218" cy="22379"/>
            </a:xfrm>
            <a:custGeom>
              <a:avLst/>
              <a:gdLst>
                <a:gd name="T0" fmla="*/ 152 w 160"/>
                <a:gd name="T1" fmla="*/ 0 h 24"/>
                <a:gd name="T2" fmla="*/ 0 w 160"/>
                <a:gd name="T3" fmla="*/ 14 h 24"/>
                <a:gd name="T4" fmla="*/ 9 w 160"/>
                <a:gd name="T5" fmla="*/ 24 h 24"/>
                <a:gd name="T6" fmla="*/ 160 w 160"/>
                <a:gd name="T7" fmla="*/ 5 h 24"/>
                <a:gd name="T8" fmla="*/ 156 w 160"/>
                <a:gd name="T9" fmla="*/ 2 h 24"/>
                <a:gd name="T10" fmla="*/ 152 w 160"/>
                <a:gd name="T11" fmla="*/ 0 h 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0" h="24">
                  <a:moveTo>
                    <a:pt x="152" y="0"/>
                  </a:moveTo>
                  <a:lnTo>
                    <a:pt x="0" y="14"/>
                  </a:lnTo>
                  <a:lnTo>
                    <a:pt x="9" y="24"/>
                  </a:lnTo>
                  <a:lnTo>
                    <a:pt x="160" y="5"/>
                  </a:lnTo>
                  <a:lnTo>
                    <a:pt x="156" y="2"/>
                  </a:lnTo>
                  <a:lnTo>
                    <a:pt x="152" y="0"/>
                  </a:lnTo>
                  <a:close/>
                </a:path>
              </a:pathLst>
            </a:custGeom>
            <a:solidFill>
              <a:srgbClr val="87B0C7"/>
            </a:solidFill>
            <a:ln w="9525">
              <a:solidFill>
                <a:schemeClr val="bg1"/>
              </a:solidFill>
              <a:round/>
            </a:ln>
          </p:spPr>
          <p:txBody>
            <a:bodyPr/>
            <a:lstStyle/>
            <a:p>
              <a:endParaRPr lang="zh-CN" altLang="en-US" sz="2400">
                <a:solidFill>
                  <a:schemeClr val="bg1"/>
                </a:solidFill>
              </a:endParaRPr>
            </a:p>
          </p:txBody>
        </p:sp>
        <p:sp>
          <p:nvSpPr>
            <p:cNvPr id="81" name="Freeform 46"/>
            <p:cNvSpPr/>
            <p:nvPr/>
          </p:nvSpPr>
          <p:spPr bwMode="auto">
            <a:xfrm flipH="1">
              <a:off x="5145086" y="3549937"/>
              <a:ext cx="149218" cy="22379"/>
            </a:xfrm>
            <a:custGeom>
              <a:avLst/>
              <a:gdLst>
                <a:gd name="T0" fmla="*/ 152 w 160"/>
                <a:gd name="T1" fmla="*/ 0 h 24"/>
                <a:gd name="T2" fmla="*/ 0 w 160"/>
                <a:gd name="T3" fmla="*/ 14 h 24"/>
                <a:gd name="T4" fmla="*/ 9 w 160"/>
                <a:gd name="T5" fmla="*/ 24 h 24"/>
                <a:gd name="T6" fmla="*/ 160 w 160"/>
                <a:gd name="T7" fmla="*/ 5 h 24"/>
                <a:gd name="T8" fmla="*/ 156 w 160"/>
                <a:gd name="T9" fmla="*/ 2 h 24"/>
                <a:gd name="T10" fmla="*/ 152 w 160"/>
                <a:gd name="T11" fmla="*/ 0 h 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0" h="24">
                  <a:moveTo>
                    <a:pt x="152" y="0"/>
                  </a:moveTo>
                  <a:lnTo>
                    <a:pt x="0" y="14"/>
                  </a:lnTo>
                  <a:lnTo>
                    <a:pt x="9" y="24"/>
                  </a:lnTo>
                  <a:lnTo>
                    <a:pt x="160" y="5"/>
                  </a:lnTo>
                  <a:lnTo>
                    <a:pt x="156" y="2"/>
                  </a:lnTo>
                  <a:lnTo>
                    <a:pt x="152" y="0"/>
                  </a:lnTo>
                </a:path>
              </a:pathLst>
            </a:custGeom>
            <a:solidFill>
              <a:srgbClr val="87B0C7"/>
            </a:solidFill>
            <a:ln w="9525">
              <a:solidFill>
                <a:schemeClr val="bg1"/>
              </a:solidFill>
              <a:round/>
            </a:ln>
          </p:spPr>
          <p:txBody>
            <a:bodyPr/>
            <a:lstStyle/>
            <a:p>
              <a:endParaRPr lang="zh-CN" altLang="en-US" sz="2400">
                <a:solidFill>
                  <a:schemeClr val="bg1"/>
                </a:solidFill>
              </a:endParaRPr>
            </a:p>
          </p:txBody>
        </p:sp>
        <p:sp>
          <p:nvSpPr>
            <p:cNvPr id="82" name="Freeform 47"/>
            <p:cNvSpPr/>
            <p:nvPr/>
          </p:nvSpPr>
          <p:spPr bwMode="auto">
            <a:xfrm flipH="1">
              <a:off x="5287776" y="3562992"/>
              <a:ext cx="11191" cy="9325"/>
            </a:xfrm>
            <a:custGeom>
              <a:avLst/>
              <a:gdLst>
                <a:gd name="T0" fmla="*/ 5 w 12"/>
                <a:gd name="T1" fmla="*/ 0 h 10"/>
                <a:gd name="T2" fmla="*/ 0 w 12"/>
                <a:gd name="T3" fmla="*/ 2 h 10"/>
                <a:gd name="T4" fmla="*/ 7 w 12"/>
                <a:gd name="T5" fmla="*/ 10 h 10"/>
                <a:gd name="T6" fmla="*/ 12 w 12"/>
                <a:gd name="T7" fmla="*/ 10 h 10"/>
                <a:gd name="T8" fmla="*/ 5 w 12"/>
                <a:gd name="T9" fmla="*/ 0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0">
                  <a:moveTo>
                    <a:pt x="5" y="0"/>
                  </a:moveTo>
                  <a:lnTo>
                    <a:pt x="0" y="2"/>
                  </a:lnTo>
                  <a:lnTo>
                    <a:pt x="7" y="10"/>
                  </a:lnTo>
                  <a:lnTo>
                    <a:pt x="12" y="10"/>
                  </a:lnTo>
                  <a:lnTo>
                    <a:pt x="5" y="0"/>
                  </a:lnTo>
                  <a:close/>
                </a:path>
              </a:pathLst>
            </a:custGeom>
            <a:solidFill>
              <a:srgbClr val="87B0C7"/>
            </a:solidFill>
            <a:ln w="9525">
              <a:solidFill>
                <a:schemeClr val="bg1"/>
              </a:solidFill>
              <a:round/>
            </a:ln>
          </p:spPr>
          <p:txBody>
            <a:bodyPr/>
            <a:lstStyle/>
            <a:p>
              <a:endParaRPr lang="zh-CN" altLang="en-US" sz="2400">
                <a:solidFill>
                  <a:schemeClr val="bg1"/>
                </a:solidFill>
              </a:endParaRPr>
            </a:p>
          </p:txBody>
        </p:sp>
        <p:sp>
          <p:nvSpPr>
            <p:cNvPr id="83" name="Freeform 48"/>
            <p:cNvSpPr/>
            <p:nvPr/>
          </p:nvSpPr>
          <p:spPr bwMode="auto">
            <a:xfrm flipH="1">
              <a:off x="5287776" y="3562992"/>
              <a:ext cx="11191" cy="9325"/>
            </a:xfrm>
            <a:custGeom>
              <a:avLst/>
              <a:gdLst>
                <a:gd name="T0" fmla="*/ 5 w 12"/>
                <a:gd name="T1" fmla="*/ 0 h 10"/>
                <a:gd name="T2" fmla="*/ 0 w 12"/>
                <a:gd name="T3" fmla="*/ 2 h 10"/>
                <a:gd name="T4" fmla="*/ 7 w 12"/>
                <a:gd name="T5" fmla="*/ 10 h 10"/>
                <a:gd name="T6" fmla="*/ 12 w 12"/>
                <a:gd name="T7" fmla="*/ 10 h 10"/>
                <a:gd name="T8" fmla="*/ 5 w 12"/>
                <a:gd name="T9" fmla="*/ 0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0">
                  <a:moveTo>
                    <a:pt x="5" y="0"/>
                  </a:moveTo>
                  <a:lnTo>
                    <a:pt x="0" y="2"/>
                  </a:lnTo>
                  <a:lnTo>
                    <a:pt x="7" y="10"/>
                  </a:lnTo>
                  <a:lnTo>
                    <a:pt x="12" y="10"/>
                  </a:lnTo>
                  <a:lnTo>
                    <a:pt x="5" y="0"/>
                  </a:lnTo>
                </a:path>
              </a:pathLst>
            </a:custGeom>
            <a:solidFill>
              <a:srgbClr val="87B0C7"/>
            </a:solidFill>
            <a:ln w="9525">
              <a:solidFill>
                <a:schemeClr val="bg1"/>
              </a:solidFill>
              <a:round/>
            </a:ln>
          </p:spPr>
          <p:txBody>
            <a:bodyPr/>
            <a:lstStyle/>
            <a:p>
              <a:endParaRPr lang="zh-CN" altLang="en-US" sz="2400">
                <a:solidFill>
                  <a:schemeClr val="bg1"/>
                </a:solidFill>
              </a:endParaRPr>
            </a:p>
          </p:txBody>
        </p:sp>
      </p:grpSp>
      <p:grpSp>
        <p:nvGrpSpPr>
          <p:cNvPr id="2" name="组合 1"/>
          <p:cNvGrpSpPr/>
          <p:nvPr/>
        </p:nvGrpSpPr>
        <p:grpSpPr>
          <a:xfrm>
            <a:off x="8008552" y="4617939"/>
            <a:ext cx="1347937" cy="1346472"/>
            <a:chOff x="6073970" y="3409136"/>
            <a:chExt cx="1010953" cy="1009854"/>
          </a:xfrm>
        </p:grpSpPr>
        <p:sp>
          <p:nvSpPr>
            <p:cNvPr id="84" name="Freeform 49"/>
            <p:cNvSpPr/>
            <p:nvPr/>
          </p:nvSpPr>
          <p:spPr bwMode="auto">
            <a:xfrm flipH="1">
              <a:off x="6259560" y="4151374"/>
              <a:ext cx="141757" cy="267616"/>
            </a:xfrm>
            <a:custGeom>
              <a:avLst/>
              <a:gdLst>
                <a:gd name="T0" fmla="*/ 22 w 152"/>
                <a:gd name="T1" fmla="*/ 0 h 287"/>
                <a:gd name="T2" fmla="*/ 0 w 152"/>
                <a:gd name="T3" fmla="*/ 149 h 287"/>
                <a:gd name="T4" fmla="*/ 140 w 152"/>
                <a:gd name="T5" fmla="*/ 287 h 287"/>
                <a:gd name="T6" fmla="*/ 152 w 152"/>
                <a:gd name="T7" fmla="*/ 132 h 287"/>
                <a:gd name="T8" fmla="*/ 22 w 152"/>
                <a:gd name="T9" fmla="*/ 0 h 28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2" h="287">
                  <a:moveTo>
                    <a:pt x="22" y="0"/>
                  </a:moveTo>
                  <a:lnTo>
                    <a:pt x="0" y="149"/>
                  </a:lnTo>
                  <a:lnTo>
                    <a:pt x="140" y="287"/>
                  </a:lnTo>
                  <a:lnTo>
                    <a:pt x="152" y="132"/>
                  </a:lnTo>
                  <a:lnTo>
                    <a:pt x="22" y="0"/>
                  </a:lnTo>
                  <a:close/>
                </a:path>
              </a:pathLst>
            </a:custGeom>
            <a:solidFill>
              <a:srgbClr val="87B0C7"/>
            </a:solidFill>
            <a:ln w="9525">
              <a:solidFill>
                <a:schemeClr val="bg1"/>
              </a:solidFill>
              <a:round/>
            </a:ln>
          </p:spPr>
          <p:txBody>
            <a:bodyPr/>
            <a:lstStyle/>
            <a:p>
              <a:endParaRPr lang="zh-CN" altLang="en-US" sz="2400">
                <a:solidFill>
                  <a:schemeClr val="bg1"/>
                </a:solidFill>
              </a:endParaRPr>
            </a:p>
          </p:txBody>
        </p:sp>
        <p:sp>
          <p:nvSpPr>
            <p:cNvPr id="85" name="Freeform 50"/>
            <p:cNvSpPr/>
            <p:nvPr/>
          </p:nvSpPr>
          <p:spPr bwMode="auto">
            <a:xfrm flipH="1">
              <a:off x="6259560" y="4151374"/>
              <a:ext cx="141757" cy="267616"/>
            </a:xfrm>
            <a:custGeom>
              <a:avLst/>
              <a:gdLst>
                <a:gd name="T0" fmla="*/ 22 w 152"/>
                <a:gd name="T1" fmla="*/ 0 h 287"/>
                <a:gd name="T2" fmla="*/ 0 w 152"/>
                <a:gd name="T3" fmla="*/ 149 h 287"/>
                <a:gd name="T4" fmla="*/ 140 w 152"/>
                <a:gd name="T5" fmla="*/ 287 h 287"/>
                <a:gd name="T6" fmla="*/ 152 w 152"/>
                <a:gd name="T7" fmla="*/ 132 h 287"/>
                <a:gd name="T8" fmla="*/ 22 w 152"/>
                <a:gd name="T9" fmla="*/ 0 h 28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2" h="287">
                  <a:moveTo>
                    <a:pt x="22" y="0"/>
                  </a:moveTo>
                  <a:lnTo>
                    <a:pt x="0" y="149"/>
                  </a:lnTo>
                  <a:lnTo>
                    <a:pt x="140" y="287"/>
                  </a:lnTo>
                  <a:lnTo>
                    <a:pt x="152" y="132"/>
                  </a:lnTo>
                  <a:lnTo>
                    <a:pt x="22" y="0"/>
                  </a:lnTo>
                </a:path>
              </a:pathLst>
            </a:custGeom>
            <a:solidFill>
              <a:srgbClr val="87B0C7"/>
            </a:solidFill>
            <a:ln w="9525">
              <a:solidFill>
                <a:schemeClr val="bg1"/>
              </a:solidFill>
              <a:round/>
            </a:ln>
          </p:spPr>
          <p:txBody>
            <a:bodyPr/>
            <a:lstStyle/>
            <a:p>
              <a:endParaRPr lang="zh-CN" altLang="en-US" sz="2400">
                <a:solidFill>
                  <a:schemeClr val="bg1"/>
                </a:solidFill>
              </a:endParaRPr>
            </a:p>
          </p:txBody>
        </p:sp>
        <p:sp>
          <p:nvSpPr>
            <p:cNvPr id="86" name="Freeform 51"/>
            <p:cNvSpPr/>
            <p:nvPr/>
          </p:nvSpPr>
          <p:spPr bwMode="auto">
            <a:xfrm flipH="1">
              <a:off x="6073970" y="4091697"/>
              <a:ext cx="267660" cy="141734"/>
            </a:xfrm>
            <a:custGeom>
              <a:avLst/>
              <a:gdLst>
                <a:gd name="T0" fmla="*/ 0 w 287"/>
                <a:gd name="T1" fmla="*/ 22 h 152"/>
                <a:gd name="T2" fmla="*/ 151 w 287"/>
                <a:gd name="T3" fmla="*/ 0 h 152"/>
                <a:gd name="T4" fmla="*/ 287 w 287"/>
                <a:gd name="T5" fmla="*/ 140 h 152"/>
                <a:gd name="T6" fmla="*/ 133 w 287"/>
                <a:gd name="T7" fmla="*/ 152 h 152"/>
                <a:gd name="T8" fmla="*/ 0 w 287"/>
                <a:gd name="T9" fmla="*/ 22 h 1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7" h="152">
                  <a:moveTo>
                    <a:pt x="0" y="22"/>
                  </a:moveTo>
                  <a:lnTo>
                    <a:pt x="151" y="0"/>
                  </a:lnTo>
                  <a:lnTo>
                    <a:pt x="287" y="140"/>
                  </a:lnTo>
                  <a:lnTo>
                    <a:pt x="133" y="152"/>
                  </a:lnTo>
                  <a:lnTo>
                    <a:pt x="0" y="22"/>
                  </a:lnTo>
                  <a:close/>
                </a:path>
              </a:pathLst>
            </a:custGeom>
            <a:solidFill>
              <a:srgbClr val="87B0C7"/>
            </a:solidFill>
            <a:ln w="9525">
              <a:solidFill>
                <a:schemeClr val="bg1"/>
              </a:solidFill>
              <a:round/>
            </a:ln>
          </p:spPr>
          <p:txBody>
            <a:bodyPr/>
            <a:lstStyle/>
            <a:p>
              <a:endParaRPr lang="zh-CN" altLang="en-US" sz="2400">
                <a:solidFill>
                  <a:schemeClr val="bg1"/>
                </a:solidFill>
              </a:endParaRPr>
            </a:p>
          </p:txBody>
        </p:sp>
        <p:sp>
          <p:nvSpPr>
            <p:cNvPr id="87" name="Freeform 52"/>
            <p:cNvSpPr/>
            <p:nvPr/>
          </p:nvSpPr>
          <p:spPr bwMode="auto">
            <a:xfrm flipH="1">
              <a:off x="6073970" y="4091697"/>
              <a:ext cx="267660" cy="141734"/>
            </a:xfrm>
            <a:custGeom>
              <a:avLst/>
              <a:gdLst>
                <a:gd name="T0" fmla="*/ 0 w 287"/>
                <a:gd name="T1" fmla="*/ 22 h 152"/>
                <a:gd name="T2" fmla="*/ 151 w 287"/>
                <a:gd name="T3" fmla="*/ 0 h 152"/>
                <a:gd name="T4" fmla="*/ 287 w 287"/>
                <a:gd name="T5" fmla="*/ 140 h 152"/>
                <a:gd name="T6" fmla="*/ 133 w 287"/>
                <a:gd name="T7" fmla="*/ 152 h 152"/>
                <a:gd name="T8" fmla="*/ 0 w 287"/>
                <a:gd name="T9" fmla="*/ 22 h 1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7" h="152">
                  <a:moveTo>
                    <a:pt x="0" y="22"/>
                  </a:moveTo>
                  <a:lnTo>
                    <a:pt x="151" y="0"/>
                  </a:lnTo>
                  <a:lnTo>
                    <a:pt x="287" y="140"/>
                  </a:lnTo>
                  <a:lnTo>
                    <a:pt x="133" y="152"/>
                  </a:lnTo>
                  <a:lnTo>
                    <a:pt x="0" y="22"/>
                  </a:lnTo>
                </a:path>
              </a:pathLst>
            </a:custGeom>
            <a:solidFill>
              <a:srgbClr val="87B0C7"/>
            </a:solidFill>
            <a:ln w="9525">
              <a:solidFill>
                <a:schemeClr val="bg1"/>
              </a:solidFill>
              <a:round/>
            </a:ln>
          </p:spPr>
          <p:txBody>
            <a:bodyPr/>
            <a:lstStyle/>
            <a:p>
              <a:endParaRPr lang="zh-CN" altLang="en-US" sz="2400">
                <a:solidFill>
                  <a:schemeClr val="bg1"/>
                </a:solidFill>
              </a:endParaRPr>
            </a:p>
          </p:txBody>
        </p:sp>
        <p:sp>
          <p:nvSpPr>
            <p:cNvPr id="88" name="Freeform 53"/>
            <p:cNvSpPr/>
            <p:nvPr/>
          </p:nvSpPr>
          <p:spPr bwMode="auto">
            <a:xfrm flipH="1">
              <a:off x="6342563" y="4189605"/>
              <a:ext cx="0" cy="1865"/>
            </a:xfrm>
            <a:custGeom>
              <a:avLst/>
              <a:gdLst>
                <a:gd name="T0" fmla="*/ 0 h 2"/>
                <a:gd name="T1" fmla="*/ 0 h 2"/>
                <a:gd name="T2" fmla="*/ 2 h 2"/>
                <a:gd name="T3" fmla="*/ 0 h 2"/>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2">
                  <a:moveTo>
                    <a:pt x="0" y="0"/>
                  </a:moveTo>
                  <a:lnTo>
                    <a:pt x="0" y="0"/>
                  </a:lnTo>
                  <a:lnTo>
                    <a:pt x="0" y="2"/>
                  </a:lnTo>
                  <a:lnTo>
                    <a:pt x="0" y="0"/>
                  </a:lnTo>
                  <a:close/>
                </a:path>
              </a:pathLst>
            </a:custGeom>
            <a:solidFill>
              <a:srgbClr val="87B0C7"/>
            </a:solidFill>
            <a:ln w="9525">
              <a:solidFill>
                <a:schemeClr val="bg1"/>
              </a:solidFill>
              <a:round/>
            </a:ln>
          </p:spPr>
          <p:txBody>
            <a:bodyPr/>
            <a:lstStyle/>
            <a:p>
              <a:endParaRPr lang="zh-CN" altLang="en-US" sz="2400">
                <a:solidFill>
                  <a:schemeClr val="bg1"/>
                </a:solidFill>
              </a:endParaRPr>
            </a:p>
          </p:txBody>
        </p:sp>
        <p:sp>
          <p:nvSpPr>
            <p:cNvPr id="89" name="Freeform 54"/>
            <p:cNvSpPr/>
            <p:nvPr/>
          </p:nvSpPr>
          <p:spPr bwMode="auto">
            <a:xfrm flipH="1">
              <a:off x="6342563" y="4189605"/>
              <a:ext cx="0" cy="1865"/>
            </a:xfrm>
            <a:custGeom>
              <a:avLst/>
              <a:gdLst>
                <a:gd name="T0" fmla="*/ 0 h 2"/>
                <a:gd name="T1" fmla="*/ 0 h 2"/>
                <a:gd name="T2" fmla="*/ 2 h 2"/>
                <a:gd name="T3" fmla="*/ 0 h 2"/>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2">
                  <a:moveTo>
                    <a:pt x="0" y="0"/>
                  </a:moveTo>
                  <a:lnTo>
                    <a:pt x="0" y="0"/>
                  </a:lnTo>
                  <a:lnTo>
                    <a:pt x="0" y="2"/>
                  </a:lnTo>
                  <a:lnTo>
                    <a:pt x="0" y="0"/>
                  </a:lnTo>
                </a:path>
              </a:pathLst>
            </a:custGeom>
            <a:solidFill>
              <a:srgbClr val="87B0C7"/>
            </a:solidFill>
            <a:ln w="9525">
              <a:solidFill>
                <a:schemeClr val="bg1"/>
              </a:solidFill>
              <a:round/>
            </a:ln>
          </p:spPr>
          <p:txBody>
            <a:bodyPr/>
            <a:lstStyle/>
            <a:p>
              <a:endParaRPr lang="zh-CN" altLang="en-US" sz="2400">
                <a:solidFill>
                  <a:schemeClr val="bg1"/>
                </a:solidFill>
              </a:endParaRPr>
            </a:p>
          </p:txBody>
        </p:sp>
        <p:sp>
          <p:nvSpPr>
            <p:cNvPr id="90" name="Freeform 55"/>
            <p:cNvSpPr/>
            <p:nvPr/>
          </p:nvSpPr>
          <p:spPr bwMode="auto">
            <a:xfrm flipH="1">
              <a:off x="6337899" y="4189605"/>
              <a:ext cx="24248" cy="145464"/>
            </a:xfrm>
            <a:custGeom>
              <a:avLst/>
              <a:gdLst>
                <a:gd name="T0" fmla="*/ 21 w 26"/>
                <a:gd name="T1" fmla="*/ 0 h 156"/>
                <a:gd name="T2" fmla="*/ 0 w 26"/>
                <a:gd name="T3" fmla="*/ 148 h 156"/>
                <a:gd name="T4" fmla="*/ 8 w 26"/>
                <a:gd name="T5" fmla="*/ 156 h 156"/>
                <a:gd name="T6" fmla="*/ 26 w 26"/>
                <a:gd name="T7" fmla="*/ 7 h 156"/>
                <a:gd name="T8" fmla="*/ 21 w 26"/>
                <a:gd name="T9" fmla="*/ 2 h 156"/>
                <a:gd name="T10" fmla="*/ 21 w 26"/>
                <a:gd name="T11" fmla="*/ 0 h 1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156">
                  <a:moveTo>
                    <a:pt x="21" y="0"/>
                  </a:moveTo>
                  <a:lnTo>
                    <a:pt x="0" y="148"/>
                  </a:lnTo>
                  <a:lnTo>
                    <a:pt x="8" y="156"/>
                  </a:lnTo>
                  <a:lnTo>
                    <a:pt x="26" y="7"/>
                  </a:lnTo>
                  <a:lnTo>
                    <a:pt x="21" y="2"/>
                  </a:lnTo>
                  <a:lnTo>
                    <a:pt x="21" y="0"/>
                  </a:lnTo>
                  <a:close/>
                </a:path>
              </a:pathLst>
            </a:custGeom>
            <a:solidFill>
              <a:srgbClr val="87B0C7"/>
            </a:solidFill>
            <a:ln w="9525">
              <a:solidFill>
                <a:schemeClr val="bg1"/>
              </a:solidFill>
              <a:round/>
            </a:ln>
          </p:spPr>
          <p:txBody>
            <a:bodyPr/>
            <a:lstStyle/>
            <a:p>
              <a:endParaRPr lang="zh-CN" altLang="en-US" sz="2400">
                <a:solidFill>
                  <a:schemeClr val="bg1"/>
                </a:solidFill>
              </a:endParaRPr>
            </a:p>
          </p:txBody>
        </p:sp>
        <p:sp>
          <p:nvSpPr>
            <p:cNvPr id="91" name="Freeform 56"/>
            <p:cNvSpPr/>
            <p:nvPr/>
          </p:nvSpPr>
          <p:spPr bwMode="auto">
            <a:xfrm flipH="1">
              <a:off x="6337899" y="4189605"/>
              <a:ext cx="24248" cy="145464"/>
            </a:xfrm>
            <a:custGeom>
              <a:avLst/>
              <a:gdLst>
                <a:gd name="T0" fmla="*/ 21 w 26"/>
                <a:gd name="T1" fmla="*/ 0 h 156"/>
                <a:gd name="T2" fmla="*/ 0 w 26"/>
                <a:gd name="T3" fmla="*/ 148 h 156"/>
                <a:gd name="T4" fmla="*/ 8 w 26"/>
                <a:gd name="T5" fmla="*/ 156 h 156"/>
                <a:gd name="T6" fmla="*/ 26 w 26"/>
                <a:gd name="T7" fmla="*/ 7 h 156"/>
                <a:gd name="T8" fmla="*/ 21 w 26"/>
                <a:gd name="T9" fmla="*/ 2 h 156"/>
                <a:gd name="T10" fmla="*/ 21 w 26"/>
                <a:gd name="T11" fmla="*/ 0 h 1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156">
                  <a:moveTo>
                    <a:pt x="21" y="0"/>
                  </a:moveTo>
                  <a:lnTo>
                    <a:pt x="0" y="148"/>
                  </a:lnTo>
                  <a:lnTo>
                    <a:pt x="8" y="156"/>
                  </a:lnTo>
                  <a:lnTo>
                    <a:pt x="26" y="7"/>
                  </a:lnTo>
                  <a:lnTo>
                    <a:pt x="21" y="2"/>
                  </a:lnTo>
                  <a:lnTo>
                    <a:pt x="21" y="0"/>
                  </a:lnTo>
                </a:path>
              </a:pathLst>
            </a:custGeom>
            <a:solidFill>
              <a:srgbClr val="87B0C7"/>
            </a:solidFill>
            <a:ln w="9525">
              <a:solidFill>
                <a:schemeClr val="bg1"/>
              </a:solidFill>
              <a:round/>
            </a:ln>
          </p:spPr>
          <p:txBody>
            <a:bodyPr/>
            <a:lstStyle/>
            <a:p>
              <a:endParaRPr lang="zh-CN" altLang="en-US" sz="2400">
                <a:solidFill>
                  <a:schemeClr val="bg1"/>
                </a:solidFill>
              </a:endParaRPr>
            </a:p>
          </p:txBody>
        </p:sp>
        <p:sp>
          <p:nvSpPr>
            <p:cNvPr id="92" name="Freeform 57"/>
            <p:cNvSpPr>
              <a:spLocks noEditPoints="1"/>
            </p:cNvSpPr>
            <p:nvPr/>
          </p:nvSpPr>
          <p:spPr bwMode="auto">
            <a:xfrm flipH="1">
              <a:off x="6300595" y="4230633"/>
              <a:ext cx="20518" cy="145464"/>
            </a:xfrm>
            <a:custGeom>
              <a:avLst/>
              <a:gdLst>
                <a:gd name="T0" fmla="*/ 0 w 22"/>
                <a:gd name="T1" fmla="*/ 148 h 156"/>
                <a:gd name="T2" fmla="*/ 0 w 22"/>
                <a:gd name="T3" fmla="*/ 148 h 156"/>
                <a:gd name="T4" fmla="*/ 8 w 22"/>
                <a:gd name="T5" fmla="*/ 156 h 156"/>
                <a:gd name="T6" fmla="*/ 8 w 22"/>
                <a:gd name="T7" fmla="*/ 156 h 156"/>
                <a:gd name="T8" fmla="*/ 0 w 22"/>
                <a:gd name="T9" fmla="*/ 148 h 156"/>
                <a:gd name="T10" fmla="*/ 21 w 22"/>
                <a:gd name="T11" fmla="*/ 0 h 156"/>
                <a:gd name="T12" fmla="*/ 21 w 22"/>
                <a:gd name="T13" fmla="*/ 0 h 156"/>
                <a:gd name="T14" fmla="*/ 22 w 22"/>
                <a:gd name="T15" fmla="*/ 3 h 156"/>
                <a:gd name="T16" fmla="*/ 21 w 22"/>
                <a:gd name="T17" fmla="*/ 0 h 1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 h="156">
                  <a:moveTo>
                    <a:pt x="0" y="148"/>
                  </a:moveTo>
                  <a:lnTo>
                    <a:pt x="0" y="148"/>
                  </a:lnTo>
                  <a:lnTo>
                    <a:pt x="8" y="156"/>
                  </a:lnTo>
                  <a:lnTo>
                    <a:pt x="0" y="148"/>
                  </a:lnTo>
                  <a:close/>
                  <a:moveTo>
                    <a:pt x="21" y="0"/>
                  </a:moveTo>
                  <a:lnTo>
                    <a:pt x="21" y="0"/>
                  </a:lnTo>
                  <a:lnTo>
                    <a:pt x="22" y="3"/>
                  </a:lnTo>
                  <a:lnTo>
                    <a:pt x="21" y="0"/>
                  </a:lnTo>
                  <a:close/>
                </a:path>
              </a:pathLst>
            </a:custGeom>
            <a:solidFill>
              <a:srgbClr val="87B0C7"/>
            </a:solidFill>
            <a:ln w="9525">
              <a:solidFill>
                <a:schemeClr val="bg1"/>
              </a:solidFill>
              <a:round/>
            </a:ln>
          </p:spPr>
          <p:txBody>
            <a:bodyPr/>
            <a:lstStyle/>
            <a:p>
              <a:endParaRPr lang="zh-CN" altLang="en-US" sz="2400">
                <a:solidFill>
                  <a:schemeClr val="bg1"/>
                </a:solidFill>
              </a:endParaRPr>
            </a:p>
          </p:txBody>
        </p:sp>
        <p:sp>
          <p:nvSpPr>
            <p:cNvPr id="93" name="Freeform 58"/>
            <p:cNvSpPr>
              <a:spLocks noEditPoints="1"/>
            </p:cNvSpPr>
            <p:nvPr/>
          </p:nvSpPr>
          <p:spPr bwMode="auto">
            <a:xfrm flipH="1">
              <a:off x="6300595" y="4230633"/>
              <a:ext cx="20518" cy="145464"/>
            </a:xfrm>
            <a:custGeom>
              <a:avLst/>
              <a:gdLst>
                <a:gd name="T0" fmla="*/ 0 w 22"/>
                <a:gd name="T1" fmla="*/ 148 h 156"/>
                <a:gd name="T2" fmla="*/ 0 w 22"/>
                <a:gd name="T3" fmla="*/ 148 h 156"/>
                <a:gd name="T4" fmla="*/ 8 w 22"/>
                <a:gd name="T5" fmla="*/ 156 h 156"/>
                <a:gd name="T6" fmla="*/ 8 w 22"/>
                <a:gd name="T7" fmla="*/ 156 h 156"/>
                <a:gd name="T8" fmla="*/ 0 w 22"/>
                <a:gd name="T9" fmla="*/ 148 h 156"/>
                <a:gd name="T10" fmla="*/ 21 w 22"/>
                <a:gd name="T11" fmla="*/ 0 h 156"/>
                <a:gd name="T12" fmla="*/ 21 w 22"/>
                <a:gd name="T13" fmla="*/ 0 h 156"/>
                <a:gd name="T14" fmla="*/ 22 w 22"/>
                <a:gd name="T15" fmla="*/ 3 h 156"/>
                <a:gd name="T16" fmla="*/ 21 w 22"/>
                <a:gd name="T17" fmla="*/ 0 h 1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 h="156">
                  <a:moveTo>
                    <a:pt x="0" y="148"/>
                  </a:moveTo>
                  <a:lnTo>
                    <a:pt x="0" y="148"/>
                  </a:lnTo>
                  <a:lnTo>
                    <a:pt x="8" y="156"/>
                  </a:lnTo>
                  <a:lnTo>
                    <a:pt x="0" y="148"/>
                  </a:lnTo>
                  <a:moveTo>
                    <a:pt x="21" y="0"/>
                  </a:moveTo>
                  <a:lnTo>
                    <a:pt x="21" y="0"/>
                  </a:lnTo>
                  <a:lnTo>
                    <a:pt x="22" y="3"/>
                  </a:lnTo>
                  <a:lnTo>
                    <a:pt x="21" y="0"/>
                  </a:lnTo>
                </a:path>
              </a:pathLst>
            </a:custGeom>
            <a:solidFill>
              <a:srgbClr val="87B0C7"/>
            </a:solidFill>
            <a:ln w="9525">
              <a:solidFill>
                <a:schemeClr val="bg1"/>
              </a:solidFill>
              <a:round/>
            </a:ln>
          </p:spPr>
          <p:txBody>
            <a:bodyPr/>
            <a:lstStyle/>
            <a:p>
              <a:endParaRPr lang="zh-CN" altLang="en-US" sz="2400">
                <a:solidFill>
                  <a:schemeClr val="bg1"/>
                </a:solidFill>
              </a:endParaRPr>
            </a:p>
          </p:txBody>
        </p:sp>
        <p:sp>
          <p:nvSpPr>
            <p:cNvPr id="94" name="Freeform 59"/>
            <p:cNvSpPr/>
            <p:nvPr/>
          </p:nvSpPr>
          <p:spPr bwMode="auto">
            <a:xfrm flipH="1">
              <a:off x="6296864" y="4230633"/>
              <a:ext cx="24248" cy="145464"/>
            </a:xfrm>
            <a:custGeom>
              <a:avLst/>
              <a:gdLst>
                <a:gd name="T0" fmla="*/ 21 w 26"/>
                <a:gd name="T1" fmla="*/ 0 h 156"/>
                <a:gd name="T2" fmla="*/ 0 w 26"/>
                <a:gd name="T3" fmla="*/ 148 h 156"/>
                <a:gd name="T4" fmla="*/ 8 w 26"/>
                <a:gd name="T5" fmla="*/ 156 h 156"/>
                <a:gd name="T6" fmla="*/ 26 w 26"/>
                <a:gd name="T7" fmla="*/ 7 h 156"/>
                <a:gd name="T8" fmla="*/ 22 w 26"/>
                <a:gd name="T9" fmla="*/ 3 h 156"/>
                <a:gd name="T10" fmla="*/ 21 w 26"/>
                <a:gd name="T11" fmla="*/ 0 h 1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156">
                  <a:moveTo>
                    <a:pt x="21" y="0"/>
                  </a:moveTo>
                  <a:lnTo>
                    <a:pt x="0" y="148"/>
                  </a:lnTo>
                  <a:lnTo>
                    <a:pt x="8" y="156"/>
                  </a:lnTo>
                  <a:lnTo>
                    <a:pt x="26" y="7"/>
                  </a:lnTo>
                  <a:lnTo>
                    <a:pt x="22" y="3"/>
                  </a:lnTo>
                  <a:lnTo>
                    <a:pt x="21" y="0"/>
                  </a:lnTo>
                  <a:close/>
                </a:path>
              </a:pathLst>
            </a:custGeom>
            <a:solidFill>
              <a:srgbClr val="87B0C7"/>
            </a:solidFill>
            <a:ln w="9525">
              <a:solidFill>
                <a:schemeClr val="bg1"/>
              </a:solidFill>
              <a:round/>
            </a:ln>
          </p:spPr>
          <p:txBody>
            <a:bodyPr/>
            <a:lstStyle/>
            <a:p>
              <a:endParaRPr lang="zh-CN" altLang="en-US" sz="2400">
                <a:solidFill>
                  <a:schemeClr val="bg1"/>
                </a:solidFill>
              </a:endParaRPr>
            </a:p>
          </p:txBody>
        </p:sp>
        <p:sp>
          <p:nvSpPr>
            <p:cNvPr id="95" name="Freeform 60"/>
            <p:cNvSpPr/>
            <p:nvPr/>
          </p:nvSpPr>
          <p:spPr bwMode="auto">
            <a:xfrm flipH="1">
              <a:off x="6296864" y="4230633"/>
              <a:ext cx="24248" cy="145464"/>
            </a:xfrm>
            <a:custGeom>
              <a:avLst/>
              <a:gdLst>
                <a:gd name="T0" fmla="*/ 21 w 26"/>
                <a:gd name="T1" fmla="*/ 0 h 156"/>
                <a:gd name="T2" fmla="*/ 0 w 26"/>
                <a:gd name="T3" fmla="*/ 148 h 156"/>
                <a:gd name="T4" fmla="*/ 8 w 26"/>
                <a:gd name="T5" fmla="*/ 156 h 156"/>
                <a:gd name="T6" fmla="*/ 26 w 26"/>
                <a:gd name="T7" fmla="*/ 7 h 156"/>
                <a:gd name="T8" fmla="*/ 22 w 26"/>
                <a:gd name="T9" fmla="*/ 3 h 156"/>
                <a:gd name="T10" fmla="*/ 21 w 26"/>
                <a:gd name="T11" fmla="*/ 0 h 1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156">
                  <a:moveTo>
                    <a:pt x="21" y="0"/>
                  </a:moveTo>
                  <a:lnTo>
                    <a:pt x="0" y="148"/>
                  </a:lnTo>
                  <a:lnTo>
                    <a:pt x="8" y="156"/>
                  </a:lnTo>
                  <a:lnTo>
                    <a:pt x="26" y="7"/>
                  </a:lnTo>
                  <a:lnTo>
                    <a:pt x="22" y="3"/>
                  </a:lnTo>
                  <a:lnTo>
                    <a:pt x="21" y="0"/>
                  </a:lnTo>
                </a:path>
              </a:pathLst>
            </a:custGeom>
            <a:solidFill>
              <a:srgbClr val="87B0C7"/>
            </a:solidFill>
            <a:ln w="9525">
              <a:solidFill>
                <a:schemeClr val="bg1"/>
              </a:solidFill>
              <a:round/>
            </a:ln>
          </p:spPr>
          <p:txBody>
            <a:bodyPr/>
            <a:lstStyle/>
            <a:p>
              <a:endParaRPr lang="zh-CN" altLang="en-US" sz="2400">
                <a:solidFill>
                  <a:schemeClr val="bg1"/>
                </a:solidFill>
              </a:endParaRPr>
            </a:p>
          </p:txBody>
        </p:sp>
        <p:sp>
          <p:nvSpPr>
            <p:cNvPr id="96" name="Freeform 61"/>
            <p:cNvSpPr>
              <a:spLocks noEditPoints="1"/>
            </p:cNvSpPr>
            <p:nvPr/>
          </p:nvSpPr>
          <p:spPr bwMode="auto">
            <a:xfrm flipH="1">
              <a:off x="6115005" y="4177483"/>
              <a:ext cx="151084" cy="22379"/>
            </a:xfrm>
            <a:custGeom>
              <a:avLst/>
              <a:gdLst>
                <a:gd name="T0" fmla="*/ 7 w 162"/>
                <a:gd name="T1" fmla="*/ 16 h 24"/>
                <a:gd name="T2" fmla="*/ 0 w 162"/>
                <a:gd name="T3" fmla="*/ 16 h 24"/>
                <a:gd name="T4" fmla="*/ 7 w 162"/>
                <a:gd name="T5" fmla="*/ 24 h 24"/>
                <a:gd name="T6" fmla="*/ 15 w 162"/>
                <a:gd name="T7" fmla="*/ 24 h 24"/>
                <a:gd name="T8" fmla="*/ 7 w 162"/>
                <a:gd name="T9" fmla="*/ 16 h 24"/>
                <a:gd name="T10" fmla="*/ 160 w 162"/>
                <a:gd name="T11" fmla="*/ 0 h 24"/>
                <a:gd name="T12" fmla="*/ 160 w 162"/>
                <a:gd name="T13" fmla="*/ 0 h 24"/>
                <a:gd name="T14" fmla="*/ 162 w 162"/>
                <a:gd name="T15" fmla="*/ 2 h 24"/>
                <a:gd name="T16" fmla="*/ 160 w 162"/>
                <a:gd name="T17" fmla="*/ 0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2" h="24">
                  <a:moveTo>
                    <a:pt x="7" y="16"/>
                  </a:moveTo>
                  <a:lnTo>
                    <a:pt x="0" y="16"/>
                  </a:lnTo>
                  <a:lnTo>
                    <a:pt x="7" y="24"/>
                  </a:lnTo>
                  <a:lnTo>
                    <a:pt x="15" y="24"/>
                  </a:lnTo>
                  <a:lnTo>
                    <a:pt x="7" y="16"/>
                  </a:lnTo>
                  <a:close/>
                  <a:moveTo>
                    <a:pt x="160" y="0"/>
                  </a:moveTo>
                  <a:lnTo>
                    <a:pt x="160" y="0"/>
                  </a:lnTo>
                  <a:lnTo>
                    <a:pt x="162" y="2"/>
                  </a:lnTo>
                  <a:lnTo>
                    <a:pt x="160" y="0"/>
                  </a:lnTo>
                  <a:close/>
                </a:path>
              </a:pathLst>
            </a:custGeom>
            <a:solidFill>
              <a:srgbClr val="87B0C7"/>
            </a:solidFill>
            <a:ln w="9525">
              <a:solidFill>
                <a:schemeClr val="bg1"/>
              </a:solidFill>
              <a:round/>
            </a:ln>
          </p:spPr>
          <p:txBody>
            <a:bodyPr/>
            <a:lstStyle/>
            <a:p>
              <a:endParaRPr lang="zh-CN" altLang="en-US" sz="2400">
                <a:solidFill>
                  <a:schemeClr val="bg1"/>
                </a:solidFill>
              </a:endParaRPr>
            </a:p>
          </p:txBody>
        </p:sp>
        <p:sp>
          <p:nvSpPr>
            <p:cNvPr id="97" name="Freeform 62"/>
            <p:cNvSpPr>
              <a:spLocks noEditPoints="1"/>
            </p:cNvSpPr>
            <p:nvPr/>
          </p:nvSpPr>
          <p:spPr bwMode="auto">
            <a:xfrm flipH="1">
              <a:off x="6115005" y="4177483"/>
              <a:ext cx="151084" cy="22379"/>
            </a:xfrm>
            <a:custGeom>
              <a:avLst/>
              <a:gdLst>
                <a:gd name="T0" fmla="*/ 7 w 162"/>
                <a:gd name="T1" fmla="*/ 16 h 24"/>
                <a:gd name="T2" fmla="*/ 0 w 162"/>
                <a:gd name="T3" fmla="*/ 16 h 24"/>
                <a:gd name="T4" fmla="*/ 7 w 162"/>
                <a:gd name="T5" fmla="*/ 24 h 24"/>
                <a:gd name="T6" fmla="*/ 15 w 162"/>
                <a:gd name="T7" fmla="*/ 24 h 24"/>
                <a:gd name="T8" fmla="*/ 7 w 162"/>
                <a:gd name="T9" fmla="*/ 16 h 24"/>
                <a:gd name="T10" fmla="*/ 160 w 162"/>
                <a:gd name="T11" fmla="*/ 0 h 24"/>
                <a:gd name="T12" fmla="*/ 160 w 162"/>
                <a:gd name="T13" fmla="*/ 0 h 24"/>
                <a:gd name="T14" fmla="*/ 162 w 162"/>
                <a:gd name="T15" fmla="*/ 2 h 24"/>
                <a:gd name="T16" fmla="*/ 160 w 162"/>
                <a:gd name="T17" fmla="*/ 0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2" h="24">
                  <a:moveTo>
                    <a:pt x="7" y="16"/>
                  </a:moveTo>
                  <a:lnTo>
                    <a:pt x="0" y="16"/>
                  </a:lnTo>
                  <a:lnTo>
                    <a:pt x="7" y="24"/>
                  </a:lnTo>
                  <a:lnTo>
                    <a:pt x="15" y="24"/>
                  </a:lnTo>
                  <a:lnTo>
                    <a:pt x="7" y="16"/>
                  </a:lnTo>
                  <a:moveTo>
                    <a:pt x="160" y="0"/>
                  </a:moveTo>
                  <a:lnTo>
                    <a:pt x="160" y="0"/>
                  </a:lnTo>
                  <a:lnTo>
                    <a:pt x="162" y="2"/>
                  </a:lnTo>
                  <a:lnTo>
                    <a:pt x="160" y="0"/>
                  </a:lnTo>
                </a:path>
              </a:pathLst>
            </a:custGeom>
            <a:solidFill>
              <a:srgbClr val="87B0C7"/>
            </a:solidFill>
            <a:ln w="9525">
              <a:solidFill>
                <a:schemeClr val="bg1"/>
              </a:solidFill>
              <a:round/>
            </a:ln>
          </p:spPr>
          <p:txBody>
            <a:bodyPr/>
            <a:lstStyle/>
            <a:p>
              <a:endParaRPr lang="zh-CN" altLang="en-US" sz="2400">
                <a:solidFill>
                  <a:schemeClr val="bg1"/>
                </a:solidFill>
              </a:endParaRPr>
            </a:p>
          </p:txBody>
        </p:sp>
        <p:sp>
          <p:nvSpPr>
            <p:cNvPr id="98" name="Freeform 63"/>
            <p:cNvSpPr/>
            <p:nvPr/>
          </p:nvSpPr>
          <p:spPr bwMode="auto">
            <a:xfrm flipH="1">
              <a:off x="6112207" y="4177483"/>
              <a:ext cx="147353" cy="22379"/>
            </a:xfrm>
            <a:custGeom>
              <a:avLst/>
              <a:gdLst>
                <a:gd name="T0" fmla="*/ 153 w 158"/>
                <a:gd name="T1" fmla="*/ 0 h 24"/>
                <a:gd name="T2" fmla="*/ 0 w 158"/>
                <a:gd name="T3" fmla="*/ 16 h 24"/>
                <a:gd name="T4" fmla="*/ 8 w 158"/>
                <a:gd name="T5" fmla="*/ 24 h 24"/>
                <a:gd name="T6" fmla="*/ 158 w 158"/>
                <a:gd name="T7" fmla="*/ 7 h 24"/>
                <a:gd name="T8" fmla="*/ 155 w 158"/>
                <a:gd name="T9" fmla="*/ 2 h 24"/>
                <a:gd name="T10" fmla="*/ 153 w 158"/>
                <a:gd name="T11" fmla="*/ 0 h 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 h="24">
                  <a:moveTo>
                    <a:pt x="153" y="0"/>
                  </a:moveTo>
                  <a:lnTo>
                    <a:pt x="0" y="16"/>
                  </a:lnTo>
                  <a:lnTo>
                    <a:pt x="8" y="24"/>
                  </a:lnTo>
                  <a:lnTo>
                    <a:pt x="158" y="7"/>
                  </a:lnTo>
                  <a:lnTo>
                    <a:pt x="155" y="2"/>
                  </a:lnTo>
                  <a:lnTo>
                    <a:pt x="153" y="0"/>
                  </a:lnTo>
                  <a:close/>
                </a:path>
              </a:pathLst>
            </a:custGeom>
            <a:solidFill>
              <a:srgbClr val="87B0C7"/>
            </a:solidFill>
            <a:ln w="9525">
              <a:solidFill>
                <a:schemeClr val="bg1"/>
              </a:solidFill>
              <a:round/>
            </a:ln>
          </p:spPr>
          <p:txBody>
            <a:bodyPr/>
            <a:lstStyle/>
            <a:p>
              <a:endParaRPr lang="zh-CN" altLang="en-US" sz="2400">
                <a:solidFill>
                  <a:schemeClr val="bg1"/>
                </a:solidFill>
              </a:endParaRPr>
            </a:p>
          </p:txBody>
        </p:sp>
        <p:sp>
          <p:nvSpPr>
            <p:cNvPr id="99" name="Freeform 64"/>
            <p:cNvSpPr/>
            <p:nvPr/>
          </p:nvSpPr>
          <p:spPr bwMode="auto">
            <a:xfrm flipH="1">
              <a:off x="6112207" y="4177483"/>
              <a:ext cx="147353" cy="22379"/>
            </a:xfrm>
            <a:custGeom>
              <a:avLst/>
              <a:gdLst>
                <a:gd name="T0" fmla="*/ 153 w 158"/>
                <a:gd name="T1" fmla="*/ 0 h 24"/>
                <a:gd name="T2" fmla="*/ 0 w 158"/>
                <a:gd name="T3" fmla="*/ 16 h 24"/>
                <a:gd name="T4" fmla="*/ 8 w 158"/>
                <a:gd name="T5" fmla="*/ 24 h 24"/>
                <a:gd name="T6" fmla="*/ 158 w 158"/>
                <a:gd name="T7" fmla="*/ 7 h 24"/>
                <a:gd name="T8" fmla="*/ 155 w 158"/>
                <a:gd name="T9" fmla="*/ 2 h 24"/>
                <a:gd name="T10" fmla="*/ 153 w 158"/>
                <a:gd name="T11" fmla="*/ 0 h 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 h="24">
                  <a:moveTo>
                    <a:pt x="153" y="0"/>
                  </a:moveTo>
                  <a:lnTo>
                    <a:pt x="0" y="16"/>
                  </a:lnTo>
                  <a:lnTo>
                    <a:pt x="8" y="24"/>
                  </a:lnTo>
                  <a:lnTo>
                    <a:pt x="158" y="7"/>
                  </a:lnTo>
                  <a:lnTo>
                    <a:pt x="155" y="2"/>
                  </a:lnTo>
                  <a:lnTo>
                    <a:pt x="153" y="0"/>
                  </a:lnTo>
                </a:path>
              </a:pathLst>
            </a:custGeom>
            <a:solidFill>
              <a:srgbClr val="87B0C7"/>
            </a:solidFill>
            <a:ln w="9525">
              <a:solidFill>
                <a:schemeClr val="bg1"/>
              </a:solidFill>
              <a:round/>
            </a:ln>
          </p:spPr>
          <p:txBody>
            <a:bodyPr/>
            <a:lstStyle/>
            <a:p>
              <a:endParaRPr lang="zh-CN" altLang="en-US" sz="2400">
                <a:solidFill>
                  <a:schemeClr val="bg1"/>
                </a:solidFill>
              </a:endParaRPr>
            </a:p>
          </p:txBody>
        </p:sp>
        <p:sp>
          <p:nvSpPr>
            <p:cNvPr id="100" name="Freeform 65"/>
            <p:cNvSpPr>
              <a:spLocks noEditPoints="1"/>
            </p:cNvSpPr>
            <p:nvPr/>
          </p:nvSpPr>
          <p:spPr bwMode="auto">
            <a:xfrm flipH="1">
              <a:off x="6163501" y="4130860"/>
              <a:ext cx="150151" cy="22379"/>
            </a:xfrm>
            <a:custGeom>
              <a:avLst/>
              <a:gdLst>
                <a:gd name="T0" fmla="*/ 7 w 161"/>
                <a:gd name="T1" fmla="*/ 15 h 24"/>
                <a:gd name="T2" fmla="*/ 0 w 161"/>
                <a:gd name="T3" fmla="*/ 15 h 24"/>
                <a:gd name="T4" fmla="*/ 9 w 161"/>
                <a:gd name="T5" fmla="*/ 24 h 24"/>
                <a:gd name="T6" fmla="*/ 14 w 161"/>
                <a:gd name="T7" fmla="*/ 22 h 24"/>
                <a:gd name="T8" fmla="*/ 7 w 161"/>
                <a:gd name="T9" fmla="*/ 15 h 24"/>
                <a:gd name="T10" fmla="*/ 161 w 161"/>
                <a:gd name="T11" fmla="*/ 0 h 24"/>
                <a:gd name="T12" fmla="*/ 161 w 161"/>
                <a:gd name="T13" fmla="*/ 0 h 24"/>
                <a:gd name="T14" fmla="*/ 161 w 161"/>
                <a:gd name="T15" fmla="*/ 0 h 24"/>
                <a:gd name="T16" fmla="*/ 161 w 161"/>
                <a:gd name="T17" fmla="*/ 0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1" h="24">
                  <a:moveTo>
                    <a:pt x="7" y="15"/>
                  </a:moveTo>
                  <a:lnTo>
                    <a:pt x="0" y="15"/>
                  </a:lnTo>
                  <a:lnTo>
                    <a:pt x="9" y="24"/>
                  </a:lnTo>
                  <a:lnTo>
                    <a:pt x="14" y="22"/>
                  </a:lnTo>
                  <a:lnTo>
                    <a:pt x="7" y="15"/>
                  </a:lnTo>
                  <a:close/>
                  <a:moveTo>
                    <a:pt x="161" y="0"/>
                  </a:moveTo>
                  <a:lnTo>
                    <a:pt x="161" y="0"/>
                  </a:lnTo>
                  <a:close/>
                </a:path>
              </a:pathLst>
            </a:custGeom>
            <a:solidFill>
              <a:srgbClr val="87B0C7"/>
            </a:solidFill>
            <a:ln w="9525">
              <a:solidFill>
                <a:schemeClr val="bg1"/>
              </a:solidFill>
              <a:round/>
            </a:ln>
          </p:spPr>
          <p:txBody>
            <a:bodyPr/>
            <a:lstStyle/>
            <a:p>
              <a:endParaRPr lang="zh-CN" altLang="en-US" sz="2400">
                <a:solidFill>
                  <a:schemeClr val="bg1"/>
                </a:solidFill>
              </a:endParaRPr>
            </a:p>
          </p:txBody>
        </p:sp>
        <p:sp>
          <p:nvSpPr>
            <p:cNvPr id="101" name="Freeform 66"/>
            <p:cNvSpPr>
              <a:spLocks noEditPoints="1"/>
            </p:cNvSpPr>
            <p:nvPr/>
          </p:nvSpPr>
          <p:spPr bwMode="auto">
            <a:xfrm flipH="1">
              <a:off x="6163501" y="4130860"/>
              <a:ext cx="150151" cy="22379"/>
            </a:xfrm>
            <a:custGeom>
              <a:avLst/>
              <a:gdLst>
                <a:gd name="T0" fmla="*/ 7 w 161"/>
                <a:gd name="T1" fmla="*/ 15 h 24"/>
                <a:gd name="T2" fmla="*/ 0 w 161"/>
                <a:gd name="T3" fmla="*/ 15 h 24"/>
                <a:gd name="T4" fmla="*/ 9 w 161"/>
                <a:gd name="T5" fmla="*/ 24 h 24"/>
                <a:gd name="T6" fmla="*/ 14 w 161"/>
                <a:gd name="T7" fmla="*/ 22 h 24"/>
                <a:gd name="T8" fmla="*/ 7 w 161"/>
                <a:gd name="T9" fmla="*/ 15 h 24"/>
                <a:gd name="T10" fmla="*/ 161 w 161"/>
                <a:gd name="T11" fmla="*/ 0 h 24"/>
                <a:gd name="T12" fmla="*/ 161 w 161"/>
                <a:gd name="T13" fmla="*/ 0 h 24"/>
                <a:gd name="T14" fmla="*/ 161 w 161"/>
                <a:gd name="T15" fmla="*/ 0 h 24"/>
                <a:gd name="T16" fmla="*/ 161 w 161"/>
                <a:gd name="T17" fmla="*/ 0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1" h="24">
                  <a:moveTo>
                    <a:pt x="7" y="15"/>
                  </a:moveTo>
                  <a:lnTo>
                    <a:pt x="0" y="15"/>
                  </a:lnTo>
                  <a:lnTo>
                    <a:pt x="9" y="24"/>
                  </a:lnTo>
                  <a:lnTo>
                    <a:pt x="14" y="22"/>
                  </a:lnTo>
                  <a:lnTo>
                    <a:pt x="7" y="15"/>
                  </a:lnTo>
                  <a:moveTo>
                    <a:pt x="161" y="0"/>
                  </a:moveTo>
                  <a:lnTo>
                    <a:pt x="161" y="0"/>
                  </a:lnTo>
                </a:path>
              </a:pathLst>
            </a:custGeom>
            <a:solidFill>
              <a:srgbClr val="87B0C7"/>
            </a:solidFill>
            <a:ln w="9525">
              <a:solidFill>
                <a:schemeClr val="bg1"/>
              </a:solidFill>
              <a:round/>
            </a:ln>
          </p:spPr>
          <p:txBody>
            <a:bodyPr/>
            <a:lstStyle/>
            <a:p>
              <a:endParaRPr lang="zh-CN" altLang="en-US" sz="2400">
                <a:solidFill>
                  <a:schemeClr val="bg1"/>
                </a:solidFill>
              </a:endParaRPr>
            </a:p>
          </p:txBody>
        </p:sp>
        <p:sp>
          <p:nvSpPr>
            <p:cNvPr id="102" name="Freeform 67"/>
            <p:cNvSpPr/>
            <p:nvPr/>
          </p:nvSpPr>
          <p:spPr bwMode="auto">
            <a:xfrm flipH="1">
              <a:off x="6157905" y="4130860"/>
              <a:ext cx="149218" cy="20514"/>
            </a:xfrm>
            <a:custGeom>
              <a:avLst/>
              <a:gdLst>
                <a:gd name="T0" fmla="*/ 154 w 160"/>
                <a:gd name="T1" fmla="*/ 0 h 22"/>
                <a:gd name="T2" fmla="*/ 0 w 160"/>
                <a:gd name="T3" fmla="*/ 15 h 22"/>
                <a:gd name="T4" fmla="*/ 7 w 160"/>
                <a:gd name="T5" fmla="*/ 22 h 22"/>
                <a:gd name="T6" fmla="*/ 160 w 160"/>
                <a:gd name="T7" fmla="*/ 6 h 22"/>
                <a:gd name="T8" fmla="*/ 154 w 160"/>
                <a:gd name="T9" fmla="*/ 0 h 22"/>
                <a:gd name="T10" fmla="*/ 154 w 160"/>
                <a:gd name="T11" fmla="*/ 0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0" h="22">
                  <a:moveTo>
                    <a:pt x="154" y="0"/>
                  </a:moveTo>
                  <a:lnTo>
                    <a:pt x="0" y="15"/>
                  </a:lnTo>
                  <a:lnTo>
                    <a:pt x="7" y="22"/>
                  </a:lnTo>
                  <a:lnTo>
                    <a:pt x="160" y="6"/>
                  </a:lnTo>
                  <a:lnTo>
                    <a:pt x="154" y="0"/>
                  </a:lnTo>
                  <a:close/>
                </a:path>
              </a:pathLst>
            </a:custGeom>
            <a:solidFill>
              <a:srgbClr val="87B0C7"/>
            </a:solidFill>
            <a:ln w="9525">
              <a:solidFill>
                <a:schemeClr val="bg1"/>
              </a:solidFill>
              <a:round/>
            </a:ln>
          </p:spPr>
          <p:txBody>
            <a:bodyPr/>
            <a:lstStyle/>
            <a:p>
              <a:endParaRPr lang="zh-CN" altLang="en-US" sz="2400">
                <a:solidFill>
                  <a:schemeClr val="bg1"/>
                </a:solidFill>
              </a:endParaRPr>
            </a:p>
          </p:txBody>
        </p:sp>
        <p:sp>
          <p:nvSpPr>
            <p:cNvPr id="103" name="Freeform 68"/>
            <p:cNvSpPr/>
            <p:nvPr/>
          </p:nvSpPr>
          <p:spPr bwMode="auto">
            <a:xfrm flipH="1">
              <a:off x="6157905" y="4130860"/>
              <a:ext cx="149218" cy="20514"/>
            </a:xfrm>
            <a:custGeom>
              <a:avLst/>
              <a:gdLst>
                <a:gd name="T0" fmla="*/ 154 w 160"/>
                <a:gd name="T1" fmla="*/ 0 h 22"/>
                <a:gd name="T2" fmla="*/ 0 w 160"/>
                <a:gd name="T3" fmla="*/ 15 h 22"/>
                <a:gd name="T4" fmla="*/ 7 w 160"/>
                <a:gd name="T5" fmla="*/ 22 h 22"/>
                <a:gd name="T6" fmla="*/ 160 w 160"/>
                <a:gd name="T7" fmla="*/ 6 h 22"/>
                <a:gd name="T8" fmla="*/ 154 w 160"/>
                <a:gd name="T9" fmla="*/ 0 h 22"/>
                <a:gd name="T10" fmla="*/ 154 w 160"/>
                <a:gd name="T11" fmla="*/ 0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0" h="22">
                  <a:moveTo>
                    <a:pt x="154" y="0"/>
                  </a:moveTo>
                  <a:lnTo>
                    <a:pt x="0" y="15"/>
                  </a:lnTo>
                  <a:lnTo>
                    <a:pt x="7" y="22"/>
                  </a:lnTo>
                  <a:lnTo>
                    <a:pt x="160" y="6"/>
                  </a:lnTo>
                  <a:lnTo>
                    <a:pt x="154" y="0"/>
                  </a:lnTo>
                </a:path>
              </a:pathLst>
            </a:custGeom>
            <a:solidFill>
              <a:srgbClr val="87B0C7"/>
            </a:solidFill>
            <a:ln w="9525">
              <a:solidFill>
                <a:schemeClr val="bg1"/>
              </a:solidFill>
              <a:round/>
            </a:ln>
          </p:spPr>
          <p:txBody>
            <a:bodyPr/>
            <a:lstStyle/>
            <a:p>
              <a:endParaRPr lang="zh-CN" altLang="en-US" sz="2400">
                <a:solidFill>
                  <a:schemeClr val="bg1"/>
                </a:solidFill>
              </a:endParaRPr>
            </a:p>
          </p:txBody>
        </p:sp>
        <p:sp>
          <p:nvSpPr>
            <p:cNvPr id="104" name="Freeform 69"/>
            <p:cNvSpPr/>
            <p:nvPr/>
          </p:nvSpPr>
          <p:spPr bwMode="auto">
            <a:xfrm flipH="1">
              <a:off x="6217592" y="3409136"/>
              <a:ext cx="867331" cy="865323"/>
            </a:xfrm>
            <a:custGeom>
              <a:avLst/>
              <a:gdLst>
                <a:gd name="T0" fmla="*/ 81 w 507"/>
                <a:gd name="T1" fmla="*/ 33 h 506"/>
                <a:gd name="T2" fmla="*/ 81 w 507"/>
                <a:gd name="T3" fmla="*/ 33 h 506"/>
                <a:gd name="T4" fmla="*/ 0 w 507"/>
                <a:gd name="T5" fmla="*/ 0 h 506"/>
                <a:gd name="T6" fmla="*/ 35 w 507"/>
                <a:gd name="T7" fmla="*/ 81 h 506"/>
                <a:gd name="T8" fmla="*/ 35 w 507"/>
                <a:gd name="T9" fmla="*/ 81 h 506"/>
                <a:gd name="T10" fmla="*/ 886 w 507"/>
                <a:gd name="T11" fmla="*/ 928 h 506"/>
                <a:gd name="T12" fmla="*/ 930 w 507"/>
                <a:gd name="T13" fmla="*/ 884 h 506"/>
                <a:gd name="T14" fmla="*/ 81 w 507"/>
                <a:gd name="T15" fmla="*/ 33 h 50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07" h="506">
                  <a:moveTo>
                    <a:pt x="44" y="18"/>
                  </a:moveTo>
                  <a:cubicBezTo>
                    <a:pt x="44" y="18"/>
                    <a:pt x="44" y="18"/>
                    <a:pt x="44" y="18"/>
                  </a:cubicBezTo>
                  <a:cubicBezTo>
                    <a:pt x="40" y="14"/>
                    <a:pt x="0" y="0"/>
                    <a:pt x="0" y="0"/>
                  </a:cubicBezTo>
                  <a:cubicBezTo>
                    <a:pt x="0" y="0"/>
                    <a:pt x="16" y="40"/>
                    <a:pt x="19" y="44"/>
                  </a:cubicBezTo>
                  <a:cubicBezTo>
                    <a:pt x="19" y="44"/>
                    <a:pt x="19" y="44"/>
                    <a:pt x="19" y="44"/>
                  </a:cubicBezTo>
                  <a:cubicBezTo>
                    <a:pt x="483" y="506"/>
                    <a:pt x="483" y="506"/>
                    <a:pt x="483" y="506"/>
                  </a:cubicBezTo>
                  <a:cubicBezTo>
                    <a:pt x="507" y="482"/>
                    <a:pt x="507" y="482"/>
                    <a:pt x="507" y="482"/>
                  </a:cubicBezTo>
                  <a:lnTo>
                    <a:pt x="44" y="1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schemeClr val="bg1"/>
                </a:solidFill>
              </a:endParaRPr>
            </a:p>
          </p:txBody>
        </p:sp>
      </p:grpSp>
      <p:sp>
        <p:nvSpPr>
          <p:cNvPr id="105" name="Oval 70"/>
          <p:cNvSpPr>
            <a:spLocks noChangeArrowheads="1"/>
          </p:cNvSpPr>
          <p:nvPr/>
        </p:nvSpPr>
        <p:spPr bwMode="auto">
          <a:xfrm flipH="1">
            <a:off x="8118848" y="1485802"/>
            <a:ext cx="2873696" cy="2870735"/>
          </a:xfrm>
          <a:prstGeom prst="ellipse">
            <a:avLst/>
          </a:prstGeom>
          <a:solidFill>
            <a:schemeClr val="bg1"/>
          </a:solidFill>
          <a:ln>
            <a:noFill/>
          </a:ln>
        </p:spPr>
        <p:txBody>
          <a:bodyPr/>
          <a:lstStyle/>
          <a:p>
            <a:pPr eaLnBrk="1" hangingPunct="1"/>
            <a:endParaRPr lang="zh-CN" altLang="zh-CN" sz="2400">
              <a:solidFill>
                <a:schemeClr val="bg1"/>
              </a:solidFill>
            </a:endParaRPr>
          </a:p>
        </p:txBody>
      </p:sp>
      <p:sp>
        <p:nvSpPr>
          <p:cNvPr id="106" name="Oval 71"/>
          <p:cNvSpPr>
            <a:spLocks noChangeArrowheads="1"/>
          </p:cNvSpPr>
          <p:nvPr/>
        </p:nvSpPr>
        <p:spPr bwMode="auto">
          <a:xfrm flipH="1">
            <a:off x="8413555" y="1780459"/>
            <a:ext cx="2285527" cy="228266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endParaRPr lang="zh-CN" altLang="zh-CN" sz="2400">
              <a:solidFill>
                <a:schemeClr val="bg1"/>
              </a:solidFill>
            </a:endParaRPr>
          </a:p>
        </p:txBody>
      </p:sp>
      <p:sp>
        <p:nvSpPr>
          <p:cNvPr id="107" name="Freeform 72"/>
          <p:cNvSpPr>
            <a:spLocks noEditPoints="1"/>
          </p:cNvSpPr>
          <p:nvPr/>
        </p:nvSpPr>
        <p:spPr bwMode="auto">
          <a:xfrm flipH="1">
            <a:off x="8360084" y="1725755"/>
            <a:ext cx="2391224" cy="2392072"/>
          </a:xfrm>
          <a:custGeom>
            <a:avLst/>
            <a:gdLst>
              <a:gd name="T0" fmla="*/ 524 w 1048"/>
              <a:gd name="T1" fmla="*/ 0 h 1049"/>
              <a:gd name="T2" fmla="*/ 0 w 1048"/>
              <a:gd name="T3" fmla="*/ 525 h 1049"/>
              <a:gd name="T4" fmla="*/ 506 w 1048"/>
              <a:gd name="T5" fmla="*/ 1049 h 1049"/>
              <a:gd name="T6" fmla="*/ 524 w 1048"/>
              <a:gd name="T7" fmla="*/ 1049 h 1049"/>
              <a:gd name="T8" fmla="*/ 547 w 1048"/>
              <a:gd name="T9" fmla="*/ 1048 h 1049"/>
              <a:gd name="T10" fmla="*/ 1048 w 1048"/>
              <a:gd name="T11" fmla="*/ 525 h 1049"/>
              <a:gd name="T12" fmla="*/ 524 w 1048"/>
              <a:gd name="T13" fmla="*/ 0 h 1049"/>
              <a:gd name="T14" fmla="*/ 547 w 1048"/>
              <a:gd name="T15" fmla="*/ 1001 h 1049"/>
              <a:gd name="T16" fmla="*/ 524 w 1048"/>
              <a:gd name="T17" fmla="*/ 1002 h 1049"/>
              <a:gd name="T18" fmla="*/ 506 w 1048"/>
              <a:gd name="T19" fmla="*/ 1002 h 1049"/>
              <a:gd name="T20" fmla="*/ 47 w 1048"/>
              <a:gd name="T21" fmla="*/ 525 h 1049"/>
              <a:gd name="T22" fmla="*/ 524 w 1048"/>
              <a:gd name="T23" fmla="*/ 47 h 1049"/>
              <a:gd name="T24" fmla="*/ 1002 w 1048"/>
              <a:gd name="T25" fmla="*/ 525 h 1049"/>
              <a:gd name="T26" fmla="*/ 547 w 1048"/>
              <a:gd name="T27" fmla="*/ 1001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48" h="1049">
                <a:moveTo>
                  <a:pt x="524" y="0"/>
                </a:moveTo>
                <a:cubicBezTo>
                  <a:pt x="235" y="0"/>
                  <a:pt x="0" y="235"/>
                  <a:pt x="0" y="525"/>
                </a:cubicBezTo>
                <a:cubicBezTo>
                  <a:pt x="0" y="808"/>
                  <a:pt x="225" y="1039"/>
                  <a:pt x="506" y="1049"/>
                </a:cubicBezTo>
                <a:cubicBezTo>
                  <a:pt x="512" y="1049"/>
                  <a:pt x="518" y="1049"/>
                  <a:pt x="524" y="1049"/>
                </a:cubicBezTo>
                <a:cubicBezTo>
                  <a:pt x="532" y="1049"/>
                  <a:pt x="539" y="1049"/>
                  <a:pt x="547" y="1048"/>
                </a:cubicBezTo>
                <a:cubicBezTo>
                  <a:pt x="826" y="1036"/>
                  <a:pt x="1048" y="806"/>
                  <a:pt x="1048" y="525"/>
                </a:cubicBezTo>
                <a:cubicBezTo>
                  <a:pt x="1048" y="235"/>
                  <a:pt x="813" y="0"/>
                  <a:pt x="524" y="0"/>
                </a:cubicBezTo>
                <a:moveTo>
                  <a:pt x="547" y="1001"/>
                </a:moveTo>
                <a:cubicBezTo>
                  <a:pt x="539" y="1002"/>
                  <a:pt x="532" y="1002"/>
                  <a:pt x="524" y="1002"/>
                </a:cubicBezTo>
                <a:cubicBezTo>
                  <a:pt x="518" y="1002"/>
                  <a:pt x="512" y="1002"/>
                  <a:pt x="506" y="1002"/>
                </a:cubicBezTo>
                <a:cubicBezTo>
                  <a:pt x="251" y="992"/>
                  <a:pt x="47" y="782"/>
                  <a:pt x="47" y="525"/>
                </a:cubicBezTo>
                <a:cubicBezTo>
                  <a:pt x="47" y="261"/>
                  <a:pt x="261" y="47"/>
                  <a:pt x="524" y="47"/>
                </a:cubicBezTo>
                <a:cubicBezTo>
                  <a:pt x="788" y="47"/>
                  <a:pt x="1002" y="261"/>
                  <a:pt x="1002" y="525"/>
                </a:cubicBezTo>
                <a:cubicBezTo>
                  <a:pt x="1002" y="780"/>
                  <a:pt x="800" y="989"/>
                  <a:pt x="547" y="1001"/>
                </a:cubicBezTo>
              </a:path>
            </a:pathLst>
          </a:custGeom>
          <a:solidFill>
            <a:srgbClr val="87B0C7"/>
          </a:solidFill>
          <a:ln>
            <a:noFill/>
          </a:ln>
        </p:spPr>
        <p:txBody>
          <a:bodyPr/>
          <a:lstStyle/>
          <a:p>
            <a:pPr>
              <a:defRPr/>
            </a:pPr>
            <a:endParaRPr lang="en-US" sz="2400">
              <a:solidFill>
                <a:schemeClr val="bg1"/>
              </a:solidFill>
            </a:endParaRPr>
          </a:p>
        </p:txBody>
      </p:sp>
      <p:sp>
        <p:nvSpPr>
          <p:cNvPr id="108" name="Freeform 73"/>
          <p:cNvSpPr>
            <a:spLocks noEditPoints="1"/>
          </p:cNvSpPr>
          <p:nvPr/>
        </p:nvSpPr>
        <p:spPr bwMode="auto">
          <a:xfrm flipH="1">
            <a:off x="8629922" y="1999277"/>
            <a:ext cx="1851551" cy="1845028"/>
          </a:xfrm>
          <a:custGeom>
            <a:avLst/>
            <a:gdLst>
              <a:gd name="T0" fmla="*/ 745 w 812"/>
              <a:gd name="T1" fmla="*/ 0 h 809"/>
              <a:gd name="T2" fmla="*/ 0 w 812"/>
              <a:gd name="T3" fmla="*/ 743 h 809"/>
              <a:gd name="T4" fmla="*/ 745 w 812"/>
              <a:gd name="T5" fmla="*/ 1484 h 809"/>
              <a:gd name="T6" fmla="*/ 1489 w 812"/>
              <a:gd name="T7" fmla="*/ 743 h 809"/>
              <a:gd name="T8" fmla="*/ 745 w 812"/>
              <a:gd name="T9" fmla="*/ 0 h 809"/>
              <a:gd name="T10" fmla="*/ 745 w 812"/>
              <a:gd name="T11" fmla="*/ 1398 h 809"/>
              <a:gd name="T12" fmla="*/ 86 w 812"/>
              <a:gd name="T13" fmla="*/ 743 h 809"/>
              <a:gd name="T14" fmla="*/ 745 w 812"/>
              <a:gd name="T15" fmla="*/ 86 h 809"/>
              <a:gd name="T16" fmla="*/ 1405 w 812"/>
              <a:gd name="T17" fmla="*/ 743 h 809"/>
              <a:gd name="T18" fmla="*/ 745 w 812"/>
              <a:gd name="T19" fmla="*/ 1398 h 80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12" h="809">
                <a:moveTo>
                  <a:pt x="406" y="0"/>
                </a:moveTo>
                <a:cubicBezTo>
                  <a:pt x="182" y="0"/>
                  <a:pt x="0" y="182"/>
                  <a:pt x="0" y="405"/>
                </a:cubicBezTo>
                <a:cubicBezTo>
                  <a:pt x="0" y="627"/>
                  <a:pt x="182" y="809"/>
                  <a:pt x="406" y="809"/>
                </a:cubicBezTo>
                <a:cubicBezTo>
                  <a:pt x="630" y="809"/>
                  <a:pt x="812" y="627"/>
                  <a:pt x="812" y="405"/>
                </a:cubicBezTo>
                <a:cubicBezTo>
                  <a:pt x="812" y="182"/>
                  <a:pt x="630" y="0"/>
                  <a:pt x="406" y="0"/>
                </a:cubicBezTo>
                <a:moveTo>
                  <a:pt x="406" y="762"/>
                </a:moveTo>
                <a:cubicBezTo>
                  <a:pt x="208" y="762"/>
                  <a:pt x="47" y="602"/>
                  <a:pt x="47" y="405"/>
                </a:cubicBezTo>
                <a:cubicBezTo>
                  <a:pt x="47" y="207"/>
                  <a:pt x="208" y="47"/>
                  <a:pt x="406" y="47"/>
                </a:cubicBezTo>
                <a:cubicBezTo>
                  <a:pt x="604" y="47"/>
                  <a:pt x="766" y="207"/>
                  <a:pt x="766" y="405"/>
                </a:cubicBezTo>
                <a:cubicBezTo>
                  <a:pt x="766" y="602"/>
                  <a:pt x="604" y="762"/>
                  <a:pt x="406" y="762"/>
                </a:cubicBezTo>
              </a:path>
            </a:pathLst>
          </a:custGeom>
          <a:solidFill>
            <a:srgbClr val="87B0C7"/>
          </a:solidFill>
          <a:ln>
            <a:noFill/>
          </a:ln>
        </p:spPr>
        <p:txBody>
          <a:bodyPr/>
          <a:lstStyle/>
          <a:p>
            <a:endParaRPr lang="zh-CN" altLang="en-US" sz="2400">
              <a:solidFill>
                <a:schemeClr val="bg1"/>
              </a:solidFill>
            </a:endParaRPr>
          </a:p>
        </p:txBody>
      </p:sp>
      <p:sp>
        <p:nvSpPr>
          <p:cNvPr id="109" name="Freeform 74"/>
          <p:cNvSpPr>
            <a:spLocks noEditPoints="1"/>
          </p:cNvSpPr>
          <p:nvPr/>
        </p:nvSpPr>
        <p:spPr bwMode="auto">
          <a:xfrm flipH="1">
            <a:off x="8898514" y="2275285"/>
            <a:ext cx="1314364" cy="1293012"/>
          </a:xfrm>
          <a:custGeom>
            <a:avLst/>
            <a:gdLst>
              <a:gd name="T0" fmla="*/ 529 w 576"/>
              <a:gd name="T1" fmla="*/ 0 h 567"/>
              <a:gd name="T2" fmla="*/ 0 w 576"/>
              <a:gd name="T3" fmla="*/ 521 h 567"/>
              <a:gd name="T4" fmla="*/ 529 w 576"/>
              <a:gd name="T5" fmla="*/ 1040 h 567"/>
              <a:gd name="T6" fmla="*/ 1057 w 576"/>
              <a:gd name="T7" fmla="*/ 521 h 567"/>
              <a:gd name="T8" fmla="*/ 529 w 576"/>
              <a:gd name="T9" fmla="*/ 0 h 567"/>
              <a:gd name="T10" fmla="*/ 529 w 576"/>
              <a:gd name="T11" fmla="*/ 956 h 567"/>
              <a:gd name="T12" fmla="*/ 86 w 576"/>
              <a:gd name="T13" fmla="*/ 521 h 567"/>
              <a:gd name="T14" fmla="*/ 529 w 576"/>
              <a:gd name="T15" fmla="*/ 84 h 567"/>
              <a:gd name="T16" fmla="*/ 971 w 576"/>
              <a:gd name="T17" fmla="*/ 521 h 567"/>
              <a:gd name="T18" fmla="*/ 529 w 576"/>
              <a:gd name="T19" fmla="*/ 956 h 5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76" h="567">
                <a:moveTo>
                  <a:pt x="288" y="0"/>
                </a:moveTo>
                <a:cubicBezTo>
                  <a:pt x="129" y="0"/>
                  <a:pt x="0" y="127"/>
                  <a:pt x="0" y="284"/>
                </a:cubicBezTo>
                <a:cubicBezTo>
                  <a:pt x="0" y="440"/>
                  <a:pt x="129" y="567"/>
                  <a:pt x="288" y="567"/>
                </a:cubicBezTo>
                <a:cubicBezTo>
                  <a:pt x="447" y="567"/>
                  <a:pt x="576" y="440"/>
                  <a:pt x="576" y="284"/>
                </a:cubicBezTo>
                <a:cubicBezTo>
                  <a:pt x="576" y="127"/>
                  <a:pt x="447" y="0"/>
                  <a:pt x="288" y="0"/>
                </a:cubicBezTo>
                <a:moveTo>
                  <a:pt x="288" y="521"/>
                </a:moveTo>
                <a:cubicBezTo>
                  <a:pt x="155" y="521"/>
                  <a:pt x="47" y="414"/>
                  <a:pt x="47" y="284"/>
                </a:cubicBezTo>
                <a:cubicBezTo>
                  <a:pt x="47" y="153"/>
                  <a:pt x="155" y="46"/>
                  <a:pt x="288" y="46"/>
                </a:cubicBezTo>
                <a:cubicBezTo>
                  <a:pt x="421" y="46"/>
                  <a:pt x="529" y="153"/>
                  <a:pt x="529" y="284"/>
                </a:cubicBezTo>
                <a:cubicBezTo>
                  <a:pt x="529" y="414"/>
                  <a:pt x="421" y="521"/>
                  <a:pt x="288" y="521"/>
                </a:cubicBezTo>
              </a:path>
            </a:pathLst>
          </a:custGeom>
          <a:solidFill>
            <a:srgbClr val="87B0C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schemeClr val="bg1"/>
              </a:solidFill>
            </a:endParaRPr>
          </a:p>
        </p:txBody>
      </p:sp>
      <p:sp>
        <p:nvSpPr>
          <p:cNvPr id="110" name="Freeform 75"/>
          <p:cNvSpPr>
            <a:spLocks noEditPoints="1"/>
          </p:cNvSpPr>
          <p:nvPr/>
        </p:nvSpPr>
        <p:spPr bwMode="auto">
          <a:xfrm flipH="1">
            <a:off x="9168351" y="2548807"/>
            <a:ext cx="774692" cy="745968"/>
          </a:xfrm>
          <a:custGeom>
            <a:avLst/>
            <a:gdLst>
              <a:gd name="T0" fmla="*/ 312 w 340"/>
              <a:gd name="T1" fmla="*/ 0 h 327"/>
              <a:gd name="T2" fmla="*/ 0 w 340"/>
              <a:gd name="T3" fmla="*/ 301 h 327"/>
              <a:gd name="T4" fmla="*/ 312 w 340"/>
              <a:gd name="T5" fmla="*/ 600 h 327"/>
              <a:gd name="T6" fmla="*/ 623 w 340"/>
              <a:gd name="T7" fmla="*/ 301 h 327"/>
              <a:gd name="T8" fmla="*/ 312 w 340"/>
              <a:gd name="T9" fmla="*/ 0 h 327"/>
              <a:gd name="T10" fmla="*/ 312 w 340"/>
              <a:gd name="T11" fmla="*/ 516 h 327"/>
              <a:gd name="T12" fmla="*/ 86 w 340"/>
              <a:gd name="T13" fmla="*/ 301 h 327"/>
              <a:gd name="T14" fmla="*/ 312 w 340"/>
              <a:gd name="T15" fmla="*/ 86 h 327"/>
              <a:gd name="T16" fmla="*/ 537 w 340"/>
              <a:gd name="T17" fmla="*/ 301 h 327"/>
              <a:gd name="T18" fmla="*/ 312 w 340"/>
              <a:gd name="T19" fmla="*/ 516 h 3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40" h="327">
                <a:moveTo>
                  <a:pt x="170" y="0"/>
                </a:moveTo>
                <a:cubicBezTo>
                  <a:pt x="76" y="0"/>
                  <a:pt x="0" y="73"/>
                  <a:pt x="0" y="164"/>
                </a:cubicBezTo>
                <a:cubicBezTo>
                  <a:pt x="0" y="254"/>
                  <a:pt x="76" y="327"/>
                  <a:pt x="170" y="327"/>
                </a:cubicBezTo>
                <a:cubicBezTo>
                  <a:pt x="264" y="327"/>
                  <a:pt x="340" y="254"/>
                  <a:pt x="340" y="164"/>
                </a:cubicBezTo>
                <a:cubicBezTo>
                  <a:pt x="340" y="73"/>
                  <a:pt x="264" y="0"/>
                  <a:pt x="170" y="0"/>
                </a:cubicBezTo>
                <a:moveTo>
                  <a:pt x="170" y="281"/>
                </a:moveTo>
                <a:cubicBezTo>
                  <a:pt x="102" y="281"/>
                  <a:pt x="47" y="228"/>
                  <a:pt x="47" y="164"/>
                </a:cubicBezTo>
                <a:cubicBezTo>
                  <a:pt x="47" y="99"/>
                  <a:pt x="102" y="47"/>
                  <a:pt x="170" y="47"/>
                </a:cubicBezTo>
                <a:cubicBezTo>
                  <a:pt x="238" y="47"/>
                  <a:pt x="293" y="99"/>
                  <a:pt x="293" y="164"/>
                </a:cubicBezTo>
                <a:cubicBezTo>
                  <a:pt x="293" y="228"/>
                  <a:pt x="238" y="281"/>
                  <a:pt x="170" y="281"/>
                </a:cubicBezTo>
              </a:path>
            </a:pathLst>
          </a:custGeom>
          <a:solidFill>
            <a:srgbClr val="87B0C7"/>
          </a:solidFill>
          <a:ln>
            <a:noFill/>
          </a:ln>
        </p:spPr>
        <p:txBody>
          <a:bodyPr/>
          <a:lstStyle/>
          <a:p>
            <a:endParaRPr lang="zh-CN" altLang="en-US" sz="2400">
              <a:solidFill>
                <a:schemeClr val="bg1"/>
              </a:solidFill>
            </a:endParaRPr>
          </a:p>
        </p:txBody>
      </p:sp>
      <p:sp>
        <p:nvSpPr>
          <p:cNvPr id="111" name="Oval 76"/>
          <p:cNvSpPr>
            <a:spLocks noChangeArrowheads="1"/>
          </p:cNvSpPr>
          <p:nvPr/>
        </p:nvSpPr>
        <p:spPr bwMode="auto">
          <a:xfrm flipH="1">
            <a:off x="9405857" y="2781300"/>
            <a:ext cx="284759" cy="279739"/>
          </a:xfrm>
          <a:prstGeom prst="ellipse">
            <a:avLst/>
          </a:prstGeom>
          <a:solidFill>
            <a:srgbClr val="87B0C7"/>
          </a:solidFill>
          <a:ln>
            <a:noFill/>
          </a:ln>
        </p:spPr>
        <p:txBody>
          <a:bodyPr/>
          <a:lstStyle/>
          <a:p>
            <a:pPr eaLnBrk="1" hangingPunct="1"/>
            <a:endParaRPr lang="zh-CN" altLang="zh-CN" sz="2400">
              <a:solidFill>
                <a:schemeClr val="bg1"/>
              </a:solidFill>
            </a:endParaRPr>
          </a:p>
        </p:txBody>
      </p:sp>
      <p:grpSp>
        <p:nvGrpSpPr>
          <p:cNvPr id="10" name="组合 9"/>
          <p:cNvGrpSpPr/>
          <p:nvPr/>
        </p:nvGrpSpPr>
        <p:grpSpPr>
          <a:xfrm>
            <a:off x="8274285" y="2882006"/>
            <a:ext cx="1315607" cy="1315391"/>
            <a:chOff x="6598099" y="2161504"/>
            <a:chExt cx="986705" cy="986543"/>
          </a:xfrm>
        </p:grpSpPr>
        <p:sp>
          <p:nvSpPr>
            <p:cNvPr id="112" name="Freeform 77"/>
            <p:cNvSpPr/>
            <p:nvPr/>
          </p:nvSpPr>
          <p:spPr bwMode="auto">
            <a:xfrm flipH="1">
              <a:off x="6780891" y="2883228"/>
              <a:ext cx="141757" cy="264819"/>
            </a:xfrm>
            <a:custGeom>
              <a:avLst/>
              <a:gdLst>
                <a:gd name="T0" fmla="*/ 20 w 152"/>
                <a:gd name="T1" fmla="*/ 0 h 284"/>
                <a:gd name="T2" fmla="*/ 0 w 152"/>
                <a:gd name="T3" fmla="*/ 148 h 284"/>
                <a:gd name="T4" fmla="*/ 139 w 152"/>
                <a:gd name="T5" fmla="*/ 284 h 284"/>
                <a:gd name="T6" fmla="*/ 152 w 152"/>
                <a:gd name="T7" fmla="*/ 130 h 284"/>
                <a:gd name="T8" fmla="*/ 20 w 152"/>
                <a:gd name="T9" fmla="*/ 0 h 2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2" h="284">
                  <a:moveTo>
                    <a:pt x="20" y="0"/>
                  </a:moveTo>
                  <a:lnTo>
                    <a:pt x="0" y="148"/>
                  </a:lnTo>
                  <a:lnTo>
                    <a:pt x="139" y="284"/>
                  </a:lnTo>
                  <a:lnTo>
                    <a:pt x="152" y="130"/>
                  </a:lnTo>
                  <a:lnTo>
                    <a:pt x="20" y="0"/>
                  </a:lnTo>
                  <a:close/>
                </a:path>
              </a:pathLst>
            </a:custGeom>
            <a:solidFill>
              <a:srgbClr val="87B0C7"/>
            </a:solidFill>
            <a:ln w="9525">
              <a:solidFill>
                <a:schemeClr val="bg1"/>
              </a:solidFill>
              <a:round/>
            </a:ln>
          </p:spPr>
          <p:txBody>
            <a:bodyPr/>
            <a:lstStyle/>
            <a:p>
              <a:endParaRPr lang="zh-CN" altLang="en-US" sz="2400">
                <a:solidFill>
                  <a:schemeClr val="bg1"/>
                </a:solidFill>
              </a:endParaRPr>
            </a:p>
          </p:txBody>
        </p:sp>
        <p:sp>
          <p:nvSpPr>
            <p:cNvPr id="113" name="Freeform 78"/>
            <p:cNvSpPr/>
            <p:nvPr/>
          </p:nvSpPr>
          <p:spPr bwMode="auto">
            <a:xfrm flipH="1">
              <a:off x="6780891" y="2883228"/>
              <a:ext cx="141757" cy="264819"/>
            </a:xfrm>
            <a:custGeom>
              <a:avLst/>
              <a:gdLst>
                <a:gd name="T0" fmla="*/ 20 w 152"/>
                <a:gd name="T1" fmla="*/ 0 h 284"/>
                <a:gd name="T2" fmla="*/ 0 w 152"/>
                <a:gd name="T3" fmla="*/ 148 h 284"/>
                <a:gd name="T4" fmla="*/ 139 w 152"/>
                <a:gd name="T5" fmla="*/ 284 h 284"/>
                <a:gd name="T6" fmla="*/ 152 w 152"/>
                <a:gd name="T7" fmla="*/ 130 h 284"/>
                <a:gd name="T8" fmla="*/ 20 w 152"/>
                <a:gd name="T9" fmla="*/ 0 h 2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2" h="284">
                  <a:moveTo>
                    <a:pt x="20" y="0"/>
                  </a:moveTo>
                  <a:lnTo>
                    <a:pt x="0" y="148"/>
                  </a:lnTo>
                  <a:lnTo>
                    <a:pt x="139" y="284"/>
                  </a:lnTo>
                  <a:lnTo>
                    <a:pt x="152" y="130"/>
                  </a:lnTo>
                  <a:lnTo>
                    <a:pt x="20" y="0"/>
                  </a:lnTo>
                </a:path>
              </a:pathLst>
            </a:custGeom>
            <a:solidFill>
              <a:srgbClr val="87B0C7"/>
            </a:solidFill>
            <a:ln w="9525">
              <a:solidFill>
                <a:schemeClr val="bg1"/>
              </a:solidFill>
              <a:round/>
            </a:ln>
          </p:spPr>
          <p:txBody>
            <a:bodyPr/>
            <a:lstStyle/>
            <a:p>
              <a:endParaRPr lang="zh-CN" altLang="en-US" sz="2400">
                <a:solidFill>
                  <a:schemeClr val="bg1"/>
                </a:solidFill>
              </a:endParaRPr>
            </a:p>
          </p:txBody>
        </p:sp>
        <p:sp>
          <p:nvSpPr>
            <p:cNvPr id="114" name="Freeform 79"/>
            <p:cNvSpPr/>
            <p:nvPr/>
          </p:nvSpPr>
          <p:spPr bwMode="auto">
            <a:xfrm flipH="1">
              <a:off x="6598099" y="2820753"/>
              <a:ext cx="264862" cy="142666"/>
            </a:xfrm>
            <a:custGeom>
              <a:avLst/>
              <a:gdLst>
                <a:gd name="T0" fmla="*/ 0 w 284"/>
                <a:gd name="T1" fmla="*/ 23 h 153"/>
                <a:gd name="T2" fmla="*/ 149 w 284"/>
                <a:gd name="T3" fmla="*/ 0 h 153"/>
                <a:gd name="T4" fmla="*/ 284 w 284"/>
                <a:gd name="T5" fmla="*/ 142 h 153"/>
                <a:gd name="T6" fmla="*/ 130 w 284"/>
                <a:gd name="T7" fmla="*/ 153 h 153"/>
                <a:gd name="T8" fmla="*/ 0 w 284"/>
                <a:gd name="T9" fmla="*/ 23 h 1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4" h="153">
                  <a:moveTo>
                    <a:pt x="0" y="23"/>
                  </a:moveTo>
                  <a:lnTo>
                    <a:pt x="149" y="0"/>
                  </a:lnTo>
                  <a:lnTo>
                    <a:pt x="284" y="142"/>
                  </a:lnTo>
                  <a:lnTo>
                    <a:pt x="130" y="153"/>
                  </a:lnTo>
                  <a:lnTo>
                    <a:pt x="0" y="23"/>
                  </a:lnTo>
                  <a:close/>
                </a:path>
              </a:pathLst>
            </a:custGeom>
            <a:solidFill>
              <a:srgbClr val="87B0C7"/>
            </a:solidFill>
            <a:ln w="9525">
              <a:solidFill>
                <a:schemeClr val="bg1"/>
              </a:solidFill>
              <a:round/>
            </a:ln>
          </p:spPr>
          <p:txBody>
            <a:bodyPr/>
            <a:lstStyle/>
            <a:p>
              <a:endParaRPr lang="zh-CN" altLang="en-US" sz="2400">
                <a:solidFill>
                  <a:schemeClr val="bg1"/>
                </a:solidFill>
              </a:endParaRPr>
            </a:p>
          </p:txBody>
        </p:sp>
        <p:sp>
          <p:nvSpPr>
            <p:cNvPr id="115" name="Freeform 80"/>
            <p:cNvSpPr/>
            <p:nvPr/>
          </p:nvSpPr>
          <p:spPr bwMode="auto">
            <a:xfrm flipH="1">
              <a:off x="6598099" y="2820753"/>
              <a:ext cx="264862" cy="142666"/>
            </a:xfrm>
            <a:custGeom>
              <a:avLst/>
              <a:gdLst>
                <a:gd name="T0" fmla="*/ 0 w 284"/>
                <a:gd name="T1" fmla="*/ 23 h 153"/>
                <a:gd name="T2" fmla="*/ 149 w 284"/>
                <a:gd name="T3" fmla="*/ 0 h 153"/>
                <a:gd name="T4" fmla="*/ 284 w 284"/>
                <a:gd name="T5" fmla="*/ 142 h 153"/>
                <a:gd name="T6" fmla="*/ 130 w 284"/>
                <a:gd name="T7" fmla="*/ 153 h 153"/>
                <a:gd name="T8" fmla="*/ 0 w 284"/>
                <a:gd name="T9" fmla="*/ 23 h 1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4" h="153">
                  <a:moveTo>
                    <a:pt x="0" y="23"/>
                  </a:moveTo>
                  <a:lnTo>
                    <a:pt x="149" y="0"/>
                  </a:lnTo>
                  <a:lnTo>
                    <a:pt x="284" y="142"/>
                  </a:lnTo>
                  <a:lnTo>
                    <a:pt x="130" y="153"/>
                  </a:lnTo>
                  <a:lnTo>
                    <a:pt x="0" y="23"/>
                  </a:lnTo>
                </a:path>
              </a:pathLst>
            </a:custGeom>
            <a:solidFill>
              <a:srgbClr val="87B0C7"/>
            </a:solidFill>
            <a:ln w="9525">
              <a:solidFill>
                <a:schemeClr val="bg1"/>
              </a:solidFill>
              <a:round/>
            </a:ln>
          </p:spPr>
          <p:txBody>
            <a:bodyPr/>
            <a:lstStyle/>
            <a:p>
              <a:endParaRPr lang="zh-CN" altLang="en-US" sz="2400">
                <a:solidFill>
                  <a:schemeClr val="bg1"/>
                </a:solidFill>
              </a:endParaRPr>
            </a:p>
          </p:txBody>
        </p:sp>
        <p:sp>
          <p:nvSpPr>
            <p:cNvPr id="116" name="Freeform 81"/>
            <p:cNvSpPr/>
            <p:nvPr/>
          </p:nvSpPr>
          <p:spPr bwMode="auto">
            <a:xfrm flipH="1">
              <a:off x="6861096" y="2918662"/>
              <a:ext cx="24248" cy="145464"/>
            </a:xfrm>
            <a:custGeom>
              <a:avLst/>
              <a:gdLst>
                <a:gd name="T0" fmla="*/ 20 w 26"/>
                <a:gd name="T1" fmla="*/ 0 h 156"/>
                <a:gd name="T2" fmla="*/ 0 w 26"/>
                <a:gd name="T3" fmla="*/ 149 h 156"/>
                <a:gd name="T4" fmla="*/ 7 w 26"/>
                <a:gd name="T5" fmla="*/ 156 h 156"/>
                <a:gd name="T6" fmla="*/ 26 w 26"/>
                <a:gd name="T7" fmla="*/ 7 h 156"/>
                <a:gd name="T8" fmla="*/ 22 w 26"/>
                <a:gd name="T9" fmla="*/ 4 h 156"/>
                <a:gd name="T10" fmla="*/ 20 w 26"/>
                <a:gd name="T11" fmla="*/ 0 h 1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156">
                  <a:moveTo>
                    <a:pt x="20" y="0"/>
                  </a:moveTo>
                  <a:lnTo>
                    <a:pt x="0" y="149"/>
                  </a:lnTo>
                  <a:lnTo>
                    <a:pt x="7" y="156"/>
                  </a:lnTo>
                  <a:lnTo>
                    <a:pt x="26" y="7"/>
                  </a:lnTo>
                  <a:lnTo>
                    <a:pt x="22" y="4"/>
                  </a:lnTo>
                  <a:lnTo>
                    <a:pt x="20" y="0"/>
                  </a:lnTo>
                  <a:close/>
                </a:path>
              </a:pathLst>
            </a:custGeom>
            <a:solidFill>
              <a:srgbClr val="87B0C7"/>
            </a:solidFill>
            <a:ln w="9525">
              <a:solidFill>
                <a:schemeClr val="bg1"/>
              </a:solidFill>
              <a:round/>
            </a:ln>
          </p:spPr>
          <p:txBody>
            <a:bodyPr/>
            <a:lstStyle/>
            <a:p>
              <a:endParaRPr lang="zh-CN" altLang="en-US" sz="2400">
                <a:solidFill>
                  <a:schemeClr val="bg1"/>
                </a:solidFill>
              </a:endParaRPr>
            </a:p>
          </p:txBody>
        </p:sp>
        <p:sp>
          <p:nvSpPr>
            <p:cNvPr id="117" name="Freeform 82"/>
            <p:cNvSpPr/>
            <p:nvPr/>
          </p:nvSpPr>
          <p:spPr bwMode="auto">
            <a:xfrm flipH="1">
              <a:off x="6861096" y="2918662"/>
              <a:ext cx="24248" cy="145464"/>
            </a:xfrm>
            <a:custGeom>
              <a:avLst/>
              <a:gdLst>
                <a:gd name="T0" fmla="*/ 20 w 26"/>
                <a:gd name="T1" fmla="*/ 0 h 156"/>
                <a:gd name="T2" fmla="*/ 0 w 26"/>
                <a:gd name="T3" fmla="*/ 149 h 156"/>
                <a:gd name="T4" fmla="*/ 7 w 26"/>
                <a:gd name="T5" fmla="*/ 156 h 156"/>
                <a:gd name="T6" fmla="*/ 26 w 26"/>
                <a:gd name="T7" fmla="*/ 7 h 156"/>
                <a:gd name="T8" fmla="*/ 22 w 26"/>
                <a:gd name="T9" fmla="*/ 4 h 156"/>
                <a:gd name="T10" fmla="*/ 20 w 26"/>
                <a:gd name="T11" fmla="*/ 0 h 1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156">
                  <a:moveTo>
                    <a:pt x="20" y="0"/>
                  </a:moveTo>
                  <a:lnTo>
                    <a:pt x="0" y="149"/>
                  </a:lnTo>
                  <a:lnTo>
                    <a:pt x="7" y="156"/>
                  </a:lnTo>
                  <a:lnTo>
                    <a:pt x="26" y="7"/>
                  </a:lnTo>
                  <a:lnTo>
                    <a:pt x="22" y="4"/>
                  </a:lnTo>
                  <a:lnTo>
                    <a:pt x="20" y="0"/>
                  </a:lnTo>
                </a:path>
              </a:pathLst>
            </a:custGeom>
            <a:solidFill>
              <a:srgbClr val="87B0C7"/>
            </a:solidFill>
            <a:ln w="9525">
              <a:solidFill>
                <a:schemeClr val="bg1"/>
              </a:solidFill>
              <a:round/>
            </a:ln>
          </p:spPr>
          <p:txBody>
            <a:bodyPr/>
            <a:lstStyle/>
            <a:p>
              <a:endParaRPr lang="zh-CN" altLang="en-US" sz="2400">
                <a:solidFill>
                  <a:schemeClr val="bg1"/>
                </a:solidFill>
              </a:endParaRPr>
            </a:p>
          </p:txBody>
        </p:sp>
        <p:sp>
          <p:nvSpPr>
            <p:cNvPr id="118" name="Freeform 83"/>
            <p:cNvSpPr/>
            <p:nvPr/>
          </p:nvSpPr>
          <p:spPr bwMode="auto">
            <a:xfrm flipH="1">
              <a:off x="6837781" y="3098626"/>
              <a:ext cx="6528" cy="6527"/>
            </a:xfrm>
            <a:custGeom>
              <a:avLst/>
              <a:gdLst>
                <a:gd name="T0" fmla="*/ 0 w 7"/>
                <a:gd name="T1" fmla="*/ 0 h 7"/>
                <a:gd name="T2" fmla="*/ 0 w 7"/>
                <a:gd name="T3" fmla="*/ 0 h 7"/>
                <a:gd name="T4" fmla="*/ 7 w 7"/>
                <a:gd name="T5" fmla="*/ 7 h 7"/>
                <a:gd name="T6" fmla="*/ 7 w 7"/>
                <a:gd name="T7" fmla="*/ 7 h 7"/>
                <a:gd name="T8" fmla="*/ 0 w 7"/>
                <a:gd name="T9" fmla="*/ 0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7">
                  <a:moveTo>
                    <a:pt x="0" y="0"/>
                  </a:moveTo>
                  <a:lnTo>
                    <a:pt x="0" y="0"/>
                  </a:lnTo>
                  <a:lnTo>
                    <a:pt x="7" y="7"/>
                  </a:lnTo>
                  <a:lnTo>
                    <a:pt x="0" y="0"/>
                  </a:lnTo>
                  <a:close/>
                </a:path>
              </a:pathLst>
            </a:custGeom>
            <a:solidFill>
              <a:srgbClr val="87B0C7"/>
            </a:solidFill>
            <a:ln w="9525">
              <a:solidFill>
                <a:schemeClr val="bg1"/>
              </a:solidFill>
              <a:round/>
            </a:ln>
          </p:spPr>
          <p:txBody>
            <a:bodyPr/>
            <a:lstStyle/>
            <a:p>
              <a:endParaRPr lang="zh-CN" altLang="en-US" sz="2400">
                <a:solidFill>
                  <a:schemeClr val="bg1"/>
                </a:solidFill>
              </a:endParaRPr>
            </a:p>
          </p:txBody>
        </p:sp>
        <p:sp>
          <p:nvSpPr>
            <p:cNvPr id="119" name="Freeform 84"/>
            <p:cNvSpPr/>
            <p:nvPr/>
          </p:nvSpPr>
          <p:spPr bwMode="auto">
            <a:xfrm flipH="1">
              <a:off x="6837781" y="3098626"/>
              <a:ext cx="6528" cy="6527"/>
            </a:xfrm>
            <a:custGeom>
              <a:avLst/>
              <a:gdLst>
                <a:gd name="T0" fmla="*/ 0 w 7"/>
                <a:gd name="T1" fmla="*/ 0 h 7"/>
                <a:gd name="T2" fmla="*/ 0 w 7"/>
                <a:gd name="T3" fmla="*/ 0 h 7"/>
                <a:gd name="T4" fmla="*/ 7 w 7"/>
                <a:gd name="T5" fmla="*/ 7 h 7"/>
                <a:gd name="T6" fmla="*/ 7 w 7"/>
                <a:gd name="T7" fmla="*/ 7 h 7"/>
                <a:gd name="T8" fmla="*/ 0 w 7"/>
                <a:gd name="T9" fmla="*/ 0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7">
                  <a:moveTo>
                    <a:pt x="0" y="0"/>
                  </a:moveTo>
                  <a:lnTo>
                    <a:pt x="0" y="0"/>
                  </a:lnTo>
                  <a:lnTo>
                    <a:pt x="7" y="7"/>
                  </a:lnTo>
                  <a:lnTo>
                    <a:pt x="0" y="0"/>
                  </a:lnTo>
                </a:path>
              </a:pathLst>
            </a:custGeom>
            <a:solidFill>
              <a:srgbClr val="87B0C7"/>
            </a:solidFill>
            <a:ln w="9525">
              <a:solidFill>
                <a:schemeClr val="bg1"/>
              </a:solidFill>
              <a:round/>
            </a:ln>
          </p:spPr>
          <p:txBody>
            <a:bodyPr/>
            <a:lstStyle/>
            <a:p>
              <a:endParaRPr lang="zh-CN" altLang="en-US" sz="2400">
                <a:solidFill>
                  <a:schemeClr val="bg1"/>
                </a:solidFill>
              </a:endParaRPr>
            </a:p>
          </p:txBody>
        </p:sp>
        <p:sp>
          <p:nvSpPr>
            <p:cNvPr id="120" name="Freeform 85"/>
            <p:cNvSpPr/>
            <p:nvPr/>
          </p:nvSpPr>
          <p:spPr bwMode="auto">
            <a:xfrm flipH="1">
              <a:off x="6820061" y="2961555"/>
              <a:ext cx="24248" cy="143599"/>
            </a:xfrm>
            <a:custGeom>
              <a:avLst/>
              <a:gdLst>
                <a:gd name="T0" fmla="*/ 20 w 26"/>
                <a:gd name="T1" fmla="*/ 0 h 154"/>
                <a:gd name="T2" fmla="*/ 0 w 26"/>
                <a:gd name="T3" fmla="*/ 147 h 154"/>
                <a:gd name="T4" fmla="*/ 7 w 26"/>
                <a:gd name="T5" fmla="*/ 154 h 154"/>
                <a:gd name="T6" fmla="*/ 26 w 26"/>
                <a:gd name="T7" fmla="*/ 5 h 154"/>
                <a:gd name="T8" fmla="*/ 24 w 26"/>
                <a:gd name="T9" fmla="*/ 2 h 154"/>
                <a:gd name="T10" fmla="*/ 20 w 26"/>
                <a:gd name="T11" fmla="*/ 0 h 15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154">
                  <a:moveTo>
                    <a:pt x="20" y="0"/>
                  </a:moveTo>
                  <a:lnTo>
                    <a:pt x="0" y="147"/>
                  </a:lnTo>
                  <a:lnTo>
                    <a:pt x="7" y="154"/>
                  </a:lnTo>
                  <a:lnTo>
                    <a:pt x="26" y="5"/>
                  </a:lnTo>
                  <a:lnTo>
                    <a:pt x="24" y="2"/>
                  </a:lnTo>
                  <a:lnTo>
                    <a:pt x="20" y="0"/>
                  </a:lnTo>
                  <a:close/>
                </a:path>
              </a:pathLst>
            </a:custGeom>
            <a:solidFill>
              <a:srgbClr val="87B0C7"/>
            </a:solidFill>
            <a:ln w="9525">
              <a:solidFill>
                <a:schemeClr val="bg1"/>
              </a:solidFill>
              <a:round/>
            </a:ln>
          </p:spPr>
          <p:txBody>
            <a:bodyPr/>
            <a:lstStyle/>
            <a:p>
              <a:endParaRPr lang="zh-CN" altLang="en-US" sz="2400">
                <a:solidFill>
                  <a:schemeClr val="bg1"/>
                </a:solidFill>
              </a:endParaRPr>
            </a:p>
          </p:txBody>
        </p:sp>
        <p:sp>
          <p:nvSpPr>
            <p:cNvPr id="121" name="Freeform 86"/>
            <p:cNvSpPr/>
            <p:nvPr/>
          </p:nvSpPr>
          <p:spPr bwMode="auto">
            <a:xfrm flipH="1">
              <a:off x="6820061" y="2961555"/>
              <a:ext cx="24248" cy="143599"/>
            </a:xfrm>
            <a:custGeom>
              <a:avLst/>
              <a:gdLst>
                <a:gd name="T0" fmla="*/ 20 w 26"/>
                <a:gd name="T1" fmla="*/ 0 h 154"/>
                <a:gd name="T2" fmla="*/ 0 w 26"/>
                <a:gd name="T3" fmla="*/ 147 h 154"/>
                <a:gd name="T4" fmla="*/ 7 w 26"/>
                <a:gd name="T5" fmla="*/ 154 h 154"/>
                <a:gd name="T6" fmla="*/ 26 w 26"/>
                <a:gd name="T7" fmla="*/ 5 h 154"/>
                <a:gd name="T8" fmla="*/ 24 w 26"/>
                <a:gd name="T9" fmla="*/ 2 h 154"/>
                <a:gd name="T10" fmla="*/ 20 w 26"/>
                <a:gd name="T11" fmla="*/ 0 h 15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154">
                  <a:moveTo>
                    <a:pt x="20" y="0"/>
                  </a:moveTo>
                  <a:lnTo>
                    <a:pt x="0" y="147"/>
                  </a:lnTo>
                  <a:lnTo>
                    <a:pt x="7" y="154"/>
                  </a:lnTo>
                  <a:lnTo>
                    <a:pt x="26" y="5"/>
                  </a:lnTo>
                  <a:lnTo>
                    <a:pt x="24" y="2"/>
                  </a:lnTo>
                  <a:lnTo>
                    <a:pt x="20" y="0"/>
                  </a:lnTo>
                </a:path>
              </a:pathLst>
            </a:custGeom>
            <a:solidFill>
              <a:srgbClr val="87B0C7"/>
            </a:solidFill>
            <a:ln w="9525">
              <a:solidFill>
                <a:schemeClr val="bg1"/>
              </a:solidFill>
              <a:round/>
            </a:ln>
          </p:spPr>
          <p:txBody>
            <a:bodyPr/>
            <a:lstStyle/>
            <a:p>
              <a:endParaRPr lang="zh-CN" altLang="en-US" sz="2400">
                <a:solidFill>
                  <a:schemeClr val="bg1"/>
                </a:solidFill>
              </a:endParaRPr>
            </a:p>
          </p:txBody>
        </p:sp>
        <p:sp>
          <p:nvSpPr>
            <p:cNvPr id="122" name="Freeform 87"/>
            <p:cNvSpPr/>
            <p:nvPr/>
          </p:nvSpPr>
          <p:spPr bwMode="auto">
            <a:xfrm flipH="1">
              <a:off x="6628875" y="2906540"/>
              <a:ext cx="12124" cy="7460"/>
            </a:xfrm>
            <a:custGeom>
              <a:avLst/>
              <a:gdLst>
                <a:gd name="T0" fmla="*/ 4 w 13"/>
                <a:gd name="T1" fmla="*/ 0 h 8"/>
                <a:gd name="T2" fmla="*/ 0 w 13"/>
                <a:gd name="T3" fmla="*/ 0 h 8"/>
                <a:gd name="T4" fmla="*/ 6 w 13"/>
                <a:gd name="T5" fmla="*/ 8 h 8"/>
                <a:gd name="T6" fmla="*/ 13 w 13"/>
                <a:gd name="T7" fmla="*/ 6 h 8"/>
                <a:gd name="T8" fmla="*/ 4 w 13"/>
                <a:gd name="T9" fmla="*/ 0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8">
                  <a:moveTo>
                    <a:pt x="4" y="0"/>
                  </a:moveTo>
                  <a:lnTo>
                    <a:pt x="0" y="0"/>
                  </a:lnTo>
                  <a:lnTo>
                    <a:pt x="6" y="8"/>
                  </a:lnTo>
                  <a:lnTo>
                    <a:pt x="13" y="6"/>
                  </a:lnTo>
                  <a:lnTo>
                    <a:pt x="4" y="0"/>
                  </a:lnTo>
                  <a:close/>
                </a:path>
              </a:pathLst>
            </a:custGeom>
            <a:solidFill>
              <a:srgbClr val="87B0C7"/>
            </a:solidFill>
            <a:ln w="9525">
              <a:solidFill>
                <a:schemeClr val="bg1"/>
              </a:solidFill>
              <a:round/>
            </a:ln>
          </p:spPr>
          <p:txBody>
            <a:bodyPr/>
            <a:lstStyle/>
            <a:p>
              <a:endParaRPr lang="zh-CN" altLang="en-US" sz="2400">
                <a:solidFill>
                  <a:schemeClr val="bg1"/>
                </a:solidFill>
              </a:endParaRPr>
            </a:p>
          </p:txBody>
        </p:sp>
        <p:sp>
          <p:nvSpPr>
            <p:cNvPr id="123" name="Freeform 88"/>
            <p:cNvSpPr/>
            <p:nvPr/>
          </p:nvSpPr>
          <p:spPr bwMode="auto">
            <a:xfrm flipH="1">
              <a:off x="6628875" y="2906540"/>
              <a:ext cx="12124" cy="7460"/>
            </a:xfrm>
            <a:custGeom>
              <a:avLst/>
              <a:gdLst>
                <a:gd name="T0" fmla="*/ 4 w 13"/>
                <a:gd name="T1" fmla="*/ 0 h 8"/>
                <a:gd name="T2" fmla="*/ 0 w 13"/>
                <a:gd name="T3" fmla="*/ 0 h 8"/>
                <a:gd name="T4" fmla="*/ 6 w 13"/>
                <a:gd name="T5" fmla="*/ 8 h 8"/>
                <a:gd name="T6" fmla="*/ 13 w 13"/>
                <a:gd name="T7" fmla="*/ 6 h 8"/>
                <a:gd name="T8" fmla="*/ 4 w 13"/>
                <a:gd name="T9" fmla="*/ 0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8">
                  <a:moveTo>
                    <a:pt x="4" y="0"/>
                  </a:moveTo>
                  <a:lnTo>
                    <a:pt x="0" y="0"/>
                  </a:lnTo>
                  <a:lnTo>
                    <a:pt x="6" y="8"/>
                  </a:lnTo>
                  <a:lnTo>
                    <a:pt x="13" y="6"/>
                  </a:lnTo>
                  <a:lnTo>
                    <a:pt x="4" y="0"/>
                  </a:lnTo>
                </a:path>
              </a:pathLst>
            </a:custGeom>
            <a:solidFill>
              <a:srgbClr val="87B0C7"/>
            </a:solidFill>
            <a:ln w="9525">
              <a:solidFill>
                <a:schemeClr val="bg1"/>
              </a:solidFill>
              <a:round/>
            </a:ln>
          </p:spPr>
          <p:txBody>
            <a:bodyPr/>
            <a:lstStyle/>
            <a:p>
              <a:endParaRPr lang="zh-CN" altLang="en-US" sz="2400">
                <a:solidFill>
                  <a:schemeClr val="bg1"/>
                </a:solidFill>
              </a:endParaRPr>
            </a:p>
          </p:txBody>
        </p:sp>
        <p:sp>
          <p:nvSpPr>
            <p:cNvPr id="124" name="Freeform 89"/>
            <p:cNvSpPr/>
            <p:nvPr/>
          </p:nvSpPr>
          <p:spPr bwMode="auto">
            <a:xfrm flipH="1">
              <a:off x="6775296" y="2922391"/>
              <a:ext cx="7461" cy="6527"/>
            </a:xfrm>
            <a:custGeom>
              <a:avLst/>
              <a:gdLst>
                <a:gd name="T0" fmla="*/ 0 w 8"/>
                <a:gd name="T1" fmla="*/ 0 h 7"/>
                <a:gd name="T2" fmla="*/ 0 w 8"/>
                <a:gd name="T3" fmla="*/ 0 h 7"/>
                <a:gd name="T4" fmla="*/ 8 w 8"/>
                <a:gd name="T5" fmla="*/ 7 h 7"/>
                <a:gd name="T6" fmla="*/ 8 w 8"/>
                <a:gd name="T7" fmla="*/ 7 h 7"/>
                <a:gd name="T8" fmla="*/ 0 w 8"/>
                <a:gd name="T9" fmla="*/ 0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7">
                  <a:moveTo>
                    <a:pt x="0" y="0"/>
                  </a:moveTo>
                  <a:lnTo>
                    <a:pt x="0" y="0"/>
                  </a:lnTo>
                  <a:lnTo>
                    <a:pt x="8" y="7"/>
                  </a:lnTo>
                  <a:lnTo>
                    <a:pt x="0" y="0"/>
                  </a:lnTo>
                  <a:close/>
                </a:path>
              </a:pathLst>
            </a:custGeom>
            <a:solidFill>
              <a:srgbClr val="87B0C7"/>
            </a:solidFill>
            <a:ln w="9525">
              <a:solidFill>
                <a:schemeClr val="bg1"/>
              </a:solidFill>
              <a:round/>
            </a:ln>
          </p:spPr>
          <p:txBody>
            <a:bodyPr/>
            <a:lstStyle/>
            <a:p>
              <a:endParaRPr lang="zh-CN" altLang="en-US" sz="2400">
                <a:solidFill>
                  <a:schemeClr val="bg1"/>
                </a:solidFill>
              </a:endParaRPr>
            </a:p>
          </p:txBody>
        </p:sp>
        <p:sp>
          <p:nvSpPr>
            <p:cNvPr id="125" name="Freeform 90"/>
            <p:cNvSpPr/>
            <p:nvPr/>
          </p:nvSpPr>
          <p:spPr bwMode="auto">
            <a:xfrm flipH="1">
              <a:off x="6775296" y="2922391"/>
              <a:ext cx="7461" cy="6527"/>
            </a:xfrm>
            <a:custGeom>
              <a:avLst/>
              <a:gdLst>
                <a:gd name="T0" fmla="*/ 0 w 8"/>
                <a:gd name="T1" fmla="*/ 0 h 7"/>
                <a:gd name="T2" fmla="*/ 0 w 8"/>
                <a:gd name="T3" fmla="*/ 0 h 7"/>
                <a:gd name="T4" fmla="*/ 8 w 8"/>
                <a:gd name="T5" fmla="*/ 7 h 7"/>
                <a:gd name="T6" fmla="*/ 8 w 8"/>
                <a:gd name="T7" fmla="*/ 7 h 7"/>
                <a:gd name="T8" fmla="*/ 0 w 8"/>
                <a:gd name="T9" fmla="*/ 0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7">
                  <a:moveTo>
                    <a:pt x="0" y="0"/>
                  </a:moveTo>
                  <a:lnTo>
                    <a:pt x="0" y="0"/>
                  </a:lnTo>
                  <a:lnTo>
                    <a:pt x="8" y="7"/>
                  </a:lnTo>
                  <a:lnTo>
                    <a:pt x="0" y="0"/>
                  </a:lnTo>
                </a:path>
              </a:pathLst>
            </a:custGeom>
            <a:solidFill>
              <a:srgbClr val="87B0C7"/>
            </a:solidFill>
            <a:ln w="9525">
              <a:solidFill>
                <a:schemeClr val="bg1"/>
              </a:solidFill>
              <a:round/>
            </a:ln>
          </p:spPr>
          <p:txBody>
            <a:bodyPr/>
            <a:lstStyle/>
            <a:p>
              <a:endParaRPr lang="zh-CN" altLang="en-US" sz="2400">
                <a:solidFill>
                  <a:schemeClr val="bg1"/>
                </a:solidFill>
              </a:endParaRPr>
            </a:p>
          </p:txBody>
        </p:sp>
        <p:sp>
          <p:nvSpPr>
            <p:cNvPr id="126" name="Freeform 91"/>
            <p:cNvSpPr/>
            <p:nvPr/>
          </p:nvSpPr>
          <p:spPr bwMode="auto">
            <a:xfrm flipH="1">
              <a:off x="6635403" y="2906540"/>
              <a:ext cx="147353" cy="22379"/>
            </a:xfrm>
            <a:custGeom>
              <a:avLst/>
              <a:gdLst>
                <a:gd name="T0" fmla="*/ 152 w 158"/>
                <a:gd name="T1" fmla="*/ 0 h 24"/>
                <a:gd name="T2" fmla="*/ 0 w 158"/>
                <a:gd name="T3" fmla="*/ 17 h 24"/>
                <a:gd name="T4" fmla="*/ 8 w 158"/>
                <a:gd name="T5" fmla="*/ 24 h 24"/>
                <a:gd name="T6" fmla="*/ 158 w 158"/>
                <a:gd name="T7" fmla="*/ 8 h 24"/>
                <a:gd name="T8" fmla="*/ 152 w 158"/>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 h="24">
                  <a:moveTo>
                    <a:pt x="152" y="0"/>
                  </a:moveTo>
                  <a:lnTo>
                    <a:pt x="0" y="17"/>
                  </a:lnTo>
                  <a:lnTo>
                    <a:pt x="8" y="24"/>
                  </a:lnTo>
                  <a:lnTo>
                    <a:pt x="158" y="8"/>
                  </a:lnTo>
                  <a:lnTo>
                    <a:pt x="152" y="0"/>
                  </a:lnTo>
                  <a:close/>
                </a:path>
              </a:pathLst>
            </a:custGeom>
            <a:solidFill>
              <a:srgbClr val="87B0C7"/>
            </a:solidFill>
            <a:ln w="9525">
              <a:solidFill>
                <a:schemeClr val="bg1"/>
              </a:solidFill>
              <a:round/>
            </a:ln>
          </p:spPr>
          <p:txBody>
            <a:bodyPr/>
            <a:lstStyle/>
            <a:p>
              <a:endParaRPr lang="zh-CN" altLang="en-US" sz="2400">
                <a:solidFill>
                  <a:schemeClr val="bg1"/>
                </a:solidFill>
              </a:endParaRPr>
            </a:p>
          </p:txBody>
        </p:sp>
        <p:sp>
          <p:nvSpPr>
            <p:cNvPr id="127" name="Freeform 92"/>
            <p:cNvSpPr/>
            <p:nvPr/>
          </p:nvSpPr>
          <p:spPr bwMode="auto">
            <a:xfrm flipH="1">
              <a:off x="6635403" y="2906540"/>
              <a:ext cx="147353" cy="22379"/>
            </a:xfrm>
            <a:custGeom>
              <a:avLst/>
              <a:gdLst>
                <a:gd name="T0" fmla="*/ 152 w 158"/>
                <a:gd name="T1" fmla="*/ 0 h 24"/>
                <a:gd name="T2" fmla="*/ 0 w 158"/>
                <a:gd name="T3" fmla="*/ 17 h 24"/>
                <a:gd name="T4" fmla="*/ 8 w 158"/>
                <a:gd name="T5" fmla="*/ 24 h 24"/>
                <a:gd name="T6" fmla="*/ 158 w 158"/>
                <a:gd name="T7" fmla="*/ 8 h 24"/>
                <a:gd name="T8" fmla="*/ 152 w 158"/>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 h="24">
                  <a:moveTo>
                    <a:pt x="152" y="0"/>
                  </a:moveTo>
                  <a:lnTo>
                    <a:pt x="0" y="17"/>
                  </a:lnTo>
                  <a:lnTo>
                    <a:pt x="8" y="24"/>
                  </a:lnTo>
                  <a:lnTo>
                    <a:pt x="158" y="8"/>
                  </a:lnTo>
                  <a:lnTo>
                    <a:pt x="152" y="0"/>
                  </a:lnTo>
                </a:path>
              </a:pathLst>
            </a:custGeom>
            <a:solidFill>
              <a:srgbClr val="87B0C7"/>
            </a:solidFill>
            <a:ln w="9525">
              <a:solidFill>
                <a:schemeClr val="bg1"/>
              </a:solidFill>
              <a:round/>
            </a:ln>
          </p:spPr>
          <p:txBody>
            <a:bodyPr/>
            <a:lstStyle/>
            <a:p>
              <a:endParaRPr lang="zh-CN" altLang="en-US" sz="2400">
                <a:solidFill>
                  <a:schemeClr val="bg1"/>
                </a:solidFill>
              </a:endParaRPr>
            </a:p>
          </p:txBody>
        </p:sp>
        <p:sp>
          <p:nvSpPr>
            <p:cNvPr id="128" name="Freeform 93"/>
            <p:cNvSpPr/>
            <p:nvPr/>
          </p:nvSpPr>
          <p:spPr bwMode="auto">
            <a:xfrm flipH="1">
              <a:off x="6676438" y="2860849"/>
              <a:ext cx="10259" cy="4662"/>
            </a:xfrm>
            <a:custGeom>
              <a:avLst/>
              <a:gdLst>
                <a:gd name="T0" fmla="*/ 4 w 11"/>
                <a:gd name="T1" fmla="*/ 0 h 5"/>
                <a:gd name="T2" fmla="*/ 0 w 11"/>
                <a:gd name="T3" fmla="*/ 0 h 5"/>
                <a:gd name="T4" fmla="*/ 5 w 11"/>
                <a:gd name="T5" fmla="*/ 5 h 5"/>
                <a:gd name="T6" fmla="*/ 11 w 11"/>
                <a:gd name="T7" fmla="*/ 5 h 5"/>
                <a:gd name="T8" fmla="*/ 4 w 11"/>
                <a:gd name="T9" fmla="*/ 0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 h="5">
                  <a:moveTo>
                    <a:pt x="4" y="0"/>
                  </a:moveTo>
                  <a:lnTo>
                    <a:pt x="0" y="0"/>
                  </a:lnTo>
                  <a:lnTo>
                    <a:pt x="5" y="5"/>
                  </a:lnTo>
                  <a:lnTo>
                    <a:pt x="11" y="5"/>
                  </a:lnTo>
                  <a:lnTo>
                    <a:pt x="4" y="0"/>
                  </a:lnTo>
                  <a:close/>
                </a:path>
              </a:pathLst>
            </a:custGeom>
            <a:solidFill>
              <a:srgbClr val="87B0C7"/>
            </a:solidFill>
            <a:ln w="9525">
              <a:solidFill>
                <a:schemeClr val="bg1"/>
              </a:solidFill>
              <a:round/>
            </a:ln>
          </p:spPr>
          <p:txBody>
            <a:bodyPr/>
            <a:lstStyle/>
            <a:p>
              <a:endParaRPr lang="zh-CN" altLang="en-US" sz="2400">
                <a:solidFill>
                  <a:schemeClr val="bg1"/>
                </a:solidFill>
              </a:endParaRPr>
            </a:p>
          </p:txBody>
        </p:sp>
        <p:sp>
          <p:nvSpPr>
            <p:cNvPr id="129" name="Freeform 94"/>
            <p:cNvSpPr/>
            <p:nvPr/>
          </p:nvSpPr>
          <p:spPr bwMode="auto">
            <a:xfrm flipH="1">
              <a:off x="6676438" y="2860849"/>
              <a:ext cx="10259" cy="4662"/>
            </a:xfrm>
            <a:custGeom>
              <a:avLst/>
              <a:gdLst>
                <a:gd name="T0" fmla="*/ 4 w 11"/>
                <a:gd name="T1" fmla="*/ 0 h 5"/>
                <a:gd name="T2" fmla="*/ 0 w 11"/>
                <a:gd name="T3" fmla="*/ 0 h 5"/>
                <a:gd name="T4" fmla="*/ 5 w 11"/>
                <a:gd name="T5" fmla="*/ 5 h 5"/>
                <a:gd name="T6" fmla="*/ 11 w 11"/>
                <a:gd name="T7" fmla="*/ 5 h 5"/>
                <a:gd name="T8" fmla="*/ 4 w 11"/>
                <a:gd name="T9" fmla="*/ 0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 h="5">
                  <a:moveTo>
                    <a:pt x="4" y="0"/>
                  </a:moveTo>
                  <a:lnTo>
                    <a:pt x="0" y="0"/>
                  </a:lnTo>
                  <a:lnTo>
                    <a:pt x="5" y="5"/>
                  </a:lnTo>
                  <a:lnTo>
                    <a:pt x="11" y="5"/>
                  </a:lnTo>
                  <a:lnTo>
                    <a:pt x="4" y="0"/>
                  </a:lnTo>
                </a:path>
              </a:pathLst>
            </a:custGeom>
            <a:solidFill>
              <a:srgbClr val="87B0C7"/>
            </a:solidFill>
            <a:ln w="9525">
              <a:solidFill>
                <a:schemeClr val="bg1"/>
              </a:solidFill>
              <a:round/>
            </a:ln>
          </p:spPr>
          <p:txBody>
            <a:bodyPr/>
            <a:lstStyle/>
            <a:p>
              <a:endParaRPr lang="zh-CN" altLang="en-US" sz="2400">
                <a:solidFill>
                  <a:schemeClr val="bg1"/>
                </a:solidFill>
              </a:endParaRPr>
            </a:p>
          </p:txBody>
        </p:sp>
        <p:sp>
          <p:nvSpPr>
            <p:cNvPr id="130" name="Freeform 95"/>
            <p:cNvSpPr/>
            <p:nvPr/>
          </p:nvSpPr>
          <p:spPr bwMode="auto">
            <a:xfrm flipH="1">
              <a:off x="6682034" y="2860849"/>
              <a:ext cx="148286" cy="20514"/>
            </a:xfrm>
            <a:custGeom>
              <a:avLst/>
              <a:gdLst>
                <a:gd name="T0" fmla="*/ 154 w 159"/>
                <a:gd name="T1" fmla="*/ 0 h 22"/>
                <a:gd name="T2" fmla="*/ 0 w 159"/>
                <a:gd name="T3" fmla="*/ 14 h 22"/>
                <a:gd name="T4" fmla="*/ 7 w 159"/>
                <a:gd name="T5" fmla="*/ 22 h 22"/>
                <a:gd name="T6" fmla="*/ 159 w 159"/>
                <a:gd name="T7" fmla="*/ 5 h 22"/>
                <a:gd name="T8" fmla="*/ 154 w 159"/>
                <a:gd name="T9" fmla="*/ 0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9" h="22">
                  <a:moveTo>
                    <a:pt x="154" y="0"/>
                  </a:moveTo>
                  <a:lnTo>
                    <a:pt x="0" y="14"/>
                  </a:lnTo>
                  <a:lnTo>
                    <a:pt x="7" y="22"/>
                  </a:lnTo>
                  <a:lnTo>
                    <a:pt x="159" y="5"/>
                  </a:lnTo>
                  <a:lnTo>
                    <a:pt x="154" y="0"/>
                  </a:lnTo>
                  <a:close/>
                </a:path>
              </a:pathLst>
            </a:custGeom>
            <a:solidFill>
              <a:srgbClr val="87B0C7"/>
            </a:solidFill>
            <a:ln w="9525">
              <a:solidFill>
                <a:schemeClr val="bg1"/>
              </a:solidFill>
              <a:round/>
            </a:ln>
          </p:spPr>
          <p:txBody>
            <a:bodyPr/>
            <a:lstStyle/>
            <a:p>
              <a:endParaRPr lang="zh-CN" altLang="en-US" sz="2400">
                <a:solidFill>
                  <a:schemeClr val="bg1"/>
                </a:solidFill>
              </a:endParaRPr>
            </a:p>
          </p:txBody>
        </p:sp>
        <p:sp>
          <p:nvSpPr>
            <p:cNvPr id="131" name="Freeform 96"/>
            <p:cNvSpPr/>
            <p:nvPr/>
          </p:nvSpPr>
          <p:spPr bwMode="auto">
            <a:xfrm flipH="1">
              <a:off x="6682034" y="2860849"/>
              <a:ext cx="148286" cy="20514"/>
            </a:xfrm>
            <a:custGeom>
              <a:avLst/>
              <a:gdLst>
                <a:gd name="T0" fmla="*/ 154 w 159"/>
                <a:gd name="T1" fmla="*/ 0 h 22"/>
                <a:gd name="T2" fmla="*/ 0 w 159"/>
                <a:gd name="T3" fmla="*/ 14 h 22"/>
                <a:gd name="T4" fmla="*/ 7 w 159"/>
                <a:gd name="T5" fmla="*/ 22 h 22"/>
                <a:gd name="T6" fmla="*/ 159 w 159"/>
                <a:gd name="T7" fmla="*/ 5 h 22"/>
                <a:gd name="T8" fmla="*/ 154 w 159"/>
                <a:gd name="T9" fmla="*/ 0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9" h="22">
                  <a:moveTo>
                    <a:pt x="154" y="0"/>
                  </a:moveTo>
                  <a:lnTo>
                    <a:pt x="0" y="14"/>
                  </a:lnTo>
                  <a:lnTo>
                    <a:pt x="7" y="22"/>
                  </a:lnTo>
                  <a:lnTo>
                    <a:pt x="159" y="5"/>
                  </a:lnTo>
                  <a:lnTo>
                    <a:pt x="154" y="0"/>
                  </a:lnTo>
                </a:path>
              </a:pathLst>
            </a:custGeom>
            <a:solidFill>
              <a:srgbClr val="87B0C7"/>
            </a:solidFill>
            <a:ln w="9525">
              <a:solidFill>
                <a:schemeClr val="bg1"/>
              </a:solidFill>
              <a:round/>
            </a:ln>
          </p:spPr>
          <p:txBody>
            <a:bodyPr/>
            <a:lstStyle/>
            <a:p>
              <a:endParaRPr lang="zh-CN" altLang="en-US" sz="2400">
                <a:solidFill>
                  <a:schemeClr val="bg1"/>
                </a:solidFill>
              </a:endParaRPr>
            </a:p>
          </p:txBody>
        </p:sp>
        <p:sp>
          <p:nvSpPr>
            <p:cNvPr id="132" name="Freeform 97"/>
            <p:cNvSpPr/>
            <p:nvPr/>
          </p:nvSpPr>
          <p:spPr bwMode="auto">
            <a:xfrm flipH="1">
              <a:off x="6741721" y="2161504"/>
              <a:ext cx="843083" cy="842944"/>
            </a:xfrm>
            <a:custGeom>
              <a:avLst/>
              <a:gdLst>
                <a:gd name="T0" fmla="*/ 55 w 493"/>
                <a:gd name="T1" fmla="*/ 9 h 493"/>
                <a:gd name="T2" fmla="*/ 55 w 493"/>
                <a:gd name="T3" fmla="*/ 9 h 493"/>
                <a:gd name="T4" fmla="*/ 31 w 493"/>
                <a:gd name="T5" fmla="*/ 0 h 493"/>
                <a:gd name="T6" fmla="*/ 0 w 493"/>
                <a:gd name="T7" fmla="*/ 31 h 493"/>
                <a:gd name="T8" fmla="*/ 11 w 493"/>
                <a:gd name="T9" fmla="*/ 57 h 493"/>
                <a:gd name="T10" fmla="*/ 11 w 493"/>
                <a:gd name="T11" fmla="*/ 57 h 493"/>
                <a:gd name="T12" fmla="*/ 862 w 493"/>
                <a:gd name="T13" fmla="*/ 904 h 493"/>
                <a:gd name="T14" fmla="*/ 904 w 493"/>
                <a:gd name="T15" fmla="*/ 860 h 493"/>
                <a:gd name="T16" fmla="*/ 55 w 493"/>
                <a:gd name="T17" fmla="*/ 9 h 49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93" h="493">
                  <a:moveTo>
                    <a:pt x="30" y="5"/>
                  </a:moveTo>
                  <a:cubicBezTo>
                    <a:pt x="30" y="5"/>
                    <a:pt x="30" y="5"/>
                    <a:pt x="30" y="5"/>
                  </a:cubicBezTo>
                  <a:cubicBezTo>
                    <a:pt x="27" y="2"/>
                    <a:pt x="22" y="0"/>
                    <a:pt x="17" y="0"/>
                  </a:cubicBezTo>
                  <a:cubicBezTo>
                    <a:pt x="8" y="0"/>
                    <a:pt x="0" y="8"/>
                    <a:pt x="0" y="17"/>
                  </a:cubicBezTo>
                  <a:cubicBezTo>
                    <a:pt x="0" y="23"/>
                    <a:pt x="2" y="28"/>
                    <a:pt x="6" y="31"/>
                  </a:cubicBezTo>
                  <a:cubicBezTo>
                    <a:pt x="6" y="31"/>
                    <a:pt x="6" y="31"/>
                    <a:pt x="6" y="31"/>
                  </a:cubicBezTo>
                  <a:cubicBezTo>
                    <a:pt x="470" y="493"/>
                    <a:pt x="470" y="493"/>
                    <a:pt x="470" y="493"/>
                  </a:cubicBezTo>
                  <a:cubicBezTo>
                    <a:pt x="493" y="469"/>
                    <a:pt x="493" y="469"/>
                    <a:pt x="493" y="469"/>
                  </a:cubicBezTo>
                  <a:cubicBezTo>
                    <a:pt x="30" y="5"/>
                    <a:pt x="30" y="5"/>
                    <a:pt x="30" y="5"/>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schemeClr val="bg1"/>
                </a:solidFill>
              </a:endParaRPr>
            </a:p>
          </p:txBody>
        </p:sp>
      </p:grpSp>
      <p:sp>
        <p:nvSpPr>
          <p:cNvPr id="133" name="Freeform 98"/>
          <p:cNvSpPr/>
          <p:nvPr/>
        </p:nvSpPr>
        <p:spPr bwMode="auto">
          <a:xfrm flipH="1">
            <a:off x="10532455" y="3907713"/>
            <a:ext cx="72123" cy="73353"/>
          </a:xfrm>
          <a:custGeom>
            <a:avLst/>
            <a:gdLst>
              <a:gd name="T0" fmla="*/ 5 w 32"/>
              <a:gd name="T1" fmla="*/ 0 h 32"/>
              <a:gd name="T2" fmla="*/ 0 w 32"/>
              <a:gd name="T3" fmla="*/ 6 h 32"/>
              <a:gd name="T4" fmla="*/ 24 w 32"/>
              <a:gd name="T5" fmla="*/ 31 h 32"/>
              <a:gd name="T6" fmla="*/ 53 w 32"/>
              <a:gd name="T7" fmla="*/ 59 h 32"/>
              <a:gd name="T8" fmla="*/ 58 w 32"/>
              <a:gd name="T9" fmla="*/ 53 h 32"/>
              <a:gd name="T10" fmla="*/ 5 w 32"/>
              <a:gd name="T11" fmla="*/ 0 h 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2" h="32">
                <a:moveTo>
                  <a:pt x="3" y="0"/>
                </a:moveTo>
                <a:cubicBezTo>
                  <a:pt x="0" y="3"/>
                  <a:pt x="0" y="3"/>
                  <a:pt x="0" y="3"/>
                </a:cubicBezTo>
                <a:cubicBezTo>
                  <a:pt x="4" y="8"/>
                  <a:pt x="8" y="12"/>
                  <a:pt x="13" y="17"/>
                </a:cubicBezTo>
                <a:cubicBezTo>
                  <a:pt x="18" y="22"/>
                  <a:pt x="24" y="27"/>
                  <a:pt x="29" y="32"/>
                </a:cubicBezTo>
                <a:cubicBezTo>
                  <a:pt x="32" y="29"/>
                  <a:pt x="32" y="29"/>
                  <a:pt x="32" y="29"/>
                </a:cubicBezTo>
                <a:cubicBezTo>
                  <a:pt x="22" y="20"/>
                  <a:pt x="12" y="10"/>
                  <a:pt x="3" y="0"/>
                </a:cubicBezTo>
              </a:path>
            </a:pathLst>
          </a:custGeom>
          <a:solidFill>
            <a:srgbClr val="C9C8C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schemeClr val="bg1"/>
              </a:solidFill>
            </a:endParaRPr>
          </a:p>
        </p:txBody>
      </p:sp>
      <p:sp>
        <p:nvSpPr>
          <p:cNvPr id="134" name="Freeform 106"/>
          <p:cNvSpPr/>
          <p:nvPr/>
        </p:nvSpPr>
        <p:spPr bwMode="auto">
          <a:xfrm flipH="1">
            <a:off x="9528961" y="2904385"/>
            <a:ext cx="60931" cy="77084"/>
          </a:xfrm>
          <a:custGeom>
            <a:avLst/>
            <a:gdLst>
              <a:gd name="T0" fmla="*/ 4 w 27"/>
              <a:gd name="T1" fmla="*/ 0 h 34"/>
              <a:gd name="T2" fmla="*/ 0 w 27"/>
              <a:gd name="T3" fmla="*/ 4 h 34"/>
              <a:gd name="T4" fmla="*/ 0 w 27"/>
              <a:gd name="T5" fmla="*/ 13 h 34"/>
              <a:gd name="T6" fmla="*/ 11 w 27"/>
              <a:gd name="T7" fmla="*/ 38 h 34"/>
              <a:gd name="T8" fmla="*/ 11 w 27"/>
              <a:gd name="T9" fmla="*/ 38 h 34"/>
              <a:gd name="T10" fmla="*/ 34 w 27"/>
              <a:gd name="T11" fmla="*/ 62 h 34"/>
              <a:gd name="T12" fmla="*/ 49 w 27"/>
              <a:gd name="T13" fmla="*/ 46 h 34"/>
              <a:gd name="T14" fmla="*/ 27 w 27"/>
              <a:gd name="T15" fmla="*/ 27 h 34"/>
              <a:gd name="T16" fmla="*/ 4 w 27"/>
              <a:gd name="T17" fmla="*/ 0 h 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7" h="34">
                <a:moveTo>
                  <a:pt x="2" y="0"/>
                </a:moveTo>
                <a:cubicBezTo>
                  <a:pt x="0" y="2"/>
                  <a:pt x="0" y="2"/>
                  <a:pt x="0" y="2"/>
                </a:cubicBezTo>
                <a:cubicBezTo>
                  <a:pt x="0" y="3"/>
                  <a:pt x="0" y="5"/>
                  <a:pt x="0" y="7"/>
                </a:cubicBezTo>
                <a:cubicBezTo>
                  <a:pt x="0" y="13"/>
                  <a:pt x="2" y="18"/>
                  <a:pt x="6" y="21"/>
                </a:cubicBezTo>
                <a:cubicBezTo>
                  <a:pt x="6" y="21"/>
                  <a:pt x="6" y="21"/>
                  <a:pt x="6" y="21"/>
                </a:cubicBezTo>
                <a:cubicBezTo>
                  <a:pt x="19" y="34"/>
                  <a:pt x="19" y="34"/>
                  <a:pt x="19" y="34"/>
                </a:cubicBezTo>
                <a:cubicBezTo>
                  <a:pt x="27" y="25"/>
                  <a:pt x="27" y="25"/>
                  <a:pt x="27" y="25"/>
                </a:cubicBezTo>
                <a:cubicBezTo>
                  <a:pt x="15" y="15"/>
                  <a:pt x="15" y="15"/>
                  <a:pt x="15" y="15"/>
                </a:cubicBezTo>
                <a:cubicBezTo>
                  <a:pt x="2" y="0"/>
                  <a:pt x="2" y="0"/>
                  <a:pt x="2" y="0"/>
                </a:cubicBezTo>
              </a:path>
            </a:pathLst>
          </a:custGeom>
          <a:solidFill>
            <a:srgbClr val="5D483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schemeClr val="bg1"/>
              </a:solidFill>
            </a:endParaRPr>
          </a:p>
        </p:txBody>
      </p:sp>
      <p:grpSp>
        <p:nvGrpSpPr>
          <p:cNvPr id="3" name="组合 2"/>
          <p:cNvGrpSpPr/>
          <p:nvPr/>
        </p:nvGrpSpPr>
        <p:grpSpPr>
          <a:xfrm>
            <a:off x="913345" y="2019003"/>
            <a:ext cx="487363" cy="584200"/>
            <a:chOff x="685009" y="1514252"/>
            <a:chExt cx="365522" cy="438150"/>
          </a:xfrm>
        </p:grpSpPr>
        <p:sp>
          <p:nvSpPr>
            <p:cNvPr id="141" name="Flowchart: Off-page Connector 108"/>
            <p:cNvSpPr/>
            <p:nvPr/>
          </p:nvSpPr>
          <p:spPr bwMode="auto">
            <a:xfrm>
              <a:off x="704059" y="1529730"/>
              <a:ext cx="317898" cy="422672"/>
            </a:xfrm>
            <a:prstGeom prst="flowChartOffpageConnector">
              <a:avLst/>
            </a:prstGeom>
            <a:gradFill flip="none" rotWithShape="1">
              <a:gsLst>
                <a:gs pos="0">
                  <a:schemeClr val="bg1">
                    <a:lumMod val="95000"/>
                  </a:schemeClr>
                </a:gs>
                <a:gs pos="33000">
                  <a:srgbClr val="FFFFFF"/>
                </a:gs>
                <a:gs pos="100000">
                  <a:srgbClr val="E46C0A">
                    <a:tint val="0"/>
                  </a:srgbClr>
                </a:gs>
              </a:gsLst>
              <a:lin ang="2700000" scaled="1"/>
              <a:tileRect/>
            </a:gra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zh-CN" altLang="zh-CN" sz="1335">
                <a:solidFill>
                  <a:srgbClr val="87B0C7"/>
                </a:solidFill>
                <a:latin typeface="Arial" panose="020B0604020202020204" pitchFamily="34" charset="0"/>
                <a:cs typeface="Arial" panose="020B0604020202020204" pitchFamily="34" charset="0"/>
              </a:endParaRPr>
            </a:p>
          </p:txBody>
        </p:sp>
        <p:sp>
          <p:nvSpPr>
            <p:cNvPr id="144" name="Oval 111"/>
            <p:cNvSpPr/>
            <p:nvPr/>
          </p:nvSpPr>
          <p:spPr bwMode="auto">
            <a:xfrm>
              <a:off x="685009" y="1514252"/>
              <a:ext cx="365522" cy="419100"/>
            </a:xfrm>
            <a:prstGeom prst="ellipse">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r>
                <a:rPr lang="en-US" sz="2400" dirty="0">
                  <a:solidFill>
                    <a:srgbClr val="87B0C7"/>
                  </a:solidFill>
                  <a:latin typeface="Arial" panose="020B0604020202020204" pitchFamily="34" charset="0"/>
                  <a:cs typeface="Arial" panose="020B0604020202020204" pitchFamily="34" charset="0"/>
                </a:rPr>
                <a:t>1</a:t>
              </a:r>
              <a:endParaRPr lang="en-US" altLang="zh-CN" sz="2400" dirty="0">
                <a:solidFill>
                  <a:srgbClr val="87B0C7"/>
                </a:solidFill>
                <a:latin typeface="Arial" panose="020B0604020202020204" pitchFamily="34" charset="0"/>
                <a:cs typeface="Arial" panose="020B0604020202020204" pitchFamily="34" charset="0"/>
              </a:endParaRPr>
            </a:p>
          </p:txBody>
        </p:sp>
      </p:grpSp>
      <p:grpSp>
        <p:nvGrpSpPr>
          <p:cNvPr id="4" name="组合 3"/>
          <p:cNvGrpSpPr/>
          <p:nvPr/>
        </p:nvGrpSpPr>
        <p:grpSpPr>
          <a:xfrm>
            <a:off x="913345" y="3015954"/>
            <a:ext cx="487363" cy="601661"/>
            <a:chOff x="685009" y="2261965"/>
            <a:chExt cx="365522" cy="451246"/>
          </a:xfrm>
        </p:grpSpPr>
        <p:sp>
          <p:nvSpPr>
            <p:cNvPr id="142" name="Flowchart: Off-page Connector 109"/>
            <p:cNvSpPr/>
            <p:nvPr/>
          </p:nvSpPr>
          <p:spPr bwMode="auto">
            <a:xfrm>
              <a:off x="704059" y="2290540"/>
              <a:ext cx="317898" cy="422671"/>
            </a:xfrm>
            <a:prstGeom prst="flowChartOffpageConnector">
              <a:avLst/>
            </a:prstGeom>
            <a:gradFill flip="none" rotWithShape="1">
              <a:gsLst>
                <a:gs pos="0">
                  <a:schemeClr val="bg1">
                    <a:lumMod val="95000"/>
                  </a:schemeClr>
                </a:gs>
                <a:gs pos="80000">
                  <a:srgbClr val="FFFFFF"/>
                </a:gs>
                <a:gs pos="100000">
                  <a:srgbClr val="E46C0A">
                    <a:tint val="0"/>
                  </a:srgbClr>
                </a:gs>
              </a:gsLst>
              <a:lin ang="2700000" scaled="1"/>
              <a:tileRect/>
            </a:gra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zh-CN" altLang="zh-CN" sz="1335">
                <a:solidFill>
                  <a:srgbClr val="87B0C7"/>
                </a:solidFill>
                <a:latin typeface="Arial" panose="020B0604020202020204" pitchFamily="34" charset="0"/>
                <a:cs typeface="Arial" panose="020B0604020202020204" pitchFamily="34" charset="0"/>
              </a:endParaRPr>
            </a:p>
          </p:txBody>
        </p:sp>
        <p:sp>
          <p:nvSpPr>
            <p:cNvPr id="145" name="Oval 112"/>
            <p:cNvSpPr/>
            <p:nvPr/>
          </p:nvSpPr>
          <p:spPr bwMode="auto">
            <a:xfrm>
              <a:off x="685009" y="2261965"/>
              <a:ext cx="365522" cy="419100"/>
            </a:xfrm>
            <a:prstGeom prst="ellipse">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r>
                <a:rPr lang="en-US" sz="2400" dirty="0">
                  <a:solidFill>
                    <a:srgbClr val="87B0C7"/>
                  </a:solidFill>
                  <a:latin typeface="Arial" panose="020B0604020202020204" pitchFamily="34" charset="0"/>
                  <a:cs typeface="Arial" panose="020B0604020202020204" pitchFamily="34" charset="0"/>
                </a:rPr>
                <a:t>2</a:t>
              </a:r>
              <a:endParaRPr lang="en-US" altLang="zh-CN" sz="2400" dirty="0">
                <a:solidFill>
                  <a:srgbClr val="87B0C7"/>
                </a:solidFill>
                <a:latin typeface="Arial" panose="020B0604020202020204" pitchFamily="34" charset="0"/>
                <a:cs typeface="Arial" panose="020B0604020202020204" pitchFamily="34" charset="0"/>
              </a:endParaRPr>
            </a:p>
          </p:txBody>
        </p:sp>
      </p:grpSp>
      <p:grpSp>
        <p:nvGrpSpPr>
          <p:cNvPr id="5" name="组合 4"/>
          <p:cNvGrpSpPr/>
          <p:nvPr/>
        </p:nvGrpSpPr>
        <p:grpSpPr>
          <a:xfrm>
            <a:off x="906995" y="4028779"/>
            <a:ext cx="487363" cy="601661"/>
            <a:chOff x="680246" y="3021584"/>
            <a:chExt cx="365522" cy="451246"/>
          </a:xfrm>
        </p:grpSpPr>
        <p:sp>
          <p:nvSpPr>
            <p:cNvPr id="143" name="Flowchart: Off-page Connector 110"/>
            <p:cNvSpPr/>
            <p:nvPr/>
          </p:nvSpPr>
          <p:spPr bwMode="auto">
            <a:xfrm>
              <a:off x="704059" y="3050159"/>
              <a:ext cx="317898" cy="422671"/>
            </a:xfrm>
            <a:prstGeom prst="flowChartOffpageConnector">
              <a:avLst/>
            </a:prstGeom>
            <a:gradFill flip="none" rotWithShape="1">
              <a:gsLst>
                <a:gs pos="0">
                  <a:schemeClr val="bg1">
                    <a:lumMod val="95000"/>
                  </a:schemeClr>
                </a:gs>
                <a:gs pos="80000">
                  <a:srgbClr val="FFFFFF"/>
                </a:gs>
                <a:gs pos="100000">
                  <a:srgbClr val="E46C0A">
                    <a:tint val="0"/>
                  </a:srgbClr>
                </a:gs>
              </a:gsLst>
              <a:lin ang="2700000" scaled="1"/>
              <a:tileRect/>
            </a:gra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zh-CN" altLang="zh-CN" sz="1335">
                <a:solidFill>
                  <a:srgbClr val="87B0C7"/>
                </a:solidFill>
                <a:latin typeface="Arial" panose="020B0604020202020204" pitchFamily="34" charset="0"/>
                <a:cs typeface="Arial" panose="020B0604020202020204" pitchFamily="34" charset="0"/>
              </a:endParaRPr>
            </a:p>
          </p:txBody>
        </p:sp>
        <p:sp>
          <p:nvSpPr>
            <p:cNvPr id="146" name="Oval 113"/>
            <p:cNvSpPr/>
            <p:nvPr/>
          </p:nvSpPr>
          <p:spPr bwMode="auto">
            <a:xfrm>
              <a:off x="680246" y="3021584"/>
              <a:ext cx="365522" cy="419100"/>
            </a:xfrm>
            <a:prstGeom prst="ellipse">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r>
                <a:rPr lang="en-US" sz="2400" dirty="0">
                  <a:solidFill>
                    <a:srgbClr val="87B0C7"/>
                  </a:solidFill>
                  <a:latin typeface="Arial" panose="020B0604020202020204" pitchFamily="34" charset="0"/>
                  <a:cs typeface="Arial" panose="020B0604020202020204" pitchFamily="34" charset="0"/>
                </a:rPr>
                <a:t>3</a:t>
              </a:r>
              <a:endParaRPr lang="en-US" altLang="zh-CN" sz="2400" dirty="0">
                <a:solidFill>
                  <a:srgbClr val="87B0C7"/>
                </a:solidFill>
                <a:latin typeface="Arial" panose="020B0604020202020204" pitchFamily="34" charset="0"/>
                <a:cs typeface="Arial" panose="020B0604020202020204" pitchFamily="34" charset="0"/>
              </a:endParaRPr>
            </a:p>
          </p:txBody>
        </p:sp>
      </p:grpSp>
      <p:sp>
        <p:nvSpPr>
          <p:cNvPr id="154" name="Rectangle 1436"/>
          <p:cNvSpPr>
            <a:spLocks noChangeArrowheads="1"/>
          </p:cNvSpPr>
          <p:nvPr/>
        </p:nvSpPr>
        <p:spPr bwMode="auto">
          <a:xfrm>
            <a:off x="1685613" y="1988841"/>
            <a:ext cx="123110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zh-CN" altLang="en-US" sz="16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对手认识不够</a:t>
            </a:r>
            <a:endParaRPr lang="en-US" altLang="zh-CN" sz="1600" b="1"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55" name="Content Placeholder 2"/>
          <p:cNvSpPr txBox="1"/>
          <p:nvPr/>
        </p:nvSpPr>
        <p:spPr bwMode="auto">
          <a:xfrm>
            <a:off x="1586445" y="2198392"/>
            <a:ext cx="4298951" cy="606425"/>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1065" dirty="0">
                <a:solidFill>
                  <a:schemeClr val="bg1"/>
                </a:solidFill>
                <a:latin typeface="微软雅黑" panose="020B0503020204020204" pitchFamily="34" charset="-122"/>
                <a:ea typeface="微软雅黑" panose="020B0503020204020204" pitchFamily="34" charset="-122"/>
              </a:rPr>
              <a:t>点击输入具体内容点击输入简要文本内容，文字内容需概况精炼的说明该分项内容</a:t>
            </a:r>
            <a:endParaRPr lang="en-US" altLang="zh-CN" sz="1065" dirty="0">
              <a:solidFill>
                <a:schemeClr val="bg1"/>
              </a:solidFill>
              <a:latin typeface="微软雅黑" panose="020B0503020204020204" pitchFamily="34" charset="-122"/>
              <a:ea typeface="微软雅黑" panose="020B0503020204020204" pitchFamily="34" charset="-122"/>
            </a:endParaRPr>
          </a:p>
        </p:txBody>
      </p:sp>
      <p:sp>
        <p:nvSpPr>
          <p:cNvPr id="152" name="Rectangle 1436"/>
          <p:cNvSpPr>
            <a:spLocks noChangeArrowheads="1"/>
          </p:cNvSpPr>
          <p:nvPr/>
        </p:nvSpPr>
        <p:spPr bwMode="auto">
          <a:xfrm>
            <a:off x="1717319" y="2994815"/>
            <a:ext cx="123110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en-US" sz="16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市场分析不透</a:t>
            </a:r>
            <a:endParaRPr lang="en-US" altLang="zh-CN" sz="1600" b="1"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53" name="Content Placeholder 2"/>
          <p:cNvSpPr txBox="1"/>
          <p:nvPr/>
        </p:nvSpPr>
        <p:spPr bwMode="auto">
          <a:xfrm>
            <a:off x="1618195" y="3204866"/>
            <a:ext cx="4298951" cy="606425"/>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1065" dirty="0">
                <a:solidFill>
                  <a:schemeClr val="bg1"/>
                </a:solidFill>
                <a:latin typeface="微软雅黑" panose="020B0503020204020204" pitchFamily="34" charset="-122"/>
                <a:ea typeface="微软雅黑" panose="020B0503020204020204" pitchFamily="34" charset="-122"/>
              </a:rPr>
              <a:t>点击输入具体内容点击输入简要文本内容，文字内容需概况精炼的说明该分项内容</a:t>
            </a:r>
            <a:endParaRPr lang="en-US" altLang="zh-CN" sz="1065" dirty="0">
              <a:solidFill>
                <a:schemeClr val="bg1"/>
              </a:solidFill>
              <a:latin typeface="微软雅黑" panose="020B0503020204020204" pitchFamily="34" charset="-122"/>
              <a:ea typeface="微软雅黑" panose="020B0503020204020204" pitchFamily="34" charset="-122"/>
            </a:endParaRPr>
          </a:p>
        </p:txBody>
      </p:sp>
      <p:sp>
        <p:nvSpPr>
          <p:cNvPr id="150" name="Rectangle 1436"/>
          <p:cNvSpPr>
            <a:spLocks noChangeArrowheads="1"/>
          </p:cNvSpPr>
          <p:nvPr/>
        </p:nvSpPr>
        <p:spPr bwMode="auto">
          <a:xfrm>
            <a:off x="1685613" y="3981103"/>
            <a:ext cx="123110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en-US" sz="16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团队合作不力</a:t>
            </a:r>
            <a:endParaRPr lang="en-US" altLang="zh-CN" sz="1600" b="1"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51" name="Content Placeholder 2"/>
          <p:cNvSpPr txBox="1"/>
          <p:nvPr/>
        </p:nvSpPr>
        <p:spPr bwMode="auto">
          <a:xfrm>
            <a:off x="1586445" y="4190705"/>
            <a:ext cx="4298951" cy="606425"/>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1065" dirty="0">
                <a:solidFill>
                  <a:schemeClr val="bg1"/>
                </a:solidFill>
                <a:latin typeface="微软雅黑" panose="020B0503020204020204" pitchFamily="34" charset="-122"/>
                <a:ea typeface="微软雅黑" panose="020B0503020204020204" pitchFamily="34" charset="-122"/>
              </a:rPr>
              <a:t>点击输入具体内容点击输入简要文本内容，文字内容需概况精炼的说明该分项内容</a:t>
            </a:r>
            <a:endParaRPr lang="en-US" altLang="zh-CN" sz="1065" dirty="0">
              <a:solidFill>
                <a:schemeClr val="bg1"/>
              </a:solidFill>
              <a:latin typeface="微软雅黑" panose="020B0503020204020204" pitchFamily="34" charset="-122"/>
              <a:ea typeface="微软雅黑" panose="020B0503020204020204" pitchFamily="34" charset="-122"/>
            </a:endParaRPr>
          </a:p>
        </p:txBody>
      </p:sp>
      <p:sp>
        <p:nvSpPr>
          <p:cNvPr id="138" name="Rectangle 1436"/>
          <p:cNvSpPr>
            <a:spLocks noChangeArrowheads="1"/>
          </p:cNvSpPr>
          <p:nvPr/>
        </p:nvSpPr>
        <p:spPr bwMode="auto">
          <a:xfrm>
            <a:off x="1717319" y="5007669"/>
            <a:ext cx="123110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en-US" sz="16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行动速度迟缓</a:t>
            </a:r>
            <a:endParaRPr lang="en-US" altLang="zh-CN" sz="1600" b="1"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39" name="Content Placeholder 2"/>
          <p:cNvSpPr txBox="1"/>
          <p:nvPr/>
        </p:nvSpPr>
        <p:spPr bwMode="auto">
          <a:xfrm>
            <a:off x="1618195" y="5276554"/>
            <a:ext cx="4298951" cy="547687"/>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1065" dirty="0">
                <a:solidFill>
                  <a:schemeClr val="bg1"/>
                </a:solidFill>
                <a:latin typeface="微软雅黑" panose="020B0503020204020204" pitchFamily="34" charset="-122"/>
                <a:ea typeface="微软雅黑" panose="020B0503020204020204" pitchFamily="34" charset="-122"/>
              </a:rPr>
              <a:t>点击输入具体内容点击输入简要文本内容，文字内容需概况精炼的说明该分项内容</a:t>
            </a:r>
            <a:endParaRPr lang="en-US" altLang="zh-CN" sz="1065" dirty="0">
              <a:solidFill>
                <a:schemeClr val="bg1"/>
              </a:solidFill>
              <a:latin typeface="微软雅黑" panose="020B0503020204020204" pitchFamily="34" charset="-122"/>
              <a:ea typeface="微软雅黑" panose="020B0503020204020204" pitchFamily="34" charset="-122"/>
            </a:endParaRPr>
          </a:p>
        </p:txBody>
      </p:sp>
      <p:grpSp>
        <p:nvGrpSpPr>
          <p:cNvPr id="7" name="组合 6"/>
          <p:cNvGrpSpPr/>
          <p:nvPr/>
        </p:nvGrpSpPr>
        <p:grpSpPr>
          <a:xfrm>
            <a:off x="938746" y="5081289"/>
            <a:ext cx="488951" cy="576264"/>
            <a:chOff x="704059" y="3810967"/>
            <a:chExt cx="366713" cy="432198"/>
          </a:xfrm>
        </p:grpSpPr>
        <p:sp>
          <p:nvSpPr>
            <p:cNvPr id="137" name="Flowchart: Off-page Connector 104"/>
            <p:cNvSpPr/>
            <p:nvPr/>
          </p:nvSpPr>
          <p:spPr bwMode="auto">
            <a:xfrm>
              <a:off x="727871" y="3862165"/>
              <a:ext cx="317898" cy="381000"/>
            </a:xfrm>
            <a:prstGeom prst="flowChartOffpageConnector">
              <a:avLst/>
            </a:prstGeom>
            <a:gradFill flip="none" rotWithShape="1">
              <a:gsLst>
                <a:gs pos="0">
                  <a:schemeClr val="bg1">
                    <a:lumMod val="95000"/>
                  </a:schemeClr>
                </a:gs>
                <a:gs pos="80000">
                  <a:srgbClr val="FFFFFF"/>
                </a:gs>
                <a:gs pos="100000">
                  <a:srgbClr val="E46C0A">
                    <a:tint val="0"/>
                  </a:srgbClr>
                </a:gs>
              </a:gsLst>
              <a:lin ang="2700000" scaled="1"/>
              <a:tileRect/>
            </a:gra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zh-CN" altLang="zh-CN" sz="1335">
                <a:solidFill>
                  <a:srgbClr val="87B0C7"/>
                </a:solidFill>
                <a:latin typeface="Arial" panose="020B0604020202020204" pitchFamily="34" charset="0"/>
                <a:cs typeface="Arial" panose="020B0604020202020204" pitchFamily="34" charset="0"/>
              </a:endParaRPr>
            </a:p>
          </p:txBody>
        </p:sp>
        <p:sp>
          <p:nvSpPr>
            <p:cNvPr id="140" name="Oval 107"/>
            <p:cNvSpPr/>
            <p:nvPr/>
          </p:nvSpPr>
          <p:spPr bwMode="auto">
            <a:xfrm>
              <a:off x="704059" y="3810967"/>
              <a:ext cx="366713" cy="419100"/>
            </a:xfrm>
            <a:prstGeom prst="ellipse">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r>
                <a:rPr lang="en-US" sz="2400" dirty="0">
                  <a:solidFill>
                    <a:srgbClr val="87B0C7"/>
                  </a:solidFill>
                  <a:latin typeface="Arial" panose="020B0604020202020204" pitchFamily="34" charset="0"/>
                  <a:cs typeface="Arial" panose="020B0604020202020204" pitchFamily="34" charset="0"/>
                </a:rPr>
                <a:t>4</a:t>
              </a:r>
              <a:endParaRPr lang="en-US" altLang="zh-CN" sz="2400" dirty="0">
                <a:solidFill>
                  <a:srgbClr val="87B0C7"/>
                </a:solidFill>
                <a:latin typeface="Arial" panose="020B0604020202020204" pitchFamily="34" charset="0"/>
                <a:cs typeface="Arial" panose="020B0604020202020204" pitchFamily="34" charset="0"/>
              </a:endParaRPr>
            </a:p>
          </p:txBody>
        </p:sp>
      </p:grpSp>
      <p:sp>
        <p:nvSpPr>
          <p:cNvPr id="135" name="矩形 134"/>
          <p:cNvSpPr/>
          <p:nvPr/>
        </p:nvSpPr>
        <p:spPr>
          <a:xfrm>
            <a:off x="1335123" y="451832"/>
            <a:ext cx="4472443" cy="646331"/>
          </a:xfrm>
          <a:prstGeom prst="rect">
            <a:avLst/>
          </a:prstGeom>
        </p:spPr>
        <p:txBody>
          <a:bodyPr wrap="none">
            <a:spAutoFit/>
          </a:bodyPr>
          <a:lstStyle/>
          <a:p>
            <a:r>
              <a:rPr lang="en-US" altLang="zh-CN" sz="3600" b="1" dirty="0">
                <a:solidFill>
                  <a:srgbClr val="FFFFFF"/>
                </a:solidFill>
                <a:latin typeface="+mn-ea"/>
                <a:cs typeface="+mn-ea"/>
              </a:rPr>
              <a:t>Part 4</a:t>
            </a:r>
            <a:r>
              <a:rPr lang="zh-CN" altLang="en-US" sz="3600" b="1" dirty="0">
                <a:solidFill>
                  <a:srgbClr val="FFFFFF"/>
                </a:solidFill>
                <a:latin typeface="+mn-ea"/>
                <a:cs typeface="+mn-ea"/>
              </a:rPr>
              <a:t>工作不足之处</a:t>
            </a:r>
          </a:p>
        </p:txBody>
      </p:sp>
      <p:sp>
        <p:nvSpPr>
          <p:cNvPr id="136" name="文本框 135"/>
          <p:cNvSpPr txBox="1"/>
          <p:nvPr/>
        </p:nvSpPr>
        <p:spPr>
          <a:xfrm>
            <a:off x="12192000" y="9372600"/>
            <a:ext cx="877163" cy="369332"/>
          </a:xfrm>
          <a:prstGeom prst="rect">
            <a:avLst/>
          </a:prstGeom>
          <a:noFill/>
        </p:spPr>
        <p:txBody>
          <a:bodyPr wrap="none" rtlCol="0">
            <a:spAutoFit/>
          </a:bodyPr>
          <a:lstStyle/>
          <a:p>
            <a:r>
              <a:rPr lang="zh-CN" altLang="en-US" dirty="0"/>
              <a:t>延时符</a:t>
            </a: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 calcmode="lin" valueType="num">
                                      <p:cBhvr>
                                        <p:cTn id="7" dur="500" fill="hold"/>
                                        <p:tgtEl>
                                          <p:spTgt spid="105"/>
                                        </p:tgtEl>
                                        <p:attrNameLst>
                                          <p:attrName>ppt_w</p:attrName>
                                        </p:attrNameLst>
                                      </p:cBhvr>
                                      <p:tavLst>
                                        <p:tav tm="0">
                                          <p:val>
                                            <p:fltVal val="0"/>
                                          </p:val>
                                        </p:tav>
                                        <p:tav tm="100000">
                                          <p:val>
                                            <p:strVal val="#ppt_w"/>
                                          </p:val>
                                        </p:tav>
                                      </p:tavLst>
                                    </p:anim>
                                    <p:anim calcmode="lin" valueType="num">
                                      <p:cBhvr>
                                        <p:cTn id="8" dur="500" fill="hold"/>
                                        <p:tgtEl>
                                          <p:spTgt spid="105"/>
                                        </p:tgtEl>
                                        <p:attrNameLst>
                                          <p:attrName>ppt_h</p:attrName>
                                        </p:attrNameLst>
                                      </p:cBhvr>
                                      <p:tavLst>
                                        <p:tav tm="0">
                                          <p:val>
                                            <p:fltVal val="0"/>
                                          </p:val>
                                        </p:tav>
                                        <p:tav tm="100000">
                                          <p:val>
                                            <p:strVal val="#ppt_h"/>
                                          </p:val>
                                        </p:tav>
                                      </p:tavLst>
                                    </p:anim>
                                    <p:animEffect transition="in" filter="fade">
                                      <p:cBhvr>
                                        <p:cTn id="9" dur="500"/>
                                        <p:tgtEl>
                                          <p:spTgt spid="105"/>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106"/>
                                        </p:tgtEl>
                                        <p:attrNameLst>
                                          <p:attrName>style.visibility</p:attrName>
                                        </p:attrNameLst>
                                      </p:cBhvr>
                                      <p:to>
                                        <p:strVal val="visible"/>
                                      </p:to>
                                    </p:set>
                                    <p:anim calcmode="lin" valueType="num">
                                      <p:cBhvr>
                                        <p:cTn id="12" dur="500" fill="hold"/>
                                        <p:tgtEl>
                                          <p:spTgt spid="106"/>
                                        </p:tgtEl>
                                        <p:attrNameLst>
                                          <p:attrName>ppt_w</p:attrName>
                                        </p:attrNameLst>
                                      </p:cBhvr>
                                      <p:tavLst>
                                        <p:tav tm="0">
                                          <p:val>
                                            <p:fltVal val="0"/>
                                          </p:val>
                                        </p:tav>
                                        <p:tav tm="100000">
                                          <p:val>
                                            <p:strVal val="#ppt_w"/>
                                          </p:val>
                                        </p:tav>
                                      </p:tavLst>
                                    </p:anim>
                                    <p:anim calcmode="lin" valueType="num">
                                      <p:cBhvr>
                                        <p:cTn id="13" dur="500" fill="hold"/>
                                        <p:tgtEl>
                                          <p:spTgt spid="106"/>
                                        </p:tgtEl>
                                        <p:attrNameLst>
                                          <p:attrName>ppt_h</p:attrName>
                                        </p:attrNameLst>
                                      </p:cBhvr>
                                      <p:tavLst>
                                        <p:tav tm="0">
                                          <p:val>
                                            <p:fltVal val="0"/>
                                          </p:val>
                                        </p:tav>
                                        <p:tav tm="100000">
                                          <p:val>
                                            <p:strVal val="#ppt_h"/>
                                          </p:val>
                                        </p:tav>
                                      </p:tavLst>
                                    </p:anim>
                                    <p:animEffect transition="in" filter="fade">
                                      <p:cBhvr>
                                        <p:cTn id="14" dur="500"/>
                                        <p:tgtEl>
                                          <p:spTgt spid="106"/>
                                        </p:tgtEl>
                                      </p:cBhvr>
                                    </p:animEffect>
                                  </p:childTnLst>
                                </p:cTn>
                              </p:par>
                              <p:par>
                                <p:cTn id="15" presetID="53" presetClass="entr" presetSubtype="16" fill="hold" grpId="0" nodeType="withEffect">
                                  <p:stCondLst>
                                    <p:cond delay="500"/>
                                  </p:stCondLst>
                                  <p:childTnLst>
                                    <p:set>
                                      <p:cBhvr>
                                        <p:cTn id="16" dur="1" fill="hold">
                                          <p:stCondLst>
                                            <p:cond delay="0"/>
                                          </p:stCondLst>
                                        </p:cTn>
                                        <p:tgtEl>
                                          <p:spTgt spid="107"/>
                                        </p:tgtEl>
                                        <p:attrNameLst>
                                          <p:attrName>style.visibility</p:attrName>
                                        </p:attrNameLst>
                                      </p:cBhvr>
                                      <p:to>
                                        <p:strVal val="visible"/>
                                      </p:to>
                                    </p:set>
                                    <p:anim calcmode="lin" valueType="num">
                                      <p:cBhvr>
                                        <p:cTn id="17" dur="500" fill="hold"/>
                                        <p:tgtEl>
                                          <p:spTgt spid="107"/>
                                        </p:tgtEl>
                                        <p:attrNameLst>
                                          <p:attrName>ppt_w</p:attrName>
                                        </p:attrNameLst>
                                      </p:cBhvr>
                                      <p:tavLst>
                                        <p:tav tm="0">
                                          <p:val>
                                            <p:fltVal val="0"/>
                                          </p:val>
                                        </p:tav>
                                        <p:tav tm="100000">
                                          <p:val>
                                            <p:strVal val="#ppt_w"/>
                                          </p:val>
                                        </p:tav>
                                      </p:tavLst>
                                    </p:anim>
                                    <p:anim calcmode="lin" valueType="num">
                                      <p:cBhvr>
                                        <p:cTn id="18" dur="500" fill="hold"/>
                                        <p:tgtEl>
                                          <p:spTgt spid="107"/>
                                        </p:tgtEl>
                                        <p:attrNameLst>
                                          <p:attrName>ppt_h</p:attrName>
                                        </p:attrNameLst>
                                      </p:cBhvr>
                                      <p:tavLst>
                                        <p:tav tm="0">
                                          <p:val>
                                            <p:fltVal val="0"/>
                                          </p:val>
                                        </p:tav>
                                        <p:tav tm="100000">
                                          <p:val>
                                            <p:strVal val="#ppt_h"/>
                                          </p:val>
                                        </p:tav>
                                      </p:tavLst>
                                    </p:anim>
                                    <p:animEffect transition="in" filter="fade">
                                      <p:cBhvr>
                                        <p:cTn id="19" dur="500"/>
                                        <p:tgtEl>
                                          <p:spTgt spid="107"/>
                                        </p:tgtEl>
                                      </p:cBhvr>
                                    </p:animEffect>
                                  </p:childTnLst>
                                </p:cTn>
                              </p:par>
                              <p:par>
                                <p:cTn id="20" presetID="53" presetClass="entr" presetSubtype="16" fill="hold" grpId="0" nodeType="withEffect">
                                  <p:stCondLst>
                                    <p:cond delay="750"/>
                                  </p:stCondLst>
                                  <p:childTnLst>
                                    <p:set>
                                      <p:cBhvr>
                                        <p:cTn id="21" dur="1" fill="hold">
                                          <p:stCondLst>
                                            <p:cond delay="0"/>
                                          </p:stCondLst>
                                        </p:cTn>
                                        <p:tgtEl>
                                          <p:spTgt spid="108"/>
                                        </p:tgtEl>
                                        <p:attrNameLst>
                                          <p:attrName>style.visibility</p:attrName>
                                        </p:attrNameLst>
                                      </p:cBhvr>
                                      <p:to>
                                        <p:strVal val="visible"/>
                                      </p:to>
                                    </p:set>
                                    <p:anim calcmode="lin" valueType="num">
                                      <p:cBhvr>
                                        <p:cTn id="22" dur="500" fill="hold"/>
                                        <p:tgtEl>
                                          <p:spTgt spid="108"/>
                                        </p:tgtEl>
                                        <p:attrNameLst>
                                          <p:attrName>ppt_w</p:attrName>
                                        </p:attrNameLst>
                                      </p:cBhvr>
                                      <p:tavLst>
                                        <p:tav tm="0">
                                          <p:val>
                                            <p:fltVal val="0"/>
                                          </p:val>
                                        </p:tav>
                                        <p:tav tm="100000">
                                          <p:val>
                                            <p:strVal val="#ppt_w"/>
                                          </p:val>
                                        </p:tav>
                                      </p:tavLst>
                                    </p:anim>
                                    <p:anim calcmode="lin" valueType="num">
                                      <p:cBhvr>
                                        <p:cTn id="23" dur="500" fill="hold"/>
                                        <p:tgtEl>
                                          <p:spTgt spid="108"/>
                                        </p:tgtEl>
                                        <p:attrNameLst>
                                          <p:attrName>ppt_h</p:attrName>
                                        </p:attrNameLst>
                                      </p:cBhvr>
                                      <p:tavLst>
                                        <p:tav tm="0">
                                          <p:val>
                                            <p:fltVal val="0"/>
                                          </p:val>
                                        </p:tav>
                                        <p:tav tm="100000">
                                          <p:val>
                                            <p:strVal val="#ppt_h"/>
                                          </p:val>
                                        </p:tav>
                                      </p:tavLst>
                                    </p:anim>
                                    <p:animEffect transition="in" filter="fade">
                                      <p:cBhvr>
                                        <p:cTn id="24" dur="500"/>
                                        <p:tgtEl>
                                          <p:spTgt spid="108"/>
                                        </p:tgtEl>
                                      </p:cBhvr>
                                    </p:animEffect>
                                  </p:childTnLst>
                                </p:cTn>
                              </p:par>
                              <p:par>
                                <p:cTn id="25" presetID="53" presetClass="entr" presetSubtype="16" fill="hold" grpId="0" nodeType="withEffect">
                                  <p:stCondLst>
                                    <p:cond delay="1000"/>
                                  </p:stCondLst>
                                  <p:childTnLst>
                                    <p:set>
                                      <p:cBhvr>
                                        <p:cTn id="26" dur="1" fill="hold">
                                          <p:stCondLst>
                                            <p:cond delay="0"/>
                                          </p:stCondLst>
                                        </p:cTn>
                                        <p:tgtEl>
                                          <p:spTgt spid="109"/>
                                        </p:tgtEl>
                                        <p:attrNameLst>
                                          <p:attrName>style.visibility</p:attrName>
                                        </p:attrNameLst>
                                      </p:cBhvr>
                                      <p:to>
                                        <p:strVal val="visible"/>
                                      </p:to>
                                    </p:set>
                                    <p:anim calcmode="lin" valueType="num">
                                      <p:cBhvr>
                                        <p:cTn id="27" dur="500" fill="hold"/>
                                        <p:tgtEl>
                                          <p:spTgt spid="109"/>
                                        </p:tgtEl>
                                        <p:attrNameLst>
                                          <p:attrName>ppt_w</p:attrName>
                                        </p:attrNameLst>
                                      </p:cBhvr>
                                      <p:tavLst>
                                        <p:tav tm="0">
                                          <p:val>
                                            <p:fltVal val="0"/>
                                          </p:val>
                                        </p:tav>
                                        <p:tav tm="100000">
                                          <p:val>
                                            <p:strVal val="#ppt_w"/>
                                          </p:val>
                                        </p:tav>
                                      </p:tavLst>
                                    </p:anim>
                                    <p:anim calcmode="lin" valueType="num">
                                      <p:cBhvr>
                                        <p:cTn id="28" dur="500" fill="hold"/>
                                        <p:tgtEl>
                                          <p:spTgt spid="109"/>
                                        </p:tgtEl>
                                        <p:attrNameLst>
                                          <p:attrName>ppt_h</p:attrName>
                                        </p:attrNameLst>
                                      </p:cBhvr>
                                      <p:tavLst>
                                        <p:tav tm="0">
                                          <p:val>
                                            <p:fltVal val="0"/>
                                          </p:val>
                                        </p:tav>
                                        <p:tav tm="100000">
                                          <p:val>
                                            <p:strVal val="#ppt_h"/>
                                          </p:val>
                                        </p:tav>
                                      </p:tavLst>
                                    </p:anim>
                                    <p:animEffect transition="in" filter="fade">
                                      <p:cBhvr>
                                        <p:cTn id="29" dur="500"/>
                                        <p:tgtEl>
                                          <p:spTgt spid="109"/>
                                        </p:tgtEl>
                                      </p:cBhvr>
                                    </p:animEffect>
                                  </p:childTnLst>
                                </p:cTn>
                              </p:par>
                              <p:par>
                                <p:cTn id="30" presetID="53" presetClass="entr" presetSubtype="16" fill="hold" grpId="0" nodeType="withEffect">
                                  <p:stCondLst>
                                    <p:cond delay="1250"/>
                                  </p:stCondLst>
                                  <p:childTnLst>
                                    <p:set>
                                      <p:cBhvr>
                                        <p:cTn id="31" dur="1" fill="hold">
                                          <p:stCondLst>
                                            <p:cond delay="0"/>
                                          </p:stCondLst>
                                        </p:cTn>
                                        <p:tgtEl>
                                          <p:spTgt spid="110"/>
                                        </p:tgtEl>
                                        <p:attrNameLst>
                                          <p:attrName>style.visibility</p:attrName>
                                        </p:attrNameLst>
                                      </p:cBhvr>
                                      <p:to>
                                        <p:strVal val="visible"/>
                                      </p:to>
                                    </p:set>
                                    <p:anim calcmode="lin" valueType="num">
                                      <p:cBhvr>
                                        <p:cTn id="32" dur="500" fill="hold"/>
                                        <p:tgtEl>
                                          <p:spTgt spid="110"/>
                                        </p:tgtEl>
                                        <p:attrNameLst>
                                          <p:attrName>ppt_w</p:attrName>
                                        </p:attrNameLst>
                                      </p:cBhvr>
                                      <p:tavLst>
                                        <p:tav tm="0">
                                          <p:val>
                                            <p:fltVal val="0"/>
                                          </p:val>
                                        </p:tav>
                                        <p:tav tm="100000">
                                          <p:val>
                                            <p:strVal val="#ppt_w"/>
                                          </p:val>
                                        </p:tav>
                                      </p:tavLst>
                                    </p:anim>
                                    <p:anim calcmode="lin" valueType="num">
                                      <p:cBhvr>
                                        <p:cTn id="33" dur="500" fill="hold"/>
                                        <p:tgtEl>
                                          <p:spTgt spid="110"/>
                                        </p:tgtEl>
                                        <p:attrNameLst>
                                          <p:attrName>ppt_h</p:attrName>
                                        </p:attrNameLst>
                                      </p:cBhvr>
                                      <p:tavLst>
                                        <p:tav tm="0">
                                          <p:val>
                                            <p:fltVal val="0"/>
                                          </p:val>
                                        </p:tav>
                                        <p:tav tm="100000">
                                          <p:val>
                                            <p:strVal val="#ppt_h"/>
                                          </p:val>
                                        </p:tav>
                                      </p:tavLst>
                                    </p:anim>
                                    <p:animEffect transition="in" filter="fade">
                                      <p:cBhvr>
                                        <p:cTn id="34" dur="500"/>
                                        <p:tgtEl>
                                          <p:spTgt spid="110"/>
                                        </p:tgtEl>
                                      </p:cBhvr>
                                    </p:animEffect>
                                  </p:childTnLst>
                                </p:cTn>
                              </p:par>
                              <p:par>
                                <p:cTn id="35" presetID="53" presetClass="entr" presetSubtype="16" fill="hold" grpId="0" nodeType="withEffect">
                                  <p:stCondLst>
                                    <p:cond delay="1500"/>
                                  </p:stCondLst>
                                  <p:childTnLst>
                                    <p:set>
                                      <p:cBhvr>
                                        <p:cTn id="36" dur="1" fill="hold">
                                          <p:stCondLst>
                                            <p:cond delay="0"/>
                                          </p:stCondLst>
                                        </p:cTn>
                                        <p:tgtEl>
                                          <p:spTgt spid="111"/>
                                        </p:tgtEl>
                                        <p:attrNameLst>
                                          <p:attrName>style.visibility</p:attrName>
                                        </p:attrNameLst>
                                      </p:cBhvr>
                                      <p:to>
                                        <p:strVal val="visible"/>
                                      </p:to>
                                    </p:set>
                                    <p:anim calcmode="lin" valueType="num">
                                      <p:cBhvr>
                                        <p:cTn id="37" dur="500" fill="hold"/>
                                        <p:tgtEl>
                                          <p:spTgt spid="111"/>
                                        </p:tgtEl>
                                        <p:attrNameLst>
                                          <p:attrName>ppt_w</p:attrName>
                                        </p:attrNameLst>
                                      </p:cBhvr>
                                      <p:tavLst>
                                        <p:tav tm="0">
                                          <p:val>
                                            <p:fltVal val="0"/>
                                          </p:val>
                                        </p:tav>
                                        <p:tav tm="100000">
                                          <p:val>
                                            <p:strVal val="#ppt_w"/>
                                          </p:val>
                                        </p:tav>
                                      </p:tavLst>
                                    </p:anim>
                                    <p:anim calcmode="lin" valueType="num">
                                      <p:cBhvr>
                                        <p:cTn id="38" dur="500" fill="hold"/>
                                        <p:tgtEl>
                                          <p:spTgt spid="111"/>
                                        </p:tgtEl>
                                        <p:attrNameLst>
                                          <p:attrName>ppt_h</p:attrName>
                                        </p:attrNameLst>
                                      </p:cBhvr>
                                      <p:tavLst>
                                        <p:tav tm="0">
                                          <p:val>
                                            <p:fltVal val="0"/>
                                          </p:val>
                                        </p:tav>
                                        <p:tav tm="100000">
                                          <p:val>
                                            <p:strVal val="#ppt_h"/>
                                          </p:val>
                                        </p:tav>
                                      </p:tavLst>
                                    </p:anim>
                                    <p:animEffect transition="in" filter="fade">
                                      <p:cBhvr>
                                        <p:cTn id="39" dur="500"/>
                                        <p:tgtEl>
                                          <p:spTgt spid="111"/>
                                        </p:tgtEl>
                                      </p:cBhvr>
                                    </p:animEffect>
                                  </p:childTnLst>
                                </p:cTn>
                              </p:par>
                              <p:par>
                                <p:cTn id="40" presetID="53" presetClass="entr" presetSubtype="16" fill="hold" grpId="0" nodeType="withEffect">
                                  <p:stCondLst>
                                    <p:cond delay="1750"/>
                                  </p:stCondLst>
                                  <p:childTnLst>
                                    <p:set>
                                      <p:cBhvr>
                                        <p:cTn id="41" dur="1" fill="hold">
                                          <p:stCondLst>
                                            <p:cond delay="0"/>
                                          </p:stCondLst>
                                        </p:cTn>
                                        <p:tgtEl>
                                          <p:spTgt spid="133"/>
                                        </p:tgtEl>
                                        <p:attrNameLst>
                                          <p:attrName>style.visibility</p:attrName>
                                        </p:attrNameLst>
                                      </p:cBhvr>
                                      <p:to>
                                        <p:strVal val="visible"/>
                                      </p:to>
                                    </p:set>
                                    <p:anim calcmode="lin" valueType="num">
                                      <p:cBhvr>
                                        <p:cTn id="42" dur="500" fill="hold"/>
                                        <p:tgtEl>
                                          <p:spTgt spid="133"/>
                                        </p:tgtEl>
                                        <p:attrNameLst>
                                          <p:attrName>ppt_w</p:attrName>
                                        </p:attrNameLst>
                                      </p:cBhvr>
                                      <p:tavLst>
                                        <p:tav tm="0">
                                          <p:val>
                                            <p:fltVal val="0"/>
                                          </p:val>
                                        </p:tav>
                                        <p:tav tm="100000">
                                          <p:val>
                                            <p:strVal val="#ppt_w"/>
                                          </p:val>
                                        </p:tav>
                                      </p:tavLst>
                                    </p:anim>
                                    <p:anim calcmode="lin" valueType="num">
                                      <p:cBhvr>
                                        <p:cTn id="43" dur="500" fill="hold"/>
                                        <p:tgtEl>
                                          <p:spTgt spid="133"/>
                                        </p:tgtEl>
                                        <p:attrNameLst>
                                          <p:attrName>ppt_h</p:attrName>
                                        </p:attrNameLst>
                                      </p:cBhvr>
                                      <p:tavLst>
                                        <p:tav tm="0">
                                          <p:val>
                                            <p:fltVal val="0"/>
                                          </p:val>
                                        </p:tav>
                                        <p:tav tm="100000">
                                          <p:val>
                                            <p:strVal val="#ppt_h"/>
                                          </p:val>
                                        </p:tav>
                                      </p:tavLst>
                                    </p:anim>
                                    <p:animEffect transition="in" filter="fade">
                                      <p:cBhvr>
                                        <p:cTn id="44" dur="500"/>
                                        <p:tgtEl>
                                          <p:spTgt spid="133"/>
                                        </p:tgtEl>
                                      </p:cBhvr>
                                    </p:animEffect>
                                  </p:childTnLst>
                                </p:cTn>
                              </p:par>
                              <p:par>
                                <p:cTn id="45" presetID="53" presetClass="entr" presetSubtype="16" fill="hold" grpId="0" nodeType="withEffect">
                                  <p:stCondLst>
                                    <p:cond delay="2000"/>
                                  </p:stCondLst>
                                  <p:childTnLst>
                                    <p:set>
                                      <p:cBhvr>
                                        <p:cTn id="46" dur="1" fill="hold">
                                          <p:stCondLst>
                                            <p:cond delay="0"/>
                                          </p:stCondLst>
                                        </p:cTn>
                                        <p:tgtEl>
                                          <p:spTgt spid="134"/>
                                        </p:tgtEl>
                                        <p:attrNameLst>
                                          <p:attrName>style.visibility</p:attrName>
                                        </p:attrNameLst>
                                      </p:cBhvr>
                                      <p:to>
                                        <p:strVal val="visible"/>
                                      </p:to>
                                    </p:set>
                                    <p:anim calcmode="lin" valueType="num">
                                      <p:cBhvr>
                                        <p:cTn id="47" dur="500" fill="hold"/>
                                        <p:tgtEl>
                                          <p:spTgt spid="134"/>
                                        </p:tgtEl>
                                        <p:attrNameLst>
                                          <p:attrName>ppt_w</p:attrName>
                                        </p:attrNameLst>
                                      </p:cBhvr>
                                      <p:tavLst>
                                        <p:tav tm="0">
                                          <p:val>
                                            <p:fltVal val="0"/>
                                          </p:val>
                                        </p:tav>
                                        <p:tav tm="100000">
                                          <p:val>
                                            <p:strVal val="#ppt_w"/>
                                          </p:val>
                                        </p:tav>
                                      </p:tavLst>
                                    </p:anim>
                                    <p:anim calcmode="lin" valueType="num">
                                      <p:cBhvr>
                                        <p:cTn id="48" dur="500" fill="hold"/>
                                        <p:tgtEl>
                                          <p:spTgt spid="134"/>
                                        </p:tgtEl>
                                        <p:attrNameLst>
                                          <p:attrName>ppt_h</p:attrName>
                                        </p:attrNameLst>
                                      </p:cBhvr>
                                      <p:tavLst>
                                        <p:tav tm="0">
                                          <p:val>
                                            <p:fltVal val="0"/>
                                          </p:val>
                                        </p:tav>
                                        <p:tav tm="100000">
                                          <p:val>
                                            <p:strVal val="#ppt_h"/>
                                          </p:val>
                                        </p:tav>
                                      </p:tavLst>
                                    </p:anim>
                                    <p:animEffect transition="in" filter="fade">
                                      <p:cBhvr>
                                        <p:cTn id="49" dur="500"/>
                                        <p:tgtEl>
                                          <p:spTgt spid="134"/>
                                        </p:tgtEl>
                                      </p:cBhvr>
                                    </p:animEffect>
                                  </p:childTnLst>
                                </p:cTn>
                              </p:par>
                              <p:par>
                                <p:cTn id="50" presetID="2" presetClass="entr" presetSubtype="12" fill="hold" nodeType="withEffect">
                                  <p:stCondLst>
                                    <p:cond delay="200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0-#ppt_w/2"/>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500"/>
                            </p:stCondLst>
                            <p:childTnLst>
                              <p:par>
                                <p:cTn id="55" presetID="2" presetClass="entr" presetSubtype="12"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additive="base">
                                        <p:cTn id="57" dur="500" fill="hold"/>
                                        <p:tgtEl>
                                          <p:spTgt spid="2"/>
                                        </p:tgtEl>
                                        <p:attrNameLst>
                                          <p:attrName>ppt_x</p:attrName>
                                        </p:attrNameLst>
                                      </p:cBhvr>
                                      <p:tavLst>
                                        <p:tav tm="0">
                                          <p:val>
                                            <p:strVal val="0-#ppt_w/2"/>
                                          </p:val>
                                        </p:tav>
                                        <p:tav tm="100000">
                                          <p:val>
                                            <p:strVal val="#ppt_x"/>
                                          </p:val>
                                        </p:tav>
                                      </p:tavLst>
                                    </p:anim>
                                    <p:anim calcmode="lin" valueType="num">
                                      <p:cBhvr additive="base">
                                        <p:cTn id="58" dur="500" fill="hold"/>
                                        <p:tgtEl>
                                          <p:spTgt spid="2"/>
                                        </p:tgtEl>
                                        <p:attrNameLst>
                                          <p:attrName>ppt_y</p:attrName>
                                        </p:attrNameLst>
                                      </p:cBhvr>
                                      <p:tavLst>
                                        <p:tav tm="0">
                                          <p:val>
                                            <p:strVal val="1+#ppt_h/2"/>
                                          </p:val>
                                        </p:tav>
                                        <p:tav tm="100000">
                                          <p:val>
                                            <p:strVal val="#ppt_y"/>
                                          </p:val>
                                        </p:tav>
                                      </p:tavLst>
                                    </p:anim>
                                  </p:childTnLst>
                                </p:cTn>
                              </p:par>
                              <p:par>
                                <p:cTn id="59" presetID="2" presetClass="entr" presetSubtype="12" fill="hold" nodeType="with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1+#ppt_h/2"/>
                                          </p:val>
                                        </p:tav>
                                        <p:tav tm="100000">
                                          <p:val>
                                            <p:strVal val="#ppt_y"/>
                                          </p:val>
                                        </p:tav>
                                      </p:tavLst>
                                    </p:anim>
                                  </p:childTnLst>
                                </p:cTn>
                              </p:par>
                              <p:par>
                                <p:cTn id="63" presetID="2" presetClass="entr" presetSubtype="12" fill="hold" nodeType="withEffect">
                                  <p:stCondLst>
                                    <p:cond delay="0"/>
                                  </p:stCondLst>
                                  <p:childTnLst>
                                    <p:set>
                                      <p:cBhvr>
                                        <p:cTn id="64" dur="1" fill="hold">
                                          <p:stCondLst>
                                            <p:cond delay="0"/>
                                          </p:stCondLst>
                                        </p:cTn>
                                        <p:tgtEl>
                                          <p:spTgt spid="6"/>
                                        </p:tgtEl>
                                        <p:attrNameLst>
                                          <p:attrName>style.visibility</p:attrName>
                                        </p:attrNameLst>
                                      </p:cBhvr>
                                      <p:to>
                                        <p:strVal val="visible"/>
                                      </p:to>
                                    </p:set>
                                    <p:anim calcmode="lin" valueType="num">
                                      <p:cBhvr additive="base">
                                        <p:cTn id="65" dur="500" fill="hold"/>
                                        <p:tgtEl>
                                          <p:spTgt spid="6"/>
                                        </p:tgtEl>
                                        <p:attrNameLst>
                                          <p:attrName>ppt_x</p:attrName>
                                        </p:attrNameLst>
                                      </p:cBhvr>
                                      <p:tavLst>
                                        <p:tav tm="0">
                                          <p:val>
                                            <p:strVal val="0-#ppt_w/2"/>
                                          </p:val>
                                        </p:tav>
                                        <p:tav tm="100000">
                                          <p:val>
                                            <p:strVal val="#ppt_x"/>
                                          </p:val>
                                        </p:tav>
                                      </p:tavLst>
                                    </p:anim>
                                    <p:anim calcmode="lin" valueType="num">
                                      <p:cBhvr additive="base">
                                        <p:cTn id="66" dur="500" fill="hold"/>
                                        <p:tgtEl>
                                          <p:spTgt spid="6"/>
                                        </p:tgtEl>
                                        <p:attrNameLst>
                                          <p:attrName>ppt_y</p:attrName>
                                        </p:attrNameLst>
                                      </p:cBhvr>
                                      <p:tavLst>
                                        <p:tav tm="0">
                                          <p:val>
                                            <p:strVal val="1+#ppt_h/2"/>
                                          </p:val>
                                        </p:tav>
                                        <p:tav tm="100000">
                                          <p:val>
                                            <p:strVal val="#ppt_y"/>
                                          </p:val>
                                        </p:tav>
                                      </p:tavLst>
                                    </p:anim>
                                  </p:childTnLst>
                                </p:cTn>
                              </p:par>
                            </p:childTnLst>
                          </p:cTn>
                        </p:par>
                        <p:par>
                          <p:cTn id="67" fill="hold">
                            <p:stCondLst>
                              <p:cond delay="1000"/>
                            </p:stCondLst>
                            <p:childTnLst>
                              <p:par>
                                <p:cTn id="68" presetID="47" presetClass="entr" presetSubtype="0"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fade">
                                      <p:cBhvr>
                                        <p:cTn id="70" dur="750"/>
                                        <p:tgtEl>
                                          <p:spTgt spid="3"/>
                                        </p:tgtEl>
                                      </p:cBhvr>
                                    </p:animEffect>
                                    <p:anim calcmode="lin" valueType="num">
                                      <p:cBhvr>
                                        <p:cTn id="71" dur="750" fill="hold"/>
                                        <p:tgtEl>
                                          <p:spTgt spid="3"/>
                                        </p:tgtEl>
                                        <p:attrNameLst>
                                          <p:attrName>ppt_x</p:attrName>
                                        </p:attrNameLst>
                                      </p:cBhvr>
                                      <p:tavLst>
                                        <p:tav tm="0">
                                          <p:val>
                                            <p:strVal val="#ppt_x"/>
                                          </p:val>
                                        </p:tav>
                                        <p:tav tm="100000">
                                          <p:val>
                                            <p:strVal val="#ppt_x"/>
                                          </p:val>
                                        </p:tav>
                                      </p:tavLst>
                                    </p:anim>
                                    <p:anim calcmode="lin" valueType="num">
                                      <p:cBhvr>
                                        <p:cTn id="72" dur="750" fill="hold"/>
                                        <p:tgtEl>
                                          <p:spTgt spid="3"/>
                                        </p:tgtEl>
                                        <p:attrNameLst>
                                          <p:attrName>ppt_y</p:attrName>
                                        </p:attrNameLst>
                                      </p:cBhvr>
                                      <p:tavLst>
                                        <p:tav tm="0">
                                          <p:val>
                                            <p:strVal val="#ppt_y-.1"/>
                                          </p:val>
                                        </p:tav>
                                        <p:tav tm="100000">
                                          <p:val>
                                            <p:strVal val="#ppt_y"/>
                                          </p:val>
                                        </p:tav>
                                      </p:tavLst>
                                    </p:anim>
                                  </p:childTnLst>
                                </p:cTn>
                              </p:par>
                            </p:childTnLst>
                          </p:cTn>
                        </p:par>
                        <p:par>
                          <p:cTn id="73" fill="hold">
                            <p:stCondLst>
                              <p:cond delay="2000"/>
                            </p:stCondLst>
                            <p:childTnLst>
                              <p:par>
                                <p:cTn id="74" presetID="22" presetClass="entr" presetSubtype="8" fill="hold" grpId="0" nodeType="afterEffect">
                                  <p:stCondLst>
                                    <p:cond delay="0"/>
                                  </p:stCondLst>
                                  <p:childTnLst>
                                    <p:set>
                                      <p:cBhvr>
                                        <p:cTn id="75" dur="1" fill="hold">
                                          <p:stCondLst>
                                            <p:cond delay="0"/>
                                          </p:stCondLst>
                                        </p:cTn>
                                        <p:tgtEl>
                                          <p:spTgt spid="154"/>
                                        </p:tgtEl>
                                        <p:attrNameLst>
                                          <p:attrName>style.visibility</p:attrName>
                                        </p:attrNameLst>
                                      </p:cBhvr>
                                      <p:to>
                                        <p:strVal val="visible"/>
                                      </p:to>
                                    </p:set>
                                    <p:animEffect transition="in" filter="wipe(left)">
                                      <p:cBhvr>
                                        <p:cTn id="76" dur="500"/>
                                        <p:tgtEl>
                                          <p:spTgt spid="154"/>
                                        </p:tgtEl>
                                      </p:cBhvr>
                                    </p:animEffect>
                                  </p:childTnLst>
                                </p:cTn>
                              </p:par>
                            </p:childTnLst>
                          </p:cTn>
                        </p:par>
                        <p:par>
                          <p:cTn id="77" fill="hold">
                            <p:stCondLst>
                              <p:cond delay="2500"/>
                            </p:stCondLst>
                            <p:childTnLst>
                              <p:par>
                                <p:cTn id="78" presetID="22" presetClass="entr" presetSubtype="1" fill="hold" grpId="0" nodeType="afterEffect">
                                  <p:stCondLst>
                                    <p:cond delay="0"/>
                                  </p:stCondLst>
                                  <p:childTnLst>
                                    <p:set>
                                      <p:cBhvr>
                                        <p:cTn id="79" dur="1" fill="hold">
                                          <p:stCondLst>
                                            <p:cond delay="0"/>
                                          </p:stCondLst>
                                        </p:cTn>
                                        <p:tgtEl>
                                          <p:spTgt spid="155"/>
                                        </p:tgtEl>
                                        <p:attrNameLst>
                                          <p:attrName>style.visibility</p:attrName>
                                        </p:attrNameLst>
                                      </p:cBhvr>
                                      <p:to>
                                        <p:strVal val="visible"/>
                                      </p:to>
                                    </p:set>
                                    <p:animEffect transition="in" filter="wipe(up)">
                                      <p:cBhvr>
                                        <p:cTn id="80" dur="500"/>
                                        <p:tgtEl>
                                          <p:spTgt spid="155"/>
                                        </p:tgtEl>
                                      </p:cBhvr>
                                    </p:animEffect>
                                  </p:childTnLst>
                                </p:cTn>
                              </p:par>
                            </p:childTnLst>
                          </p:cTn>
                        </p:par>
                        <p:par>
                          <p:cTn id="81" fill="hold">
                            <p:stCondLst>
                              <p:cond delay="3000"/>
                            </p:stCondLst>
                            <p:childTnLst>
                              <p:par>
                                <p:cTn id="82" presetID="47" presetClass="entr" presetSubtype="0" fill="hold" nodeType="afterEffect">
                                  <p:stCondLst>
                                    <p:cond delay="0"/>
                                  </p:stCondLst>
                                  <p:childTnLst>
                                    <p:set>
                                      <p:cBhvr>
                                        <p:cTn id="83" dur="1" fill="hold">
                                          <p:stCondLst>
                                            <p:cond delay="0"/>
                                          </p:stCondLst>
                                        </p:cTn>
                                        <p:tgtEl>
                                          <p:spTgt spid="4"/>
                                        </p:tgtEl>
                                        <p:attrNameLst>
                                          <p:attrName>style.visibility</p:attrName>
                                        </p:attrNameLst>
                                      </p:cBhvr>
                                      <p:to>
                                        <p:strVal val="visible"/>
                                      </p:to>
                                    </p:set>
                                    <p:animEffect transition="in" filter="fade">
                                      <p:cBhvr>
                                        <p:cTn id="84" dur="750"/>
                                        <p:tgtEl>
                                          <p:spTgt spid="4"/>
                                        </p:tgtEl>
                                      </p:cBhvr>
                                    </p:animEffect>
                                    <p:anim calcmode="lin" valueType="num">
                                      <p:cBhvr>
                                        <p:cTn id="85" dur="750" fill="hold"/>
                                        <p:tgtEl>
                                          <p:spTgt spid="4"/>
                                        </p:tgtEl>
                                        <p:attrNameLst>
                                          <p:attrName>ppt_x</p:attrName>
                                        </p:attrNameLst>
                                      </p:cBhvr>
                                      <p:tavLst>
                                        <p:tav tm="0">
                                          <p:val>
                                            <p:strVal val="#ppt_x"/>
                                          </p:val>
                                        </p:tav>
                                        <p:tav tm="100000">
                                          <p:val>
                                            <p:strVal val="#ppt_x"/>
                                          </p:val>
                                        </p:tav>
                                      </p:tavLst>
                                    </p:anim>
                                    <p:anim calcmode="lin" valueType="num">
                                      <p:cBhvr>
                                        <p:cTn id="86" dur="750" fill="hold"/>
                                        <p:tgtEl>
                                          <p:spTgt spid="4"/>
                                        </p:tgtEl>
                                        <p:attrNameLst>
                                          <p:attrName>ppt_y</p:attrName>
                                        </p:attrNameLst>
                                      </p:cBhvr>
                                      <p:tavLst>
                                        <p:tav tm="0">
                                          <p:val>
                                            <p:strVal val="#ppt_y-.1"/>
                                          </p:val>
                                        </p:tav>
                                        <p:tav tm="100000">
                                          <p:val>
                                            <p:strVal val="#ppt_y"/>
                                          </p:val>
                                        </p:tav>
                                      </p:tavLst>
                                    </p:anim>
                                  </p:childTnLst>
                                </p:cTn>
                              </p:par>
                            </p:childTnLst>
                          </p:cTn>
                        </p:par>
                        <p:par>
                          <p:cTn id="87" fill="hold">
                            <p:stCondLst>
                              <p:cond delay="4000"/>
                            </p:stCondLst>
                            <p:childTnLst>
                              <p:par>
                                <p:cTn id="88" presetID="22" presetClass="entr" presetSubtype="8" fill="hold" grpId="0" nodeType="afterEffect">
                                  <p:stCondLst>
                                    <p:cond delay="0"/>
                                  </p:stCondLst>
                                  <p:childTnLst>
                                    <p:set>
                                      <p:cBhvr>
                                        <p:cTn id="89" dur="1" fill="hold">
                                          <p:stCondLst>
                                            <p:cond delay="0"/>
                                          </p:stCondLst>
                                        </p:cTn>
                                        <p:tgtEl>
                                          <p:spTgt spid="152"/>
                                        </p:tgtEl>
                                        <p:attrNameLst>
                                          <p:attrName>style.visibility</p:attrName>
                                        </p:attrNameLst>
                                      </p:cBhvr>
                                      <p:to>
                                        <p:strVal val="visible"/>
                                      </p:to>
                                    </p:set>
                                    <p:animEffect transition="in" filter="wipe(left)">
                                      <p:cBhvr>
                                        <p:cTn id="90" dur="500"/>
                                        <p:tgtEl>
                                          <p:spTgt spid="152"/>
                                        </p:tgtEl>
                                      </p:cBhvr>
                                    </p:animEffect>
                                  </p:childTnLst>
                                </p:cTn>
                              </p:par>
                            </p:childTnLst>
                          </p:cTn>
                        </p:par>
                        <p:par>
                          <p:cTn id="91" fill="hold">
                            <p:stCondLst>
                              <p:cond delay="4500"/>
                            </p:stCondLst>
                            <p:childTnLst>
                              <p:par>
                                <p:cTn id="92" presetID="22" presetClass="entr" presetSubtype="1" fill="hold" grpId="0" nodeType="afterEffect">
                                  <p:stCondLst>
                                    <p:cond delay="0"/>
                                  </p:stCondLst>
                                  <p:childTnLst>
                                    <p:set>
                                      <p:cBhvr>
                                        <p:cTn id="93" dur="1" fill="hold">
                                          <p:stCondLst>
                                            <p:cond delay="0"/>
                                          </p:stCondLst>
                                        </p:cTn>
                                        <p:tgtEl>
                                          <p:spTgt spid="153"/>
                                        </p:tgtEl>
                                        <p:attrNameLst>
                                          <p:attrName>style.visibility</p:attrName>
                                        </p:attrNameLst>
                                      </p:cBhvr>
                                      <p:to>
                                        <p:strVal val="visible"/>
                                      </p:to>
                                    </p:set>
                                    <p:animEffect transition="in" filter="wipe(up)">
                                      <p:cBhvr>
                                        <p:cTn id="94" dur="500"/>
                                        <p:tgtEl>
                                          <p:spTgt spid="153"/>
                                        </p:tgtEl>
                                      </p:cBhvr>
                                    </p:animEffect>
                                  </p:childTnLst>
                                </p:cTn>
                              </p:par>
                            </p:childTnLst>
                          </p:cTn>
                        </p:par>
                        <p:par>
                          <p:cTn id="95" fill="hold">
                            <p:stCondLst>
                              <p:cond delay="5000"/>
                            </p:stCondLst>
                            <p:childTnLst>
                              <p:par>
                                <p:cTn id="96" presetID="47" presetClass="entr" presetSubtype="0" fill="hold" nodeType="afterEffect">
                                  <p:stCondLst>
                                    <p:cond delay="0"/>
                                  </p:stCondLst>
                                  <p:childTnLst>
                                    <p:set>
                                      <p:cBhvr>
                                        <p:cTn id="97" dur="1" fill="hold">
                                          <p:stCondLst>
                                            <p:cond delay="0"/>
                                          </p:stCondLst>
                                        </p:cTn>
                                        <p:tgtEl>
                                          <p:spTgt spid="5"/>
                                        </p:tgtEl>
                                        <p:attrNameLst>
                                          <p:attrName>style.visibility</p:attrName>
                                        </p:attrNameLst>
                                      </p:cBhvr>
                                      <p:to>
                                        <p:strVal val="visible"/>
                                      </p:to>
                                    </p:set>
                                    <p:animEffect transition="in" filter="fade">
                                      <p:cBhvr>
                                        <p:cTn id="98" dur="750"/>
                                        <p:tgtEl>
                                          <p:spTgt spid="5"/>
                                        </p:tgtEl>
                                      </p:cBhvr>
                                    </p:animEffect>
                                    <p:anim calcmode="lin" valueType="num">
                                      <p:cBhvr>
                                        <p:cTn id="99" dur="750" fill="hold"/>
                                        <p:tgtEl>
                                          <p:spTgt spid="5"/>
                                        </p:tgtEl>
                                        <p:attrNameLst>
                                          <p:attrName>ppt_x</p:attrName>
                                        </p:attrNameLst>
                                      </p:cBhvr>
                                      <p:tavLst>
                                        <p:tav tm="0">
                                          <p:val>
                                            <p:strVal val="#ppt_x"/>
                                          </p:val>
                                        </p:tav>
                                        <p:tav tm="100000">
                                          <p:val>
                                            <p:strVal val="#ppt_x"/>
                                          </p:val>
                                        </p:tav>
                                      </p:tavLst>
                                    </p:anim>
                                    <p:anim calcmode="lin" valueType="num">
                                      <p:cBhvr>
                                        <p:cTn id="100" dur="750" fill="hold"/>
                                        <p:tgtEl>
                                          <p:spTgt spid="5"/>
                                        </p:tgtEl>
                                        <p:attrNameLst>
                                          <p:attrName>ppt_y</p:attrName>
                                        </p:attrNameLst>
                                      </p:cBhvr>
                                      <p:tavLst>
                                        <p:tav tm="0">
                                          <p:val>
                                            <p:strVal val="#ppt_y-.1"/>
                                          </p:val>
                                        </p:tav>
                                        <p:tav tm="100000">
                                          <p:val>
                                            <p:strVal val="#ppt_y"/>
                                          </p:val>
                                        </p:tav>
                                      </p:tavLst>
                                    </p:anim>
                                  </p:childTnLst>
                                </p:cTn>
                              </p:par>
                            </p:childTnLst>
                          </p:cTn>
                        </p:par>
                        <p:par>
                          <p:cTn id="101" fill="hold">
                            <p:stCondLst>
                              <p:cond delay="6000"/>
                            </p:stCondLst>
                            <p:childTnLst>
                              <p:par>
                                <p:cTn id="102" presetID="22" presetClass="entr" presetSubtype="8" fill="hold" grpId="0" nodeType="afterEffect">
                                  <p:stCondLst>
                                    <p:cond delay="0"/>
                                  </p:stCondLst>
                                  <p:childTnLst>
                                    <p:set>
                                      <p:cBhvr>
                                        <p:cTn id="103" dur="1" fill="hold">
                                          <p:stCondLst>
                                            <p:cond delay="0"/>
                                          </p:stCondLst>
                                        </p:cTn>
                                        <p:tgtEl>
                                          <p:spTgt spid="150"/>
                                        </p:tgtEl>
                                        <p:attrNameLst>
                                          <p:attrName>style.visibility</p:attrName>
                                        </p:attrNameLst>
                                      </p:cBhvr>
                                      <p:to>
                                        <p:strVal val="visible"/>
                                      </p:to>
                                    </p:set>
                                    <p:animEffect transition="in" filter="wipe(left)">
                                      <p:cBhvr>
                                        <p:cTn id="104" dur="500"/>
                                        <p:tgtEl>
                                          <p:spTgt spid="150"/>
                                        </p:tgtEl>
                                      </p:cBhvr>
                                    </p:animEffect>
                                  </p:childTnLst>
                                </p:cTn>
                              </p:par>
                            </p:childTnLst>
                          </p:cTn>
                        </p:par>
                        <p:par>
                          <p:cTn id="105" fill="hold">
                            <p:stCondLst>
                              <p:cond delay="6500"/>
                            </p:stCondLst>
                            <p:childTnLst>
                              <p:par>
                                <p:cTn id="106" presetID="22" presetClass="entr" presetSubtype="1" fill="hold" grpId="0" nodeType="afterEffect">
                                  <p:stCondLst>
                                    <p:cond delay="0"/>
                                  </p:stCondLst>
                                  <p:childTnLst>
                                    <p:set>
                                      <p:cBhvr>
                                        <p:cTn id="107" dur="1" fill="hold">
                                          <p:stCondLst>
                                            <p:cond delay="0"/>
                                          </p:stCondLst>
                                        </p:cTn>
                                        <p:tgtEl>
                                          <p:spTgt spid="151"/>
                                        </p:tgtEl>
                                        <p:attrNameLst>
                                          <p:attrName>style.visibility</p:attrName>
                                        </p:attrNameLst>
                                      </p:cBhvr>
                                      <p:to>
                                        <p:strVal val="visible"/>
                                      </p:to>
                                    </p:set>
                                    <p:animEffect transition="in" filter="wipe(up)">
                                      <p:cBhvr>
                                        <p:cTn id="108" dur="500"/>
                                        <p:tgtEl>
                                          <p:spTgt spid="151"/>
                                        </p:tgtEl>
                                      </p:cBhvr>
                                    </p:animEffect>
                                  </p:childTnLst>
                                </p:cTn>
                              </p:par>
                            </p:childTnLst>
                          </p:cTn>
                        </p:par>
                        <p:par>
                          <p:cTn id="109" fill="hold">
                            <p:stCondLst>
                              <p:cond delay="7000"/>
                            </p:stCondLst>
                            <p:childTnLst>
                              <p:par>
                                <p:cTn id="110" presetID="47" presetClass="entr" presetSubtype="0" fill="hold" nodeType="after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750"/>
                                        <p:tgtEl>
                                          <p:spTgt spid="7"/>
                                        </p:tgtEl>
                                      </p:cBhvr>
                                    </p:animEffect>
                                    <p:anim calcmode="lin" valueType="num">
                                      <p:cBhvr>
                                        <p:cTn id="113" dur="750" fill="hold"/>
                                        <p:tgtEl>
                                          <p:spTgt spid="7"/>
                                        </p:tgtEl>
                                        <p:attrNameLst>
                                          <p:attrName>ppt_x</p:attrName>
                                        </p:attrNameLst>
                                      </p:cBhvr>
                                      <p:tavLst>
                                        <p:tav tm="0">
                                          <p:val>
                                            <p:strVal val="#ppt_x"/>
                                          </p:val>
                                        </p:tav>
                                        <p:tav tm="100000">
                                          <p:val>
                                            <p:strVal val="#ppt_x"/>
                                          </p:val>
                                        </p:tav>
                                      </p:tavLst>
                                    </p:anim>
                                    <p:anim calcmode="lin" valueType="num">
                                      <p:cBhvr>
                                        <p:cTn id="114" dur="75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8000"/>
                            </p:stCondLst>
                            <p:childTnLst>
                              <p:par>
                                <p:cTn id="116" presetID="22" presetClass="entr" presetSubtype="8" fill="hold" grpId="0" nodeType="afterEffect">
                                  <p:stCondLst>
                                    <p:cond delay="0"/>
                                  </p:stCondLst>
                                  <p:childTnLst>
                                    <p:set>
                                      <p:cBhvr>
                                        <p:cTn id="117" dur="1" fill="hold">
                                          <p:stCondLst>
                                            <p:cond delay="0"/>
                                          </p:stCondLst>
                                        </p:cTn>
                                        <p:tgtEl>
                                          <p:spTgt spid="138"/>
                                        </p:tgtEl>
                                        <p:attrNameLst>
                                          <p:attrName>style.visibility</p:attrName>
                                        </p:attrNameLst>
                                      </p:cBhvr>
                                      <p:to>
                                        <p:strVal val="visible"/>
                                      </p:to>
                                    </p:set>
                                    <p:animEffect transition="in" filter="wipe(left)">
                                      <p:cBhvr>
                                        <p:cTn id="118" dur="500"/>
                                        <p:tgtEl>
                                          <p:spTgt spid="138"/>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139"/>
                                        </p:tgtEl>
                                        <p:attrNameLst>
                                          <p:attrName>style.visibility</p:attrName>
                                        </p:attrNameLst>
                                      </p:cBhvr>
                                      <p:to>
                                        <p:strVal val="visible"/>
                                      </p:to>
                                    </p:set>
                                    <p:animEffect transition="in" filter="wipe(up)">
                                      <p:cBhvr>
                                        <p:cTn id="122" dur="500"/>
                                        <p:tgtEl>
                                          <p:spTgt spid="139"/>
                                        </p:tgtEl>
                                      </p:cBhvr>
                                    </p:animEffect>
                                  </p:childTnLst>
                                </p:cTn>
                              </p:par>
                            </p:childTnLst>
                          </p:cTn>
                        </p:par>
                        <p:par>
                          <p:cTn id="123" fill="hold">
                            <p:stCondLst>
                              <p:cond delay="9000"/>
                            </p:stCondLst>
                            <p:childTnLst>
                              <p:par>
                                <p:cTn id="124" presetID="22" presetClass="entr" presetSubtype="4" fill="hold" grpId="0" nodeType="afterEffect">
                                  <p:stCondLst>
                                    <p:cond delay="0"/>
                                  </p:stCondLst>
                                  <p:childTnLst>
                                    <p:set>
                                      <p:cBhvr>
                                        <p:cTn id="125" dur="1" fill="hold">
                                          <p:stCondLst>
                                            <p:cond delay="0"/>
                                          </p:stCondLst>
                                        </p:cTn>
                                        <p:tgtEl>
                                          <p:spTgt spid="136"/>
                                        </p:tgtEl>
                                        <p:attrNameLst>
                                          <p:attrName>style.visibility</p:attrName>
                                        </p:attrNameLst>
                                      </p:cBhvr>
                                      <p:to>
                                        <p:strVal val="visible"/>
                                      </p:to>
                                    </p:set>
                                    <p:animEffect transition="in" filter="wipe(down)">
                                      <p:cBhvr>
                                        <p:cTn id="126" dur="10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animBg="1"/>
      <p:bldP spid="106" grpId="0" animBg="1"/>
      <p:bldP spid="107" grpId="0" animBg="1"/>
      <p:bldP spid="108" grpId="0" animBg="1"/>
      <p:bldP spid="109" grpId="0" animBg="1"/>
      <p:bldP spid="110" grpId="0" animBg="1"/>
      <p:bldP spid="111" grpId="0" animBg="1"/>
      <p:bldP spid="133" grpId="0" animBg="1"/>
      <p:bldP spid="134" grpId="0" animBg="1"/>
      <p:bldP spid="154" grpId="0"/>
      <p:bldP spid="155" grpId="0"/>
      <p:bldP spid="152" grpId="0"/>
      <p:bldP spid="153" grpId="0"/>
      <p:bldP spid="150" grpId="0"/>
      <p:bldP spid="151" grpId="0"/>
      <p:bldP spid="138" grpId="0"/>
      <p:bldP spid="139" grpId="0"/>
      <p:bldP spid="13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椭圆 2"/>
          <p:cNvSpPr/>
          <p:nvPr/>
        </p:nvSpPr>
        <p:spPr>
          <a:xfrm>
            <a:off x="12336693" y="-219405"/>
            <a:ext cx="192021" cy="192021"/>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0" name="Oval 65"/>
          <p:cNvSpPr>
            <a:spLocks noChangeArrowheads="1"/>
          </p:cNvSpPr>
          <p:nvPr/>
        </p:nvSpPr>
        <p:spPr bwMode="auto">
          <a:xfrm>
            <a:off x="4933941" y="5765443"/>
            <a:ext cx="2324121" cy="471671"/>
          </a:xfrm>
          <a:prstGeom prst="ellipse">
            <a:avLst/>
          </a:prstGeom>
          <a:gradFill rotWithShape="1">
            <a:gsLst>
              <a:gs pos="0">
                <a:sysClr val="windowText" lastClr="000000">
                  <a:lumMod val="75000"/>
                  <a:lumOff val="25000"/>
                </a:sysClr>
              </a:gs>
              <a:gs pos="100000">
                <a:srgbClr val="EEECE1">
                  <a:alpha val="0"/>
                </a:srgbClr>
              </a:gs>
            </a:gsLst>
            <a:path path="shape">
              <a:fillToRect l="50000" t="50000" r="50000" b="50000"/>
            </a:path>
          </a:gradFill>
          <a:ln w="9525">
            <a:noFill/>
            <a:round/>
          </a:ln>
          <a:effectLst/>
        </p:spPr>
        <p:txBody>
          <a:bodyPr wrap="none" lIns="91440" tIns="45720" rIns="91440" bIns="45720" anchor="ctr"/>
          <a:lstStyle/>
          <a:p>
            <a:pPr>
              <a:defRPr/>
            </a:pPr>
            <a:endParaRPr lang="zh-CN" altLang="en-US" sz="2400" kern="0">
              <a:solidFill>
                <a:sysClr val="windowText" lastClr="000000"/>
              </a:solidFill>
              <a:latin typeface="Arial" panose="020B0604020202020204" pitchFamily="34" charset="0"/>
              <a:ea typeface="宋体" panose="02010600030101010101" pitchFamily="2" charset="-122"/>
            </a:endParaRPr>
          </a:p>
        </p:txBody>
      </p:sp>
      <p:grpSp>
        <p:nvGrpSpPr>
          <p:cNvPr id="21" name="Group 30"/>
          <p:cNvGrpSpPr/>
          <p:nvPr/>
        </p:nvGrpSpPr>
        <p:grpSpPr>
          <a:xfrm>
            <a:off x="7262055" y="4139204"/>
            <a:ext cx="4210059" cy="859639"/>
            <a:chOff x="1127078" y="3779324"/>
            <a:chExt cx="4210060" cy="859638"/>
          </a:xfrm>
        </p:grpSpPr>
        <p:sp>
          <p:nvSpPr>
            <p:cNvPr id="27" name="Rectangle 28"/>
            <p:cNvSpPr/>
            <p:nvPr/>
          </p:nvSpPr>
          <p:spPr>
            <a:xfrm>
              <a:off x="1127078" y="4095095"/>
              <a:ext cx="4210060" cy="543867"/>
            </a:xfrm>
            <a:prstGeom prst="rect">
              <a:avLst/>
            </a:prstGeom>
          </p:spPr>
          <p:txBody>
            <a:bodyPr wrap="square">
              <a:spAutoFit/>
            </a:bodyPr>
            <a:lstStyle/>
            <a:p>
              <a:pPr algn="r"/>
              <a:r>
                <a:rPr lang="zh-CN" altLang="en-US" sz="1465" dirty="0">
                  <a:solidFill>
                    <a:schemeClr val="bg1"/>
                  </a:solidFill>
                  <a:latin typeface="微软雅黑" panose="020B0503020204020204" pitchFamily="34" charset="-122"/>
                  <a:ea typeface="微软雅黑" panose="020B0503020204020204" pitchFamily="34" charset="-122"/>
                </a:rPr>
                <a:t>点击输入具体内容点击输入简要文本内容，文字内容需概况精炼的说明该分项</a:t>
              </a:r>
              <a:endParaRPr lang="en-US" altLang="zh-CN" sz="1465" dirty="0">
                <a:solidFill>
                  <a:schemeClr val="bg1"/>
                </a:solidFill>
                <a:latin typeface="微软雅黑" panose="020B0503020204020204" pitchFamily="34" charset="-122"/>
                <a:ea typeface="微软雅黑" panose="020B0503020204020204" pitchFamily="34" charset="-122"/>
              </a:endParaRPr>
            </a:p>
          </p:txBody>
        </p:sp>
        <p:sp>
          <p:nvSpPr>
            <p:cNvPr id="28" name="TextBox 27"/>
            <p:cNvSpPr txBox="1"/>
            <p:nvPr/>
          </p:nvSpPr>
          <p:spPr>
            <a:xfrm>
              <a:off x="3676085" y="3779324"/>
              <a:ext cx="1617751" cy="379656"/>
            </a:xfrm>
            <a:prstGeom prst="rect">
              <a:avLst/>
            </a:prstGeom>
            <a:noFill/>
          </p:spPr>
          <p:txBody>
            <a:bodyPr wrap="none" rtlCol="0">
              <a:spAutoFit/>
            </a:bodyPr>
            <a:lstStyle/>
            <a:p>
              <a:r>
                <a:rPr lang="zh-CN" altLang="en-US" sz="1865" b="1" dirty="0">
                  <a:solidFill>
                    <a:schemeClr val="bg1"/>
                  </a:solidFill>
                  <a:latin typeface="微软雅黑" panose="020B0503020204020204" pitchFamily="34" charset="-122"/>
                  <a:ea typeface="微软雅黑" panose="020B0503020204020204" pitchFamily="34" charset="-122"/>
                </a:rPr>
                <a:t>点击添加文本</a:t>
              </a:r>
            </a:p>
          </p:txBody>
        </p:sp>
      </p:grpSp>
      <p:grpSp>
        <p:nvGrpSpPr>
          <p:cNvPr id="29" name="Group 31"/>
          <p:cNvGrpSpPr/>
          <p:nvPr/>
        </p:nvGrpSpPr>
        <p:grpSpPr>
          <a:xfrm>
            <a:off x="705587" y="4139203"/>
            <a:ext cx="4228352" cy="859640"/>
            <a:chOff x="1108786" y="3779324"/>
            <a:chExt cx="4228352" cy="859639"/>
          </a:xfrm>
        </p:grpSpPr>
        <p:sp>
          <p:nvSpPr>
            <p:cNvPr id="30" name="Rectangle 32"/>
            <p:cNvSpPr/>
            <p:nvPr/>
          </p:nvSpPr>
          <p:spPr>
            <a:xfrm>
              <a:off x="1127078" y="4095097"/>
              <a:ext cx="4210060" cy="543866"/>
            </a:xfrm>
            <a:prstGeom prst="rect">
              <a:avLst/>
            </a:prstGeom>
          </p:spPr>
          <p:txBody>
            <a:bodyPr wrap="square">
              <a:spAutoFit/>
            </a:bodyPr>
            <a:lstStyle/>
            <a:p>
              <a:r>
                <a:rPr lang="zh-CN" altLang="en-US" sz="1465" dirty="0">
                  <a:solidFill>
                    <a:schemeClr val="bg1"/>
                  </a:solidFill>
                  <a:latin typeface="微软雅黑" panose="020B0503020204020204" pitchFamily="34" charset="-122"/>
                  <a:ea typeface="微软雅黑" panose="020B0503020204020204" pitchFamily="34" charset="-122"/>
                </a:rPr>
                <a:t>点击输入具体内容点击输入简要文本内容，文字内容需概况精炼的说明该分项内容</a:t>
              </a:r>
              <a:endParaRPr lang="en-US" altLang="zh-CN" sz="1465" dirty="0">
                <a:solidFill>
                  <a:schemeClr val="bg1"/>
                </a:solidFill>
                <a:latin typeface="微软雅黑" panose="020B0503020204020204" pitchFamily="34" charset="-122"/>
                <a:ea typeface="微软雅黑" panose="020B0503020204020204" pitchFamily="34" charset="-122"/>
              </a:endParaRPr>
            </a:p>
          </p:txBody>
        </p:sp>
        <p:sp>
          <p:nvSpPr>
            <p:cNvPr id="31" name="TextBox 30"/>
            <p:cNvSpPr txBox="1"/>
            <p:nvPr/>
          </p:nvSpPr>
          <p:spPr>
            <a:xfrm>
              <a:off x="1108786" y="3779324"/>
              <a:ext cx="1617751" cy="379656"/>
            </a:xfrm>
            <a:prstGeom prst="rect">
              <a:avLst/>
            </a:prstGeom>
            <a:noFill/>
          </p:spPr>
          <p:txBody>
            <a:bodyPr wrap="none" rtlCol="0">
              <a:spAutoFit/>
            </a:bodyPr>
            <a:lstStyle/>
            <a:p>
              <a:r>
                <a:rPr lang="zh-CN" altLang="en-US" sz="1865" b="1" dirty="0">
                  <a:solidFill>
                    <a:schemeClr val="bg1"/>
                  </a:solidFill>
                  <a:latin typeface="微软雅黑" panose="020B0503020204020204" pitchFamily="34" charset="-122"/>
                  <a:ea typeface="微软雅黑" panose="020B0503020204020204" pitchFamily="34" charset="-122"/>
                </a:rPr>
                <a:t>点击添加文本</a:t>
              </a:r>
            </a:p>
          </p:txBody>
        </p:sp>
      </p:grpSp>
      <p:grpSp>
        <p:nvGrpSpPr>
          <p:cNvPr id="33" name="组合 27"/>
          <p:cNvGrpSpPr/>
          <p:nvPr/>
        </p:nvGrpSpPr>
        <p:grpSpPr>
          <a:xfrm>
            <a:off x="5908202" y="1680801"/>
            <a:ext cx="3672407" cy="1673425"/>
            <a:chOff x="3491880" y="2420888"/>
            <a:chExt cx="5794246" cy="2160240"/>
          </a:xfrm>
          <a:solidFill>
            <a:srgbClr val="90B9D1"/>
          </a:solidFill>
        </p:grpSpPr>
        <p:sp>
          <p:nvSpPr>
            <p:cNvPr id="51" name="上弧形箭头 28"/>
            <p:cNvSpPr/>
            <p:nvPr/>
          </p:nvSpPr>
          <p:spPr>
            <a:xfrm>
              <a:off x="3605493" y="2420888"/>
              <a:ext cx="5680633" cy="2160240"/>
            </a:xfrm>
            <a:prstGeom prst="curvedDownArrow">
              <a:avLst/>
            </a:prstGeom>
            <a:grpFill/>
            <a:ln w="25400" cap="flat" cmpd="sng" algn="ctr">
              <a:solidFill>
                <a:schemeClr val="bg1"/>
              </a:solidFill>
              <a:prstDash val="solid"/>
            </a:ln>
            <a:effectLst/>
          </p:spPr>
          <p:txBody>
            <a:bodyPr rtlCol="0" anchor="ctr"/>
            <a:lstStyle/>
            <a:p>
              <a:pPr algn="ctr">
                <a:defRPr/>
              </a:pPr>
              <a:endParaRPr lang="zh-CN" altLang="en-US" sz="2400" kern="0">
                <a:solidFill>
                  <a:schemeClr val="accent6">
                    <a:lumMod val="50000"/>
                  </a:schemeClr>
                </a:solidFill>
                <a:latin typeface="Calibri" panose="020F0502020204030204"/>
                <a:ea typeface="宋体" panose="02010600030101010101" pitchFamily="2" charset="-122"/>
              </a:endParaRPr>
            </a:p>
          </p:txBody>
        </p:sp>
        <p:sp>
          <p:nvSpPr>
            <p:cNvPr id="52" name="上弧形箭头 29"/>
            <p:cNvSpPr/>
            <p:nvPr/>
          </p:nvSpPr>
          <p:spPr>
            <a:xfrm>
              <a:off x="3491880" y="2420888"/>
              <a:ext cx="4317280" cy="2160240"/>
            </a:xfrm>
            <a:prstGeom prst="curvedDownArrow">
              <a:avLst/>
            </a:prstGeom>
            <a:grpFill/>
            <a:ln w="25400" cap="flat" cmpd="sng" algn="ctr">
              <a:solidFill>
                <a:schemeClr val="bg1"/>
              </a:solidFill>
              <a:prstDash val="solid"/>
            </a:ln>
            <a:effectLst/>
          </p:spPr>
          <p:txBody>
            <a:bodyPr rtlCol="0" anchor="ctr"/>
            <a:lstStyle/>
            <a:p>
              <a:pPr algn="ctr">
                <a:defRPr/>
              </a:pPr>
              <a:endParaRPr lang="zh-CN" altLang="en-US" sz="2400" kern="0">
                <a:solidFill>
                  <a:schemeClr val="accent6">
                    <a:lumMod val="50000"/>
                  </a:schemeClr>
                </a:solidFill>
                <a:latin typeface="Calibri" panose="020F0502020204030204"/>
                <a:ea typeface="宋体" panose="02010600030101010101" pitchFamily="2" charset="-122"/>
              </a:endParaRPr>
            </a:p>
          </p:txBody>
        </p:sp>
        <p:sp>
          <p:nvSpPr>
            <p:cNvPr id="53" name="上弧形箭头 30"/>
            <p:cNvSpPr/>
            <p:nvPr/>
          </p:nvSpPr>
          <p:spPr>
            <a:xfrm>
              <a:off x="3491880" y="2420888"/>
              <a:ext cx="2808312" cy="2160240"/>
            </a:xfrm>
            <a:prstGeom prst="curvedDownArrow">
              <a:avLst/>
            </a:prstGeom>
            <a:grpFill/>
            <a:ln w="25400" cap="flat" cmpd="sng" algn="ctr">
              <a:solidFill>
                <a:schemeClr val="bg1"/>
              </a:solidFill>
              <a:prstDash val="solid"/>
            </a:ln>
            <a:effectLst/>
          </p:spPr>
          <p:txBody>
            <a:bodyPr rtlCol="0" anchor="ctr"/>
            <a:lstStyle/>
            <a:p>
              <a:pPr algn="ctr">
                <a:defRPr/>
              </a:pPr>
              <a:endParaRPr lang="zh-CN" altLang="en-US" sz="2400" kern="0">
                <a:solidFill>
                  <a:schemeClr val="accent6">
                    <a:lumMod val="50000"/>
                  </a:schemeClr>
                </a:solidFill>
                <a:latin typeface="Calibri" panose="020F0502020204030204"/>
                <a:ea typeface="宋体" panose="02010600030101010101" pitchFamily="2" charset="-122"/>
              </a:endParaRPr>
            </a:p>
          </p:txBody>
        </p:sp>
      </p:grpSp>
      <p:grpSp>
        <p:nvGrpSpPr>
          <p:cNvPr id="34" name="组合 31"/>
          <p:cNvGrpSpPr/>
          <p:nvPr/>
        </p:nvGrpSpPr>
        <p:grpSpPr>
          <a:xfrm flipH="1">
            <a:off x="2739851" y="1680799"/>
            <a:ext cx="3672407" cy="1673427"/>
            <a:chOff x="3491880" y="2420886"/>
            <a:chExt cx="5794246" cy="2160242"/>
          </a:xfrm>
          <a:solidFill>
            <a:srgbClr val="87B0C7"/>
          </a:solidFill>
        </p:grpSpPr>
        <p:sp>
          <p:nvSpPr>
            <p:cNvPr id="48" name="上弧形箭头 32"/>
            <p:cNvSpPr/>
            <p:nvPr/>
          </p:nvSpPr>
          <p:spPr>
            <a:xfrm>
              <a:off x="3605493" y="2420888"/>
              <a:ext cx="5680633" cy="2160240"/>
            </a:xfrm>
            <a:prstGeom prst="curvedDownArrow">
              <a:avLst/>
            </a:prstGeom>
            <a:grpFill/>
            <a:ln w="25400" cap="flat" cmpd="sng" algn="ctr">
              <a:solidFill>
                <a:schemeClr val="bg1"/>
              </a:solidFill>
              <a:prstDash val="solid"/>
            </a:ln>
            <a:effectLst/>
          </p:spPr>
          <p:txBody>
            <a:bodyPr rtlCol="0" anchor="ctr"/>
            <a:lstStyle/>
            <a:p>
              <a:pPr algn="ctr">
                <a:defRPr/>
              </a:pPr>
              <a:endParaRPr lang="zh-CN" altLang="en-US" sz="2400" kern="0">
                <a:solidFill>
                  <a:sysClr val="windowText" lastClr="000000"/>
                </a:solidFill>
                <a:latin typeface="Calibri" panose="020F0502020204030204"/>
                <a:ea typeface="宋体" panose="02010600030101010101" pitchFamily="2" charset="-122"/>
              </a:endParaRPr>
            </a:p>
          </p:txBody>
        </p:sp>
        <p:sp>
          <p:nvSpPr>
            <p:cNvPr id="49" name="上弧形箭头 33"/>
            <p:cNvSpPr/>
            <p:nvPr/>
          </p:nvSpPr>
          <p:spPr>
            <a:xfrm>
              <a:off x="3491880" y="2420888"/>
              <a:ext cx="4317280" cy="2160240"/>
            </a:xfrm>
            <a:prstGeom prst="curvedDownArrow">
              <a:avLst/>
            </a:prstGeom>
            <a:grpFill/>
            <a:ln w="25400" cap="flat" cmpd="sng" algn="ctr">
              <a:solidFill>
                <a:schemeClr val="bg1"/>
              </a:solidFill>
              <a:prstDash val="solid"/>
            </a:ln>
            <a:effectLst/>
          </p:spPr>
          <p:txBody>
            <a:bodyPr rtlCol="0" anchor="ctr"/>
            <a:lstStyle/>
            <a:p>
              <a:pPr algn="ctr">
                <a:defRPr/>
              </a:pPr>
              <a:endParaRPr lang="zh-CN" altLang="en-US" sz="2400" kern="0">
                <a:solidFill>
                  <a:sysClr val="windowText" lastClr="000000"/>
                </a:solidFill>
                <a:latin typeface="Calibri" panose="020F0502020204030204"/>
                <a:ea typeface="宋体" panose="02010600030101010101" pitchFamily="2" charset="-122"/>
              </a:endParaRPr>
            </a:p>
          </p:txBody>
        </p:sp>
        <p:sp>
          <p:nvSpPr>
            <p:cNvPr id="50" name="上弧形箭头 34"/>
            <p:cNvSpPr/>
            <p:nvPr/>
          </p:nvSpPr>
          <p:spPr>
            <a:xfrm>
              <a:off x="3491880" y="2420886"/>
              <a:ext cx="2808313" cy="2160240"/>
            </a:xfrm>
            <a:prstGeom prst="curvedDownArrow">
              <a:avLst/>
            </a:prstGeom>
            <a:grpFill/>
            <a:ln w="25400" cap="flat" cmpd="sng" algn="ctr">
              <a:solidFill>
                <a:schemeClr val="bg1"/>
              </a:solidFill>
              <a:prstDash val="solid"/>
            </a:ln>
            <a:effectLst/>
          </p:spPr>
          <p:txBody>
            <a:bodyPr rtlCol="0" anchor="ctr"/>
            <a:lstStyle/>
            <a:p>
              <a:pPr algn="ctr">
                <a:defRPr/>
              </a:pPr>
              <a:endParaRPr lang="zh-CN" altLang="en-US" sz="2400" kern="0">
                <a:solidFill>
                  <a:sysClr val="windowText" lastClr="000000"/>
                </a:solidFill>
                <a:latin typeface="Calibri" panose="020F0502020204030204"/>
                <a:ea typeface="宋体" panose="02010600030101010101" pitchFamily="2" charset="-122"/>
              </a:endParaRPr>
            </a:p>
          </p:txBody>
        </p:sp>
      </p:grpSp>
      <p:sp>
        <p:nvSpPr>
          <p:cNvPr id="35" name="圆柱形 35"/>
          <p:cNvSpPr/>
          <p:nvPr/>
        </p:nvSpPr>
        <p:spPr>
          <a:xfrm>
            <a:off x="5868023" y="3342501"/>
            <a:ext cx="579404" cy="2647056"/>
          </a:xfrm>
          <a:prstGeom prst="can">
            <a:avLst>
              <a:gd name="adj" fmla="val 2705"/>
            </a:avLst>
          </a:prstGeom>
          <a:gradFill flip="none" rotWithShape="1">
            <a:gsLst>
              <a:gs pos="2500">
                <a:srgbClr val="94BDD4"/>
              </a:gs>
              <a:gs pos="9000">
                <a:srgbClr val="87B0C7"/>
              </a:gs>
              <a:gs pos="75000">
                <a:schemeClr val="tx2">
                  <a:lumMod val="20000"/>
                  <a:lumOff val="80000"/>
                </a:schemeClr>
              </a:gs>
              <a:gs pos="65000">
                <a:schemeClr val="bg1">
                  <a:lumMod val="95000"/>
                </a:schemeClr>
              </a:gs>
              <a:gs pos="42000">
                <a:sysClr val="window" lastClr="FFFFFF"/>
              </a:gs>
              <a:gs pos="40000">
                <a:schemeClr val="bg1">
                  <a:lumMod val="95000"/>
                </a:schemeClr>
              </a:gs>
              <a:gs pos="100000">
                <a:srgbClr val="94BDD4"/>
              </a:gs>
            </a:gsLst>
            <a:lin ang="0" scaled="1"/>
            <a:tileRect/>
          </a:gradFill>
          <a:ln w="25400" cap="flat" cmpd="sng" algn="ctr">
            <a:noFill/>
            <a:prstDash val="solid"/>
          </a:ln>
          <a:effectLst>
            <a:outerShdw blurRad="50800" dist="38100" dir="5400000" algn="t" rotWithShape="0">
              <a:prstClr val="black">
                <a:alpha val="40000"/>
              </a:prstClr>
            </a:outerShdw>
            <a:reflection blurRad="6350" stA="52000" endA="300" endPos="35000" dir="5400000" sy="-100000" algn="bl" rotWithShape="0"/>
          </a:effectLst>
        </p:spPr>
        <p:txBody>
          <a:bodyPr rtlCol="0" anchor="ctr"/>
          <a:lstStyle/>
          <a:p>
            <a:pPr algn="ctr">
              <a:defRPr/>
            </a:pPr>
            <a:endParaRPr lang="zh-CN" altLang="en-US" sz="2400" kern="0">
              <a:solidFill>
                <a:sysClr val="window" lastClr="FFFFFF"/>
              </a:solidFill>
              <a:latin typeface="Calibri" panose="020F0502020204030204"/>
              <a:ea typeface="宋体" panose="02010600030101010101" pitchFamily="2" charset="-122"/>
            </a:endParaRPr>
          </a:p>
        </p:txBody>
      </p:sp>
      <p:sp>
        <p:nvSpPr>
          <p:cNvPr id="42" name="TextBox 41"/>
          <p:cNvSpPr txBox="1"/>
          <p:nvPr/>
        </p:nvSpPr>
        <p:spPr>
          <a:xfrm>
            <a:off x="2733674" y="3429004"/>
            <a:ext cx="800219" cy="461665"/>
          </a:xfrm>
          <a:prstGeom prst="rect">
            <a:avLst/>
          </a:prstGeom>
          <a:noFill/>
        </p:spPr>
        <p:txBody>
          <a:bodyPr wrap="none" rtlCol="0">
            <a:spAutoFit/>
          </a:bodyPr>
          <a:lstStyle/>
          <a:p>
            <a:r>
              <a:rPr lang="zh-CN" altLang="en-US" sz="2400" b="1" dirty="0">
                <a:solidFill>
                  <a:schemeClr val="bg1"/>
                </a:solidFill>
                <a:latin typeface="微软雅黑" panose="020B0503020204020204" pitchFamily="34" charset="-122"/>
                <a:ea typeface="微软雅黑" panose="020B0503020204020204" pitchFamily="34" charset="-122"/>
              </a:rPr>
              <a:t>文本</a:t>
            </a:r>
            <a:endParaRPr lang="en-GB" sz="2400" b="1" dirty="0">
              <a:solidFill>
                <a:schemeClr val="bg1"/>
              </a:solidFill>
              <a:latin typeface="微软雅黑" panose="020B0503020204020204" pitchFamily="34" charset="-122"/>
              <a:ea typeface="微软雅黑" panose="020B0503020204020204" pitchFamily="34" charset="-122"/>
            </a:endParaRPr>
          </a:p>
        </p:txBody>
      </p:sp>
      <p:sp>
        <p:nvSpPr>
          <p:cNvPr id="43" name="TextBox 42"/>
          <p:cNvSpPr txBox="1"/>
          <p:nvPr/>
        </p:nvSpPr>
        <p:spPr>
          <a:xfrm>
            <a:off x="3753779" y="3429004"/>
            <a:ext cx="800219" cy="461665"/>
          </a:xfrm>
          <a:prstGeom prst="rect">
            <a:avLst/>
          </a:prstGeom>
          <a:noFill/>
        </p:spPr>
        <p:txBody>
          <a:bodyPr wrap="none" rtlCol="0">
            <a:spAutoFit/>
          </a:bodyPr>
          <a:lstStyle/>
          <a:p>
            <a:r>
              <a:rPr lang="zh-CN" altLang="en-US" sz="2400" b="1" dirty="0">
                <a:solidFill>
                  <a:schemeClr val="bg1"/>
                </a:solidFill>
                <a:latin typeface="微软雅黑" panose="020B0503020204020204" pitchFamily="34" charset="-122"/>
                <a:ea typeface="微软雅黑" panose="020B0503020204020204" pitchFamily="34" charset="-122"/>
              </a:rPr>
              <a:t>文本</a:t>
            </a:r>
            <a:endParaRPr lang="en-GB" altLang="zh-CN" sz="2400" b="1" dirty="0">
              <a:solidFill>
                <a:schemeClr val="bg1"/>
              </a:solidFill>
              <a:latin typeface="微软雅黑" panose="020B0503020204020204" pitchFamily="34" charset="-122"/>
              <a:ea typeface="微软雅黑" panose="020B0503020204020204" pitchFamily="34" charset="-122"/>
            </a:endParaRPr>
          </a:p>
        </p:txBody>
      </p:sp>
      <p:sp>
        <p:nvSpPr>
          <p:cNvPr id="44" name="TextBox 43"/>
          <p:cNvSpPr txBox="1"/>
          <p:nvPr/>
        </p:nvSpPr>
        <p:spPr>
          <a:xfrm>
            <a:off x="4680914" y="3429004"/>
            <a:ext cx="800219" cy="461665"/>
          </a:xfrm>
          <a:prstGeom prst="rect">
            <a:avLst/>
          </a:prstGeom>
          <a:noFill/>
        </p:spPr>
        <p:txBody>
          <a:bodyPr wrap="none" rtlCol="0">
            <a:spAutoFit/>
          </a:bodyPr>
          <a:lstStyle/>
          <a:p>
            <a:r>
              <a:rPr lang="zh-CN" altLang="en-US" sz="2400" b="1" dirty="0">
                <a:solidFill>
                  <a:schemeClr val="bg1"/>
                </a:solidFill>
                <a:latin typeface="微软雅黑" panose="020B0503020204020204" pitchFamily="34" charset="-122"/>
                <a:ea typeface="微软雅黑" panose="020B0503020204020204" pitchFamily="34" charset="-122"/>
              </a:rPr>
              <a:t>文本</a:t>
            </a:r>
            <a:endParaRPr lang="en-GB" altLang="zh-CN" sz="2400" b="1" dirty="0">
              <a:solidFill>
                <a:schemeClr val="bg1"/>
              </a:solidFill>
              <a:latin typeface="微软雅黑" panose="020B0503020204020204" pitchFamily="34" charset="-122"/>
              <a:ea typeface="微软雅黑" panose="020B0503020204020204" pitchFamily="34" charset="-122"/>
            </a:endParaRPr>
          </a:p>
        </p:txBody>
      </p:sp>
      <p:sp>
        <p:nvSpPr>
          <p:cNvPr id="45" name="TextBox 44"/>
          <p:cNvSpPr txBox="1"/>
          <p:nvPr/>
        </p:nvSpPr>
        <p:spPr>
          <a:xfrm>
            <a:off x="6916318" y="3429004"/>
            <a:ext cx="800219" cy="461665"/>
          </a:xfrm>
          <a:prstGeom prst="rect">
            <a:avLst/>
          </a:prstGeom>
          <a:noFill/>
        </p:spPr>
        <p:txBody>
          <a:bodyPr wrap="none" rtlCol="0">
            <a:spAutoFit/>
          </a:bodyPr>
          <a:lstStyle/>
          <a:p>
            <a:r>
              <a:rPr lang="zh-CN" altLang="en-US" sz="2400" b="1" dirty="0">
                <a:solidFill>
                  <a:schemeClr val="bg1"/>
                </a:solidFill>
                <a:latin typeface="微软雅黑" panose="020B0503020204020204" pitchFamily="34" charset="-122"/>
                <a:ea typeface="微软雅黑" panose="020B0503020204020204" pitchFamily="34" charset="-122"/>
              </a:rPr>
              <a:t>文本</a:t>
            </a:r>
            <a:endParaRPr lang="en-GB" altLang="zh-CN" sz="2400" b="1" dirty="0">
              <a:solidFill>
                <a:schemeClr val="bg1"/>
              </a:solidFill>
              <a:latin typeface="微软雅黑" panose="020B0503020204020204" pitchFamily="34" charset="-122"/>
              <a:ea typeface="微软雅黑" panose="020B0503020204020204" pitchFamily="34" charset="-122"/>
            </a:endParaRPr>
          </a:p>
        </p:txBody>
      </p:sp>
      <p:sp>
        <p:nvSpPr>
          <p:cNvPr id="46" name="TextBox 45"/>
          <p:cNvSpPr txBox="1"/>
          <p:nvPr/>
        </p:nvSpPr>
        <p:spPr>
          <a:xfrm>
            <a:off x="7836458" y="3429004"/>
            <a:ext cx="800219" cy="461665"/>
          </a:xfrm>
          <a:prstGeom prst="rect">
            <a:avLst/>
          </a:prstGeom>
          <a:noFill/>
        </p:spPr>
        <p:txBody>
          <a:bodyPr wrap="none" rtlCol="0">
            <a:spAutoFit/>
          </a:bodyPr>
          <a:lstStyle/>
          <a:p>
            <a:r>
              <a:rPr lang="zh-CN" altLang="en-US" sz="2400" b="1" dirty="0">
                <a:solidFill>
                  <a:schemeClr val="bg1"/>
                </a:solidFill>
                <a:latin typeface="微软雅黑" panose="020B0503020204020204" pitchFamily="34" charset="-122"/>
                <a:ea typeface="微软雅黑" panose="020B0503020204020204" pitchFamily="34" charset="-122"/>
              </a:rPr>
              <a:t>文本</a:t>
            </a:r>
            <a:endParaRPr lang="en-GB" altLang="zh-CN" sz="2400" b="1" dirty="0">
              <a:solidFill>
                <a:schemeClr val="bg1"/>
              </a:solidFill>
              <a:latin typeface="微软雅黑" panose="020B0503020204020204" pitchFamily="34" charset="-122"/>
              <a:ea typeface="微软雅黑" panose="020B0503020204020204" pitchFamily="34" charset="-122"/>
            </a:endParaRPr>
          </a:p>
        </p:txBody>
      </p:sp>
      <p:sp>
        <p:nvSpPr>
          <p:cNvPr id="47" name="TextBox 46"/>
          <p:cNvSpPr txBox="1"/>
          <p:nvPr/>
        </p:nvSpPr>
        <p:spPr>
          <a:xfrm>
            <a:off x="8822733" y="3429004"/>
            <a:ext cx="800219" cy="461665"/>
          </a:xfrm>
          <a:prstGeom prst="rect">
            <a:avLst/>
          </a:prstGeom>
          <a:noFill/>
        </p:spPr>
        <p:txBody>
          <a:bodyPr wrap="none" rtlCol="0">
            <a:spAutoFit/>
          </a:bodyPr>
          <a:lstStyle/>
          <a:p>
            <a:r>
              <a:rPr lang="zh-CN" altLang="en-US" sz="2400" b="1" dirty="0">
                <a:solidFill>
                  <a:schemeClr val="bg1"/>
                </a:solidFill>
                <a:latin typeface="微软雅黑" panose="020B0503020204020204" pitchFamily="34" charset="-122"/>
                <a:ea typeface="微软雅黑" panose="020B0503020204020204" pitchFamily="34" charset="-122"/>
              </a:rPr>
              <a:t>文本</a:t>
            </a:r>
            <a:endParaRPr lang="en-GB" altLang="zh-CN" sz="2400" b="1" dirty="0">
              <a:solidFill>
                <a:schemeClr val="bg1"/>
              </a:solidFill>
              <a:latin typeface="微软雅黑" panose="020B0503020204020204" pitchFamily="34" charset="-122"/>
              <a:ea typeface="微软雅黑" panose="020B0503020204020204" pitchFamily="34" charset="-122"/>
            </a:endParaRPr>
          </a:p>
        </p:txBody>
      </p:sp>
      <p:sp>
        <p:nvSpPr>
          <p:cNvPr id="26" name="矩形 25"/>
          <p:cNvSpPr/>
          <p:nvPr/>
        </p:nvSpPr>
        <p:spPr>
          <a:xfrm>
            <a:off x="1335123" y="451832"/>
            <a:ext cx="4472443" cy="646331"/>
          </a:xfrm>
          <a:prstGeom prst="rect">
            <a:avLst/>
          </a:prstGeom>
        </p:spPr>
        <p:txBody>
          <a:bodyPr wrap="none">
            <a:spAutoFit/>
          </a:bodyPr>
          <a:lstStyle/>
          <a:p>
            <a:r>
              <a:rPr lang="en-US" altLang="zh-CN" sz="3600" b="1" dirty="0">
                <a:solidFill>
                  <a:srgbClr val="FFFFFF"/>
                </a:solidFill>
                <a:latin typeface="+mn-ea"/>
                <a:cs typeface="+mn-ea"/>
              </a:rPr>
              <a:t>Part 4</a:t>
            </a:r>
            <a:r>
              <a:rPr lang="zh-CN" altLang="en-US" sz="3600" b="1" dirty="0">
                <a:solidFill>
                  <a:srgbClr val="FFFFFF"/>
                </a:solidFill>
                <a:latin typeface="+mn-ea"/>
                <a:cs typeface="+mn-ea"/>
              </a:rPr>
              <a:t>工作不足之处</a:t>
            </a:r>
          </a:p>
        </p:txBody>
      </p:sp>
      <p:sp>
        <p:nvSpPr>
          <p:cNvPr id="32" name="文本框 31"/>
          <p:cNvSpPr txBox="1"/>
          <p:nvPr/>
        </p:nvSpPr>
        <p:spPr>
          <a:xfrm>
            <a:off x="12192000" y="9372600"/>
            <a:ext cx="877163" cy="369332"/>
          </a:xfrm>
          <a:prstGeom prst="rect">
            <a:avLst/>
          </a:prstGeom>
          <a:noFill/>
        </p:spPr>
        <p:txBody>
          <a:bodyPr wrap="none" rtlCol="0">
            <a:spAutoFit/>
          </a:bodyPr>
          <a:lstStyle/>
          <a:p>
            <a:r>
              <a:rPr lang="zh-CN" altLang="en-US" dirty="0"/>
              <a:t>延时符</a:t>
            </a: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1000"/>
                                        <p:tgtEl>
                                          <p:spTgt spid="35"/>
                                        </p:tgtEl>
                                      </p:cBhvr>
                                    </p:animEffect>
                                    <p:anim calcmode="lin" valueType="num">
                                      <p:cBhvr>
                                        <p:cTn id="8" dur="1000" fill="hold"/>
                                        <p:tgtEl>
                                          <p:spTgt spid="35"/>
                                        </p:tgtEl>
                                        <p:attrNameLst>
                                          <p:attrName>ppt_x</p:attrName>
                                        </p:attrNameLst>
                                      </p:cBhvr>
                                      <p:tavLst>
                                        <p:tav tm="0">
                                          <p:val>
                                            <p:strVal val="#ppt_x"/>
                                          </p:val>
                                        </p:tav>
                                        <p:tav tm="100000">
                                          <p:val>
                                            <p:strVal val="#ppt_x"/>
                                          </p:val>
                                        </p:tav>
                                      </p:tavLst>
                                    </p:anim>
                                    <p:anim calcmode="lin" valueType="num">
                                      <p:cBhvr>
                                        <p:cTn id="9" dur="1000" fill="hold"/>
                                        <p:tgtEl>
                                          <p:spTgt spid="3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childTnLst>
                          </p:cTn>
                        </p:par>
                        <p:par>
                          <p:cTn id="14" fill="hold">
                            <p:stCondLst>
                              <p:cond delay="1500"/>
                            </p:stCondLst>
                            <p:childTnLst>
                              <p:par>
                                <p:cTn id="15" presetID="22" presetClass="entr" presetSubtype="2"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right)">
                                      <p:cBhvr>
                                        <p:cTn id="17" dur="500"/>
                                        <p:tgtEl>
                                          <p:spTgt spid="34"/>
                                        </p:tgtEl>
                                      </p:cBhvr>
                                    </p:animEffect>
                                  </p:childTnLst>
                                </p:cTn>
                              </p:par>
                              <p:par>
                                <p:cTn id="18" presetID="22" presetClass="entr" presetSubtype="8" fill="hold" nodeType="with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wipe(left)">
                                      <p:cBhvr>
                                        <p:cTn id="20" dur="500"/>
                                        <p:tgtEl>
                                          <p:spTgt spid="33"/>
                                        </p:tgtEl>
                                      </p:cBhvr>
                                    </p:animEffect>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42"/>
                                        </p:tgtEl>
                                        <p:attrNameLst>
                                          <p:attrName>style.visibility</p:attrName>
                                        </p:attrNameLst>
                                      </p:cBhvr>
                                      <p:to>
                                        <p:strVal val="visible"/>
                                      </p:to>
                                    </p:set>
                                    <p:anim calcmode="lin" valueType="num">
                                      <p:cBhvr additive="base">
                                        <p:cTn id="24" dur="500" fill="hold"/>
                                        <p:tgtEl>
                                          <p:spTgt spid="42"/>
                                        </p:tgtEl>
                                        <p:attrNameLst>
                                          <p:attrName>ppt_x</p:attrName>
                                        </p:attrNameLst>
                                      </p:cBhvr>
                                      <p:tavLst>
                                        <p:tav tm="0">
                                          <p:val>
                                            <p:strVal val="#ppt_x"/>
                                          </p:val>
                                        </p:tav>
                                        <p:tav tm="100000">
                                          <p:val>
                                            <p:strVal val="#ppt_x"/>
                                          </p:val>
                                        </p:tav>
                                      </p:tavLst>
                                    </p:anim>
                                    <p:anim calcmode="lin" valueType="num">
                                      <p:cBhvr additive="base">
                                        <p:cTn id="25" dur="500" fill="hold"/>
                                        <p:tgtEl>
                                          <p:spTgt spid="42"/>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500" fill="hold"/>
                                        <p:tgtEl>
                                          <p:spTgt spid="43"/>
                                        </p:tgtEl>
                                        <p:attrNameLst>
                                          <p:attrName>ppt_x</p:attrName>
                                        </p:attrNameLst>
                                      </p:cBhvr>
                                      <p:tavLst>
                                        <p:tav tm="0">
                                          <p:val>
                                            <p:strVal val="#ppt_x"/>
                                          </p:val>
                                        </p:tav>
                                        <p:tav tm="100000">
                                          <p:val>
                                            <p:strVal val="#ppt_x"/>
                                          </p:val>
                                        </p:tav>
                                      </p:tavLst>
                                    </p:anim>
                                    <p:anim calcmode="lin" valueType="num">
                                      <p:cBhvr additive="base">
                                        <p:cTn id="29" dur="500" fill="hold"/>
                                        <p:tgtEl>
                                          <p:spTgt spid="43"/>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additive="base">
                                        <p:cTn id="32" dur="500" fill="hold"/>
                                        <p:tgtEl>
                                          <p:spTgt spid="44"/>
                                        </p:tgtEl>
                                        <p:attrNameLst>
                                          <p:attrName>ppt_x</p:attrName>
                                        </p:attrNameLst>
                                      </p:cBhvr>
                                      <p:tavLst>
                                        <p:tav tm="0">
                                          <p:val>
                                            <p:strVal val="#ppt_x"/>
                                          </p:val>
                                        </p:tav>
                                        <p:tav tm="100000">
                                          <p:val>
                                            <p:strVal val="#ppt_x"/>
                                          </p:val>
                                        </p:tav>
                                      </p:tavLst>
                                    </p:anim>
                                    <p:anim calcmode="lin" valueType="num">
                                      <p:cBhvr additive="base">
                                        <p:cTn id="33" dur="500" fill="hold"/>
                                        <p:tgtEl>
                                          <p:spTgt spid="44"/>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45"/>
                                        </p:tgtEl>
                                        <p:attrNameLst>
                                          <p:attrName>style.visibility</p:attrName>
                                        </p:attrNameLst>
                                      </p:cBhvr>
                                      <p:to>
                                        <p:strVal val="visible"/>
                                      </p:to>
                                    </p:set>
                                    <p:anim calcmode="lin" valueType="num">
                                      <p:cBhvr additive="base">
                                        <p:cTn id="36" dur="500" fill="hold"/>
                                        <p:tgtEl>
                                          <p:spTgt spid="45"/>
                                        </p:tgtEl>
                                        <p:attrNameLst>
                                          <p:attrName>ppt_x</p:attrName>
                                        </p:attrNameLst>
                                      </p:cBhvr>
                                      <p:tavLst>
                                        <p:tav tm="0">
                                          <p:val>
                                            <p:strVal val="#ppt_x"/>
                                          </p:val>
                                        </p:tav>
                                        <p:tav tm="100000">
                                          <p:val>
                                            <p:strVal val="#ppt_x"/>
                                          </p:val>
                                        </p:tav>
                                      </p:tavLst>
                                    </p:anim>
                                    <p:anim calcmode="lin" valueType="num">
                                      <p:cBhvr additive="base">
                                        <p:cTn id="37" dur="500" fill="hold"/>
                                        <p:tgtEl>
                                          <p:spTgt spid="45"/>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46"/>
                                        </p:tgtEl>
                                        <p:attrNameLst>
                                          <p:attrName>style.visibility</p:attrName>
                                        </p:attrNameLst>
                                      </p:cBhvr>
                                      <p:to>
                                        <p:strVal val="visible"/>
                                      </p:to>
                                    </p:set>
                                    <p:anim calcmode="lin" valueType="num">
                                      <p:cBhvr additive="base">
                                        <p:cTn id="40" dur="500" fill="hold"/>
                                        <p:tgtEl>
                                          <p:spTgt spid="46"/>
                                        </p:tgtEl>
                                        <p:attrNameLst>
                                          <p:attrName>ppt_x</p:attrName>
                                        </p:attrNameLst>
                                      </p:cBhvr>
                                      <p:tavLst>
                                        <p:tav tm="0">
                                          <p:val>
                                            <p:strVal val="#ppt_x"/>
                                          </p:val>
                                        </p:tav>
                                        <p:tav tm="100000">
                                          <p:val>
                                            <p:strVal val="#ppt_x"/>
                                          </p:val>
                                        </p:tav>
                                      </p:tavLst>
                                    </p:anim>
                                    <p:anim calcmode="lin" valueType="num">
                                      <p:cBhvr additive="base">
                                        <p:cTn id="41" dur="500" fill="hold"/>
                                        <p:tgtEl>
                                          <p:spTgt spid="46"/>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7"/>
                                        </p:tgtEl>
                                        <p:attrNameLst>
                                          <p:attrName>style.visibility</p:attrName>
                                        </p:attrNameLst>
                                      </p:cBhvr>
                                      <p:to>
                                        <p:strVal val="visible"/>
                                      </p:to>
                                    </p:set>
                                    <p:anim calcmode="lin" valueType="num">
                                      <p:cBhvr additive="base">
                                        <p:cTn id="44" dur="500" fill="hold"/>
                                        <p:tgtEl>
                                          <p:spTgt spid="47"/>
                                        </p:tgtEl>
                                        <p:attrNameLst>
                                          <p:attrName>ppt_x</p:attrName>
                                        </p:attrNameLst>
                                      </p:cBhvr>
                                      <p:tavLst>
                                        <p:tav tm="0">
                                          <p:val>
                                            <p:strVal val="#ppt_x"/>
                                          </p:val>
                                        </p:tav>
                                        <p:tav tm="100000">
                                          <p:val>
                                            <p:strVal val="#ppt_x"/>
                                          </p:val>
                                        </p:tav>
                                      </p:tavLst>
                                    </p:anim>
                                    <p:anim calcmode="lin" valueType="num">
                                      <p:cBhvr additive="base">
                                        <p:cTn id="45" dur="500" fill="hold"/>
                                        <p:tgtEl>
                                          <p:spTgt spid="47"/>
                                        </p:tgtEl>
                                        <p:attrNameLst>
                                          <p:attrName>ppt_y</p:attrName>
                                        </p:attrNameLst>
                                      </p:cBhvr>
                                      <p:tavLst>
                                        <p:tav tm="0">
                                          <p:val>
                                            <p:strVal val="1+#ppt_h/2"/>
                                          </p:val>
                                        </p:tav>
                                        <p:tav tm="100000">
                                          <p:val>
                                            <p:strVal val="#ppt_y"/>
                                          </p:val>
                                        </p:tav>
                                      </p:tavLst>
                                    </p:anim>
                                  </p:childTnLst>
                                </p:cTn>
                              </p:par>
                            </p:childTnLst>
                          </p:cTn>
                        </p:par>
                        <p:par>
                          <p:cTn id="46" fill="hold">
                            <p:stCondLst>
                              <p:cond delay="2500"/>
                            </p:stCondLst>
                            <p:childTnLst>
                              <p:par>
                                <p:cTn id="47" presetID="22" presetClass="entr" presetSubtype="8" fill="hold" nodeType="after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wipe(left)">
                                      <p:cBhvr>
                                        <p:cTn id="49" dur="500"/>
                                        <p:tgtEl>
                                          <p:spTgt spid="29"/>
                                        </p:tgtEl>
                                      </p:cBhvr>
                                    </p:animEffect>
                                  </p:childTnLst>
                                </p:cTn>
                              </p:par>
                            </p:childTnLst>
                          </p:cTn>
                        </p:par>
                        <p:par>
                          <p:cTn id="50" fill="hold">
                            <p:stCondLst>
                              <p:cond delay="3000"/>
                            </p:stCondLst>
                            <p:childTnLst>
                              <p:par>
                                <p:cTn id="51" presetID="22" presetClass="entr" presetSubtype="2" fill="hold" nodeType="after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wipe(right)">
                                      <p:cBhvr>
                                        <p:cTn id="53" dur="500"/>
                                        <p:tgtEl>
                                          <p:spTgt spid="21"/>
                                        </p:tgtEl>
                                      </p:cBhvr>
                                    </p:animEffect>
                                  </p:childTnLst>
                                </p:cTn>
                              </p:par>
                            </p:childTnLst>
                          </p:cTn>
                        </p:par>
                        <p:par>
                          <p:cTn id="54" fill="hold">
                            <p:stCondLst>
                              <p:cond delay="3500"/>
                            </p:stCondLst>
                            <p:childTnLst>
                              <p:par>
                                <p:cTn id="55" presetID="22" presetClass="entr" presetSubtype="4" fill="hold" grpId="0" nodeType="afterEffect">
                                  <p:stCondLst>
                                    <p:cond delay="0"/>
                                  </p:stCondLst>
                                  <p:childTnLst>
                                    <p:set>
                                      <p:cBhvr>
                                        <p:cTn id="56" dur="1" fill="hold">
                                          <p:stCondLst>
                                            <p:cond delay="0"/>
                                          </p:stCondLst>
                                        </p:cTn>
                                        <p:tgtEl>
                                          <p:spTgt spid="32"/>
                                        </p:tgtEl>
                                        <p:attrNameLst>
                                          <p:attrName>style.visibility</p:attrName>
                                        </p:attrNameLst>
                                      </p:cBhvr>
                                      <p:to>
                                        <p:strVal val="visible"/>
                                      </p:to>
                                    </p:set>
                                    <p:animEffect transition="in" filter="wipe(down)">
                                      <p:cBhvr>
                                        <p:cTn id="57"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35" grpId="0" animBg="1"/>
      <p:bldP spid="42" grpId="0"/>
      <p:bldP spid="43" grpId="0"/>
      <p:bldP spid="44" grpId="0"/>
      <p:bldP spid="45" grpId="0"/>
      <p:bldP spid="46" grpId="0"/>
      <p:bldP spid="47" grpId="0"/>
      <p:bldP spid="3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 name="图片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458731" y="1294251"/>
            <a:ext cx="6942275" cy="4269499"/>
          </a:xfrm>
          <a:prstGeom prst="rect">
            <a:avLst/>
          </a:prstGeom>
        </p:spPr>
      </p:pic>
      <p:grpSp>
        <p:nvGrpSpPr>
          <p:cNvPr id="69" name="Group 10"/>
          <p:cNvGrpSpPr/>
          <p:nvPr/>
        </p:nvGrpSpPr>
        <p:grpSpPr>
          <a:xfrm>
            <a:off x="7069908" y="2943617"/>
            <a:ext cx="831273" cy="831273"/>
            <a:chOff x="6253939" y="2516220"/>
            <a:chExt cx="831273" cy="831273"/>
          </a:xfrm>
        </p:grpSpPr>
        <p:sp>
          <p:nvSpPr>
            <p:cNvPr id="70" name="Oval 11"/>
            <p:cNvSpPr/>
            <p:nvPr/>
          </p:nvSpPr>
          <p:spPr>
            <a:xfrm>
              <a:off x="6253939" y="2516220"/>
              <a:ext cx="831273" cy="831273"/>
            </a:xfrm>
            <a:prstGeom prst="ellipse">
              <a:avLst/>
            </a:prstGeom>
            <a:gradFill flip="none" rotWithShape="1">
              <a:gsLst>
                <a:gs pos="0">
                  <a:schemeClr val="bg1">
                    <a:lumMod val="95000"/>
                  </a:schemeClr>
                </a:gs>
                <a:gs pos="80000">
                  <a:srgbClr val="FFFFFF"/>
                </a:gs>
                <a:gs pos="100000">
                  <a:srgbClr val="E46C0A">
                    <a:tint val="0"/>
                  </a:srgbClr>
                </a:gs>
              </a:gsLst>
              <a:lin ang="2700000" scaled="1"/>
              <a:tileRect/>
            </a:gra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chemeClr val="bg1"/>
                </a:solidFill>
              </a:endParaRPr>
            </a:p>
          </p:txBody>
        </p:sp>
        <p:sp>
          <p:nvSpPr>
            <p:cNvPr id="71" name="AutoShape 117"/>
            <p:cNvSpPr/>
            <p:nvPr/>
          </p:nvSpPr>
          <p:spPr bwMode="auto">
            <a:xfrm>
              <a:off x="6437403" y="2772142"/>
              <a:ext cx="464344" cy="348456"/>
            </a:xfrm>
            <a:custGeom>
              <a:avLst/>
              <a:gdLst>
                <a:gd name="T0" fmla="+- 0 10799 1"/>
                <a:gd name="T1" fmla="*/ T0 w 21596"/>
                <a:gd name="T2" fmla="*/ 10800 h 21600"/>
                <a:gd name="T3" fmla="+- 0 10799 1"/>
                <a:gd name="T4" fmla="*/ T3 w 21596"/>
                <a:gd name="T5" fmla="*/ 10800 h 21600"/>
                <a:gd name="T6" fmla="+- 0 10799 1"/>
                <a:gd name="T7" fmla="*/ T6 w 21596"/>
                <a:gd name="T8" fmla="*/ 10800 h 21600"/>
                <a:gd name="T9" fmla="+- 0 10799 1"/>
                <a:gd name="T10" fmla="*/ T9 w 21596"/>
                <a:gd name="T11" fmla="*/ 10800 h 21600"/>
              </a:gdLst>
              <a:ahLst/>
              <a:cxnLst>
                <a:cxn ang="0">
                  <a:pos x="T1" y="T2"/>
                </a:cxn>
                <a:cxn ang="0">
                  <a:pos x="T4" y="T5"/>
                </a:cxn>
                <a:cxn ang="0">
                  <a:pos x="T7" y="T8"/>
                </a:cxn>
                <a:cxn ang="0">
                  <a:pos x="T10" y="T11"/>
                </a:cxn>
              </a:cxnLst>
              <a:rect l="0" t="0" r="r" b="b"/>
              <a:pathLst>
                <a:path w="21596" h="21600">
                  <a:moveTo>
                    <a:pt x="4511" y="2151"/>
                  </a:moveTo>
                  <a:lnTo>
                    <a:pt x="6064" y="3877"/>
                  </a:lnTo>
                  <a:lnTo>
                    <a:pt x="4246" y="6302"/>
                  </a:lnTo>
                  <a:lnTo>
                    <a:pt x="1353" y="6302"/>
                  </a:lnTo>
                  <a:cubicBezTo>
                    <a:pt x="1353" y="6302"/>
                    <a:pt x="4511" y="2151"/>
                    <a:pt x="4511" y="2151"/>
                  </a:cubicBezTo>
                  <a:close/>
                  <a:moveTo>
                    <a:pt x="17348" y="6302"/>
                  </a:moveTo>
                  <a:lnTo>
                    <a:pt x="15531" y="3877"/>
                  </a:lnTo>
                  <a:lnTo>
                    <a:pt x="17082" y="2153"/>
                  </a:lnTo>
                  <a:lnTo>
                    <a:pt x="20191" y="6302"/>
                  </a:lnTo>
                  <a:cubicBezTo>
                    <a:pt x="20191" y="6302"/>
                    <a:pt x="17348" y="6302"/>
                    <a:pt x="17348" y="6302"/>
                  </a:cubicBezTo>
                  <a:close/>
                  <a:moveTo>
                    <a:pt x="17264" y="7202"/>
                  </a:moveTo>
                  <a:lnTo>
                    <a:pt x="19663" y="7202"/>
                  </a:lnTo>
                  <a:lnTo>
                    <a:pt x="13021" y="16638"/>
                  </a:lnTo>
                  <a:cubicBezTo>
                    <a:pt x="13021" y="16638"/>
                    <a:pt x="17264" y="7202"/>
                    <a:pt x="17264" y="7202"/>
                  </a:cubicBezTo>
                  <a:close/>
                  <a:moveTo>
                    <a:pt x="8574" y="16637"/>
                  </a:moveTo>
                  <a:lnTo>
                    <a:pt x="1933" y="7202"/>
                  </a:lnTo>
                  <a:lnTo>
                    <a:pt x="4330" y="7202"/>
                  </a:lnTo>
                  <a:cubicBezTo>
                    <a:pt x="4330" y="7202"/>
                    <a:pt x="8574" y="16637"/>
                    <a:pt x="8574" y="16637"/>
                  </a:cubicBezTo>
                  <a:close/>
                  <a:moveTo>
                    <a:pt x="8429" y="7202"/>
                  </a:moveTo>
                  <a:lnTo>
                    <a:pt x="10084" y="18249"/>
                  </a:lnTo>
                  <a:lnTo>
                    <a:pt x="5117" y="7202"/>
                  </a:lnTo>
                  <a:cubicBezTo>
                    <a:pt x="5117" y="7202"/>
                    <a:pt x="8429" y="7202"/>
                    <a:pt x="8429" y="7202"/>
                  </a:cubicBezTo>
                  <a:close/>
                  <a:moveTo>
                    <a:pt x="6584" y="4456"/>
                  </a:moveTo>
                  <a:lnTo>
                    <a:pt x="8246" y="6302"/>
                  </a:lnTo>
                  <a:lnTo>
                    <a:pt x="5200" y="6302"/>
                  </a:lnTo>
                  <a:cubicBezTo>
                    <a:pt x="5200" y="6302"/>
                    <a:pt x="6584" y="4456"/>
                    <a:pt x="6584" y="4456"/>
                  </a:cubicBezTo>
                  <a:close/>
                  <a:moveTo>
                    <a:pt x="6543" y="3238"/>
                  </a:moveTo>
                  <a:lnTo>
                    <a:pt x="5250" y="1800"/>
                  </a:lnTo>
                  <a:lnTo>
                    <a:pt x="7621" y="1800"/>
                  </a:lnTo>
                  <a:cubicBezTo>
                    <a:pt x="7621" y="1800"/>
                    <a:pt x="6543" y="3238"/>
                    <a:pt x="6543" y="3238"/>
                  </a:cubicBezTo>
                  <a:close/>
                  <a:moveTo>
                    <a:pt x="10797" y="3466"/>
                  </a:moveTo>
                  <a:lnTo>
                    <a:pt x="9299" y="1800"/>
                  </a:lnTo>
                  <a:lnTo>
                    <a:pt x="12296" y="1800"/>
                  </a:lnTo>
                  <a:cubicBezTo>
                    <a:pt x="12296" y="1800"/>
                    <a:pt x="10797" y="3466"/>
                    <a:pt x="10797" y="3466"/>
                  </a:cubicBezTo>
                  <a:close/>
                  <a:moveTo>
                    <a:pt x="13974" y="1800"/>
                  </a:moveTo>
                  <a:lnTo>
                    <a:pt x="16345" y="1800"/>
                  </a:lnTo>
                  <a:lnTo>
                    <a:pt x="15052" y="3238"/>
                  </a:lnTo>
                  <a:cubicBezTo>
                    <a:pt x="15052" y="3238"/>
                    <a:pt x="13974" y="1800"/>
                    <a:pt x="13974" y="1800"/>
                  </a:cubicBezTo>
                  <a:close/>
                  <a:moveTo>
                    <a:pt x="13349" y="6302"/>
                  </a:moveTo>
                  <a:lnTo>
                    <a:pt x="15011" y="4456"/>
                  </a:lnTo>
                  <a:lnTo>
                    <a:pt x="16394" y="6302"/>
                  </a:lnTo>
                  <a:cubicBezTo>
                    <a:pt x="16394" y="6302"/>
                    <a:pt x="13349" y="6302"/>
                    <a:pt x="13349" y="6302"/>
                  </a:cubicBezTo>
                  <a:close/>
                  <a:moveTo>
                    <a:pt x="13166" y="7202"/>
                  </a:moveTo>
                  <a:lnTo>
                    <a:pt x="16478" y="7202"/>
                  </a:lnTo>
                  <a:lnTo>
                    <a:pt x="11511" y="18249"/>
                  </a:lnTo>
                  <a:cubicBezTo>
                    <a:pt x="11511" y="18249"/>
                    <a:pt x="13166" y="7202"/>
                    <a:pt x="13166" y="7202"/>
                  </a:cubicBezTo>
                  <a:close/>
                  <a:moveTo>
                    <a:pt x="12478" y="7202"/>
                  </a:moveTo>
                  <a:lnTo>
                    <a:pt x="10797" y="18414"/>
                  </a:lnTo>
                  <a:lnTo>
                    <a:pt x="9117" y="7202"/>
                  </a:lnTo>
                  <a:cubicBezTo>
                    <a:pt x="9117" y="7202"/>
                    <a:pt x="12478" y="7202"/>
                    <a:pt x="12478" y="7202"/>
                  </a:cubicBezTo>
                  <a:close/>
                  <a:moveTo>
                    <a:pt x="8773" y="5716"/>
                  </a:moveTo>
                  <a:lnTo>
                    <a:pt x="7064" y="3817"/>
                  </a:lnTo>
                  <a:lnTo>
                    <a:pt x="8426" y="2000"/>
                  </a:lnTo>
                  <a:lnTo>
                    <a:pt x="10270" y="4051"/>
                  </a:lnTo>
                  <a:cubicBezTo>
                    <a:pt x="10270" y="4051"/>
                    <a:pt x="8773" y="5716"/>
                    <a:pt x="8773" y="5716"/>
                  </a:cubicBezTo>
                  <a:close/>
                  <a:moveTo>
                    <a:pt x="11325" y="4051"/>
                  </a:moveTo>
                  <a:lnTo>
                    <a:pt x="13169" y="2000"/>
                  </a:lnTo>
                  <a:lnTo>
                    <a:pt x="14531" y="3817"/>
                  </a:lnTo>
                  <a:lnTo>
                    <a:pt x="12822" y="5716"/>
                  </a:lnTo>
                  <a:cubicBezTo>
                    <a:pt x="12822" y="5716"/>
                    <a:pt x="11325" y="4051"/>
                    <a:pt x="11325" y="4051"/>
                  </a:cubicBezTo>
                  <a:close/>
                  <a:moveTo>
                    <a:pt x="12296" y="6302"/>
                  </a:moveTo>
                  <a:lnTo>
                    <a:pt x="9299" y="6302"/>
                  </a:lnTo>
                  <a:lnTo>
                    <a:pt x="10797" y="4638"/>
                  </a:lnTo>
                  <a:cubicBezTo>
                    <a:pt x="10797" y="4638"/>
                    <a:pt x="12296" y="6302"/>
                    <a:pt x="12296" y="6302"/>
                  </a:cubicBezTo>
                  <a:close/>
                  <a:moveTo>
                    <a:pt x="21200" y="5102"/>
                  </a:moveTo>
                  <a:lnTo>
                    <a:pt x="17771" y="527"/>
                  </a:lnTo>
                  <a:cubicBezTo>
                    <a:pt x="17518" y="189"/>
                    <a:pt x="17176" y="0"/>
                    <a:pt x="16817" y="0"/>
                  </a:cubicBezTo>
                  <a:lnTo>
                    <a:pt x="4779" y="0"/>
                  </a:lnTo>
                  <a:cubicBezTo>
                    <a:pt x="4420" y="0"/>
                    <a:pt x="4077" y="189"/>
                    <a:pt x="3824" y="527"/>
                  </a:cubicBezTo>
                  <a:lnTo>
                    <a:pt x="395" y="5102"/>
                  </a:lnTo>
                  <a:cubicBezTo>
                    <a:pt x="131" y="5455"/>
                    <a:pt x="-1" y="5921"/>
                    <a:pt x="-1" y="6387"/>
                  </a:cubicBezTo>
                  <a:cubicBezTo>
                    <a:pt x="1" y="6810"/>
                    <a:pt x="114" y="7233"/>
                    <a:pt x="341" y="7573"/>
                  </a:cubicBezTo>
                  <a:lnTo>
                    <a:pt x="9788" y="20995"/>
                  </a:lnTo>
                  <a:cubicBezTo>
                    <a:pt x="10045" y="21379"/>
                    <a:pt x="10412" y="21599"/>
                    <a:pt x="10797" y="21599"/>
                  </a:cubicBezTo>
                  <a:cubicBezTo>
                    <a:pt x="11183" y="21599"/>
                    <a:pt x="11550" y="21379"/>
                    <a:pt x="11807" y="20995"/>
                  </a:cubicBezTo>
                  <a:lnTo>
                    <a:pt x="21255" y="7573"/>
                  </a:lnTo>
                  <a:cubicBezTo>
                    <a:pt x="21485" y="7226"/>
                    <a:pt x="21598" y="6791"/>
                    <a:pt x="21595" y="6359"/>
                  </a:cubicBezTo>
                  <a:cubicBezTo>
                    <a:pt x="21593" y="5902"/>
                    <a:pt x="21459" y="5449"/>
                    <a:pt x="21200" y="5102"/>
                  </a:cubicBezTo>
                </a:path>
              </a:pathLst>
            </a:custGeom>
            <a:solidFill>
              <a:srgbClr val="87B0C7"/>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228600" fontAlgn="base" hangingPunct="0">
                <a:spcBef>
                  <a:spcPct val="0"/>
                </a:spcBef>
                <a:spcAft>
                  <a:spcPct val="0"/>
                </a:spcAft>
              </a:pPr>
              <a:endParaRPr lang="en-US" sz="1465">
                <a:solidFill>
                  <a:schemeClr val="bg1"/>
                </a:solidFill>
                <a:effectLst>
                  <a:outerShdw blurRad="38100" dist="38100" dir="2700000" algn="tl">
                    <a:srgbClr val="000000"/>
                  </a:outerShdw>
                </a:effectLst>
                <a:latin typeface="Gill Sans" charset="0"/>
                <a:sym typeface="Gill Sans" charset="0"/>
              </a:endParaRPr>
            </a:p>
          </p:txBody>
        </p:sp>
      </p:grpSp>
      <p:grpSp>
        <p:nvGrpSpPr>
          <p:cNvPr id="72" name="Group 13"/>
          <p:cNvGrpSpPr/>
          <p:nvPr/>
        </p:nvGrpSpPr>
        <p:grpSpPr>
          <a:xfrm>
            <a:off x="7069908" y="4118040"/>
            <a:ext cx="831273" cy="831273"/>
            <a:chOff x="5716910" y="3464598"/>
            <a:chExt cx="831273" cy="831273"/>
          </a:xfrm>
        </p:grpSpPr>
        <p:sp>
          <p:nvSpPr>
            <p:cNvPr id="73" name="Oval 14"/>
            <p:cNvSpPr/>
            <p:nvPr/>
          </p:nvSpPr>
          <p:spPr>
            <a:xfrm>
              <a:off x="5716910" y="3464598"/>
              <a:ext cx="831273" cy="831273"/>
            </a:xfrm>
            <a:prstGeom prst="ellipse">
              <a:avLst/>
            </a:prstGeom>
            <a:gradFill flip="none" rotWithShape="1">
              <a:gsLst>
                <a:gs pos="0">
                  <a:schemeClr val="bg1">
                    <a:lumMod val="95000"/>
                  </a:schemeClr>
                </a:gs>
                <a:gs pos="80000">
                  <a:srgbClr val="FFFFFF"/>
                </a:gs>
                <a:gs pos="100000">
                  <a:srgbClr val="E46C0A">
                    <a:tint val="0"/>
                  </a:srgbClr>
                </a:gs>
              </a:gsLst>
              <a:lin ang="2700000" scaled="1"/>
              <a:tileRect/>
            </a:gra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chemeClr val="bg1"/>
                </a:solidFill>
              </a:endParaRPr>
            </a:p>
          </p:txBody>
        </p:sp>
        <p:grpSp>
          <p:nvGrpSpPr>
            <p:cNvPr id="74" name="Group 15"/>
            <p:cNvGrpSpPr/>
            <p:nvPr/>
          </p:nvGrpSpPr>
          <p:grpSpPr>
            <a:xfrm>
              <a:off x="5900374" y="3655628"/>
              <a:ext cx="464344" cy="464344"/>
              <a:chOff x="4439444" y="2582069"/>
              <a:chExt cx="464344" cy="464344"/>
            </a:xfrm>
            <a:solidFill>
              <a:schemeClr val="bg1"/>
            </a:solidFill>
          </p:grpSpPr>
          <p:sp>
            <p:nvSpPr>
              <p:cNvPr id="75" name="AutoShape 123"/>
              <p:cNvSpPr/>
              <p:nvPr/>
            </p:nvSpPr>
            <p:spPr bwMode="auto">
              <a:xfrm>
                <a:off x="4439444" y="2582069"/>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solidFill>
                <a:srgbClr val="87B0C7"/>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228600" fontAlgn="base" hangingPunct="0">
                  <a:spcBef>
                    <a:spcPct val="0"/>
                  </a:spcBef>
                  <a:spcAft>
                    <a:spcPct val="0"/>
                  </a:spcAft>
                </a:pPr>
                <a:endParaRPr lang="en-US" sz="1465">
                  <a:solidFill>
                    <a:schemeClr val="bg1"/>
                  </a:solidFill>
                  <a:effectLst>
                    <a:outerShdw blurRad="38100" dist="38100" dir="2700000" algn="tl">
                      <a:srgbClr val="000000"/>
                    </a:outerShdw>
                  </a:effectLst>
                  <a:latin typeface="Gill Sans" charset="0"/>
                  <a:sym typeface="Gill Sans" charset="0"/>
                </a:endParaRPr>
              </a:p>
            </p:txBody>
          </p:sp>
          <p:sp>
            <p:nvSpPr>
              <p:cNvPr id="76" name="AutoShape 124"/>
              <p:cNvSpPr/>
              <p:nvPr/>
            </p:nvSpPr>
            <p:spPr bwMode="auto">
              <a:xfrm>
                <a:off x="4570413" y="2712244"/>
                <a:ext cx="203200" cy="203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solidFill>
                <a:srgbClr val="87B0C7"/>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228600" fontAlgn="base" hangingPunct="0">
                  <a:spcBef>
                    <a:spcPct val="0"/>
                  </a:spcBef>
                  <a:spcAft>
                    <a:spcPct val="0"/>
                  </a:spcAft>
                </a:pPr>
                <a:endParaRPr lang="en-US" sz="1465">
                  <a:solidFill>
                    <a:schemeClr val="bg1"/>
                  </a:solidFill>
                  <a:effectLst>
                    <a:outerShdw blurRad="38100" dist="38100" dir="2700000" algn="tl">
                      <a:srgbClr val="000000"/>
                    </a:outerShdw>
                  </a:effectLst>
                  <a:latin typeface="Gill Sans" charset="0"/>
                  <a:sym typeface="Gill Sans" charset="0"/>
                </a:endParaRPr>
              </a:p>
            </p:txBody>
          </p:sp>
          <p:sp>
            <p:nvSpPr>
              <p:cNvPr id="77" name="AutoShape 125"/>
              <p:cNvSpPr/>
              <p:nvPr/>
            </p:nvSpPr>
            <p:spPr bwMode="auto">
              <a:xfrm>
                <a:off x="4613275" y="2755900"/>
                <a:ext cx="116682" cy="1166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solidFill>
                <a:srgbClr val="87B0C7"/>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228600" fontAlgn="base" hangingPunct="0">
                  <a:spcBef>
                    <a:spcPct val="0"/>
                  </a:spcBef>
                  <a:spcAft>
                    <a:spcPct val="0"/>
                  </a:spcAft>
                </a:pPr>
                <a:endParaRPr lang="en-US" sz="1465">
                  <a:solidFill>
                    <a:schemeClr val="bg1"/>
                  </a:solidFill>
                  <a:effectLst>
                    <a:outerShdw blurRad="38100" dist="38100" dir="2700000" algn="tl">
                      <a:srgbClr val="000000"/>
                    </a:outerShdw>
                  </a:effectLst>
                  <a:latin typeface="Gill Sans" charset="0"/>
                  <a:sym typeface="Gill Sans" charset="0"/>
                </a:endParaRPr>
              </a:p>
            </p:txBody>
          </p:sp>
        </p:grpSp>
      </p:grpSp>
      <p:grpSp>
        <p:nvGrpSpPr>
          <p:cNvPr id="78" name="Group 19"/>
          <p:cNvGrpSpPr/>
          <p:nvPr/>
        </p:nvGrpSpPr>
        <p:grpSpPr>
          <a:xfrm>
            <a:off x="7069908" y="1771100"/>
            <a:ext cx="831273" cy="831273"/>
            <a:chOff x="6678551" y="1578185"/>
            <a:chExt cx="831273" cy="831273"/>
          </a:xfrm>
        </p:grpSpPr>
        <p:sp>
          <p:nvSpPr>
            <p:cNvPr id="79" name="Oval 20"/>
            <p:cNvSpPr/>
            <p:nvPr/>
          </p:nvSpPr>
          <p:spPr>
            <a:xfrm>
              <a:off x="6678551" y="1578185"/>
              <a:ext cx="831273" cy="831273"/>
            </a:xfrm>
            <a:prstGeom prst="ellipse">
              <a:avLst/>
            </a:prstGeom>
            <a:gradFill flip="none" rotWithShape="1">
              <a:gsLst>
                <a:gs pos="0">
                  <a:schemeClr val="bg1">
                    <a:lumMod val="95000"/>
                  </a:schemeClr>
                </a:gs>
                <a:gs pos="80000">
                  <a:srgbClr val="FFFFFF"/>
                </a:gs>
                <a:gs pos="100000">
                  <a:srgbClr val="E46C0A">
                    <a:tint val="0"/>
                  </a:srgbClr>
                </a:gs>
              </a:gsLst>
              <a:lin ang="2700000" scaled="1"/>
              <a:tileRect/>
            </a:gra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chemeClr val="bg1"/>
                </a:solidFill>
              </a:endParaRPr>
            </a:p>
          </p:txBody>
        </p:sp>
        <p:sp>
          <p:nvSpPr>
            <p:cNvPr id="80" name="AutoShape 139"/>
            <p:cNvSpPr/>
            <p:nvPr/>
          </p:nvSpPr>
          <p:spPr bwMode="auto">
            <a:xfrm>
              <a:off x="6862015" y="1768792"/>
              <a:ext cx="464344" cy="450057"/>
            </a:xfrm>
            <a:custGeom>
              <a:avLst/>
              <a:gdLst>
                <a:gd name="T0" fmla="+- 0 10800 104"/>
                <a:gd name="T1" fmla="*/ T0 w 21392"/>
                <a:gd name="T2" fmla="*/ 10800 h 21600"/>
                <a:gd name="T3" fmla="+- 0 10800 104"/>
                <a:gd name="T4" fmla="*/ T3 w 21392"/>
                <a:gd name="T5" fmla="*/ 10800 h 21600"/>
                <a:gd name="T6" fmla="+- 0 10800 104"/>
                <a:gd name="T7" fmla="*/ T6 w 21392"/>
                <a:gd name="T8" fmla="*/ 10800 h 21600"/>
                <a:gd name="T9" fmla="+- 0 10800 104"/>
                <a:gd name="T10" fmla="*/ T9 w 21392"/>
                <a:gd name="T11" fmla="*/ 10800 h 21600"/>
              </a:gdLst>
              <a:ahLst/>
              <a:cxnLst>
                <a:cxn ang="0">
                  <a:pos x="T1" y="T2"/>
                </a:cxn>
                <a:cxn ang="0">
                  <a:pos x="T4" y="T5"/>
                </a:cxn>
                <a:cxn ang="0">
                  <a:pos x="T7" y="T8"/>
                </a:cxn>
                <a:cxn ang="0">
                  <a:pos x="T10" y="T11"/>
                </a:cxn>
              </a:cxnLst>
              <a:rect l="0" t="0" r="r" b="b"/>
              <a:pathLst>
                <a:path w="21392" h="21600">
                  <a:moveTo>
                    <a:pt x="15768" y="12794"/>
                  </a:moveTo>
                  <a:cubicBezTo>
                    <a:pt x="15426" y="13150"/>
                    <a:pt x="15271" y="13651"/>
                    <a:pt x="15350" y="14142"/>
                  </a:cubicBezTo>
                  <a:lnTo>
                    <a:pt x="16296" y="20031"/>
                  </a:lnTo>
                  <a:lnTo>
                    <a:pt x="11443" y="17309"/>
                  </a:lnTo>
                  <a:cubicBezTo>
                    <a:pt x="11210" y="17178"/>
                    <a:pt x="10953" y="17112"/>
                    <a:pt x="10696" y="17112"/>
                  </a:cubicBezTo>
                  <a:cubicBezTo>
                    <a:pt x="10439" y="17112"/>
                    <a:pt x="10182" y="17178"/>
                    <a:pt x="9949" y="17309"/>
                  </a:cubicBezTo>
                  <a:lnTo>
                    <a:pt x="5095" y="20031"/>
                  </a:lnTo>
                  <a:lnTo>
                    <a:pt x="6042" y="14142"/>
                  </a:lnTo>
                  <a:cubicBezTo>
                    <a:pt x="6121" y="13651"/>
                    <a:pt x="5966" y="13150"/>
                    <a:pt x="5624" y="12794"/>
                  </a:cubicBezTo>
                  <a:lnTo>
                    <a:pt x="1545" y="8550"/>
                  </a:lnTo>
                  <a:lnTo>
                    <a:pt x="7111" y="7685"/>
                  </a:lnTo>
                  <a:cubicBezTo>
                    <a:pt x="7619" y="7607"/>
                    <a:pt x="8057" y="7275"/>
                    <a:pt x="8276" y="6802"/>
                  </a:cubicBezTo>
                  <a:lnTo>
                    <a:pt x="10696" y="1568"/>
                  </a:lnTo>
                  <a:lnTo>
                    <a:pt x="13116" y="6802"/>
                  </a:lnTo>
                  <a:cubicBezTo>
                    <a:pt x="13334" y="7275"/>
                    <a:pt x="13772" y="7607"/>
                    <a:pt x="14280" y="7685"/>
                  </a:cubicBezTo>
                  <a:lnTo>
                    <a:pt x="19847" y="8550"/>
                  </a:lnTo>
                  <a:cubicBezTo>
                    <a:pt x="19847" y="8550"/>
                    <a:pt x="15768" y="12794"/>
                    <a:pt x="15768" y="12794"/>
                  </a:cubicBezTo>
                  <a:close/>
                  <a:moveTo>
                    <a:pt x="21312" y="8051"/>
                  </a:moveTo>
                  <a:cubicBezTo>
                    <a:pt x="21127" y="7495"/>
                    <a:pt x="20652" y="7088"/>
                    <a:pt x="20080" y="6999"/>
                  </a:cubicBezTo>
                  <a:lnTo>
                    <a:pt x="14514" y="6136"/>
                  </a:lnTo>
                  <a:lnTo>
                    <a:pt x="12094" y="901"/>
                  </a:lnTo>
                  <a:cubicBezTo>
                    <a:pt x="11840" y="351"/>
                    <a:pt x="11295" y="0"/>
                    <a:pt x="10696" y="0"/>
                  </a:cubicBezTo>
                  <a:cubicBezTo>
                    <a:pt x="10097" y="0"/>
                    <a:pt x="9552" y="351"/>
                    <a:pt x="9297" y="901"/>
                  </a:cubicBezTo>
                  <a:lnTo>
                    <a:pt x="6878" y="6136"/>
                  </a:lnTo>
                  <a:lnTo>
                    <a:pt x="1311" y="6999"/>
                  </a:lnTo>
                  <a:cubicBezTo>
                    <a:pt x="739" y="7088"/>
                    <a:pt x="264" y="7495"/>
                    <a:pt x="80" y="8051"/>
                  </a:cubicBezTo>
                  <a:cubicBezTo>
                    <a:pt x="-104" y="8609"/>
                    <a:pt x="35" y="9224"/>
                    <a:pt x="439" y="9644"/>
                  </a:cubicBezTo>
                  <a:lnTo>
                    <a:pt x="4518" y="13889"/>
                  </a:lnTo>
                  <a:lnTo>
                    <a:pt x="3572" y="19777"/>
                  </a:lnTo>
                  <a:cubicBezTo>
                    <a:pt x="3476" y="20370"/>
                    <a:pt x="3722" y="20966"/>
                    <a:pt x="4206" y="21313"/>
                  </a:cubicBezTo>
                  <a:cubicBezTo>
                    <a:pt x="4471" y="21503"/>
                    <a:pt x="4783" y="21600"/>
                    <a:pt x="5095" y="21600"/>
                  </a:cubicBezTo>
                  <a:cubicBezTo>
                    <a:pt x="5352" y="21600"/>
                    <a:pt x="5609" y="21534"/>
                    <a:pt x="5843" y="21404"/>
                  </a:cubicBezTo>
                  <a:lnTo>
                    <a:pt x="10696" y="18681"/>
                  </a:lnTo>
                  <a:lnTo>
                    <a:pt x="15549" y="21404"/>
                  </a:lnTo>
                  <a:cubicBezTo>
                    <a:pt x="15782" y="21534"/>
                    <a:pt x="16040" y="21600"/>
                    <a:pt x="16296" y="21600"/>
                  </a:cubicBezTo>
                  <a:cubicBezTo>
                    <a:pt x="16608" y="21600"/>
                    <a:pt x="16920" y="21503"/>
                    <a:pt x="17186" y="21313"/>
                  </a:cubicBezTo>
                  <a:cubicBezTo>
                    <a:pt x="17669" y="20966"/>
                    <a:pt x="17915" y="20370"/>
                    <a:pt x="17820" y="19777"/>
                  </a:cubicBezTo>
                  <a:lnTo>
                    <a:pt x="16873" y="13889"/>
                  </a:lnTo>
                  <a:lnTo>
                    <a:pt x="20953" y="9644"/>
                  </a:lnTo>
                  <a:cubicBezTo>
                    <a:pt x="21357" y="9224"/>
                    <a:pt x="21496" y="8609"/>
                    <a:pt x="21312" y="8051"/>
                  </a:cubicBezTo>
                </a:path>
              </a:pathLst>
            </a:custGeom>
            <a:solidFill>
              <a:srgbClr val="87B0C7"/>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228600" fontAlgn="base" hangingPunct="0">
                <a:spcBef>
                  <a:spcPct val="0"/>
                </a:spcBef>
                <a:spcAft>
                  <a:spcPct val="0"/>
                </a:spcAft>
              </a:pPr>
              <a:endParaRPr lang="en-US" sz="1465">
                <a:solidFill>
                  <a:schemeClr val="bg1"/>
                </a:solidFill>
                <a:effectLst>
                  <a:outerShdw blurRad="38100" dist="38100" dir="2700000" algn="tl">
                    <a:srgbClr val="000000"/>
                  </a:outerShdw>
                </a:effectLst>
                <a:latin typeface="Gill Sans" charset="0"/>
                <a:sym typeface="Gill Sans" charset="0"/>
              </a:endParaRPr>
            </a:p>
          </p:txBody>
        </p:sp>
      </p:grpSp>
      <p:sp>
        <p:nvSpPr>
          <p:cNvPr id="82" name="TextBox 81"/>
          <p:cNvSpPr txBox="1"/>
          <p:nvPr/>
        </p:nvSpPr>
        <p:spPr>
          <a:xfrm>
            <a:off x="8019065" y="1700809"/>
            <a:ext cx="1829347" cy="728341"/>
          </a:xfrm>
          <a:prstGeom prst="rect">
            <a:avLst/>
          </a:prstGeom>
          <a:noFill/>
        </p:spPr>
        <p:txBody>
          <a:bodyPr wrap="none" rtlCol="0">
            <a:spAutoFit/>
          </a:bodyPr>
          <a:lstStyle/>
          <a:p>
            <a:r>
              <a:rPr lang="zh-CN" altLang="en-US" sz="2135" b="1" dirty="0">
                <a:solidFill>
                  <a:schemeClr val="bg1"/>
                </a:solidFill>
                <a:latin typeface="微软雅黑" panose="020B0503020204020204" pitchFamily="34" charset="-122"/>
                <a:ea typeface="微软雅黑" panose="020B0503020204020204" pitchFamily="34" charset="-122"/>
              </a:rPr>
              <a:t>点击添加文本</a:t>
            </a:r>
          </a:p>
          <a:p>
            <a:endParaRPr lang="en-GB" sz="2000" b="1" dirty="0">
              <a:solidFill>
                <a:schemeClr val="bg1"/>
              </a:solidFill>
            </a:endParaRPr>
          </a:p>
        </p:txBody>
      </p:sp>
      <p:sp>
        <p:nvSpPr>
          <p:cNvPr id="83" name="Rectangle 24"/>
          <p:cNvSpPr/>
          <p:nvPr/>
        </p:nvSpPr>
        <p:spPr>
          <a:xfrm>
            <a:off x="8019063" y="2102280"/>
            <a:ext cx="3875315" cy="543867"/>
          </a:xfrm>
          <a:prstGeom prst="rect">
            <a:avLst/>
          </a:prstGeom>
        </p:spPr>
        <p:txBody>
          <a:bodyPr wrap="square">
            <a:spAutoFit/>
          </a:bodyPr>
          <a:lstStyle/>
          <a:p>
            <a:r>
              <a:rPr lang="zh-CN" altLang="en-US" sz="1465" dirty="0">
                <a:solidFill>
                  <a:schemeClr val="bg1"/>
                </a:solidFill>
                <a:latin typeface="微软雅黑" panose="020B0503020204020204" pitchFamily="34" charset="-122"/>
                <a:ea typeface="微软雅黑" panose="020B0503020204020204" pitchFamily="34" charset="-122"/>
              </a:rPr>
              <a:t>点击输入具体内容点击输入简要文本内容，文字内容需概况精炼的说明该分项内容</a:t>
            </a:r>
            <a:endParaRPr lang="en-US" altLang="zh-CN" sz="1465" dirty="0">
              <a:solidFill>
                <a:schemeClr val="bg1"/>
              </a:solidFill>
              <a:latin typeface="微软雅黑" panose="020B0503020204020204" pitchFamily="34" charset="-122"/>
              <a:ea typeface="微软雅黑" panose="020B0503020204020204" pitchFamily="34" charset="-122"/>
            </a:endParaRPr>
          </a:p>
        </p:txBody>
      </p:sp>
      <p:sp>
        <p:nvSpPr>
          <p:cNvPr id="26" name="TextBox 25"/>
          <p:cNvSpPr txBox="1"/>
          <p:nvPr/>
        </p:nvSpPr>
        <p:spPr>
          <a:xfrm>
            <a:off x="8019065" y="2830101"/>
            <a:ext cx="1829347" cy="728341"/>
          </a:xfrm>
          <a:prstGeom prst="rect">
            <a:avLst/>
          </a:prstGeom>
          <a:noFill/>
        </p:spPr>
        <p:txBody>
          <a:bodyPr wrap="none" rtlCol="0">
            <a:spAutoFit/>
          </a:bodyPr>
          <a:lstStyle/>
          <a:p>
            <a:r>
              <a:rPr lang="zh-CN" altLang="en-US" sz="2135" b="1" dirty="0">
                <a:solidFill>
                  <a:schemeClr val="bg1"/>
                </a:solidFill>
                <a:latin typeface="微软雅黑" panose="020B0503020204020204" pitchFamily="34" charset="-122"/>
                <a:ea typeface="微软雅黑" panose="020B0503020204020204" pitchFamily="34" charset="-122"/>
              </a:rPr>
              <a:t>点击添加文本</a:t>
            </a:r>
          </a:p>
          <a:p>
            <a:endParaRPr lang="en-GB" sz="2000" b="1" dirty="0">
              <a:solidFill>
                <a:schemeClr val="bg1"/>
              </a:solidFill>
            </a:endParaRPr>
          </a:p>
        </p:txBody>
      </p:sp>
      <p:sp>
        <p:nvSpPr>
          <p:cNvPr id="27" name="Rectangle 24"/>
          <p:cNvSpPr/>
          <p:nvPr/>
        </p:nvSpPr>
        <p:spPr>
          <a:xfrm>
            <a:off x="8019063" y="3231572"/>
            <a:ext cx="3875315" cy="543867"/>
          </a:xfrm>
          <a:prstGeom prst="rect">
            <a:avLst/>
          </a:prstGeom>
        </p:spPr>
        <p:txBody>
          <a:bodyPr wrap="square">
            <a:spAutoFit/>
          </a:bodyPr>
          <a:lstStyle/>
          <a:p>
            <a:r>
              <a:rPr lang="zh-CN" altLang="en-US" sz="1465" dirty="0">
                <a:solidFill>
                  <a:schemeClr val="bg1"/>
                </a:solidFill>
                <a:latin typeface="微软雅黑" panose="020B0503020204020204" pitchFamily="34" charset="-122"/>
                <a:ea typeface="微软雅黑" panose="020B0503020204020204" pitchFamily="34" charset="-122"/>
              </a:rPr>
              <a:t>点击输入具体内容点击输入简要文本内容，文字内容需概况精炼的说明该分项内容</a:t>
            </a:r>
            <a:endParaRPr lang="en-US" altLang="zh-CN" sz="1465" dirty="0">
              <a:solidFill>
                <a:schemeClr val="bg1"/>
              </a:solidFill>
              <a:latin typeface="微软雅黑" panose="020B0503020204020204" pitchFamily="34" charset="-122"/>
              <a:ea typeface="微软雅黑" panose="020B0503020204020204" pitchFamily="34" charset="-122"/>
            </a:endParaRPr>
          </a:p>
        </p:txBody>
      </p:sp>
      <p:sp>
        <p:nvSpPr>
          <p:cNvPr id="28" name="TextBox 27"/>
          <p:cNvSpPr txBox="1"/>
          <p:nvPr/>
        </p:nvSpPr>
        <p:spPr>
          <a:xfrm>
            <a:off x="8019065" y="4008641"/>
            <a:ext cx="1829347" cy="728341"/>
          </a:xfrm>
          <a:prstGeom prst="rect">
            <a:avLst/>
          </a:prstGeom>
          <a:noFill/>
        </p:spPr>
        <p:txBody>
          <a:bodyPr wrap="none" rtlCol="0">
            <a:spAutoFit/>
          </a:bodyPr>
          <a:lstStyle/>
          <a:p>
            <a:r>
              <a:rPr lang="zh-CN" altLang="en-US" sz="2135" b="1" dirty="0">
                <a:solidFill>
                  <a:schemeClr val="bg1"/>
                </a:solidFill>
                <a:latin typeface="微软雅黑" panose="020B0503020204020204" pitchFamily="34" charset="-122"/>
                <a:ea typeface="微软雅黑" panose="020B0503020204020204" pitchFamily="34" charset="-122"/>
              </a:rPr>
              <a:t>点击添加文本</a:t>
            </a:r>
          </a:p>
          <a:p>
            <a:endParaRPr lang="en-GB" sz="2000" b="1" dirty="0">
              <a:solidFill>
                <a:schemeClr val="bg1"/>
              </a:solidFill>
            </a:endParaRPr>
          </a:p>
        </p:txBody>
      </p:sp>
      <p:sp>
        <p:nvSpPr>
          <p:cNvPr id="29" name="Rectangle 24"/>
          <p:cNvSpPr/>
          <p:nvPr/>
        </p:nvSpPr>
        <p:spPr>
          <a:xfrm>
            <a:off x="8019063" y="4410112"/>
            <a:ext cx="3875315" cy="543867"/>
          </a:xfrm>
          <a:prstGeom prst="rect">
            <a:avLst/>
          </a:prstGeom>
        </p:spPr>
        <p:txBody>
          <a:bodyPr wrap="square">
            <a:spAutoFit/>
          </a:bodyPr>
          <a:lstStyle/>
          <a:p>
            <a:r>
              <a:rPr lang="zh-CN" altLang="en-US" sz="1465" dirty="0">
                <a:solidFill>
                  <a:schemeClr val="bg1"/>
                </a:solidFill>
                <a:latin typeface="微软雅黑" panose="020B0503020204020204" pitchFamily="34" charset="-122"/>
                <a:ea typeface="微软雅黑" panose="020B0503020204020204" pitchFamily="34" charset="-122"/>
              </a:rPr>
              <a:t>点击输入具体内容点击输入简要文本内容，文字内容需概况精炼的说明该分项内容</a:t>
            </a:r>
            <a:endParaRPr lang="en-US" altLang="zh-CN" sz="1465" dirty="0">
              <a:solidFill>
                <a:schemeClr val="bg1"/>
              </a:solidFill>
              <a:latin typeface="微软雅黑" panose="020B0503020204020204" pitchFamily="34" charset="-122"/>
              <a:ea typeface="微软雅黑" panose="020B0503020204020204" pitchFamily="34" charset="-122"/>
            </a:endParaRPr>
          </a:p>
        </p:txBody>
      </p:sp>
      <p:sp>
        <p:nvSpPr>
          <p:cNvPr id="23" name="矩形 22"/>
          <p:cNvSpPr/>
          <p:nvPr/>
        </p:nvSpPr>
        <p:spPr>
          <a:xfrm>
            <a:off x="1718647" y="1852431"/>
            <a:ext cx="4442995" cy="2747152"/>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p>
        </p:txBody>
      </p:sp>
      <p:sp>
        <p:nvSpPr>
          <p:cNvPr id="24" name="矩形 23"/>
          <p:cNvSpPr/>
          <p:nvPr/>
        </p:nvSpPr>
        <p:spPr>
          <a:xfrm>
            <a:off x="1335123" y="451832"/>
            <a:ext cx="4472443" cy="646331"/>
          </a:xfrm>
          <a:prstGeom prst="rect">
            <a:avLst/>
          </a:prstGeom>
        </p:spPr>
        <p:txBody>
          <a:bodyPr wrap="none">
            <a:spAutoFit/>
          </a:bodyPr>
          <a:lstStyle/>
          <a:p>
            <a:r>
              <a:rPr lang="en-US" altLang="zh-CN" sz="3600" b="1" dirty="0">
                <a:solidFill>
                  <a:srgbClr val="FFFFFF"/>
                </a:solidFill>
                <a:latin typeface="+mn-ea"/>
                <a:cs typeface="+mn-ea"/>
              </a:rPr>
              <a:t>Part 4</a:t>
            </a:r>
            <a:r>
              <a:rPr lang="zh-CN" altLang="en-US" sz="3600" b="1" dirty="0">
                <a:solidFill>
                  <a:srgbClr val="FFFFFF"/>
                </a:solidFill>
                <a:latin typeface="+mn-ea"/>
                <a:cs typeface="+mn-ea"/>
              </a:rPr>
              <a:t>工作不足之处</a:t>
            </a:r>
          </a:p>
        </p:txBody>
      </p:sp>
      <p:sp>
        <p:nvSpPr>
          <p:cNvPr id="25" name="文本框 24"/>
          <p:cNvSpPr txBox="1"/>
          <p:nvPr/>
        </p:nvSpPr>
        <p:spPr>
          <a:xfrm>
            <a:off x="12192000" y="9372600"/>
            <a:ext cx="877163" cy="369332"/>
          </a:xfrm>
          <a:prstGeom prst="rect">
            <a:avLst/>
          </a:prstGeom>
          <a:noFill/>
        </p:spPr>
        <p:txBody>
          <a:bodyPr wrap="none" rtlCol="0">
            <a:spAutoFit/>
          </a:bodyPr>
          <a:lstStyle/>
          <a:p>
            <a:r>
              <a:rPr lang="zh-CN" altLang="en-US" dirty="0"/>
              <a:t>延时符</a:t>
            </a: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 calcmode="lin" valueType="num">
                                      <p:cBhvr additive="base">
                                        <p:cTn id="7" dur="500" fill="hold"/>
                                        <p:tgtEl>
                                          <p:spTgt spid="68"/>
                                        </p:tgtEl>
                                        <p:attrNameLst>
                                          <p:attrName>ppt_x</p:attrName>
                                        </p:attrNameLst>
                                      </p:cBhvr>
                                      <p:tavLst>
                                        <p:tav tm="0">
                                          <p:val>
                                            <p:strVal val="#ppt_x"/>
                                          </p:val>
                                        </p:tav>
                                        <p:tav tm="100000">
                                          <p:val>
                                            <p:strVal val="#ppt_x"/>
                                          </p:val>
                                        </p:tav>
                                      </p:tavLst>
                                    </p:anim>
                                    <p:anim calcmode="lin" valueType="num">
                                      <p:cBhvr additive="base">
                                        <p:cTn id="8" dur="500" fill="hold"/>
                                        <p:tgtEl>
                                          <p:spTgt spid="6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78"/>
                                        </p:tgtEl>
                                        <p:attrNameLst>
                                          <p:attrName>style.visibility</p:attrName>
                                        </p:attrNameLst>
                                      </p:cBhvr>
                                      <p:to>
                                        <p:strVal val="visible"/>
                                      </p:to>
                                    </p:set>
                                    <p:anim calcmode="lin" valueType="num">
                                      <p:cBhvr>
                                        <p:cTn id="16" dur="500" fill="hold"/>
                                        <p:tgtEl>
                                          <p:spTgt spid="78"/>
                                        </p:tgtEl>
                                        <p:attrNameLst>
                                          <p:attrName>ppt_w</p:attrName>
                                        </p:attrNameLst>
                                      </p:cBhvr>
                                      <p:tavLst>
                                        <p:tav tm="0">
                                          <p:val>
                                            <p:fltVal val="0"/>
                                          </p:val>
                                        </p:tav>
                                        <p:tav tm="100000">
                                          <p:val>
                                            <p:strVal val="#ppt_w"/>
                                          </p:val>
                                        </p:tav>
                                      </p:tavLst>
                                    </p:anim>
                                    <p:anim calcmode="lin" valueType="num">
                                      <p:cBhvr>
                                        <p:cTn id="17" dur="500" fill="hold"/>
                                        <p:tgtEl>
                                          <p:spTgt spid="78"/>
                                        </p:tgtEl>
                                        <p:attrNameLst>
                                          <p:attrName>ppt_h</p:attrName>
                                        </p:attrNameLst>
                                      </p:cBhvr>
                                      <p:tavLst>
                                        <p:tav tm="0">
                                          <p:val>
                                            <p:fltVal val="0"/>
                                          </p:val>
                                        </p:tav>
                                        <p:tav tm="100000">
                                          <p:val>
                                            <p:strVal val="#ppt_h"/>
                                          </p:val>
                                        </p:tav>
                                      </p:tavLst>
                                    </p:anim>
                                    <p:animEffect transition="in" filter="fade">
                                      <p:cBhvr>
                                        <p:cTn id="18" dur="500"/>
                                        <p:tgtEl>
                                          <p:spTgt spid="78"/>
                                        </p:tgtEl>
                                      </p:cBhvr>
                                    </p:animEffect>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69"/>
                                        </p:tgtEl>
                                        <p:attrNameLst>
                                          <p:attrName>style.visibility</p:attrName>
                                        </p:attrNameLst>
                                      </p:cBhvr>
                                      <p:to>
                                        <p:strVal val="visible"/>
                                      </p:to>
                                    </p:set>
                                    <p:anim calcmode="lin" valueType="num">
                                      <p:cBhvr>
                                        <p:cTn id="22" dur="500" fill="hold"/>
                                        <p:tgtEl>
                                          <p:spTgt spid="69"/>
                                        </p:tgtEl>
                                        <p:attrNameLst>
                                          <p:attrName>ppt_w</p:attrName>
                                        </p:attrNameLst>
                                      </p:cBhvr>
                                      <p:tavLst>
                                        <p:tav tm="0">
                                          <p:val>
                                            <p:fltVal val="0"/>
                                          </p:val>
                                        </p:tav>
                                        <p:tav tm="100000">
                                          <p:val>
                                            <p:strVal val="#ppt_w"/>
                                          </p:val>
                                        </p:tav>
                                      </p:tavLst>
                                    </p:anim>
                                    <p:anim calcmode="lin" valueType="num">
                                      <p:cBhvr>
                                        <p:cTn id="23" dur="500" fill="hold"/>
                                        <p:tgtEl>
                                          <p:spTgt spid="69"/>
                                        </p:tgtEl>
                                        <p:attrNameLst>
                                          <p:attrName>ppt_h</p:attrName>
                                        </p:attrNameLst>
                                      </p:cBhvr>
                                      <p:tavLst>
                                        <p:tav tm="0">
                                          <p:val>
                                            <p:fltVal val="0"/>
                                          </p:val>
                                        </p:tav>
                                        <p:tav tm="100000">
                                          <p:val>
                                            <p:strVal val="#ppt_h"/>
                                          </p:val>
                                        </p:tav>
                                      </p:tavLst>
                                    </p:anim>
                                    <p:animEffect transition="in" filter="fade">
                                      <p:cBhvr>
                                        <p:cTn id="24" dur="500"/>
                                        <p:tgtEl>
                                          <p:spTgt spid="69"/>
                                        </p:tgtEl>
                                      </p:cBhvr>
                                    </p:animEffect>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72"/>
                                        </p:tgtEl>
                                        <p:attrNameLst>
                                          <p:attrName>style.visibility</p:attrName>
                                        </p:attrNameLst>
                                      </p:cBhvr>
                                      <p:to>
                                        <p:strVal val="visible"/>
                                      </p:to>
                                    </p:set>
                                    <p:anim calcmode="lin" valueType="num">
                                      <p:cBhvr>
                                        <p:cTn id="28" dur="500" fill="hold"/>
                                        <p:tgtEl>
                                          <p:spTgt spid="72"/>
                                        </p:tgtEl>
                                        <p:attrNameLst>
                                          <p:attrName>ppt_w</p:attrName>
                                        </p:attrNameLst>
                                      </p:cBhvr>
                                      <p:tavLst>
                                        <p:tav tm="0">
                                          <p:val>
                                            <p:fltVal val="0"/>
                                          </p:val>
                                        </p:tav>
                                        <p:tav tm="100000">
                                          <p:val>
                                            <p:strVal val="#ppt_w"/>
                                          </p:val>
                                        </p:tav>
                                      </p:tavLst>
                                    </p:anim>
                                    <p:anim calcmode="lin" valueType="num">
                                      <p:cBhvr>
                                        <p:cTn id="29" dur="500" fill="hold"/>
                                        <p:tgtEl>
                                          <p:spTgt spid="72"/>
                                        </p:tgtEl>
                                        <p:attrNameLst>
                                          <p:attrName>ppt_h</p:attrName>
                                        </p:attrNameLst>
                                      </p:cBhvr>
                                      <p:tavLst>
                                        <p:tav tm="0">
                                          <p:val>
                                            <p:fltVal val="0"/>
                                          </p:val>
                                        </p:tav>
                                        <p:tav tm="100000">
                                          <p:val>
                                            <p:strVal val="#ppt_h"/>
                                          </p:val>
                                        </p:tav>
                                      </p:tavLst>
                                    </p:anim>
                                    <p:animEffect transition="in" filter="fade">
                                      <p:cBhvr>
                                        <p:cTn id="30" dur="500"/>
                                        <p:tgtEl>
                                          <p:spTgt spid="72"/>
                                        </p:tgtEl>
                                      </p:cBhvr>
                                    </p:animEffect>
                                  </p:childTnLst>
                                </p:cTn>
                              </p:par>
                            </p:childTnLst>
                          </p:cTn>
                        </p:par>
                        <p:par>
                          <p:cTn id="31" fill="hold">
                            <p:stCondLst>
                              <p:cond delay="2500"/>
                            </p:stCondLst>
                            <p:childTnLst>
                              <p:par>
                                <p:cTn id="32" presetID="22" presetClass="entr" presetSubtype="8" fill="hold" grpId="0" nodeType="afterEffect">
                                  <p:stCondLst>
                                    <p:cond delay="0"/>
                                  </p:stCondLst>
                                  <p:childTnLst>
                                    <p:set>
                                      <p:cBhvr>
                                        <p:cTn id="33" dur="1" fill="hold">
                                          <p:stCondLst>
                                            <p:cond delay="0"/>
                                          </p:stCondLst>
                                        </p:cTn>
                                        <p:tgtEl>
                                          <p:spTgt spid="82"/>
                                        </p:tgtEl>
                                        <p:attrNameLst>
                                          <p:attrName>style.visibility</p:attrName>
                                        </p:attrNameLst>
                                      </p:cBhvr>
                                      <p:to>
                                        <p:strVal val="visible"/>
                                      </p:to>
                                    </p:set>
                                    <p:animEffect transition="in" filter="wipe(left)">
                                      <p:cBhvr>
                                        <p:cTn id="34" dur="500"/>
                                        <p:tgtEl>
                                          <p:spTgt spid="82"/>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wipe(left)">
                                      <p:cBhvr>
                                        <p:cTn id="37" dur="500"/>
                                        <p:tgtEl>
                                          <p:spTgt spid="83"/>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wipe(left)">
                                      <p:cBhvr>
                                        <p:cTn id="40" dur="500"/>
                                        <p:tgtEl>
                                          <p:spTgt spid="26"/>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wipe(left)">
                                      <p:cBhvr>
                                        <p:cTn id="43" dur="500"/>
                                        <p:tgtEl>
                                          <p:spTgt spid="27"/>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wipe(left)">
                                      <p:cBhvr>
                                        <p:cTn id="46" dur="500"/>
                                        <p:tgtEl>
                                          <p:spTgt spid="28"/>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wipe(left)">
                                      <p:cBhvr>
                                        <p:cTn id="49" dur="500"/>
                                        <p:tgtEl>
                                          <p:spTgt spid="29"/>
                                        </p:tgtEl>
                                      </p:cBhvr>
                                    </p:animEffect>
                                  </p:childTnLst>
                                </p:cTn>
                              </p:par>
                            </p:childTnLst>
                          </p:cTn>
                        </p:par>
                        <p:par>
                          <p:cTn id="50" fill="hold">
                            <p:stCondLst>
                              <p:cond delay="3000"/>
                            </p:stCondLst>
                            <p:childTnLst>
                              <p:par>
                                <p:cTn id="51" presetID="22" presetClass="entr" presetSubtype="4"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Effect transition="in" filter="wipe(down)">
                                      <p:cBhvr>
                                        <p:cTn id="53"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p:bldP spid="83" grpId="0"/>
      <p:bldP spid="26" grpId="0"/>
      <p:bldP spid="27" grpId="0"/>
      <p:bldP spid="28" grpId="0"/>
      <p:bldP spid="29" grpId="0"/>
      <p:bldP spid="23" grpId="0" animBg="1"/>
      <p:bldP spid="2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 name="图片 2"/>
          <p:cNvPicPr>
            <a:picLocks noChangeAspect="1"/>
          </p:cNvPicPr>
          <p:nvPr/>
        </p:nvPicPr>
        <p:blipFill rotWithShape="1">
          <a:blip r:embed="rId3">
            <a:extLst>
              <a:ext uri="{28A0092B-C50C-407E-A947-70E740481C1C}">
                <a14:useLocalDpi xmlns:a14="http://schemas.microsoft.com/office/drawing/2010/main" val="0"/>
              </a:ext>
            </a:extLst>
          </a:blip>
          <a:srcRect l="35016" r="16077"/>
          <a:stretch>
            <a:fillRect/>
          </a:stretch>
        </p:blipFill>
        <p:spPr>
          <a:xfrm>
            <a:off x="4850582" y="1353048"/>
            <a:ext cx="2490839" cy="4769691"/>
          </a:xfrm>
          <a:prstGeom prst="rect">
            <a:avLst/>
          </a:prstGeom>
        </p:spPr>
      </p:pic>
      <p:sp>
        <p:nvSpPr>
          <p:cNvPr id="2" name="矩形 1"/>
          <p:cNvSpPr/>
          <p:nvPr/>
        </p:nvSpPr>
        <p:spPr>
          <a:xfrm>
            <a:off x="5085093" y="1951359"/>
            <a:ext cx="2016224" cy="3507960"/>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87" name="Group 41"/>
          <p:cNvGrpSpPr/>
          <p:nvPr/>
        </p:nvGrpSpPr>
        <p:grpSpPr>
          <a:xfrm>
            <a:off x="8115593" y="1727929"/>
            <a:ext cx="831273" cy="831273"/>
            <a:chOff x="8115591" y="1727927"/>
            <a:chExt cx="831273" cy="831273"/>
          </a:xfrm>
        </p:grpSpPr>
        <p:sp>
          <p:nvSpPr>
            <p:cNvPr id="88" name="Oval 12"/>
            <p:cNvSpPr/>
            <p:nvPr/>
          </p:nvSpPr>
          <p:spPr>
            <a:xfrm>
              <a:off x="8115591" y="1727927"/>
              <a:ext cx="831273" cy="831273"/>
            </a:xfrm>
            <a:prstGeom prst="ellipse">
              <a:avLst/>
            </a:prstGeom>
            <a:gradFill flip="none" rotWithShape="1">
              <a:gsLst>
                <a:gs pos="0">
                  <a:schemeClr val="bg1">
                    <a:lumMod val="95000"/>
                  </a:schemeClr>
                </a:gs>
                <a:gs pos="80000">
                  <a:srgbClr val="FFFFFF"/>
                </a:gs>
                <a:gs pos="100000">
                  <a:srgbClr val="E46C0A">
                    <a:tint val="0"/>
                  </a:srgbClr>
                </a:gs>
              </a:gsLst>
              <a:lin ang="2700000" scaled="1"/>
              <a:tileRect/>
            </a:gra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rgbClr val="000000"/>
                </a:solidFill>
              </a:endParaRPr>
            </a:p>
          </p:txBody>
        </p:sp>
        <p:grpSp>
          <p:nvGrpSpPr>
            <p:cNvPr id="89" name="Group 14"/>
            <p:cNvGrpSpPr/>
            <p:nvPr/>
          </p:nvGrpSpPr>
          <p:grpSpPr>
            <a:xfrm>
              <a:off x="8338661" y="1951357"/>
              <a:ext cx="383755" cy="384412"/>
              <a:chOff x="9145588" y="4435475"/>
              <a:chExt cx="464344" cy="465138"/>
            </a:xfrm>
            <a:solidFill>
              <a:schemeClr val="bg2"/>
            </a:solidFill>
          </p:grpSpPr>
          <p:sp>
            <p:nvSpPr>
              <p:cNvPr id="90" name="AutoShape 7"/>
              <p:cNvSpPr/>
              <p:nvPr/>
            </p:nvSpPr>
            <p:spPr bwMode="auto">
              <a:xfrm>
                <a:off x="9145588" y="4435475"/>
                <a:ext cx="464344" cy="465138"/>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solidFill>
                <a:srgbClr val="87B0C7"/>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228600" fontAlgn="base" hangingPunct="0">
                  <a:spcBef>
                    <a:spcPct val="0"/>
                  </a:spcBef>
                  <a:spcAft>
                    <a:spcPct val="0"/>
                  </a:spcAft>
                </a:pPr>
                <a:endParaRPr lang="en-US" sz="2400">
                  <a:sym typeface="Gill Sans" charset="0"/>
                </a:endParaRPr>
              </a:p>
            </p:txBody>
          </p:sp>
          <p:sp>
            <p:nvSpPr>
              <p:cNvPr id="91" name="AutoShape 8"/>
              <p:cNvSpPr/>
              <p:nvPr/>
            </p:nvSpPr>
            <p:spPr bwMode="auto">
              <a:xfrm>
                <a:off x="9348788" y="4638675"/>
                <a:ext cx="57944" cy="57944"/>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solidFill>
                <a:srgbClr val="87B0C7"/>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228600" fontAlgn="base" hangingPunct="0">
                  <a:spcBef>
                    <a:spcPct val="0"/>
                  </a:spcBef>
                  <a:spcAft>
                    <a:spcPct val="0"/>
                  </a:spcAft>
                </a:pPr>
                <a:endParaRPr lang="en-US" sz="2400">
                  <a:sym typeface="Gill Sans" charset="0"/>
                </a:endParaRPr>
              </a:p>
            </p:txBody>
          </p:sp>
          <p:sp>
            <p:nvSpPr>
              <p:cNvPr id="92" name="AutoShape 9"/>
              <p:cNvSpPr/>
              <p:nvPr/>
            </p:nvSpPr>
            <p:spPr bwMode="auto">
              <a:xfrm>
                <a:off x="9290050" y="4580732"/>
                <a:ext cx="174625" cy="174625"/>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solidFill>
                <a:srgbClr val="87B0C7"/>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228600" fontAlgn="base" hangingPunct="0">
                  <a:spcBef>
                    <a:spcPct val="0"/>
                  </a:spcBef>
                  <a:spcAft>
                    <a:spcPct val="0"/>
                  </a:spcAft>
                </a:pPr>
                <a:endParaRPr lang="en-US" sz="2400">
                  <a:sym typeface="Gill Sans" charset="0"/>
                </a:endParaRPr>
              </a:p>
            </p:txBody>
          </p:sp>
          <p:sp>
            <p:nvSpPr>
              <p:cNvPr id="93" name="AutoShape 10"/>
              <p:cNvSpPr/>
              <p:nvPr/>
            </p:nvSpPr>
            <p:spPr bwMode="auto">
              <a:xfrm>
                <a:off x="9406732" y="4696619"/>
                <a:ext cx="72231" cy="74613"/>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solidFill>
                <a:srgbClr val="87B0C7"/>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228600" fontAlgn="base" hangingPunct="0">
                  <a:spcBef>
                    <a:spcPct val="0"/>
                  </a:spcBef>
                  <a:spcAft>
                    <a:spcPct val="0"/>
                  </a:spcAft>
                </a:pPr>
                <a:endParaRPr lang="en-US" sz="2400">
                  <a:sym typeface="Gill Sans" charset="0"/>
                </a:endParaRPr>
              </a:p>
            </p:txBody>
          </p:sp>
          <p:sp>
            <p:nvSpPr>
              <p:cNvPr id="94" name="AutoShape 11"/>
              <p:cNvSpPr/>
              <p:nvPr/>
            </p:nvSpPr>
            <p:spPr bwMode="auto">
              <a:xfrm>
                <a:off x="9435307" y="4725988"/>
                <a:ext cx="103981" cy="106363"/>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solidFill>
                <a:srgbClr val="87B0C7"/>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228600" fontAlgn="base" hangingPunct="0">
                  <a:spcBef>
                    <a:spcPct val="0"/>
                  </a:spcBef>
                  <a:spcAft>
                    <a:spcPct val="0"/>
                  </a:spcAft>
                </a:pPr>
                <a:endParaRPr lang="en-US" sz="2400">
                  <a:sym typeface="Gill Sans" charset="0"/>
                </a:endParaRPr>
              </a:p>
            </p:txBody>
          </p:sp>
          <p:sp>
            <p:nvSpPr>
              <p:cNvPr id="95" name="AutoShape 12"/>
              <p:cNvSpPr/>
              <p:nvPr/>
            </p:nvSpPr>
            <p:spPr bwMode="auto">
              <a:xfrm>
                <a:off x="9421019" y="4711700"/>
                <a:ext cx="88106" cy="89694"/>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solidFill>
                <a:srgbClr val="87B0C7"/>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228600" fontAlgn="base" hangingPunct="0">
                  <a:spcBef>
                    <a:spcPct val="0"/>
                  </a:spcBef>
                  <a:spcAft>
                    <a:spcPct val="0"/>
                  </a:spcAft>
                </a:pPr>
                <a:endParaRPr lang="en-US" sz="2400">
                  <a:sym typeface="Gill Sans" charset="0"/>
                </a:endParaRPr>
              </a:p>
            </p:txBody>
          </p:sp>
          <p:sp>
            <p:nvSpPr>
              <p:cNvPr id="96" name="AutoShape 13"/>
              <p:cNvSpPr/>
              <p:nvPr/>
            </p:nvSpPr>
            <p:spPr bwMode="auto">
              <a:xfrm>
                <a:off x="9275763" y="4566444"/>
                <a:ext cx="73025" cy="73819"/>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solidFill>
                <a:srgbClr val="87B0C7"/>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228600" fontAlgn="base" hangingPunct="0">
                  <a:spcBef>
                    <a:spcPct val="0"/>
                  </a:spcBef>
                  <a:spcAft>
                    <a:spcPct val="0"/>
                  </a:spcAft>
                </a:pPr>
                <a:endParaRPr lang="en-US" sz="2400">
                  <a:sym typeface="Gill Sans" charset="0"/>
                </a:endParaRPr>
              </a:p>
            </p:txBody>
          </p:sp>
          <p:sp>
            <p:nvSpPr>
              <p:cNvPr id="97" name="AutoShape 14"/>
              <p:cNvSpPr/>
              <p:nvPr/>
            </p:nvSpPr>
            <p:spPr bwMode="auto">
              <a:xfrm>
                <a:off x="9217819" y="4508500"/>
                <a:ext cx="103981" cy="105569"/>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solidFill>
                <a:srgbClr val="87B0C7"/>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228600" fontAlgn="base" hangingPunct="0">
                  <a:spcBef>
                    <a:spcPct val="0"/>
                  </a:spcBef>
                  <a:spcAft>
                    <a:spcPct val="0"/>
                  </a:spcAft>
                </a:pPr>
                <a:endParaRPr lang="en-US" sz="2400">
                  <a:sym typeface="Gill Sans" charset="0"/>
                </a:endParaRPr>
              </a:p>
            </p:txBody>
          </p:sp>
          <p:sp>
            <p:nvSpPr>
              <p:cNvPr id="98" name="AutoShape 15"/>
              <p:cNvSpPr/>
              <p:nvPr/>
            </p:nvSpPr>
            <p:spPr bwMode="auto">
              <a:xfrm>
                <a:off x="9247188" y="4537075"/>
                <a:ext cx="88107" cy="90488"/>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solidFill>
                <a:srgbClr val="87B0C7"/>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228600" fontAlgn="base" hangingPunct="0">
                  <a:spcBef>
                    <a:spcPct val="0"/>
                  </a:spcBef>
                  <a:spcAft>
                    <a:spcPct val="0"/>
                  </a:spcAft>
                </a:pPr>
                <a:endParaRPr lang="en-US" sz="2400">
                  <a:sym typeface="Gill Sans" charset="0"/>
                </a:endParaRPr>
              </a:p>
            </p:txBody>
          </p:sp>
        </p:grpSp>
      </p:grpSp>
      <p:grpSp>
        <p:nvGrpSpPr>
          <p:cNvPr id="99" name="Group 43"/>
          <p:cNvGrpSpPr/>
          <p:nvPr/>
        </p:nvGrpSpPr>
        <p:grpSpPr>
          <a:xfrm>
            <a:off x="3334297" y="4036514"/>
            <a:ext cx="831273" cy="831273"/>
            <a:chOff x="3245823" y="3429000"/>
            <a:chExt cx="831273" cy="831273"/>
          </a:xfrm>
        </p:grpSpPr>
        <p:sp>
          <p:nvSpPr>
            <p:cNvPr id="100" name="Oval 11"/>
            <p:cNvSpPr/>
            <p:nvPr/>
          </p:nvSpPr>
          <p:spPr>
            <a:xfrm>
              <a:off x="3245823" y="3429000"/>
              <a:ext cx="831273" cy="831273"/>
            </a:xfrm>
            <a:prstGeom prst="ellipse">
              <a:avLst/>
            </a:prstGeom>
            <a:gradFill flip="none" rotWithShape="1">
              <a:gsLst>
                <a:gs pos="0">
                  <a:schemeClr val="bg1">
                    <a:lumMod val="95000"/>
                  </a:schemeClr>
                </a:gs>
                <a:gs pos="80000">
                  <a:srgbClr val="FFFFFF"/>
                </a:gs>
                <a:gs pos="100000">
                  <a:srgbClr val="E46C0A">
                    <a:tint val="0"/>
                  </a:srgbClr>
                </a:gs>
              </a:gsLst>
              <a:lin ang="2700000" scaled="1"/>
              <a:tileRect/>
            </a:gra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chemeClr val="bg1"/>
                </a:solidFill>
              </a:endParaRPr>
            </a:p>
          </p:txBody>
        </p:sp>
        <p:grpSp>
          <p:nvGrpSpPr>
            <p:cNvPr id="101" name="Group 24"/>
            <p:cNvGrpSpPr/>
            <p:nvPr/>
          </p:nvGrpSpPr>
          <p:grpSpPr>
            <a:xfrm>
              <a:off x="3541739" y="3652429"/>
              <a:ext cx="263709" cy="384412"/>
              <a:chOff x="3582988" y="3510757"/>
              <a:chExt cx="319088" cy="465138"/>
            </a:xfrm>
            <a:solidFill>
              <a:schemeClr val="bg2"/>
            </a:solidFill>
          </p:grpSpPr>
          <p:sp>
            <p:nvSpPr>
              <p:cNvPr id="102" name="AutoShape 113"/>
              <p:cNvSpPr/>
              <p:nvPr/>
            </p:nvSpPr>
            <p:spPr bwMode="auto">
              <a:xfrm>
                <a:off x="3582988"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solidFill>
                <a:srgbClr val="87B0C7"/>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228600" fontAlgn="base" hangingPunct="0">
                  <a:spcBef>
                    <a:spcPct val="0"/>
                  </a:spcBef>
                  <a:spcAft>
                    <a:spcPct val="0"/>
                  </a:spcAft>
                </a:pPr>
                <a:endParaRPr lang="en-US" sz="2400">
                  <a:solidFill>
                    <a:schemeClr val="bg1"/>
                  </a:solidFill>
                  <a:sym typeface="Gill Sans" charset="0"/>
                </a:endParaRPr>
              </a:p>
            </p:txBody>
          </p:sp>
          <p:sp>
            <p:nvSpPr>
              <p:cNvPr id="103" name="AutoShape 114"/>
              <p:cNvSpPr/>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solidFill>
                <a:srgbClr val="87B0C7"/>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228600" fontAlgn="base" hangingPunct="0">
                  <a:spcBef>
                    <a:spcPct val="0"/>
                  </a:spcBef>
                  <a:spcAft>
                    <a:spcPct val="0"/>
                  </a:spcAft>
                </a:pPr>
                <a:endParaRPr lang="en-US" sz="2400">
                  <a:solidFill>
                    <a:schemeClr val="bg1"/>
                  </a:solidFill>
                  <a:sym typeface="Gill Sans" charset="0"/>
                </a:endParaRPr>
              </a:p>
            </p:txBody>
          </p:sp>
        </p:grpSp>
      </p:grpSp>
      <p:grpSp>
        <p:nvGrpSpPr>
          <p:cNvPr id="104" name="Group 42"/>
          <p:cNvGrpSpPr/>
          <p:nvPr/>
        </p:nvGrpSpPr>
        <p:grpSpPr>
          <a:xfrm>
            <a:off x="8115593" y="3926779"/>
            <a:ext cx="831273" cy="831273"/>
            <a:chOff x="8114903" y="3428999"/>
            <a:chExt cx="831273" cy="831273"/>
          </a:xfrm>
        </p:grpSpPr>
        <p:sp>
          <p:nvSpPr>
            <p:cNvPr id="105" name="Oval 13"/>
            <p:cNvSpPr/>
            <p:nvPr/>
          </p:nvSpPr>
          <p:spPr>
            <a:xfrm>
              <a:off x="8114903" y="3428999"/>
              <a:ext cx="831273" cy="831273"/>
            </a:xfrm>
            <a:prstGeom prst="ellipse">
              <a:avLst/>
            </a:prstGeom>
            <a:gradFill flip="none" rotWithShape="1">
              <a:gsLst>
                <a:gs pos="0">
                  <a:schemeClr val="bg1">
                    <a:lumMod val="95000"/>
                  </a:schemeClr>
                </a:gs>
                <a:gs pos="80000">
                  <a:srgbClr val="FFFFFF"/>
                </a:gs>
                <a:gs pos="100000">
                  <a:srgbClr val="E46C0A">
                    <a:tint val="0"/>
                  </a:srgbClr>
                </a:gs>
              </a:gsLst>
              <a:lin ang="2700000" scaled="1"/>
              <a:tileRect/>
            </a:gra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rgbClr val="000000"/>
                </a:solidFill>
              </a:endParaRPr>
            </a:p>
          </p:txBody>
        </p:sp>
        <p:grpSp>
          <p:nvGrpSpPr>
            <p:cNvPr id="106" name="Group 27"/>
            <p:cNvGrpSpPr/>
            <p:nvPr/>
          </p:nvGrpSpPr>
          <p:grpSpPr>
            <a:xfrm>
              <a:off x="8337871" y="3678854"/>
              <a:ext cx="384412" cy="323405"/>
              <a:chOff x="5368132" y="2625725"/>
              <a:chExt cx="465138" cy="391319"/>
            </a:xfrm>
            <a:solidFill>
              <a:schemeClr val="bg2"/>
            </a:solidFill>
          </p:grpSpPr>
          <p:sp>
            <p:nvSpPr>
              <p:cNvPr id="107" name="AutoShape 120"/>
              <p:cNvSpPr/>
              <p:nvPr/>
            </p:nvSpPr>
            <p:spPr bwMode="auto">
              <a:xfrm>
                <a:off x="5484813" y="2727325"/>
                <a:ext cx="231775" cy="231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solidFill>
                <a:srgbClr val="87B0C7"/>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228600" fontAlgn="base" hangingPunct="0">
                  <a:spcBef>
                    <a:spcPct val="0"/>
                  </a:spcBef>
                  <a:spcAft>
                    <a:spcPct val="0"/>
                  </a:spcAft>
                </a:pPr>
                <a:endParaRPr lang="en-US" sz="1465">
                  <a:solidFill>
                    <a:srgbClr val="FFFFFF"/>
                  </a:solidFill>
                  <a:effectLst>
                    <a:outerShdw blurRad="38100" dist="38100" dir="2700000" algn="tl">
                      <a:srgbClr val="000000"/>
                    </a:outerShdw>
                  </a:effectLst>
                  <a:latin typeface="Gill Sans" charset="0"/>
                  <a:sym typeface="Gill Sans" charset="0"/>
                </a:endParaRPr>
              </a:p>
            </p:txBody>
          </p:sp>
          <p:sp>
            <p:nvSpPr>
              <p:cNvPr id="108" name="AutoShape 121"/>
              <p:cNvSpPr/>
              <p:nvPr/>
            </p:nvSpPr>
            <p:spPr bwMode="auto">
              <a:xfrm>
                <a:off x="5542757" y="2785269"/>
                <a:ext cx="65088" cy="65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solidFill>
                <a:srgbClr val="87B0C7"/>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228600" fontAlgn="base" hangingPunct="0">
                  <a:spcBef>
                    <a:spcPct val="0"/>
                  </a:spcBef>
                  <a:spcAft>
                    <a:spcPct val="0"/>
                  </a:spcAft>
                </a:pPr>
                <a:endParaRPr lang="en-US" sz="1465">
                  <a:solidFill>
                    <a:srgbClr val="FFFFFF"/>
                  </a:solidFill>
                  <a:effectLst>
                    <a:outerShdw blurRad="38100" dist="38100" dir="2700000" algn="tl">
                      <a:srgbClr val="000000"/>
                    </a:outerShdw>
                  </a:effectLst>
                  <a:latin typeface="Gill Sans" charset="0"/>
                  <a:sym typeface="Gill Sans" charset="0"/>
                </a:endParaRPr>
              </a:p>
            </p:txBody>
          </p:sp>
          <p:sp>
            <p:nvSpPr>
              <p:cNvPr id="109" name="AutoShape 122"/>
              <p:cNvSpPr/>
              <p:nvPr/>
            </p:nvSpPr>
            <p:spPr bwMode="auto">
              <a:xfrm>
                <a:off x="5368132" y="2625725"/>
                <a:ext cx="465138" cy="391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solidFill>
                <a:srgbClr val="87B0C7"/>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228600" fontAlgn="base" hangingPunct="0">
                  <a:spcBef>
                    <a:spcPct val="0"/>
                  </a:spcBef>
                  <a:spcAft>
                    <a:spcPct val="0"/>
                  </a:spcAft>
                </a:pPr>
                <a:endParaRPr lang="en-US" sz="1465">
                  <a:solidFill>
                    <a:srgbClr val="FFFFFF"/>
                  </a:solidFill>
                  <a:effectLst>
                    <a:outerShdw blurRad="38100" dist="38100" dir="2700000" algn="tl">
                      <a:srgbClr val="000000"/>
                    </a:outerShdw>
                  </a:effectLst>
                  <a:latin typeface="Gill Sans" charset="0"/>
                  <a:sym typeface="Gill Sans" charset="0"/>
                </a:endParaRPr>
              </a:p>
            </p:txBody>
          </p:sp>
        </p:grpSp>
      </p:grpSp>
      <p:grpSp>
        <p:nvGrpSpPr>
          <p:cNvPr id="110" name="Group 3"/>
          <p:cNvGrpSpPr/>
          <p:nvPr/>
        </p:nvGrpSpPr>
        <p:grpSpPr>
          <a:xfrm>
            <a:off x="3245825" y="1727929"/>
            <a:ext cx="831273" cy="831273"/>
            <a:chOff x="3245823" y="1727927"/>
            <a:chExt cx="831273" cy="831273"/>
          </a:xfrm>
        </p:grpSpPr>
        <p:sp>
          <p:nvSpPr>
            <p:cNvPr id="111" name="Oval 10"/>
            <p:cNvSpPr/>
            <p:nvPr/>
          </p:nvSpPr>
          <p:spPr>
            <a:xfrm>
              <a:off x="3245823" y="1727927"/>
              <a:ext cx="831273" cy="831273"/>
            </a:xfrm>
            <a:prstGeom prst="ellipse">
              <a:avLst/>
            </a:prstGeom>
            <a:gradFill flip="none" rotWithShape="1">
              <a:gsLst>
                <a:gs pos="0">
                  <a:schemeClr val="bg1">
                    <a:lumMod val="95000"/>
                  </a:schemeClr>
                </a:gs>
                <a:gs pos="80000">
                  <a:srgbClr val="FFFFFF"/>
                </a:gs>
                <a:gs pos="100000">
                  <a:srgbClr val="E46C0A">
                    <a:tint val="0"/>
                  </a:srgbClr>
                </a:gs>
              </a:gsLst>
              <a:lin ang="2700000" scaled="1"/>
              <a:tileRect/>
            </a:gra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rgbClr val="000000"/>
                </a:solidFill>
              </a:endParaRPr>
            </a:p>
          </p:txBody>
        </p:sp>
        <p:grpSp>
          <p:nvGrpSpPr>
            <p:cNvPr id="112" name="Group 31"/>
            <p:cNvGrpSpPr/>
            <p:nvPr/>
          </p:nvGrpSpPr>
          <p:grpSpPr>
            <a:xfrm>
              <a:off x="3469581" y="1949424"/>
              <a:ext cx="383755" cy="383755"/>
              <a:chOff x="4439444" y="1652588"/>
              <a:chExt cx="464344" cy="464344"/>
            </a:xfrm>
            <a:solidFill>
              <a:schemeClr val="bg2"/>
            </a:solidFill>
          </p:grpSpPr>
          <p:sp>
            <p:nvSpPr>
              <p:cNvPr id="113" name="AutoShape 136"/>
              <p:cNvSpPr/>
              <p:nvPr/>
            </p:nvSpPr>
            <p:spPr bwMode="auto">
              <a:xfrm>
                <a:off x="4686300" y="1710532"/>
                <a:ext cx="152400" cy="152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38" y="20579"/>
                    </a:moveTo>
                    <a:lnTo>
                      <a:pt x="19542" y="20579"/>
                    </a:lnTo>
                    <a:cubicBezTo>
                      <a:pt x="19546" y="21142"/>
                      <a:pt x="20004" y="21600"/>
                      <a:pt x="20571" y="21600"/>
                    </a:cubicBezTo>
                    <a:cubicBezTo>
                      <a:pt x="21137" y="21600"/>
                      <a:pt x="21599" y="21138"/>
                      <a:pt x="21599" y="20571"/>
                    </a:cubicBezTo>
                    <a:cubicBezTo>
                      <a:pt x="21599" y="20565"/>
                      <a:pt x="21595" y="20561"/>
                      <a:pt x="21595" y="20555"/>
                    </a:cubicBezTo>
                    <a:cubicBezTo>
                      <a:pt x="21583" y="9221"/>
                      <a:pt x="12411" y="41"/>
                      <a:pt x="1080" y="12"/>
                    </a:cubicBezTo>
                    <a:cubicBezTo>
                      <a:pt x="1064" y="10"/>
                      <a:pt x="1048" y="0"/>
                      <a:pt x="1028" y="0"/>
                    </a:cubicBezTo>
                    <a:cubicBezTo>
                      <a:pt x="458" y="0"/>
                      <a:pt x="0" y="461"/>
                      <a:pt x="0" y="1028"/>
                    </a:cubicBezTo>
                    <a:cubicBezTo>
                      <a:pt x="0" y="1594"/>
                      <a:pt x="458" y="2055"/>
                      <a:pt x="1024" y="2057"/>
                    </a:cubicBezTo>
                    <a:lnTo>
                      <a:pt x="1024" y="2065"/>
                    </a:lnTo>
                    <a:cubicBezTo>
                      <a:pt x="11233" y="2065"/>
                      <a:pt x="19538" y="10370"/>
                      <a:pt x="19538" y="20579"/>
                    </a:cubicBezTo>
                  </a:path>
                </a:pathLst>
              </a:custGeom>
              <a:solidFill>
                <a:srgbClr val="87B0C7"/>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228600" fontAlgn="base" hangingPunct="0">
                  <a:spcBef>
                    <a:spcPct val="0"/>
                  </a:spcBef>
                  <a:spcAft>
                    <a:spcPct val="0"/>
                  </a:spcAft>
                </a:pPr>
                <a:endParaRPr lang="en-US" sz="2400">
                  <a:sym typeface="Gill Sans" charset="0"/>
                </a:endParaRPr>
              </a:p>
            </p:txBody>
          </p:sp>
          <p:sp>
            <p:nvSpPr>
              <p:cNvPr id="114" name="AutoShape 137"/>
              <p:cNvSpPr/>
              <p:nvPr/>
            </p:nvSpPr>
            <p:spPr bwMode="auto">
              <a:xfrm>
                <a:off x="4439444" y="1652588"/>
                <a:ext cx="464344" cy="464344"/>
              </a:xfrm>
              <a:custGeom>
                <a:avLst/>
                <a:gdLst>
                  <a:gd name="T0" fmla="+- 0 10819 195"/>
                  <a:gd name="T1" fmla="*/ T0 w 21248"/>
                  <a:gd name="T2" fmla="*/ 10800 h 21600"/>
                  <a:gd name="T3" fmla="+- 0 10819 195"/>
                  <a:gd name="T4" fmla="*/ T3 w 21248"/>
                  <a:gd name="T5" fmla="*/ 10800 h 21600"/>
                  <a:gd name="T6" fmla="+- 0 10819 195"/>
                  <a:gd name="T7" fmla="*/ T6 w 21248"/>
                  <a:gd name="T8" fmla="*/ 10800 h 21600"/>
                  <a:gd name="T9" fmla="+- 0 10819 195"/>
                  <a:gd name="T10" fmla="*/ T9 w 21248"/>
                  <a:gd name="T11" fmla="*/ 10800 h 21600"/>
                </a:gdLst>
                <a:ahLst/>
                <a:cxnLst>
                  <a:cxn ang="0">
                    <a:pos x="T1" y="T2"/>
                  </a:cxn>
                  <a:cxn ang="0">
                    <a:pos x="T4" y="T5"/>
                  </a:cxn>
                  <a:cxn ang="0">
                    <a:pos x="T7" y="T8"/>
                  </a:cxn>
                  <a:cxn ang="0">
                    <a:pos x="T10" y="T11"/>
                  </a:cxn>
                </a:cxnLst>
                <a:rect l="0" t="0" r="r" b="b"/>
                <a:pathLst>
                  <a:path w="21248" h="21600">
                    <a:moveTo>
                      <a:pt x="19868" y="17133"/>
                    </a:moveTo>
                    <a:cubicBezTo>
                      <a:pt x="19766" y="17386"/>
                      <a:pt x="19525" y="17549"/>
                      <a:pt x="19255" y="17549"/>
                    </a:cubicBezTo>
                    <a:lnTo>
                      <a:pt x="19058" y="17549"/>
                    </a:lnTo>
                    <a:lnTo>
                      <a:pt x="3983" y="2226"/>
                    </a:lnTo>
                    <a:lnTo>
                      <a:pt x="3983" y="2025"/>
                    </a:lnTo>
                    <a:cubicBezTo>
                      <a:pt x="3983" y="1750"/>
                      <a:pt x="4144" y="1506"/>
                      <a:pt x="4393" y="1401"/>
                    </a:cubicBezTo>
                    <a:cubicBezTo>
                      <a:pt x="4475" y="1367"/>
                      <a:pt x="4560" y="1350"/>
                      <a:pt x="4647" y="1350"/>
                    </a:cubicBezTo>
                    <a:cubicBezTo>
                      <a:pt x="4824" y="1350"/>
                      <a:pt x="4991" y="1420"/>
                      <a:pt x="5116" y="1547"/>
                    </a:cubicBezTo>
                    <a:lnTo>
                      <a:pt x="19724" y="16397"/>
                    </a:lnTo>
                    <a:cubicBezTo>
                      <a:pt x="19915" y="16591"/>
                      <a:pt x="19972" y="16880"/>
                      <a:pt x="19868" y="17133"/>
                    </a:cubicBezTo>
                    <a:moveTo>
                      <a:pt x="10121" y="17549"/>
                    </a:moveTo>
                    <a:cubicBezTo>
                      <a:pt x="10017" y="17549"/>
                      <a:pt x="9922" y="17586"/>
                      <a:pt x="9824" y="17609"/>
                    </a:cubicBezTo>
                    <a:lnTo>
                      <a:pt x="3923" y="11612"/>
                    </a:lnTo>
                    <a:cubicBezTo>
                      <a:pt x="3946" y="11512"/>
                      <a:pt x="3982" y="11415"/>
                      <a:pt x="3982" y="11311"/>
                    </a:cubicBezTo>
                    <a:lnTo>
                      <a:pt x="3983" y="3180"/>
                    </a:lnTo>
                    <a:lnTo>
                      <a:pt x="18119" y="17549"/>
                    </a:lnTo>
                    <a:cubicBezTo>
                      <a:pt x="18119" y="17549"/>
                      <a:pt x="10121" y="17549"/>
                      <a:pt x="10121" y="17549"/>
                    </a:cubicBezTo>
                    <a:close/>
                    <a:moveTo>
                      <a:pt x="9182" y="17945"/>
                    </a:moveTo>
                    <a:lnTo>
                      <a:pt x="7109" y="20052"/>
                    </a:lnTo>
                    <a:cubicBezTo>
                      <a:pt x="6939" y="20224"/>
                      <a:pt x="6742" y="20249"/>
                      <a:pt x="6640" y="20249"/>
                    </a:cubicBezTo>
                    <a:cubicBezTo>
                      <a:pt x="6537" y="20249"/>
                      <a:pt x="6339" y="20224"/>
                      <a:pt x="6170" y="20052"/>
                    </a:cubicBezTo>
                    <a:lnTo>
                      <a:pt x="1522" y="15327"/>
                    </a:lnTo>
                    <a:cubicBezTo>
                      <a:pt x="1352" y="15154"/>
                      <a:pt x="1327" y="14953"/>
                      <a:pt x="1327" y="14850"/>
                    </a:cubicBezTo>
                    <a:cubicBezTo>
                      <a:pt x="1327" y="14745"/>
                      <a:pt x="1352" y="14544"/>
                      <a:pt x="1522" y="14373"/>
                    </a:cubicBezTo>
                    <a:lnTo>
                      <a:pt x="3593" y="12266"/>
                    </a:lnTo>
                    <a:cubicBezTo>
                      <a:pt x="3599" y="12260"/>
                      <a:pt x="3601" y="12251"/>
                      <a:pt x="3607" y="12245"/>
                    </a:cubicBezTo>
                    <a:lnTo>
                      <a:pt x="9202" y="17932"/>
                    </a:lnTo>
                    <a:cubicBezTo>
                      <a:pt x="9196" y="17937"/>
                      <a:pt x="9187" y="17939"/>
                      <a:pt x="9182" y="17945"/>
                    </a:cubicBezTo>
                    <a:moveTo>
                      <a:pt x="6056" y="593"/>
                    </a:moveTo>
                    <a:cubicBezTo>
                      <a:pt x="5675" y="205"/>
                      <a:pt x="5165" y="0"/>
                      <a:pt x="4647" y="0"/>
                    </a:cubicBezTo>
                    <a:cubicBezTo>
                      <a:pt x="4390" y="0"/>
                      <a:pt x="4132" y="49"/>
                      <a:pt x="3885" y="154"/>
                    </a:cubicBezTo>
                    <a:cubicBezTo>
                      <a:pt x="3141" y="467"/>
                      <a:pt x="2655" y="1205"/>
                      <a:pt x="2655" y="2025"/>
                    </a:cubicBezTo>
                    <a:lnTo>
                      <a:pt x="2654" y="11311"/>
                    </a:lnTo>
                    <a:lnTo>
                      <a:pt x="583" y="13418"/>
                    </a:lnTo>
                    <a:cubicBezTo>
                      <a:pt x="-195" y="14208"/>
                      <a:pt x="-195" y="15491"/>
                      <a:pt x="583" y="16281"/>
                    </a:cubicBezTo>
                    <a:lnTo>
                      <a:pt x="5231" y="21006"/>
                    </a:lnTo>
                    <a:cubicBezTo>
                      <a:pt x="5620" y="21402"/>
                      <a:pt x="6131" y="21599"/>
                      <a:pt x="6640" y="21599"/>
                    </a:cubicBezTo>
                    <a:cubicBezTo>
                      <a:pt x="7150" y="21599"/>
                      <a:pt x="7659" y="21402"/>
                      <a:pt x="8048" y="21006"/>
                    </a:cubicBezTo>
                    <a:lnTo>
                      <a:pt x="10121" y="18900"/>
                    </a:lnTo>
                    <a:lnTo>
                      <a:pt x="19255" y="18900"/>
                    </a:lnTo>
                    <a:cubicBezTo>
                      <a:pt x="20062" y="18900"/>
                      <a:pt x="20788" y="18407"/>
                      <a:pt x="21095" y="17650"/>
                    </a:cubicBezTo>
                    <a:cubicBezTo>
                      <a:pt x="21405" y="16893"/>
                      <a:pt x="21234" y="16022"/>
                      <a:pt x="20663" y="15443"/>
                    </a:cubicBezTo>
                    <a:cubicBezTo>
                      <a:pt x="20663" y="15443"/>
                      <a:pt x="6056" y="593"/>
                      <a:pt x="6056" y="593"/>
                    </a:cubicBezTo>
                    <a:close/>
                  </a:path>
                </a:pathLst>
              </a:custGeom>
              <a:solidFill>
                <a:srgbClr val="87B0C7"/>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228600" fontAlgn="base" hangingPunct="0">
                  <a:spcBef>
                    <a:spcPct val="0"/>
                  </a:spcBef>
                  <a:spcAft>
                    <a:spcPct val="0"/>
                  </a:spcAft>
                </a:pPr>
                <a:endParaRPr lang="en-US" sz="2400">
                  <a:sym typeface="Gill Sans" charset="0"/>
                </a:endParaRPr>
              </a:p>
            </p:txBody>
          </p:sp>
          <p:sp>
            <p:nvSpPr>
              <p:cNvPr id="115" name="AutoShape 138"/>
              <p:cNvSpPr/>
              <p:nvPr/>
            </p:nvSpPr>
            <p:spPr bwMode="auto">
              <a:xfrm>
                <a:off x="4686300" y="1652588"/>
                <a:ext cx="217488" cy="2174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7" y="2880"/>
                    </a:moveTo>
                    <a:lnTo>
                      <a:pt x="1437" y="2885"/>
                    </a:lnTo>
                    <a:cubicBezTo>
                      <a:pt x="10965" y="2885"/>
                      <a:pt x="18717" y="10637"/>
                      <a:pt x="18717" y="20165"/>
                    </a:cubicBezTo>
                    <a:lnTo>
                      <a:pt x="18720" y="20165"/>
                    </a:lnTo>
                    <a:cubicBezTo>
                      <a:pt x="18722" y="20959"/>
                      <a:pt x="19366" y="21600"/>
                      <a:pt x="20160" y="21600"/>
                    </a:cubicBezTo>
                    <a:cubicBezTo>
                      <a:pt x="20955" y="21600"/>
                      <a:pt x="21599" y="20956"/>
                      <a:pt x="21599" y="20160"/>
                    </a:cubicBezTo>
                    <a:cubicBezTo>
                      <a:pt x="21599" y="20155"/>
                      <a:pt x="21597" y="20152"/>
                      <a:pt x="21597" y="20148"/>
                    </a:cubicBezTo>
                    <a:cubicBezTo>
                      <a:pt x="21588" y="9034"/>
                      <a:pt x="12588" y="28"/>
                      <a:pt x="1476" y="8"/>
                    </a:cubicBezTo>
                    <a:cubicBezTo>
                      <a:pt x="1465" y="7"/>
                      <a:pt x="1454" y="0"/>
                      <a:pt x="1440" y="0"/>
                    </a:cubicBezTo>
                    <a:cubicBezTo>
                      <a:pt x="644" y="0"/>
                      <a:pt x="0" y="644"/>
                      <a:pt x="0" y="1440"/>
                    </a:cubicBezTo>
                    <a:cubicBezTo>
                      <a:pt x="0" y="2234"/>
                      <a:pt x="644" y="2878"/>
                      <a:pt x="1437" y="2880"/>
                    </a:cubicBezTo>
                  </a:path>
                </a:pathLst>
              </a:custGeom>
              <a:solidFill>
                <a:srgbClr val="87B0C7"/>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228600" fontAlgn="base" hangingPunct="0">
                  <a:spcBef>
                    <a:spcPct val="0"/>
                  </a:spcBef>
                  <a:spcAft>
                    <a:spcPct val="0"/>
                  </a:spcAft>
                </a:pPr>
                <a:endParaRPr lang="en-US" sz="2400">
                  <a:sym typeface="Gill Sans" charset="0"/>
                </a:endParaRPr>
              </a:p>
            </p:txBody>
          </p:sp>
        </p:grpSp>
      </p:grpSp>
      <p:sp>
        <p:nvSpPr>
          <p:cNvPr id="49" name="TextBox 48"/>
          <p:cNvSpPr txBox="1"/>
          <p:nvPr/>
        </p:nvSpPr>
        <p:spPr>
          <a:xfrm>
            <a:off x="9036083" y="1604798"/>
            <a:ext cx="1415772" cy="338554"/>
          </a:xfrm>
          <a:prstGeom prst="rect">
            <a:avLst/>
          </a:prstGeom>
          <a:noFill/>
        </p:spPr>
        <p:txBody>
          <a:bodyPr wrap="none" rtlCol="0">
            <a:spAutoFit/>
          </a:bodyPr>
          <a:lstStyle/>
          <a:p>
            <a:r>
              <a:rPr lang="zh-CN" altLang="en-US" sz="1600" b="1" dirty="0">
                <a:solidFill>
                  <a:schemeClr val="bg1"/>
                </a:solidFill>
                <a:latin typeface="微软雅黑" panose="020B0503020204020204" pitchFamily="34" charset="-122"/>
                <a:ea typeface="微软雅黑" panose="020B0503020204020204" pitchFamily="34" charset="-122"/>
              </a:rPr>
              <a:t>点击添加文本</a:t>
            </a:r>
          </a:p>
        </p:txBody>
      </p:sp>
      <p:sp>
        <p:nvSpPr>
          <p:cNvPr id="50" name="TextBox 49"/>
          <p:cNvSpPr txBox="1"/>
          <p:nvPr/>
        </p:nvSpPr>
        <p:spPr>
          <a:xfrm>
            <a:off x="9036083" y="1918813"/>
            <a:ext cx="2436515" cy="461665"/>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点击输入具体内容点击输入简要文本内容，文字内容需概况精炼</a:t>
            </a:r>
            <a:endParaRPr lang="en-US" altLang="zh-CN" sz="1200" dirty="0">
              <a:solidFill>
                <a:schemeClr val="bg1"/>
              </a:solidFill>
              <a:latin typeface="微软雅黑" panose="020B0503020204020204" pitchFamily="34" charset="-122"/>
              <a:ea typeface="微软雅黑" panose="020B0503020204020204" pitchFamily="34" charset="-122"/>
            </a:endParaRPr>
          </a:p>
        </p:txBody>
      </p:sp>
      <p:sp>
        <p:nvSpPr>
          <p:cNvPr id="51" name="TextBox 50"/>
          <p:cNvSpPr txBox="1"/>
          <p:nvPr/>
        </p:nvSpPr>
        <p:spPr>
          <a:xfrm>
            <a:off x="9036771" y="3822326"/>
            <a:ext cx="1415772" cy="338554"/>
          </a:xfrm>
          <a:prstGeom prst="rect">
            <a:avLst/>
          </a:prstGeom>
          <a:noFill/>
        </p:spPr>
        <p:txBody>
          <a:bodyPr wrap="none" rtlCol="0">
            <a:spAutoFit/>
          </a:bodyPr>
          <a:lstStyle/>
          <a:p>
            <a:r>
              <a:rPr lang="zh-CN" altLang="en-US" sz="1600" b="1" dirty="0">
                <a:solidFill>
                  <a:schemeClr val="bg1"/>
                </a:solidFill>
                <a:latin typeface="微软雅黑" panose="020B0503020204020204" pitchFamily="34" charset="-122"/>
                <a:ea typeface="微软雅黑" panose="020B0503020204020204" pitchFamily="34" charset="-122"/>
              </a:rPr>
              <a:t>点击添加文本</a:t>
            </a:r>
          </a:p>
        </p:txBody>
      </p:sp>
      <p:sp>
        <p:nvSpPr>
          <p:cNvPr id="52" name="TextBox 51"/>
          <p:cNvSpPr txBox="1"/>
          <p:nvPr/>
        </p:nvSpPr>
        <p:spPr>
          <a:xfrm>
            <a:off x="9036771" y="4136341"/>
            <a:ext cx="2436515" cy="461665"/>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点击输入具体内容点击输入简要文本内容，文字内容需概况精炼</a:t>
            </a:r>
            <a:endParaRPr lang="en-US" altLang="zh-CN" sz="1200" dirty="0">
              <a:solidFill>
                <a:schemeClr val="bg1"/>
              </a:solidFill>
              <a:latin typeface="微软雅黑" panose="020B0503020204020204" pitchFamily="34" charset="-122"/>
              <a:ea typeface="微软雅黑" panose="020B0503020204020204" pitchFamily="34" charset="-122"/>
            </a:endParaRPr>
          </a:p>
        </p:txBody>
      </p:sp>
      <p:sp>
        <p:nvSpPr>
          <p:cNvPr id="53" name="TextBox 52"/>
          <p:cNvSpPr txBox="1"/>
          <p:nvPr/>
        </p:nvSpPr>
        <p:spPr>
          <a:xfrm>
            <a:off x="1732607" y="3932061"/>
            <a:ext cx="1415772" cy="338554"/>
          </a:xfrm>
          <a:prstGeom prst="rect">
            <a:avLst/>
          </a:prstGeom>
          <a:noFill/>
        </p:spPr>
        <p:txBody>
          <a:bodyPr wrap="none" rtlCol="0">
            <a:spAutoFit/>
          </a:bodyPr>
          <a:lstStyle/>
          <a:p>
            <a:pPr algn="r"/>
            <a:r>
              <a:rPr lang="zh-CN" altLang="en-US" sz="1600" b="1" dirty="0">
                <a:solidFill>
                  <a:schemeClr val="bg1"/>
                </a:solidFill>
                <a:latin typeface="微软雅黑" panose="020B0503020204020204" pitchFamily="34" charset="-122"/>
                <a:ea typeface="微软雅黑" panose="020B0503020204020204" pitchFamily="34" charset="-122"/>
              </a:rPr>
              <a:t>点击添加文本</a:t>
            </a:r>
          </a:p>
        </p:txBody>
      </p:sp>
      <p:sp>
        <p:nvSpPr>
          <p:cNvPr id="54" name="TextBox 53"/>
          <p:cNvSpPr txBox="1"/>
          <p:nvPr/>
        </p:nvSpPr>
        <p:spPr>
          <a:xfrm>
            <a:off x="711864" y="4246076"/>
            <a:ext cx="2436515" cy="461665"/>
          </a:xfrm>
          <a:prstGeom prst="rect">
            <a:avLst/>
          </a:prstGeom>
          <a:noFill/>
        </p:spPr>
        <p:txBody>
          <a:bodyPr wrap="square" rtlCol="0">
            <a:spAutoFit/>
          </a:bodyPr>
          <a:lstStyle/>
          <a:p>
            <a:pPr algn="r"/>
            <a:r>
              <a:rPr lang="zh-CN" altLang="en-US" sz="1200" dirty="0">
                <a:solidFill>
                  <a:schemeClr val="bg1"/>
                </a:solidFill>
                <a:latin typeface="微软雅黑" panose="020B0503020204020204" pitchFamily="34" charset="-122"/>
                <a:ea typeface="微软雅黑" panose="020B0503020204020204" pitchFamily="34" charset="-122"/>
              </a:rPr>
              <a:t>点击输入具体内容点击输入简要文本内容，文字内容需概况精炼</a:t>
            </a:r>
            <a:endParaRPr lang="en-US" altLang="zh-CN" sz="1200" dirty="0">
              <a:solidFill>
                <a:schemeClr val="bg1"/>
              </a:solidFill>
              <a:latin typeface="微软雅黑" panose="020B0503020204020204" pitchFamily="34" charset="-122"/>
              <a:ea typeface="微软雅黑" panose="020B0503020204020204" pitchFamily="34" charset="-122"/>
            </a:endParaRPr>
          </a:p>
        </p:txBody>
      </p:sp>
      <p:sp>
        <p:nvSpPr>
          <p:cNvPr id="55" name="TextBox 54"/>
          <p:cNvSpPr txBox="1"/>
          <p:nvPr/>
        </p:nvSpPr>
        <p:spPr>
          <a:xfrm>
            <a:off x="1644135" y="1669964"/>
            <a:ext cx="1415772" cy="338554"/>
          </a:xfrm>
          <a:prstGeom prst="rect">
            <a:avLst/>
          </a:prstGeom>
          <a:noFill/>
        </p:spPr>
        <p:txBody>
          <a:bodyPr wrap="none" rtlCol="0">
            <a:spAutoFit/>
          </a:bodyPr>
          <a:lstStyle/>
          <a:p>
            <a:pPr algn="r"/>
            <a:r>
              <a:rPr lang="zh-CN" altLang="en-US" sz="1600" b="1" dirty="0">
                <a:solidFill>
                  <a:schemeClr val="bg1"/>
                </a:solidFill>
                <a:latin typeface="微软雅黑" panose="020B0503020204020204" pitchFamily="34" charset="-122"/>
                <a:ea typeface="微软雅黑" panose="020B0503020204020204" pitchFamily="34" charset="-122"/>
              </a:rPr>
              <a:t>点击添加文本</a:t>
            </a:r>
          </a:p>
        </p:txBody>
      </p:sp>
      <p:sp>
        <p:nvSpPr>
          <p:cNvPr id="56" name="TextBox 55"/>
          <p:cNvSpPr txBox="1"/>
          <p:nvPr/>
        </p:nvSpPr>
        <p:spPr>
          <a:xfrm>
            <a:off x="623392" y="1983979"/>
            <a:ext cx="2436515" cy="461665"/>
          </a:xfrm>
          <a:prstGeom prst="rect">
            <a:avLst/>
          </a:prstGeom>
          <a:noFill/>
        </p:spPr>
        <p:txBody>
          <a:bodyPr wrap="square" rtlCol="0">
            <a:spAutoFit/>
          </a:bodyPr>
          <a:lstStyle/>
          <a:p>
            <a:pPr algn="r"/>
            <a:r>
              <a:rPr lang="zh-CN" altLang="en-US" sz="1200" dirty="0">
                <a:solidFill>
                  <a:schemeClr val="bg1"/>
                </a:solidFill>
                <a:latin typeface="微软雅黑" panose="020B0503020204020204" pitchFamily="34" charset="-122"/>
                <a:ea typeface="微软雅黑" panose="020B0503020204020204" pitchFamily="34" charset="-122"/>
              </a:rPr>
              <a:t>点击输入具体内容点击输入简要文本内容，文字内容需概况精炼</a:t>
            </a:r>
            <a:endParaRPr lang="en-US" altLang="zh-CN" sz="1200" dirty="0">
              <a:solidFill>
                <a:schemeClr val="bg1"/>
              </a:solidFill>
              <a:latin typeface="微软雅黑" panose="020B0503020204020204" pitchFamily="34" charset="-122"/>
              <a:ea typeface="微软雅黑" panose="020B0503020204020204" pitchFamily="34" charset="-122"/>
            </a:endParaRPr>
          </a:p>
        </p:txBody>
      </p:sp>
      <p:sp>
        <p:nvSpPr>
          <p:cNvPr id="45" name="矩形 44"/>
          <p:cNvSpPr/>
          <p:nvPr/>
        </p:nvSpPr>
        <p:spPr>
          <a:xfrm>
            <a:off x="1335123" y="451832"/>
            <a:ext cx="4472443" cy="646331"/>
          </a:xfrm>
          <a:prstGeom prst="rect">
            <a:avLst/>
          </a:prstGeom>
        </p:spPr>
        <p:txBody>
          <a:bodyPr wrap="none">
            <a:spAutoFit/>
          </a:bodyPr>
          <a:lstStyle/>
          <a:p>
            <a:r>
              <a:rPr lang="en-US" altLang="zh-CN" sz="3600" b="1" dirty="0">
                <a:solidFill>
                  <a:srgbClr val="FFFFFF"/>
                </a:solidFill>
                <a:latin typeface="+mn-ea"/>
                <a:cs typeface="+mn-ea"/>
              </a:rPr>
              <a:t>Part 4</a:t>
            </a:r>
            <a:r>
              <a:rPr lang="zh-CN" altLang="en-US" sz="3600" b="1" dirty="0">
                <a:solidFill>
                  <a:srgbClr val="FFFFFF"/>
                </a:solidFill>
                <a:latin typeface="+mn-ea"/>
                <a:cs typeface="+mn-ea"/>
              </a:rPr>
              <a:t>工作不足之处</a:t>
            </a:r>
          </a:p>
        </p:txBody>
      </p:sp>
      <p:sp>
        <p:nvSpPr>
          <p:cNvPr id="46" name="文本框 45"/>
          <p:cNvSpPr txBox="1"/>
          <p:nvPr/>
        </p:nvSpPr>
        <p:spPr>
          <a:xfrm>
            <a:off x="12192000" y="9372600"/>
            <a:ext cx="877163" cy="369332"/>
          </a:xfrm>
          <a:prstGeom prst="rect">
            <a:avLst/>
          </a:prstGeom>
          <a:noFill/>
        </p:spPr>
        <p:txBody>
          <a:bodyPr wrap="none" rtlCol="0">
            <a:spAutoFit/>
          </a:bodyPr>
          <a:lstStyle/>
          <a:p>
            <a:r>
              <a:rPr lang="zh-CN" altLang="en-US" dirty="0"/>
              <a:t>延时符</a:t>
            </a: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fade">
                                      <p:cBhvr>
                                        <p:cTn id="7" dur="500"/>
                                        <p:tgtEl>
                                          <p:spTgt spid="8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wipe(down)">
                                      <p:cBhvr>
                                        <p:cTn id="17" dur="500"/>
                                        <p:tgtEl>
                                          <p:spTgt spid="55"/>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56"/>
                                        </p:tgtEl>
                                        <p:attrNameLst>
                                          <p:attrName>style.visibility</p:attrName>
                                        </p:attrNameLst>
                                      </p:cBhvr>
                                      <p:to>
                                        <p:strVal val="visible"/>
                                      </p:to>
                                    </p:set>
                                    <p:animEffect transition="in" filter="wipe(down)">
                                      <p:cBhvr>
                                        <p:cTn id="20" dur="500"/>
                                        <p:tgtEl>
                                          <p:spTgt spid="56"/>
                                        </p:tgtEl>
                                      </p:cBhvr>
                                    </p:animEffect>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99"/>
                                        </p:tgtEl>
                                        <p:attrNameLst>
                                          <p:attrName>style.visibility</p:attrName>
                                        </p:attrNameLst>
                                      </p:cBhvr>
                                      <p:to>
                                        <p:strVal val="visible"/>
                                      </p:to>
                                    </p:set>
                                    <p:anim calcmode="lin" valueType="num">
                                      <p:cBhvr>
                                        <p:cTn id="24" dur="500" fill="hold"/>
                                        <p:tgtEl>
                                          <p:spTgt spid="99"/>
                                        </p:tgtEl>
                                        <p:attrNameLst>
                                          <p:attrName>ppt_w</p:attrName>
                                        </p:attrNameLst>
                                      </p:cBhvr>
                                      <p:tavLst>
                                        <p:tav tm="0">
                                          <p:val>
                                            <p:fltVal val="0"/>
                                          </p:val>
                                        </p:tav>
                                        <p:tav tm="100000">
                                          <p:val>
                                            <p:strVal val="#ppt_w"/>
                                          </p:val>
                                        </p:tav>
                                      </p:tavLst>
                                    </p:anim>
                                    <p:anim calcmode="lin" valueType="num">
                                      <p:cBhvr>
                                        <p:cTn id="25" dur="500" fill="hold"/>
                                        <p:tgtEl>
                                          <p:spTgt spid="99"/>
                                        </p:tgtEl>
                                        <p:attrNameLst>
                                          <p:attrName>ppt_h</p:attrName>
                                        </p:attrNameLst>
                                      </p:cBhvr>
                                      <p:tavLst>
                                        <p:tav tm="0">
                                          <p:val>
                                            <p:fltVal val="0"/>
                                          </p:val>
                                        </p:tav>
                                        <p:tav tm="100000">
                                          <p:val>
                                            <p:strVal val="#ppt_h"/>
                                          </p:val>
                                        </p:tav>
                                      </p:tavLst>
                                    </p:anim>
                                    <p:animEffect transition="in" filter="fade">
                                      <p:cBhvr>
                                        <p:cTn id="26" dur="500"/>
                                        <p:tgtEl>
                                          <p:spTgt spid="99"/>
                                        </p:tgtEl>
                                      </p:cBhvr>
                                    </p:animEffect>
                                  </p:childTnLst>
                                </p:cTn>
                              </p:par>
                            </p:childTnLst>
                          </p:cTn>
                        </p:par>
                        <p:par>
                          <p:cTn id="27" fill="hold">
                            <p:stCondLst>
                              <p:cond delay="2000"/>
                            </p:stCondLst>
                            <p:childTnLst>
                              <p:par>
                                <p:cTn id="28" presetID="22" presetClass="entr" presetSubtype="2"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right)">
                                      <p:cBhvr>
                                        <p:cTn id="30" dur="500"/>
                                        <p:tgtEl>
                                          <p:spTgt spid="53"/>
                                        </p:tgtEl>
                                      </p:cBhvr>
                                    </p:animEffect>
                                  </p:childTnLst>
                                </p:cTn>
                              </p:par>
                              <p:par>
                                <p:cTn id="31" presetID="22" presetClass="entr" presetSubtype="2"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right)">
                                      <p:cBhvr>
                                        <p:cTn id="33" dur="500"/>
                                        <p:tgtEl>
                                          <p:spTgt spid="54"/>
                                        </p:tgtEl>
                                      </p:cBhvr>
                                    </p:animEffect>
                                  </p:childTnLst>
                                </p:cTn>
                              </p:par>
                            </p:childTnLst>
                          </p:cTn>
                        </p:par>
                        <p:par>
                          <p:cTn id="34" fill="hold">
                            <p:stCondLst>
                              <p:cond delay="2500"/>
                            </p:stCondLst>
                            <p:childTnLst>
                              <p:par>
                                <p:cTn id="35" presetID="53" presetClass="entr" presetSubtype="16" fill="hold" nodeType="afterEffect">
                                  <p:stCondLst>
                                    <p:cond delay="0"/>
                                  </p:stCondLst>
                                  <p:childTnLst>
                                    <p:set>
                                      <p:cBhvr>
                                        <p:cTn id="36" dur="1" fill="hold">
                                          <p:stCondLst>
                                            <p:cond delay="0"/>
                                          </p:stCondLst>
                                        </p:cTn>
                                        <p:tgtEl>
                                          <p:spTgt spid="87"/>
                                        </p:tgtEl>
                                        <p:attrNameLst>
                                          <p:attrName>style.visibility</p:attrName>
                                        </p:attrNameLst>
                                      </p:cBhvr>
                                      <p:to>
                                        <p:strVal val="visible"/>
                                      </p:to>
                                    </p:set>
                                    <p:anim calcmode="lin" valueType="num">
                                      <p:cBhvr>
                                        <p:cTn id="37" dur="500" fill="hold"/>
                                        <p:tgtEl>
                                          <p:spTgt spid="87"/>
                                        </p:tgtEl>
                                        <p:attrNameLst>
                                          <p:attrName>ppt_w</p:attrName>
                                        </p:attrNameLst>
                                      </p:cBhvr>
                                      <p:tavLst>
                                        <p:tav tm="0">
                                          <p:val>
                                            <p:fltVal val="0"/>
                                          </p:val>
                                        </p:tav>
                                        <p:tav tm="100000">
                                          <p:val>
                                            <p:strVal val="#ppt_w"/>
                                          </p:val>
                                        </p:tav>
                                      </p:tavLst>
                                    </p:anim>
                                    <p:anim calcmode="lin" valueType="num">
                                      <p:cBhvr>
                                        <p:cTn id="38" dur="500" fill="hold"/>
                                        <p:tgtEl>
                                          <p:spTgt spid="87"/>
                                        </p:tgtEl>
                                        <p:attrNameLst>
                                          <p:attrName>ppt_h</p:attrName>
                                        </p:attrNameLst>
                                      </p:cBhvr>
                                      <p:tavLst>
                                        <p:tav tm="0">
                                          <p:val>
                                            <p:fltVal val="0"/>
                                          </p:val>
                                        </p:tav>
                                        <p:tav tm="100000">
                                          <p:val>
                                            <p:strVal val="#ppt_h"/>
                                          </p:val>
                                        </p:tav>
                                      </p:tavLst>
                                    </p:anim>
                                    <p:animEffect transition="in" filter="fade">
                                      <p:cBhvr>
                                        <p:cTn id="39" dur="500"/>
                                        <p:tgtEl>
                                          <p:spTgt spid="87"/>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49"/>
                                        </p:tgtEl>
                                        <p:attrNameLst>
                                          <p:attrName>style.visibility</p:attrName>
                                        </p:attrNameLst>
                                      </p:cBhvr>
                                      <p:to>
                                        <p:strVal val="visible"/>
                                      </p:to>
                                    </p:set>
                                    <p:animEffect transition="in" filter="wipe(down)">
                                      <p:cBhvr>
                                        <p:cTn id="43" dur="500"/>
                                        <p:tgtEl>
                                          <p:spTgt spid="49"/>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wipe(down)">
                                      <p:cBhvr>
                                        <p:cTn id="46" dur="500"/>
                                        <p:tgtEl>
                                          <p:spTgt spid="50"/>
                                        </p:tgtEl>
                                      </p:cBhvr>
                                    </p:animEffect>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4000"/>
                            </p:stCondLst>
                            <p:childTnLst>
                              <p:par>
                                <p:cTn id="54" presetID="22" presetClass="entr" presetSubtype="4" fill="hold" grpId="0" nodeType="afterEffect">
                                  <p:stCondLst>
                                    <p:cond delay="0"/>
                                  </p:stCondLst>
                                  <p:childTnLst>
                                    <p:set>
                                      <p:cBhvr>
                                        <p:cTn id="55" dur="1" fill="hold">
                                          <p:stCondLst>
                                            <p:cond delay="0"/>
                                          </p:stCondLst>
                                        </p:cTn>
                                        <p:tgtEl>
                                          <p:spTgt spid="51"/>
                                        </p:tgtEl>
                                        <p:attrNameLst>
                                          <p:attrName>style.visibility</p:attrName>
                                        </p:attrNameLst>
                                      </p:cBhvr>
                                      <p:to>
                                        <p:strVal val="visible"/>
                                      </p:to>
                                    </p:set>
                                    <p:animEffect transition="in" filter="wipe(down)">
                                      <p:cBhvr>
                                        <p:cTn id="56" dur="500"/>
                                        <p:tgtEl>
                                          <p:spTgt spid="51"/>
                                        </p:tgtEl>
                                      </p:cBhvr>
                                    </p:animEffect>
                                  </p:childTnLst>
                                </p:cTn>
                              </p:par>
                              <p:par>
                                <p:cTn id="57" presetID="22" presetClass="entr" presetSubtype="4" fill="hold" grpId="0" nodeType="withEffect">
                                  <p:stCondLst>
                                    <p:cond delay="0"/>
                                  </p:stCondLst>
                                  <p:childTnLst>
                                    <p:set>
                                      <p:cBhvr>
                                        <p:cTn id="58" dur="1" fill="hold">
                                          <p:stCondLst>
                                            <p:cond delay="0"/>
                                          </p:stCondLst>
                                        </p:cTn>
                                        <p:tgtEl>
                                          <p:spTgt spid="52"/>
                                        </p:tgtEl>
                                        <p:attrNameLst>
                                          <p:attrName>style.visibility</p:attrName>
                                        </p:attrNameLst>
                                      </p:cBhvr>
                                      <p:to>
                                        <p:strVal val="visible"/>
                                      </p:to>
                                    </p:set>
                                    <p:animEffect transition="in" filter="wipe(down)">
                                      <p:cBhvr>
                                        <p:cTn id="59" dur="500"/>
                                        <p:tgtEl>
                                          <p:spTgt spid="52"/>
                                        </p:tgtEl>
                                      </p:cBhvr>
                                    </p:animEffect>
                                  </p:childTnLst>
                                </p:cTn>
                              </p:par>
                            </p:childTnLst>
                          </p:cTn>
                        </p:par>
                        <p:par>
                          <p:cTn id="60" fill="hold">
                            <p:stCondLst>
                              <p:cond delay="4500"/>
                            </p:stCondLst>
                            <p:childTnLst>
                              <p:par>
                                <p:cTn id="61" presetID="22" presetClass="entr" presetSubtype="4" fill="hold" grpId="0" nodeType="afterEffect">
                                  <p:stCondLst>
                                    <p:cond delay="0"/>
                                  </p:stCondLst>
                                  <p:childTnLst>
                                    <p:set>
                                      <p:cBhvr>
                                        <p:cTn id="62" dur="1" fill="hold">
                                          <p:stCondLst>
                                            <p:cond delay="0"/>
                                          </p:stCondLst>
                                        </p:cTn>
                                        <p:tgtEl>
                                          <p:spTgt spid="46"/>
                                        </p:tgtEl>
                                        <p:attrNameLst>
                                          <p:attrName>style.visibility</p:attrName>
                                        </p:attrNameLst>
                                      </p:cBhvr>
                                      <p:to>
                                        <p:strVal val="visible"/>
                                      </p:to>
                                    </p:set>
                                    <p:animEffect transition="in" filter="wipe(down)">
                                      <p:cBhvr>
                                        <p:cTn id="63" dur="1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0" grpId="0"/>
      <p:bldP spid="51" grpId="0"/>
      <p:bldP spid="52" grpId="0"/>
      <p:bldP spid="53" grpId="0"/>
      <p:bldP spid="54" grpId="0"/>
      <p:bldP spid="55" grpId="0"/>
      <p:bldP spid="56" grpId="0"/>
      <p:bldP spid="4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Oval 65"/>
          <p:cNvSpPr>
            <a:spLocks noChangeArrowheads="1"/>
          </p:cNvSpPr>
          <p:nvPr/>
        </p:nvSpPr>
        <p:spPr bwMode="auto">
          <a:xfrm>
            <a:off x="3022388" y="6063490"/>
            <a:ext cx="5832648" cy="157183"/>
          </a:xfrm>
          <a:prstGeom prst="ellipse">
            <a:avLst/>
          </a:prstGeom>
          <a:gradFill rotWithShape="1">
            <a:gsLst>
              <a:gs pos="0">
                <a:srgbClr val="EEECE1">
                  <a:gamma/>
                  <a:shade val="46275"/>
                  <a:invGamma/>
                </a:srgbClr>
              </a:gs>
              <a:gs pos="100000">
                <a:srgbClr val="EEECE1">
                  <a:alpha val="0"/>
                </a:srgbClr>
              </a:gs>
            </a:gsLst>
            <a:path path="shape">
              <a:fillToRect l="50000" t="50000" r="50000" b="50000"/>
            </a:path>
          </a:gradFill>
          <a:ln w="9525">
            <a:noFill/>
            <a:round/>
          </a:ln>
          <a:effectLst/>
        </p:spPr>
        <p:txBody>
          <a:bodyPr wrap="none" lIns="91440" tIns="45720" rIns="91440" bIns="45720" anchor="ctr"/>
          <a:lstStyle/>
          <a:p>
            <a:pPr>
              <a:defRPr/>
            </a:pPr>
            <a:endParaRPr lang="zh-CN" altLang="en-US" sz="2400" kern="0">
              <a:solidFill>
                <a:schemeClr val="tx1">
                  <a:lumMod val="65000"/>
                  <a:lumOff val="35000"/>
                </a:schemeClr>
              </a:solidFill>
              <a:latin typeface="Arial" panose="020B0604020202020204" pitchFamily="34" charset="0"/>
              <a:ea typeface="宋体" panose="02010600030101010101" pitchFamily="2" charset="-122"/>
            </a:endParaRPr>
          </a:p>
        </p:txBody>
      </p:sp>
      <p:sp>
        <p:nvSpPr>
          <p:cNvPr id="164" name="矩形 12"/>
          <p:cNvSpPr/>
          <p:nvPr/>
        </p:nvSpPr>
        <p:spPr>
          <a:xfrm>
            <a:off x="3552834" y="2828450"/>
            <a:ext cx="4998652" cy="311081"/>
          </a:xfrm>
          <a:custGeom>
            <a:avLst/>
            <a:gdLst>
              <a:gd name="connsiteX0" fmla="*/ 0 w 4462612"/>
              <a:gd name="connsiteY0" fmla="*/ 0 h 560203"/>
              <a:gd name="connsiteX1" fmla="*/ 4462612 w 4462612"/>
              <a:gd name="connsiteY1" fmla="*/ 0 h 560203"/>
              <a:gd name="connsiteX2" fmla="*/ 4462612 w 4462612"/>
              <a:gd name="connsiteY2" fmla="*/ 560203 h 560203"/>
              <a:gd name="connsiteX3" fmla="*/ 0 w 4462612"/>
              <a:gd name="connsiteY3" fmla="*/ 560203 h 560203"/>
              <a:gd name="connsiteX4" fmla="*/ 0 w 4462612"/>
              <a:gd name="connsiteY4" fmla="*/ 0 h 560203"/>
              <a:gd name="connsiteX0-1" fmla="*/ 0 w 4462612"/>
              <a:gd name="connsiteY0-2" fmla="*/ 0 h 560203"/>
              <a:gd name="connsiteX1-3" fmla="*/ 4462612 w 4462612"/>
              <a:gd name="connsiteY1-4" fmla="*/ 0 h 560203"/>
              <a:gd name="connsiteX2-5" fmla="*/ 3770951 w 4462612"/>
              <a:gd name="connsiteY2-6" fmla="*/ 548480 h 560203"/>
              <a:gd name="connsiteX3-7" fmla="*/ 0 w 4462612"/>
              <a:gd name="connsiteY3-8" fmla="*/ 560203 h 560203"/>
              <a:gd name="connsiteX4-9" fmla="*/ 0 w 4462612"/>
              <a:gd name="connsiteY4-10" fmla="*/ 0 h 560203"/>
              <a:gd name="connsiteX0-11" fmla="*/ 527539 w 4990151"/>
              <a:gd name="connsiteY0-12" fmla="*/ 0 h 571926"/>
              <a:gd name="connsiteX1-13" fmla="*/ 4990151 w 4990151"/>
              <a:gd name="connsiteY1-14" fmla="*/ 0 h 571926"/>
              <a:gd name="connsiteX2-15" fmla="*/ 4298490 w 4990151"/>
              <a:gd name="connsiteY2-16" fmla="*/ 548480 h 571926"/>
              <a:gd name="connsiteX3-17" fmla="*/ 0 w 4990151"/>
              <a:gd name="connsiteY3-18" fmla="*/ 571926 h 571926"/>
              <a:gd name="connsiteX4-19" fmla="*/ 527539 w 4990151"/>
              <a:gd name="connsiteY4-20" fmla="*/ 0 h 571926"/>
              <a:gd name="connsiteX0-21" fmla="*/ 527539 w 4990151"/>
              <a:gd name="connsiteY0-22" fmla="*/ 0 h 582700"/>
              <a:gd name="connsiteX1-23" fmla="*/ 4990151 w 4990151"/>
              <a:gd name="connsiteY1-24" fmla="*/ 0 h 582700"/>
              <a:gd name="connsiteX2-25" fmla="*/ 4285302 w 4990151"/>
              <a:gd name="connsiteY2-26" fmla="*/ 582700 h 582700"/>
              <a:gd name="connsiteX3-27" fmla="*/ 0 w 4990151"/>
              <a:gd name="connsiteY3-28" fmla="*/ 571926 h 582700"/>
              <a:gd name="connsiteX4-29" fmla="*/ 527539 w 4990151"/>
              <a:gd name="connsiteY4-30" fmla="*/ 0 h 582700"/>
              <a:gd name="connsiteX0-31" fmla="*/ 409962 w 4872574"/>
              <a:gd name="connsiteY0-32" fmla="*/ 0 h 582700"/>
              <a:gd name="connsiteX1-33" fmla="*/ 4872574 w 4872574"/>
              <a:gd name="connsiteY1-34" fmla="*/ 0 h 582700"/>
              <a:gd name="connsiteX2-35" fmla="*/ 4167725 w 4872574"/>
              <a:gd name="connsiteY2-36" fmla="*/ 582700 h 582700"/>
              <a:gd name="connsiteX3-37" fmla="*/ 0 w 4872574"/>
              <a:gd name="connsiteY3-38" fmla="*/ 571926 h 582700"/>
              <a:gd name="connsiteX4-39" fmla="*/ 409962 w 4872574"/>
              <a:gd name="connsiteY4-40" fmla="*/ 0 h 582700"/>
            </a:gdLst>
            <a:ahLst/>
            <a:cxnLst>
              <a:cxn ang="0">
                <a:pos x="connsiteX0-31" y="connsiteY0-32"/>
              </a:cxn>
              <a:cxn ang="0">
                <a:pos x="connsiteX1-33" y="connsiteY1-34"/>
              </a:cxn>
              <a:cxn ang="0">
                <a:pos x="connsiteX2-35" y="connsiteY2-36"/>
              </a:cxn>
              <a:cxn ang="0">
                <a:pos x="connsiteX3-37" y="connsiteY3-38"/>
              </a:cxn>
              <a:cxn ang="0">
                <a:pos x="connsiteX4-39" y="connsiteY4-40"/>
              </a:cxn>
            </a:cxnLst>
            <a:rect l="l" t="t" r="r" b="b"/>
            <a:pathLst>
              <a:path w="4872574" h="582700">
                <a:moveTo>
                  <a:pt x="409962" y="0"/>
                </a:moveTo>
                <a:lnTo>
                  <a:pt x="4872574" y="0"/>
                </a:lnTo>
                <a:lnTo>
                  <a:pt x="4167725" y="582700"/>
                </a:lnTo>
                <a:lnTo>
                  <a:pt x="0" y="571926"/>
                </a:lnTo>
                <a:lnTo>
                  <a:pt x="409962" y="0"/>
                </a:lnTo>
                <a:close/>
              </a:path>
            </a:pathLst>
          </a:custGeom>
          <a:solidFill>
            <a:schemeClr val="bg2"/>
          </a:solidFill>
          <a:ln w="25400" cap="flat" cmpd="sng" algn="ctr">
            <a:noFill/>
            <a:prstDash val="solid"/>
          </a:ln>
          <a:effectLst/>
        </p:spPr>
        <p:txBody>
          <a:bodyPr rtlCol="0" anchor="ctr"/>
          <a:lstStyle/>
          <a:p>
            <a:pPr algn="ctr">
              <a:defRPr/>
            </a:pPr>
            <a:endParaRPr lang="zh-CN" altLang="en-US" sz="2400" kern="0">
              <a:solidFill>
                <a:schemeClr val="tx1">
                  <a:lumMod val="65000"/>
                  <a:lumOff val="35000"/>
                </a:schemeClr>
              </a:solidFill>
              <a:latin typeface="Calibri" panose="020F0502020204030204"/>
              <a:ea typeface="宋体" panose="02010600030101010101" pitchFamily="2" charset="-122"/>
            </a:endParaRPr>
          </a:p>
        </p:txBody>
      </p:sp>
      <p:sp>
        <p:nvSpPr>
          <p:cNvPr id="165" name="矩形 4"/>
          <p:cNvSpPr/>
          <p:nvPr/>
        </p:nvSpPr>
        <p:spPr>
          <a:xfrm>
            <a:off x="3432215" y="3128565"/>
            <a:ext cx="5327571" cy="1357612"/>
          </a:xfrm>
          <a:custGeom>
            <a:avLst/>
            <a:gdLst/>
            <a:ahLst/>
            <a:cxnLst/>
            <a:rect l="l" t="t" r="r" b="b"/>
            <a:pathLst>
              <a:path w="6479700" h="1651206">
                <a:moveTo>
                  <a:pt x="136084" y="0"/>
                </a:moveTo>
                <a:lnTo>
                  <a:pt x="6343617" y="0"/>
                </a:lnTo>
                <a:cubicBezTo>
                  <a:pt x="6432372" y="294354"/>
                  <a:pt x="6479700" y="606510"/>
                  <a:pt x="6479700" y="929719"/>
                </a:cubicBezTo>
                <a:cubicBezTo>
                  <a:pt x="6479700" y="1177787"/>
                  <a:pt x="6451820" y="1419344"/>
                  <a:pt x="6398058" y="1651206"/>
                </a:cubicBezTo>
                <a:lnTo>
                  <a:pt x="81642" y="1651206"/>
                </a:lnTo>
                <a:cubicBezTo>
                  <a:pt x="27880" y="1419344"/>
                  <a:pt x="0" y="1177787"/>
                  <a:pt x="0" y="929719"/>
                </a:cubicBezTo>
                <a:cubicBezTo>
                  <a:pt x="0" y="606510"/>
                  <a:pt x="47328" y="294354"/>
                  <a:pt x="136084" y="0"/>
                </a:cubicBezTo>
                <a:close/>
              </a:path>
            </a:pathLst>
          </a:custGeom>
          <a:solidFill>
            <a:schemeClr val="bg1"/>
          </a:solidFill>
          <a:ln w="25400" cap="flat" cmpd="sng" algn="ctr">
            <a:noFill/>
            <a:prstDash val="solid"/>
          </a:ln>
          <a:effectLst>
            <a:outerShdw blurRad="50800" dist="38100" dir="5400000" algn="t" rotWithShape="0">
              <a:prstClr val="black">
                <a:alpha val="40000"/>
              </a:prstClr>
            </a:outerShdw>
          </a:effectLst>
        </p:spPr>
        <p:txBody>
          <a:bodyPr rtlCol="0" anchor="ctr"/>
          <a:lstStyle/>
          <a:p>
            <a:pPr algn="ctr">
              <a:defRPr/>
            </a:pPr>
            <a:endParaRPr lang="zh-CN" altLang="en-US" sz="2400" kern="0">
              <a:solidFill>
                <a:schemeClr val="tx1">
                  <a:lumMod val="65000"/>
                  <a:lumOff val="35000"/>
                </a:schemeClr>
              </a:solidFill>
              <a:latin typeface="Calibri" panose="020F0502020204030204"/>
              <a:ea typeface="宋体" panose="02010600030101010101" pitchFamily="2" charset="-122"/>
            </a:endParaRPr>
          </a:p>
        </p:txBody>
      </p:sp>
      <p:sp>
        <p:nvSpPr>
          <p:cNvPr id="166" name="矩形 12"/>
          <p:cNvSpPr/>
          <p:nvPr/>
        </p:nvSpPr>
        <p:spPr>
          <a:xfrm>
            <a:off x="3585730" y="4486176"/>
            <a:ext cx="5108063" cy="313643"/>
          </a:xfrm>
          <a:custGeom>
            <a:avLst/>
            <a:gdLst>
              <a:gd name="connsiteX0" fmla="*/ 0 w 4462612"/>
              <a:gd name="connsiteY0" fmla="*/ 0 h 560203"/>
              <a:gd name="connsiteX1" fmla="*/ 4462612 w 4462612"/>
              <a:gd name="connsiteY1" fmla="*/ 0 h 560203"/>
              <a:gd name="connsiteX2" fmla="*/ 4462612 w 4462612"/>
              <a:gd name="connsiteY2" fmla="*/ 560203 h 560203"/>
              <a:gd name="connsiteX3" fmla="*/ 0 w 4462612"/>
              <a:gd name="connsiteY3" fmla="*/ 560203 h 560203"/>
              <a:gd name="connsiteX4" fmla="*/ 0 w 4462612"/>
              <a:gd name="connsiteY4" fmla="*/ 0 h 560203"/>
              <a:gd name="connsiteX0-1" fmla="*/ 0 w 4462612"/>
              <a:gd name="connsiteY0-2" fmla="*/ 0 h 560203"/>
              <a:gd name="connsiteX1-3" fmla="*/ 4462612 w 4462612"/>
              <a:gd name="connsiteY1-4" fmla="*/ 0 h 560203"/>
              <a:gd name="connsiteX2-5" fmla="*/ 3770951 w 4462612"/>
              <a:gd name="connsiteY2-6" fmla="*/ 548480 h 560203"/>
              <a:gd name="connsiteX3-7" fmla="*/ 0 w 4462612"/>
              <a:gd name="connsiteY3-8" fmla="*/ 560203 h 560203"/>
              <a:gd name="connsiteX4-9" fmla="*/ 0 w 4462612"/>
              <a:gd name="connsiteY4-10" fmla="*/ 0 h 560203"/>
              <a:gd name="connsiteX0-11" fmla="*/ 527539 w 4990151"/>
              <a:gd name="connsiteY0-12" fmla="*/ 0 h 571926"/>
              <a:gd name="connsiteX1-13" fmla="*/ 4990151 w 4990151"/>
              <a:gd name="connsiteY1-14" fmla="*/ 0 h 571926"/>
              <a:gd name="connsiteX2-15" fmla="*/ 4298490 w 4990151"/>
              <a:gd name="connsiteY2-16" fmla="*/ 548480 h 571926"/>
              <a:gd name="connsiteX3-17" fmla="*/ 0 w 4990151"/>
              <a:gd name="connsiteY3-18" fmla="*/ 571926 h 571926"/>
              <a:gd name="connsiteX4-19" fmla="*/ 527539 w 4990151"/>
              <a:gd name="connsiteY4-20" fmla="*/ 0 h 571926"/>
              <a:gd name="connsiteX0-21" fmla="*/ 527539 w 4990151"/>
              <a:gd name="connsiteY0-22" fmla="*/ 0 h 582700"/>
              <a:gd name="connsiteX1-23" fmla="*/ 4990151 w 4990151"/>
              <a:gd name="connsiteY1-24" fmla="*/ 0 h 582700"/>
              <a:gd name="connsiteX2-25" fmla="*/ 4285302 w 4990151"/>
              <a:gd name="connsiteY2-26" fmla="*/ 582700 h 582700"/>
              <a:gd name="connsiteX3-27" fmla="*/ 0 w 4990151"/>
              <a:gd name="connsiteY3-28" fmla="*/ 571926 h 582700"/>
              <a:gd name="connsiteX4-29" fmla="*/ 527539 w 4990151"/>
              <a:gd name="connsiteY4-30" fmla="*/ 0 h 582700"/>
              <a:gd name="connsiteX0-31" fmla="*/ 484964 w 4947576"/>
              <a:gd name="connsiteY0-32" fmla="*/ 0 h 582700"/>
              <a:gd name="connsiteX1-33" fmla="*/ 4947576 w 4947576"/>
              <a:gd name="connsiteY1-34" fmla="*/ 0 h 582700"/>
              <a:gd name="connsiteX2-35" fmla="*/ 4242727 w 4947576"/>
              <a:gd name="connsiteY2-36" fmla="*/ 582700 h 582700"/>
              <a:gd name="connsiteX3-37" fmla="*/ 0 w 4947576"/>
              <a:gd name="connsiteY3-38" fmla="*/ 571925 h 582700"/>
              <a:gd name="connsiteX4-39" fmla="*/ 484964 w 4947576"/>
              <a:gd name="connsiteY4-40" fmla="*/ 0 h 582700"/>
              <a:gd name="connsiteX0-41" fmla="*/ 495608 w 4958220"/>
              <a:gd name="connsiteY0-42" fmla="*/ 0 h 582700"/>
              <a:gd name="connsiteX1-43" fmla="*/ 4958220 w 4958220"/>
              <a:gd name="connsiteY1-44" fmla="*/ 0 h 582700"/>
              <a:gd name="connsiteX2-45" fmla="*/ 4253371 w 4958220"/>
              <a:gd name="connsiteY2-46" fmla="*/ 582700 h 582700"/>
              <a:gd name="connsiteX3-47" fmla="*/ 0 w 4958220"/>
              <a:gd name="connsiteY3-48" fmla="*/ 550815 h 582700"/>
              <a:gd name="connsiteX4-49" fmla="*/ 495608 w 4958220"/>
              <a:gd name="connsiteY4-50" fmla="*/ 0 h 582700"/>
              <a:gd name="connsiteX0-51" fmla="*/ 495608 w 4958220"/>
              <a:gd name="connsiteY0-52" fmla="*/ 0 h 582700"/>
              <a:gd name="connsiteX1-53" fmla="*/ 4958220 w 4958220"/>
              <a:gd name="connsiteY1-54" fmla="*/ 0 h 582700"/>
              <a:gd name="connsiteX2-55" fmla="*/ 4253371 w 4958220"/>
              <a:gd name="connsiteY2-56" fmla="*/ 582700 h 582700"/>
              <a:gd name="connsiteX3-57" fmla="*/ 0 w 4958220"/>
              <a:gd name="connsiteY3-58" fmla="*/ 550815 h 582700"/>
              <a:gd name="connsiteX4-59" fmla="*/ 495608 w 4958220"/>
              <a:gd name="connsiteY4-60" fmla="*/ 0 h 582700"/>
            </a:gdLst>
            <a:ahLst/>
            <a:cxnLst>
              <a:cxn ang="0">
                <a:pos x="connsiteX0-51" y="connsiteY0-52"/>
              </a:cxn>
              <a:cxn ang="0">
                <a:pos x="connsiteX1-53" y="connsiteY1-54"/>
              </a:cxn>
              <a:cxn ang="0">
                <a:pos x="connsiteX2-55" y="connsiteY2-56"/>
              </a:cxn>
              <a:cxn ang="0">
                <a:pos x="connsiteX3-57" y="connsiteY3-58"/>
              </a:cxn>
              <a:cxn ang="0">
                <a:pos x="connsiteX4-59" y="connsiteY4-60"/>
              </a:cxn>
            </a:cxnLst>
            <a:rect l="l" t="t" r="r" b="b"/>
            <a:pathLst>
              <a:path w="4958220" h="582700">
                <a:moveTo>
                  <a:pt x="495608" y="0"/>
                </a:moveTo>
                <a:lnTo>
                  <a:pt x="4958220" y="0"/>
                </a:lnTo>
                <a:lnTo>
                  <a:pt x="4253371" y="582700"/>
                </a:lnTo>
                <a:lnTo>
                  <a:pt x="0" y="550815"/>
                </a:lnTo>
                <a:lnTo>
                  <a:pt x="495608" y="0"/>
                </a:lnTo>
                <a:close/>
              </a:path>
            </a:pathLst>
          </a:custGeom>
          <a:solidFill>
            <a:schemeClr val="bg2"/>
          </a:solidFill>
          <a:ln w="25400" cap="flat" cmpd="sng" algn="ctr">
            <a:noFill/>
            <a:prstDash val="solid"/>
          </a:ln>
          <a:effectLst/>
        </p:spPr>
        <p:txBody>
          <a:bodyPr rtlCol="0" anchor="ctr"/>
          <a:lstStyle/>
          <a:p>
            <a:pPr algn="ctr">
              <a:defRPr/>
            </a:pPr>
            <a:endParaRPr lang="zh-CN" altLang="en-US" sz="2400" kern="0">
              <a:solidFill>
                <a:schemeClr val="tx1">
                  <a:lumMod val="65000"/>
                  <a:lumOff val="35000"/>
                </a:schemeClr>
              </a:solidFill>
              <a:latin typeface="Calibri" panose="020F0502020204030204"/>
              <a:ea typeface="宋体" panose="02010600030101010101" pitchFamily="2" charset="-122"/>
            </a:endParaRPr>
          </a:p>
        </p:txBody>
      </p:sp>
      <p:sp>
        <p:nvSpPr>
          <p:cNvPr id="167" name="矩形 4"/>
          <p:cNvSpPr/>
          <p:nvPr/>
        </p:nvSpPr>
        <p:spPr>
          <a:xfrm>
            <a:off x="3640517" y="1470838"/>
            <a:ext cx="4910969" cy="1357612"/>
          </a:xfrm>
          <a:custGeom>
            <a:avLst/>
            <a:gdLst/>
            <a:ahLst/>
            <a:cxnLst/>
            <a:rect l="l" t="t" r="r" b="b"/>
            <a:pathLst>
              <a:path w="5973005" h="1651206">
                <a:moveTo>
                  <a:pt x="1566860" y="0"/>
                </a:moveTo>
                <a:lnTo>
                  <a:pt x="4406144" y="0"/>
                </a:lnTo>
                <a:cubicBezTo>
                  <a:pt x="5109269" y="339593"/>
                  <a:pt x="5668506" y="928551"/>
                  <a:pt x="5973005" y="1651206"/>
                </a:cubicBezTo>
                <a:lnTo>
                  <a:pt x="0" y="1651206"/>
                </a:lnTo>
                <a:cubicBezTo>
                  <a:pt x="304499" y="928551"/>
                  <a:pt x="863736" y="339593"/>
                  <a:pt x="1566860" y="0"/>
                </a:cubicBezTo>
                <a:close/>
              </a:path>
            </a:pathLst>
          </a:custGeom>
          <a:solidFill>
            <a:schemeClr val="bg1"/>
          </a:solidFill>
          <a:ln w="25400" cap="flat" cmpd="sng" algn="ctr">
            <a:noFill/>
            <a:prstDash val="solid"/>
          </a:ln>
          <a:effectLst>
            <a:outerShdw blurRad="50800" dist="38100" dir="5400000" algn="t" rotWithShape="0">
              <a:prstClr val="black">
                <a:alpha val="40000"/>
              </a:prstClr>
            </a:outerShdw>
          </a:effectLst>
        </p:spPr>
        <p:txBody>
          <a:bodyPr rtlCol="0" anchor="ctr"/>
          <a:lstStyle/>
          <a:p>
            <a:pPr algn="ctr">
              <a:defRPr/>
            </a:pPr>
            <a:endParaRPr lang="zh-CN" altLang="en-US" sz="2400" kern="0">
              <a:solidFill>
                <a:schemeClr val="tx1">
                  <a:lumMod val="65000"/>
                  <a:lumOff val="35000"/>
                </a:schemeClr>
              </a:solidFill>
              <a:latin typeface="Calibri" panose="020F0502020204030204"/>
              <a:ea typeface="宋体" panose="02010600030101010101" pitchFamily="2" charset="-122"/>
            </a:endParaRPr>
          </a:p>
        </p:txBody>
      </p:sp>
      <p:sp>
        <p:nvSpPr>
          <p:cNvPr id="168" name="矩形 4"/>
          <p:cNvSpPr/>
          <p:nvPr/>
        </p:nvSpPr>
        <p:spPr>
          <a:xfrm>
            <a:off x="3585933" y="4777886"/>
            <a:ext cx="5020135" cy="1357612"/>
          </a:xfrm>
          <a:custGeom>
            <a:avLst/>
            <a:gdLst/>
            <a:ahLst/>
            <a:cxnLst/>
            <a:rect l="l" t="t" r="r" b="b"/>
            <a:pathLst>
              <a:path w="6105779" h="1651206">
                <a:moveTo>
                  <a:pt x="0" y="0"/>
                </a:moveTo>
                <a:lnTo>
                  <a:pt x="6105779" y="0"/>
                </a:lnTo>
                <a:cubicBezTo>
                  <a:pt x="5867381" y="687291"/>
                  <a:pt x="5401050" y="1267480"/>
                  <a:pt x="4796909" y="1651206"/>
                </a:cubicBezTo>
                <a:lnTo>
                  <a:pt x="1308869" y="1651206"/>
                </a:lnTo>
                <a:cubicBezTo>
                  <a:pt x="704729" y="1267480"/>
                  <a:pt x="238398" y="687291"/>
                  <a:pt x="0" y="0"/>
                </a:cubicBezTo>
                <a:close/>
              </a:path>
            </a:pathLst>
          </a:custGeom>
          <a:solidFill>
            <a:schemeClr val="bg1"/>
          </a:solidFill>
          <a:ln w="25400" cap="flat" cmpd="sng" algn="ctr">
            <a:noFill/>
            <a:prstDash val="solid"/>
          </a:ln>
          <a:effectLst>
            <a:outerShdw blurRad="50800" dist="38100" dir="5400000" algn="t" rotWithShape="0">
              <a:prstClr val="black">
                <a:alpha val="40000"/>
              </a:prstClr>
            </a:outerShdw>
          </a:effectLst>
        </p:spPr>
        <p:txBody>
          <a:bodyPr rtlCol="0" anchor="ctr"/>
          <a:lstStyle/>
          <a:p>
            <a:pPr algn="ctr">
              <a:defRPr/>
            </a:pPr>
            <a:endParaRPr lang="zh-CN" altLang="en-US" sz="2400" kern="0">
              <a:solidFill>
                <a:schemeClr val="tx1">
                  <a:lumMod val="65000"/>
                  <a:lumOff val="35000"/>
                </a:schemeClr>
              </a:solidFill>
              <a:latin typeface="Calibri" panose="020F0502020204030204"/>
              <a:ea typeface="宋体" panose="02010600030101010101" pitchFamily="2" charset="-122"/>
            </a:endParaRPr>
          </a:p>
        </p:txBody>
      </p:sp>
      <p:sp>
        <p:nvSpPr>
          <p:cNvPr id="151" name="Rectangle 33"/>
          <p:cNvSpPr/>
          <p:nvPr/>
        </p:nvSpPr>
        <p:spPr>
          <a:xfrm>
            <a:off x="4514149" y="5056582"/>
            <a:ext cx="3163703" cy="1068498"/>
          </a:xfrm>
          <a:prstGeom prst="rect">
            <a:avLst/>
          </a:prstGeom>
        </p:spPr>
        <p:txBody>
          <a:bodyPr wrap="square">
            <a:spAutoFit/>
          </a:bodyPr>
          <a:lstStyle/>
          <a:p>
            <a:pPr>
              <a:lnSpc>
                <a:spcPct val="150000"/>
              </a:lnSpc>
            </a:pPr>
            <a:r>
              <a:rPr lang="zh-CN" altLang="en-US" sz="1465" dirty="0">
                <a:solidFill>
                  <a:srgbClr val="87B0C7"/>
                </a:solidFill>
                <a:latin typeface="微软雅黑" panose="020B0503020204020204" pitchFamily="34" charset="-122"/>
                <a:ea typeface="微软雅黑" panose="020B0503020204020204" pitchFamily="34" charset="-122"/>
              </a:rPr>
              <a:t>点击输入具体内容点击输入简要文本内容，文字内容需概况精炼的说明该分项内容</a:t>
            </a:r>
            <a:endParaRPr lang="en-US" altLang="zh-CN" sz="1465" dirty="0">
              <a:solidFill>
                <a:srgbClr val="87B0C7"/>
              </a:solidFill>
              <a:latin typeface="微软雅黑" panose="020B0503020204020204" pitchFamily="34" charset="-122"/>
              <a:ea typeface="微软雅黑" panose="020B0503020204020204" pitchFamily="34" charset="-122"/>
            </a:endParaRPr>
          </a:p>
        </p:txBody>
      </p:sp>
      <p:sp>
        <p:nvSpPr>
          <p:cNvPr id="152" name="Rectangle 34"/>
          <p:cNvSpPr/>
          <p:nvPr/>
        </p:nvSpPr>
        <p:spPr>
          <a:xfrm>
            <a:off x="4528251" y="1651399"/>
            <a:ext cx="3163703" cy="1068498"/>
          </a:xfrm>
          <a:prstGeom prst="rect">
            <a:avLst/>
          </a:prstGeom>
        </p:spPr>
        <p:txBody>
          <a:bodyPr wrap="square">
            <a:spAutoFit/>
          </a:bodyPr>
          <a:lstStyle/>
          <a:p>
            <a:pPr>
              <a:lnSpc>
                <a:spcPct val="150000"/>
              </a:lnSpc>
            </a:pPr>
            <a:r>
              <a:rPr lang="zh-CN" altLang="en-US" sz="1465" dirty="0">
                <a:solidFill>
                  <a:srgbClr val="87B0C7"/>
                </a:solidFill>
                <a:latin typeface="微软雅黑" panose="020B0503020204020204" pitchFamily="34" charset="-122"/>
                <a:ea typeface="微软雅黑" panose="020B0503020204020204" pitchFamily="34" charset="-122"/>
              </a:rPr>
              <a:t>点击输入具体内容点击输入简要文本内容，文字内容需概况精炼的说明该分项内容</a:t>
            </a:r>
            <a:endParaRPr lang="en-US" altLang="zh-CN" sz="1465" dirty="0">
              <a:solidFill>
                <a:srgbClr val="87B0C7"/>
              </a:solidFill>
              <a:latin typeface="微软雅黑" panose="020B0503020204020204" pitchFamily="34" charset="-122"/>
              <a:ea typeface="微软雅黑" panose="020B0503020204020204" pitchFamily="34" charset="-122"/>
            </a:endParaRPr>
          </a:p>
        </p:txBody>
      </p:sp>
      <p:sp>
        <p:nvSpPr>
          <p:cNvPr id="153" name="Rectangle 35"/>
          <p:cNvSpPr/>
          <p:nvPr/>
        </p:nvSpPr>
        <p:spPr>
          <a:xfrm>
            <a:off x="3919498" y="3504817"/>
            <a:ext cx="4353005" cy="729815"/>
          </a:xfrm>
          <a:prstGeom prst="rect">
            <a:avLst/>
          </a:prstGeom>
        </p:spPr>
        <p:txBody>
          <a:bodyPr wrap="square">
            <a:spAutoFit/>
          </a:bodyPr>
          <a:lstStyle/>
          <a:p>
            <a:pPr>
              <a:lnSpc>
                <a:spcPct val="150000"/>
              </a:lnSpc>
            </a:pPr>
            <a:r>
              <a:rPr lang="zh-CN" altLang="en-US" sz="1465" dirty="0">
                <a:solidFill>
                  <a:srgbClr val="87B0C7"/>
                </a:solidFill>
                <a:latin typeface="微软雅黑" panose="020B0503020204020204" pitchFamily="34" charset="-122"/>
                <a:ea typeface="微软雅黑" panose="020B0503020204020204" pitchFamily="34" charset="-122"/>
              </a:rPr>
              <a:t>点击输入具体内容点击输入简要文本内容，文字内容需概况精炼的说明该分项内容</a:t>
            </a:r>
            <a:endParaRPr lang="en-US" altLang="zh-CN" sz="1465" dirty="0">
              <a:solidFill>
                <a:srgbClr val="87B0C7"/>
              </a:solidFill>
              <a:latin typeface="微软雅黑" panose="020B0503020204020204" pitchFamily="34" charset="-122"/>
              <a:ea typeface="微软雅黑" panose="020B0503020204020204" pitchFamily="34" charset="-122"/>
            </a:endParaRPr>
          </a:p>
        </p:txBody>
      </p:sp>
      <p:cxnSp>
        <p:nvCxnSpPr>
          <p:cNvPr id="169" name="Straight Connector 37"/>
          <p:cNvCxnSpPr/>
          <p:nvPr/>
        </p:nvCxnSpPr>
        <p:spPr>
          <a:xfrm>
            <a:off x="2053883" y="1915729"/>
            <a:ext cx="1997612" cy="0"/>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170" name="TextBox 169"/>
          <p:cNvSpPr txBox="1"/>
          <p:nvPr/>
        </p:nvSpPr>
        <p:spPr>
          <a:xfrm>
            <a:off x="459529" y="1433520"/>
            <a:ext cx="1470274" cy="933654"/>
          </a:xfrm>
          <a:prstGeom prst="rect">
            <a:avLst/>
          </a:prstGeom>
          <a:noFill/>
        </p:spPr>
        <p:txBody>
          <a:bodyPr wrap="none" lIns="91440" tIns="45720" rIns="91440" bIns="45720" rtlCol="0">
            <a:spAutoFit/>
          </a:bodyPr>
          <a:lstStyle/>
          <a:p>
            <a:r>
              <a:rPr lang="en-US" sz="5465" dirty="0">
                <a:solidFill>
                  <a:schemeClr val="bg1"/>
                </a:solidFill>
                <a:latin typeface="+mj-lt"/>
              </a:rPr>
              <a:t>95%</a:t>
            </a:r>
            <a:endParaRPr lang="en-GB" sz="5465" dirty="0">
              <a:solidFill>
                <a:schemeClr val="bg1"/>
              </a:solidFill>
              <a:latin typeface="+mj-lt"/>
            </a:endParaRPr>
          </a:p>
        </p:txBody>
      </p:sp>
      <p:sp>
        <p:nvSpPr>
          <p:cNvPr id="171" name="Rectangle 39"/>
          <p:cNvSpPr/>
          <p:nvPr/>
        </p:nvSpPr>
        <p:spPr>
          <a:xfrm>
            <a:off x="464324" y="2207313"/>
            <a:ext cx="3074221" cy="1068498"/>
          </a:xfrm>
          <a:prstGeom prst="rect">
            <a:avLst/>
          </a:prstGeom>
        </p:spPr>
        <p:txBody>
          <a:bodyPr wrap="square" lIns="91440" tIns="45720" rIns="91440" bIns="45720">
            <a:spAutoFit/>
          </a:bodyPr>
          <a:lstStyle/>
          <a:p>
            <a:pPr>
              <a:lnSpc>
                <a:spcPct val="150000"/>
              </a:lnSpc>
            </a:pPr>
            <a:r>
              <a:rPr lang="zh-CN" altLang="en-US" sz="1465" dirty="0">
                <a:solidFill>
                  <a:schemeClr val="bg1"/>
                </a:solidFill>
                <a:latin typeface="微软雅黑" panose="020B0503020204020204" pitchFamily="34" charset="-122"/>
                <a:ea typeface="微软雅黑" panose="020B0503020204020204" pitchFamily="34" charset="-122"/>
              </a:rPr>
              <a:t>点击输入具体内容点击输入简要文本内容，文字内容需概况精炼的说明该分项内容</a:t>
            </a:r>
            <a:endParaRPr lang="en-US" altLang="zh-CN" sz="1465" dirty="0">
              <a:solidFill>
                <a:schemeClr val="bg1"/>
              </a:solidFill>
              <a:latin typeface="微软雅黑" panose="020B0503020204020204" pitchFamily="34" charset="-122"/>
              <a:ea typeface="微软雅黑" panose="020B0503020204020204" pitchFamily="34" charset="-122"/>
            </a:endParaRPr>
          </a:p>
        </p:txBody>
      </p:sp>
      <p:cxnSp>
        <p:nvCxnSpPr>
          <p:cNvPr id="172" name="Straight Connector 40"/>
          <p:cNvCxnSpPr/>
          <p:nvPr/>
        </p:nvCxnSpPr>
        <p:spPr>
          <a:xfrm>
            <a:off x="8855037" y="3320152"/>
            <a:ext cx="1499371" cy="0"/>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173" name="TextBox 172"/>
          <p:cNvSpPr txBox="1"/>
          <p:nvPr/>
        </p:nvSpPr>
        <p:spPr>
          <a:xfrm>
            <a:off x="10426387" y="2858487"/>
            <a:ext cx="1470274" cy="933654"/>
          </a:xfrm>
          <a:prstGeom prst="rect">
            <a:avLst/>
          </a:prstGeom>
          <a:noFill/>
        </p:spPr>
        <p:txBody>
          <a:bodyPr wrap="none" lIns="91440" tIns="45720" rIns="91440" bIns="45720" rtlCol="0">
            <a:spAutoFit/>
          </a:bodyPr>
          <a:lstStyle/>
          <a:p>
            <a:r>
              <a:rPr lang="en-US" sz="5465" dirty="0">
                <a:solidFill>
                  <a:schemeClr val="bg1"/>
                </a:solidFill>
                <a:latin typeface="+mj-lt"/>
              </a:rPr>
              <a:t>78%</a:t>
            </a:r>
            <a:endParaRPr lang="en-GB" sz="5465" dirty="0">
              <a:solidFill>
                <a:schemeClr val="bg1"/>
              </a:solidFill>
              <a:latin typeface="+mj-lt"/>
            </a:endParaRPr>
          </a:p>
        </p:txBody>
      </p:sp>
      <p:sp>
        <p:nvSpPr>
          <p:cNvPr id="174" name="Rectangle 44"/>
          <p:cNvSpPr/>
          <p:nvPr/>
        </p:nvSpPr>
        <p:spPr>
          <a:xfrm>
            <a:off x="8889276" y="3716543"/>
            <a:ext cx="3074221" cy="1108380"/>
          </a:xfrm>
          <a:prstGeom prst="rect">
            <a:avLst/>
          </a:prstGeom>
        </p:spPr>
        <p:txBody>
          <a:bodyPr wrap="square" lIns="91440" tIns="45720" rIns="91440" bIns="45720">
            <a:spAutoFit/>
          </a:bodyPr>
          <a:lstStyle/>
          <a:p>
            <a:pPr>
              <a:lnSpc>
                <a:spcPct val="150000"/>
              </a:lnSpc>
            </a:pPr>
            <a:r>
              <a:rPr lang="zh-CN" altLang="en-US" sz="1465" dirty="0">
                <a:solidFill>
                  <a:schemeClr val="bg1"/>
                </a:solidFill>
                <a:latin typeface="微软雅黑" panose="020B0503020204020204" pitchFamily="34" charset="-122"/>
                <a:ea typeface="微软雅黑" panose="020B0503020204020204" pitchFamily="34" charset="-122"/>
              </a:rPr>
              <a:t>点击输入具体内容点击输入简要文本内容，文字内容需概况精炼的说明该分项内容</a:t>
            </a:r>
            <a:endParaRPr lang="en-US" altLang="zh-CN" sz="1465" dirty="0">
              <a:solidFill>
                <a:schemeClr val="bg1"/>
              </a:solidFill>
              <a:latin typeface="微软雅黑" panose="020B0503020204020204" pitchFamily="34" charset="-122"/>
              <a:ea typeface="微软雅黑" panose="020B0503020204020204" pitchFamily="34" charset="-122"/>
            </a:endParaRPr>
          </a:p>
        </p:txBody>
      </p:sp>
      <p:sp>
        <p:nvSpPr>
          <p:cNvPr id="175" name="TextBox 174"/>
          <p:cNvSpPr txBox="1"/>
          <p:nvPr/>
        </p:nvSpPr>
        <p:spPr>
          <a:xfrm>
            <a:off x="467040" y="4332827"/>
            <a:ext cx="1470274" cy="933654"/>
          </a:xfrm>
          <a:prstGeom prst="rect">
            <a:avLst/>
          </a:prstGeom>
          <a:noFill/>
        </p:spPr>
        <p:txBody>
          <a:bodyPr wrap="none" lIns="91440" tIns="45720" rIns="91440" bIns="45720" rtlCol="0">
            <a:spAutoFit/>
          </a:bodyPr>
          <a:lstStyle/>
          <a:p>
            <a:r>
              <a:rPr lang="en-US" sz="5465">
                <a:solidFill>
                  <a:schemeClr val="bg1"/>
                </a:solidFill>
                <a:latin typeface="+mj-lt"/>
              </a:rPr>
              <a:t>55%</a:t>
            </a:r>
            <a:endParaRPr lang="en-GB" sz="5465">
              <a:solidFill>
                <a:schemeClr val="bg1"/>
              </a:solidFill>
              <a:latin typeface="+mj-lt"/>
            </a:endParaRPr>
          </a:p>
        </p:txBody>
      </p:sp>
      <p:sp>
        <p:nvSpPr>
          <p:cNvPr id="176" name="Rectangle 49"/>
          <p:cNvSpPr/>
          <p:nvPr/>
        </p:nvSpPr>
        <p:spPr>
          <a:xfrm>
            <a:off x="508187" y="5097466"/>
            <a:ext cx="3074221" cy="1068498"/>
          </a:xfrm>
          <a:prstGeom prst="rect">
            <a:avLst/>
          </a:prstGeom>
        </p:spPr>
        <p:txBody>
          <a:bodyPr wrap="square" lIns="91440" tIns="45720" rIns="91440" bIns="45720">
            <a:spAutoFit/>
          </a:bodyPr>
          <a:lstStyle/>
          <a:p>
            <a:pPr>
              <a:lnSpc>
                <a:spcPct val="150000"/>
              </a:lnSpc>
            </a:pPr>
            <a:r>
              <a:rPr lang="zh-CN" altLang="en-US" sz="1465" dirty="0">
                <a:solidFill>
                  <a:schemeClr val="bg1"/>
                </a:solidFill>
                <a:latin typeface="微软雅黑" panose="020B0503020204020204" pitchFamily="34" charset="-122"/>
                <a:ea typeface="微软雅黑" panose="020B0503020204020204" pitchFamily="34" charset="-122"/>
              </a:rPr>
              <a:t>点击输入具体内容点击输入简要文本内容，文字内容需概况精炼的说明该分项内容</a:t>
            </a:r>
            <a:endParaRPr lang="en-US" altLang="zh-CN" sz="1465" dirty="0">
              <a:solidFill>
                <a:schemeClr val="bg1"/>
              </a:solidFill>
              <a:latin typeface="微软雅黑" panose="020B0503020204020204" pitchFamily="34" charset="-122"/>
              <a:ea typeface="微软雅黑" panose="020B0503020204020204" pitchFamily="34" charset="-122"/>
            </a:endParaRPr>
          </a:p>
        </p:txBody>
      </p:sp>
      <p:cxnSp>
        <p:nvCxnSpPr>
          <p:cNvPr id="177" name="Straight Connector 50"/>
          <p:cNvCxnSpPr/>
          <p:nvPr/>
        </p:nvCxnSpPr>
        <p:spPr>
          <a:xfrm>
            <a:off x="2001435" y="4939144"/>
            <a:ext cx="1537111" cy="0"/>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21" name="矩形 20"/>
          <p:cNvSpPr/>
          <p:nvPr/>
        </p:nvSpPr>
        <p:spPr>
          <a:xfrm>
            <a:off x="1335123" y="451832"/>
            <a:ext cx="4472443" cy="646331"/>
          </a:xfrm>
          <a:prstGeom prst="rect">
            <a:avLst/>
          </a:prstGeom>
        </p:spPr>
        <p:txBody>
          <a:bodyPr wrap="none">
            <a:spAutoFit/>
          </a:bodyPr>
          <a:lstStyle/>
          <a:p>
            <a:r>
              <a:rPr lang="en-US" altLang="zh-CN" sz="3600" b="1" dirty="0">
                <a:solidFill>
                  <a:srgbClr val="FFFFFF"/>
                </a:solidFill>
                <a:latin typeface="+mn-ea"/>
                <a:cs typeface="+mn-ea"/>
              </a:rPr>
              <a:t>Part 4</a:t>
            </a:r>
            <a:r>
              <a:rPr lang="zh-CN" altLang="en-US" sz="3600" b="1" dirty="0">
                <a:solidFill>
                  <a:srgbClr val="FFFFFF"/>
                </a:solidFill>
                <a:latin typeface="+mn-ea"/>
                <a:cs typeface="+mn-ea"/>
              </a:rPr>
              <a:t>工作不足之处</a:t>
            </a:r>
          </a:p>
        </p:txBody>
      </p:sp>
      <p:sp>
        <p:nvSpPr>
          <p:cNvPr id="22" name="文本框 21"/>
          <p:cNvSpPr txBox="1"/>
          <p:nvPr/>
        </p:nvSpPr>
        <p:spPr>
          <a:xfrm>
            <a:off x="12192000" y="9372600"/>
            <a:ext cx="877163" cy="369332"/>
          </a:xfrm>
          <a:prstGeom prst="rect">
            <a:avLst/>
          </a:prstGeom>
          <a:noFill/>
        </p:spPr>
        <p:txBody>
          <a:bodyPr wrap="none" rtlCol="0">
            <a:spAutoFit/>
          </a:bodyPr>
          <a:lstStyle/>
          <a:p>
            <a:r>
              <a:rPr lang="zh-CN" altLang="en-US" dirty="0"/>
              <a:t>延时符</a:t>
            </a: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down)">
                                      <p:cBhvr>
                                        <p:cTn id="7" dur="500"/>
                                        <p:tgtEl>
                                          <p:spTgt spid="16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5"/>
                                        </p:tgtEl>
                                        <p:attrNameLst>
                                          <p:attrName>style.visibility</p:attrName>
                                        </p:attrNameLst>
                                      </p:cBhvr>
                                      <p:to>
                                        <p:strVal val="visible"/>
                                      </p:to>
                                    </p:set>
                                    <p:animEffect transition="in" filter="fade">
                                      <p:cBhvr>
                                        <p:cTn id="10" dur="500"/>
                                        <p:tgtEl>
                                          <p:spTgt spid="145"/>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166"/>
                                        </p:tgtEl>
                                        <p:attrNameLst>
                                          <p:attrName>style.visibility</p:attrName>
                                        </p:attrNameLst>
                                      </p:cBhvr>
                                      <p:to>
                                        <p:strVal val="visible"/>
                                      </p:to>
                                    </p:set>
                                    <p:animEffect transition="in" filter="wipe(left)">
                                      <p:cBhvr>
                                        <p:cTn id="13" dur="500"/>
                                        <p:tgtEl>
                                          <p:spTgt spid="166"/>
                                        </p:tgtEl>
                                      </p:cBhvr>
                                    </p:animEffect>
                                  </p:childTnLst>
                                </p:cTn>
                              </p:par>
                              <p:par>
                                <p:cTn id="14" presetID="22" presetClass="entr" presetSubtype="2" fill="hold" grpId="0" nodeType="withEffect">
                                  <p:stCondLst>
                                    <p:cond delay="1000"/>
                                  </p:stCondLst>
                                  <p:childTnLst>
                                    <p:set>
                                      <p:cBhvr>
                                        <p:cTn id="15" dur="1" fill="hold">
                                          <p:stCondLst>
                                            <p:cond delay="0"/>
                                          </p:stCondLst>
                                        </p:cTn>
                                        <p:tgtEl>
                                          <p:spTgt spid="165"/>
                                        </p:tgtEl>
                                        <p:attrNameLst>
                                          <p:attrName>style.visibility</p:attrName>
                                        </p:attrNameLst>
                                      </p:cBhvr>
                                      <p:to>
                                        <p:strVal val="visible"/>
                                      </p:to>
                                    </p:set>
                                    <p:animEffect transition="in" filter="wipe(right)">
                                      <p:cBhvr>
                                        <p:cTn id="16" dur="500"/>
                                        <p:tgtEl>
                                          <p:spTgt spid="165"/>
                                        </p:tgtEl>
                                      </p:cBhvr>
                                    </p:animEffect>
                                  </p:childTnLst>
                                </p:cTn>
                              </p:par>
                              <p:par>
                                <p:cTn id="17" presetID="22" presetClass="entr" presetSubtype="8" fill="hold" grpId="0" nodeType="withEffect">
                                  <p:stCondLst>
                                    <p:cond delay="1500"/>
                                  </p:stCondLst>
                                  <p:childTnLst>
                                    <p:set>
                                      <p:cBhvr>
                                        <p:cTn id="18" dur="1" fill="hold">
                                          <p:stCondLst>
                                            <p:cond delay="0"/>
                                          </p:stCondLst>
                                        </p:cTn>
                                        <p:tgtEl>
                                          <p:spTgt spid="164"/>
                                        </p:tgtEl>
                                        <p:attrNameLst>
                                          <p:attrName>style.visibility</p:attrName>
                                        </p:attrNameLst>
                                      </p:cBhvr>
                                      <p:to>
                                        <p:strVal val="visible"/>
                                      </p:to>
                                    </p:set>
                                    <p:animEffect transition="in" filter="wipe(left)">
                                      <p:cBhvr>
                                        <p:cTn id="19" dur="500"/>
                                        <p:tgtEl>
                                          <p:spTgt spid="164"/>
                                        </p:tgtEl>
                                      </p:cBhvr>
                                    </p:animEffect>
                                  </p:childTnLst>
                                </p:cTn>
                              </p:par>
                              <p:par>
                                <p:cTn id="20" presetID="22" presetClass="entr" presetSubtype="4" fill="hold" grpId="0" nodeType="withEffect">
                                  <p:stCondLst>
                                    <p:cond delay="2000"/>
                                  </p:stCondLst>
                                  <p:childTnLst>
                                    <p:set>
                                      <p:cBhvr>
                                        <p:cTn id="21" dur="1" fill="hold">
                                          <p:stCondLst>
                                            <p:cond delay="0"/>
                                          </p:stCondLst>
                                        </p:cTn>
                                        <p:tgtEl>
                                          <p:spTgt spid="167"/>
                                        </p:tgtEl>
                                        <p:attrNameLst>
                                          <p:attrName>style.visibility</p:attrName>
                                        </p:attrNameLst>
                                      </p:cBhvr>
                                      <p:to>
                                        <p:strVal val="visible"/>
                                      </p:to>
                                    </p:set>
                                    <p:animEffect transition="in" filter="wipe(down)">
                                      <p:cBhvr>
                                        <p:cTn id="22" dur="500"/>
                                        <p:tgtEl>
                                          <p:spTgt spid="16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51"/>
                                        </p:tgtEl>
                                        <p:attrNameLst>
                                          <p:attrName>style.visibility</p:attrName>
                                        </p:attrNameLst>
                                      </p:cBhvr>
                                      <p:to>
                                        <p:strVal val="visible"/>
                                      </p:to>
                                    </p:set>
                                    <p:animEffect transition="in" filter="fade">
                                      <p:cBhvr>
                                        <p:cTn id="25" dur="500"/>
                                        <p:tgtEl>
                                          <p:spTgt spid="15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53"/>
                                        </p:tgtEl>
                                        <p:attrNameLst>
                                          <p:attrName>style.visibility</p:attrName>
                                        </p:attrNameLst>
                                      </p:cBhvr>
                                      <p:to>
                                        <p:strVal val="visible"/>
                                      </p:to>
                                    </p:set>
                                    <p:animEffect transition="in" filter="fade">
                                      <p:cBhvr>
                                        <p:cTn id="28" dur="500"/>
                                        <p:tgtEl>
                                          <p:spTgt spid="15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52"/>
                                        </p:tgtEl>
                                        <p:attrNameLst>
                                          <p:attrName>style.visibility</p:attrName>
                                        </p:attrNameLst>
                                      </p:cBhvr>
                                      <p:to>
                                        <p:strVal val="visible"/>
                                      </p:to>
                                    </p:set>
                                    <p:animEffect transition="in" filter="fade">
                                      <p:cBhvr>
                                        <p:cTn id="31" dur="500"/>
                                        <p:tgtEl>
                                          <p:spTgt spid="152"/>
                                        </p:tgtEl>
                                      </p:cBhvr>
                                    </p:animEffect>
                                  </p:childTnLst>
                                </p:cTn>
                              </p:par>
                            </p:childTnLst>
                          </p:cTn>
                        </p:par>
                        <p:par>
                          <p:cTn id="32" fill="hold">
                            <p:stCondLst>
                              <p:cond delay="500"/>
                            </p:stCondLst>
                            <p:childTnLst>
                              <p:par>
                                <p:cTn id="33" presetID="22" presetClass="entr" presetSubtype="2" fill="hold" nodeType="afterEffect">
                                  <p:stCondLst>
                                    <p:cond delay="0"/>
                                  </p:stCondLst>
                                  <p:childTnLst>
                                    <p:set>
                                      <p:cBhvr>
                                        <p:cTn id="34" dur="1" fill="hold">
                                          <p:stCondLst>
                                            <p:cond delay="0"/>
                                          </p:stCondLst>
                                        </p:cTn>
                                        <p:tgtEl>
                                          <p:spTgt spid="169"/>
                                        </p:tgtEl>
                                        <p:attrNameLst>
                                          <p:attrName>style.visibility</p:attrName>
                                        </p:attrNameLst>
                                      </p:cBhvr>
                                      <p:to>
                                        <p:strVal val="visible"/>
                                      </p:to>
                                    </p:set>
                                    <p:animEffect transition="in" filter="wipe(right)">
                                      <p:cBhvr>
                                        <p:cTn id="35" dur="500"/>
                                        <p:tgtEl>
                                          <p:spTgt spid="169"/>
                                        </p:tgtEl>
                                      </p:cBhvr>
                                    </p:animEffect>
                                  </p:childTnLst>
                                </p:cTn>
                              </p:par>
                            </p:childTnLst>
                          </p:cTn>
                        </p:par>
                        <p:par>
                          <p:cTn id="36" fill="hold">
                            <p:stCondLst>
                              <p:cond delay="1000"/>
                            </p:stCondLst>
                            <p:childTnLst>
                              <p:par>
                                <p:cTn id="37" presetID="10" presetClass="entr" presetSubtype="0" fill="hold" grpId="0" nodeType="afterEffect">
                                  <p:stCondLst>
                                    <p:cond delay="0"/>
                                  </p:stCondLst>
                                  <p:childTnLst>
                                    <p:set>
                                      <p:cBhvr>
                                        <p:cTn id="38" dur="1" fill="hold">
                                          <p:stCondLst>
                                            <p:cond delay="0"/>
                                          </p:stCondLst>
                                        </p:cTn>
                                        <p:tgtEl>
                                          <p:spTgt spid="170"/>
                                        </p:tgtEl>
                                        <p:attrNameLst>
                                          <p:attrName>style.visibility</p:attrName>
                                        </p:attrNameLst>
                                      </p:cBhvr>
                                      <p:to>
                                        <p:strVal val="visible"/>
                                      </p:to>
                                    </p:set>
                                    <p:animEffect transition="in" filter="fade">
                                      <p:cBhvr>
                                        <p:cTn id="39" dur="500"/>
                                        <p:tgtEl>
                                          <p:spTgt spid="170"/>
                                        </p:tgtEl>
                                      </p:cBhvr>
                                    </p:animEffect>
                                  </p:childTnLst>
                                </p:cTn>
                              </p:par>
                            </p:childTnLst>
                          </p:cTn>
                        </p:par>
                        <p:par>
                          <p:cTn id="40" fill="hold">
                            <p:stCondLst>
                              <p:cond delay="1500"/>
                            </p:stCondLst>
                            <p:childTnLst>
                              <p:par>
                                <p:cTn id="41" presetID="22" presetClass="entr" presetSubtype="8" fill="hold" grpId="0" nodeType="afterEffect">
                                  <p:stCondLst>
                                    <p:cond delay="0"/>
                                  </p:stCondLst>
                                  <p:childTnLst>
                                    <p:set>
                                      <p:cBhvr>
                                        <p:cTn id="42" dur="1" fill="hold">
                                          <p:stCondLst>
                                            <p:cond delay="0"/>
                                          </p:stCondLst>
                                        </p:cTn>
                                        <p:tgtEl>
                                          <p:spTgt spid="171"/>
                                        </p:tgtEl>
                                        <p:attrNameLst>
                                          <p:attrName>style.visibility</p:attrName>
                                        </p:attrNameLst>
                                      </p:cBhvr>
                                      <p:to>
                                        <p:strVal val="visible"/>
                                      </p:to>
                                    </p:set>
                                    <p:animEffect transition="in" filter="wipe(left)">
                                      <p:cBhvr>
                                        <p:cTn id="43" dur="500"/>
                                        <p:tgtEl>
                                          <p:spTgt spid="171"/>
                                        </p:tgtEl>
                                      </p:cBhvr>
                                    </p:animEffect>
                                  </p:childTnLst>
                                </p:cTn>
                              </p:par>
                            </p:childTnLst>
                          </p:cTn>
                        </p:par>
                        <p:par>
                          <p:cTn id="44" fill="hold">
                            <p:stCondLst>
                              <p:cond delay="2000"/>
                            </p:stCondLst>
                            <p:childTnLst>
                              <p:par>
                                <p:cTn id="45" presetID="22" presetClass="entr" presetSubtype="2" fill="hold" nodeType="afterEffect">
                                  <p:stCondLst>
                                    <p:cond delay="0"/>
                                  </p:stCondLst>
                                  <p:childTnLst>
                                    <p:set>
                                      <p:cBhvr>
                                        <p:cTn id="46" dur="1" fill="hold">
                                          <p:stCondLst>
                                            <p:cond delay="0"/>
                                          </p:stCondLst>
                                        </p:cTn>
                                        <p:tgtEl>
                                          <p:spTgt spid="177"/>
                                        </p:tgtEl>
                                        <p:attrNameLst>
                                          <p:attrName>style.visibility</p:attrName>
                                        </p:attrNameLst>
                                      </p:cBhvr>
                                      <p:to>
                                        <p:strVal val="visible"/>
                                      </p:to>
                                    </p:set>
                                    <p:animEffect transition="in" filter="wipe(right)">
                                      <p:cBhvr>
                                        <p:cTn id="47" dur="500"/>
                                        <p:tgtEl>
                                          <p:spTgt spid="177"/>
                                        </p:tgtEl>
                                      </p:cBhvr>
                                    </p:animEffect>
                                  </p:childTnLst>
                                </p:cTn>
                              </p:par>
                            </p:childTnLst>
                          </p:cTn>
                        </p:par>
                        <p:par>
                          <p:cTn id="48" fill="hold">
                            <p:stCondLst>
                              <p:cond delay="2500"/>
                            </p:stCondLst>
                            <p:childTnLst>
                              <p:par>
                                <p:cTn id="49" presetID="10" presetClass="entr" presetSubtype="0" fill="hold" grpId="0" nodeType="afterEffect">
                                  <p:stCondLst>
                                    <p:cond delay="0"/>
                                  </p:stCondLst>
                                  <p:childTnLst>
                                    <p:set>
                                      <p:cBhvr>
                                        <p:cTn id="50" dur="1" fill="hold">
                                          <p:stCondLst>
                                            <p:cond delay="0"/>
                                          </p:stCondLst>
                                        </p:cTn>
                                        <p:tgtEl>
                                          <p:spTgt spid="175"/>
                                        </p:tgtEl>
                                        <p:attrNameLst>
                                          <p:attrName>style.visibility</p:attrName>
                                        </p:attrNameLst>
                                      </p:cBhvr>
                                      <p:to>
                                        <p:strVal val="visible"/>
                                      </p:to>
                                    </p:set>
                                    <p:animEffect transition="in" filter="fade">
                                      <p:cBhvr>
                                        <p:cTn id="51" dur="500"/>
                                        <p:tgtEl>
                                          <p:spTgt spid="175"/>
                                        </p:tgtEl>
                                      </p:cBhvr>
                                    </p:animEffect>
                                  </p:childTnLst>
                                </p:cTn>
                              </p:par>
                            </p:childTnLst>
                          </p:cTn>
                        </p:par>
                        <p:par>
                          <p:cTn id="52" fill="hold">
                            <p:stCondLst>
                              <p:cond delay="3000"/>
                            </p:stCondLst>
                            <p:childTnLst>
                              <p:par>
                                <p:cTn id="53" presetID="22" presetClass="entr" presetSubtype="8" fill="hold" grpId="0" nodeType="afterEffect">
                                  <p:stCondLst>
                                    <p:cond delay="0"/>
                                  </p:stCondLst>
                                  <p:childTnLst>
                                    <p:set>
                                      <p:cBhvr>
                                        <p:cTn id="54" dur="1" fill="hold">
                                          <p:stCondLst>
                                            <p:cond delay="0"/>
                                          </p:stCondLst>
                                        </p:cTn>
                                        <p:tgtEl>
                                          <p:spTgt spid="176"/>
                                        </p:tgtEl>
                                        <p:attrNameLst>
                                          <p:attrName>style.visibility</p:attrName>
                                        </p:attrNameLst>
                                      </p:cBhvr>
                                      <p:to>
                                        <p:strVal val="visible"/>
                                      </p:to>
                                    </p:set>
                                    <p:animEffect transition="in" filter="wipe(left)">
                                      <p:cBhvr>
                                        <p:cTn id="55" dur="500"/>
                                        <p:tgtEl>
                                          <p:spTgt spid="176"/>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172"/>
                                        </p:tgtEl>
                                        <p:attrNameLst>
                                          <p:attrName>style.visibility</p:attrName>
                                        </p:attrNameLst>
                                      </p:cBhvr>
                                      <p:to>
                                        <p:strVal val="visible"/>
                                      </p:to>
                                    </p:set>
                                    <p:animEffect transition="in" filter="wipe(left)">
                                      <p:cBhvr>
                                        <p:cTn id="59" dur="500"/>
                                        <p:tgtEl>
                                          <p:spTgt spid="172"/>
                                        </p:tgtEl>
                                      </p:cBhvr>
                                    </p:animEffect>
                                  </p:childTnLst>
                                </p:cTn>
                              </p:par>
                            </p:childTnLst>
                          </p:cTn>
                        </p:par>
                        <p:par>
                          <p:cTn id="60" fill="hold">
                            <p:stCondLst>
                              <p:cond delay="4000"/>
                            </p:stCondLst>
                            <p:childTnLst>
                              <p:par>
                                <p:cTn id="61" presetID="10" presetClass="entr" presetSubtype="0" fill="hold" grpId="0" nodeType="afterEffect">
                                  <p:stCondLst>
                                    <p:cond delay="0"/>
                                  </p:stCondLst>
                                  <p:childTnLst>
                                    <p:set>
                                      <p:cBhvr>
                                        <p:cTn id="62" dur="1" fill="hold">
                                          <p:stCondLst>
                                            <p:cond delay="0"/>
                                          </p:stCondLst>
                                        </p:cTn>
                                        <p:tgtEl>
                                          <p:spTgt spid="173"/>
                                        </p:tgtEl>
                                        <p:attrNameLst>
                                          <p:attrName>style.visibility</p:attrName>
                                        </p:attrNameLst>
                                      </p:cBhvr>
                                      <p:to>
                                        <p:strVal val="visible"/>
                                      </p:to>
                                    </p:set>
                                    <p:animEffect transition="in" filter="fade">
                                      <p:cBhvr>
                                        <p:cTn id="63" dur="500"/>
                                        <p:tgtEl>
                                          <p:spTgt spid="173"/>
                                        </p:tgtEl>
                                      </p:cBhvr>
                                    </p:animEffect>
                                  </p:childTnLst>
                                </p:cTn>
                              </p:par>
                            </p:childTnLst>
                          </p:cTn>
                        </p:par>
                        <p:par>
                          <p:cTn id="64" fill="hold">
                            <p:stCondLst>
                              <p:cond delay="4500"/>
                            </p:stCondLst>
                            <p:childTnLst>
                              <p:par>
                                <p:cTn id="65" presetID="22" presetClass="entr" presetSubtype="2" fill="hold" nodeType="afterEffect">
                                  <p:stCondLst>
                                    <p:cond delay="0"/>
                                  </p:stCondLst>
                                  <p:childTnLst>
                                    <p:set>
                                      <p:cBhvr>
                                        <p:cTn id="66" dur="1" fill="hold">
                                          <p:stCondLst>
                                            <p:cond delay="0"/>
                                          </p:stCondLst>
                                        </p:cTn>
                                        <p:tgtEl>
                                          <p:spTgt spid="174">
                                            <p:txEl>
                                              <p:pRg st="0" end="0"/>
                                            </p:txEl>
                                          </p:spTgt>
                                        </p:tgtEl>
                                        <p:attrNameLst>
                                          <p:attrName>style.visibility</p:attrName>
                                        </p:attrNameLst>
                                      </p:cBhvr>
                                      <p:to>
                                        <p:strVal val="visible"/>
                                      </p:to>
                                    </p:set>
                                    <p:animEffect transition="in" filter="wipe(right)">
                                      <p:cBhvr>
                                        <p:cTn id="67" dur="500"/>
                                        <p:tgtEl>
                                          <p:spTgt spid="174">
                                            <p:txEl>
                                              <p:pRg st="0" end="0"/>
                                            </p:txEl>
                                          </p:spTgt>
                                        </p:tgtEl>
                                      </p:cBhvr>
                                    </p:animEffect>
                                  </p:childTnLst>
                                </p:cTn>
                              </p:par>
                            </p:childTnLst>
                          </p:cTn>
                        </p:par>
                        <p:par>
                          <p:cTn id="68" fill="hold">
                            <p:stCondLst>
                              <p:cond delay="5000"/>
                            </p:stCondLst>
                            <p:childTnLst>
                              <p:par>
                                <p:cTn id="69" presetID="22" presetClass="entr" presetSubtype="4"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wipe(down)">
                                      <p:cBhvr>
                                        <p:cTn id="71"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64" grpId="0" animBg="1"/>
      <p:bldP spid="165" grpId="0" animBg="1"/>
      <p:bldP spid="166" grpId="0" animBg="1"/>
      <p:bldP spid="167" grpId="0" animBg="1"/>
      <p:bldP spid="168" grpId="0" animBg="1"/>
      <p:bldP spid="151" grpId="0"/>
      <p:bldP spid="152" grpId="0"/>
      <p:bldP spid="153" grpId="0"/>
      <p:bldP spid="170" grpId="0"/>
      <p:bldP spid="171" grpId="0"/>
      <p:bldP spid="173" grpId="0"/>
      <p:bldP spid="175" grpId="0"/>
      <p:bldP spid="176" grpId="0"/>
      <p:bldP spid="2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Freeform 10"/>
          <p:cNvSpPr/>
          <p:nvPr/>
        </p:nvSpPr>
        <p:spPr bwMode="auto">
          <a:xfrm>
            <a:off x="1629096" y="1297790"/>
            <a:ext cx="9459459" cy="4684887"/>
          </a:xfrm>
          <a:custGeom>
            <a:avLst/>
            <a:gdLst>
              <a:gd name="T0" fmla="*/ 660 w 668"/>
              <a:gd name="T1" fmla="*/ 0 h 331"/>
              <a:gd name="T2" fmla="*/ 8 w 668"/>
              <a:gd name="T3" fmla="*/ 0 h 331"/>
              <a:gd name="T4" fmla="*/ 0 w 668"/>
              <a:gd name="T5" fmla="*/ 9 h 331"/>
              <a:gd name="T6" fmla="*/ 0 w 668"/>
              <a:gd name="T7" fmla="*/ 323 h 331"/>
              <a:gd name="T8" fmla="*/ 8 w 668"/>
              <a:gd name="T9" fmla="*/ 331 h 331"/>
              <a:gd name="T10" fmla="*/ 660 w 668"/>
              <a:gd name="T11" fmla="*/ 331 h 331"/>
              <a:gd name="T12" fmla="*/ 668 w 668"/>
              <a:gd name="T13" fmla="*/ 323 h 331"/>
              <a:gd name="T14" fmla="*/ 668 w 668"/>
              <a:gd name="T15" fmla="*/ 9 h 331"/>
              <a:gd name="T16" fmla="*/ 660 w 668"/>
              <a:gd name="T17"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8" h="331">
                <a:moveTo>
                  <a:pt x="660" y="0"/>
                </a:moveTo>
                <a:lnTo>
                  <a:pt x="8" y="0"/>
                </a:lnTo>
                <a:cubicBezTo>
                  <a:pt x="4" y="0"/>
                  <a:pt x="0" y="4"/>
                  <a:pt x="0" y="9"/>
                </a:cubicBezTo>
                <a:lnTo>
                  <a:pt x="0" y="323"/>
                </a:lnTo>
                <a:cubicBezTo>
                  <a:pt x="0" y="327"/>
                  <a:pt x="4" y="331"/>
                  <a:pt x="8" y="331"/>
                </a:cubicBezTo>
                <a:lnTo>
                  <a:pt x="660" y="331"/>
                </a:lnTo>
                <a:cubicBezTo>
                  <a:pt x="665" y="331"/>
                  <a:pt x="668" y="327"/>
                  <a:pt x="668" y="323"/>
                </a:cubicBezTo>
                <a:lnTo>
                  <a:pt x="668" y="9"/>
                </a:lnTo>
                <a:cubicBezTo>
                  <a:pt x="668" y="4"/>
                  <a:pt x="665" y="0"/>
                  <a:pt x="660" y="0"/>
                </a:cubicBezTo>
              </a:path>
            </a:pathLst>
          </a:custGeom>
          <a:gradFill flip="none" rotWithShape="1">
            <a:gsLst>
              <a:gs pos="64000">
                <a:srgbClr val="FFFFFF"/>
              </a:gs>
              <a:gs pos="0">
                <a:srgbClr val="DEDFE1"/>
              </a:gs>
            </a:gsLst>
            <a:path path="circle">
              <a:fillToRect l="100000" b="100000"/>
            </a:path>
            <a:tileRect t="-100000" r="-100000"/>
          </a:gradFill>
          <a:ln w="12700">
            <a:noFill/>
            <a:prstDash val="solid"/>
            <a:rou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25400"/>
          </a:sp3d>
        </p:spPr>
        <p:txBody>
          <a:bodyPr vert="horz" wrap="square" lIns="121920" tIns="60960" rIns="121920" bIns="60960" numCol="1" anchor="t" anchorCtr="0" compatLnSpc="1"/>
          <a:lstStyle/>
          <a:p>
            <a:endParaRPr lang="zh-CN" altLang="en-US" sz="2400"/>
          </a:p>
        </p:txBody>
      </p:sp>
      <p:sp>
        <p:nvSpPr>
          <p:cNvPr id="20" name="Freeform 11"/>
          <p:cNvSpPr/>
          <p:nvPr/>
        </p:nvSpPr>
        <p:spPr bwMode="auto">
          <a:xfrm>
            <a:off x="10309707" y="5189668"/>
            <a:ext cx="778848" cy="793008"/>
          </a:xfrm>
          <a:custGeom>
            <a:avLst/>
            <a:gdLst>
              <a:gd name="T0" fmla="*/ 55 w 55"/>
              <a:gd name="T1" fmla="*/ 0 h 56"/>
              <a:gd name="T2" fmla="*/ 0 w 55"/>
              <a:gd name="T3" fmla="*/ 56 h 56"/>
              <a:gd name="T4" fmla="*/ 3 w 55"/>
              <a:gd name="T5" fmla="*/ 56 h 56"/>
              <a:gd name="T6" fmla="*/ 49 w 55"/>
              <a:gd name="T7" fmla="*/ 56 h 56"/>
              <a:gd name="T8" fmla="*/ 55 w 55"/>
              <a:gd name="T9" fmla="*/ 50 h 56"/>
              <a:gd name="T10" fmla="*/ 55 w 55"/>
              <a:gd name="T11" fmla="*/ 2 h 56"/>
              <a:gd name="T12" fmla="*/ 55 w 55"/>
              <a:gd name="T13" fmla="*/ 0 h 56"/>
            </a:gdLst>
            <a:ahLst/>
            <a:cxnLst>
              <a:cxn ang="0">
                <a:pos x="T0" y="T1"/>
              </a:cxn>
              <a:cxn ang="0">
                <a:pos x="T2" y="T3"/>
              </a:cxn>
              <a:cxn ang="0">
                <a:pos x="T4" y="T5"/>
              </a:cxn>
              <a:cxn ang="0">
                <a:pos x="T6" y="T7"/>
              </a:cxn>
              <a:cxn ang="0">
                <a:pos x="T8" y="T9"/>
              </a:cxn>
              <a:cxn ang="0">
                <a:pos x="T10" y="T11"/>
              </a:cxn>
              <a:cxn ang="0">
                <a:pos x="T12" y="T13"/>
              </a:cxn>
            </a:cxnLst>
            <a:rect l="0" t="0" r="r" b="b"/>
            <a:pathLst>
              <a:path w="55" h="56">
                <a:moveTo>
                  <a:pt x="55" y="0"/>
                </a:moveTo>
                <a:cubicBezTo>
                  <a:pt x="37" y="19"/>
                  <a:pt x="19" y="37"/>
                  <a:pt x="0" y="56"/>
                </a:cubicBezTo>
                <a:cubicBezTo>
                  <a:pt x="1" y="56"/>
                  <a:pt x="2" y="56"/>
                  <a:pt x="3" y="56"/>
                </a:cubicBezTo>
                <a:lnTo>
                  <a:pt x="49" y="56"/>
                </a:lnTo>
                <a:cubicBezTo>
                  <a:pt x="52" y="56"/>
                  <a:pt x="55" y="51"/>
                  <a:pt x="55" y="50"/>
                </a:cubicBezTo>
                <a:lnTo>
                  <a:pt x="55" y="2"/>
                </a:lnTo>
                <a:lnTo>
                  <a:pt x="55" y="0"/>
                </a:lnTo>
              </a:path>
            </a:pathLst>
          </a:custGeom>
          <a:solidFill>
            <a:srgbClr val="87B0C7"/>
          </a:solidFill>
          <a:ln w="0">
            <a:noFill/>
            <a:prstDash val="solid"/>
            <a:round/>
          </a:ln>
          <a:effectLst>
            <a:outerShdw blurRad="190500" dist="228600" dir="2700000" algn="ctr">
              <a:srgbClr val="000000">
                <a:alpha val="30000"/>
              </a:srgbClr>
            </a:outerShdw>
          </a:effectLst>
        </p:spPr>
        <p:txBody>
          <a:bodyPr vert="horz" wrap="square" lIns="121920" tIns="60960" rIns="121920" bIns="60960" numCol="1" anchor="t" anchorCtr="0" compatLnSpc="1"/>
          <a:lstStyle/>
          <a:p>
            <a:endParaRPr lang="zh-CN" altLang="en-US" sz="2400"/>
          </a:p>
        </p:txBody>
      </p:sp>
      <p:sp>
        <p:nvSpPr>
          <p:cNvPr id="22" name="燕尾形 21"/>
          <p:cNvSpPr/>
          <p:nvPr/>
        </p:nvSpPr>
        <p:spPr>
          <a:xfrm>
            <a:off x="10775632" y="5692616"/>
            <a:ext cx="192021" cy="192021"/>
          </a:xfrm>
          <a:prstGeom prst="chevron">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23" name="TextBox 22"/>
          <p:cNvSpPr txBox="1"/>
          <p:nvPr/>
        </p:nvSpPr>
        <p:spPr>
          <a:xfrm>
            <a:off x="2671515" y="1037277"/>
            <a:ext cx="1503938" cy="2939266"/>
          </a:xfrm>
          <a:prstGeom prst="rect">
            <a:avLst/>
          </a:prstGeom>
          <a:noFill/>
        </p:spPr>
        <p:txBody>
          <a:bodyPr wrap="none" rtlCol="0">
            <a:spAutoFit/>
          </a:bodyPr>
          <a:lstStyle/>
          <a:p>
            <a:r>
              <a:rPr lang="en-US" altLang="zh-CN" sz="18500" b="1" dirty="0">
                <a:solidFill>
                  <a:srgbClr val="87B0C7"/>
                </a:solidFill>
                <a:latin typeface="Arial" panose="020B0604020202020204" pitchFamily="34" charset="0"/>
                <a:cs typeface="Arial" panose="020B0604020202020204" pitchFamily="34" charset="0"/>
              </a:rPr>
              <a:t>5</a:t>
            </a:r>
            <a:endParaRPr lang="zh-CN" altLang="en-US" sz="18500" b="1" dirty="0">
              <a:solidFill>
                <a:srgbClr val="87B0C7"/>
              </a:solidFill>
              <a:latin typeface="Arial" panose="020B0604020202020204" pitchFamily="34" charset="0"/>
              <a:cs typeface="Arial" panose="020B0604020202020204" pitchFamily="34" charset="0"/>
            </a:endParaRPr>
          </a:p>
        </p:txBody>
      </p:sp>
      <p:sp>
        <p:nvSpPr>
          <p:cNvPr id="39" name="TextBox 38"/>
          <p:cNvSpPr txBox="1"/>
          <p:nvPr/>
        </p:nvSpPr>
        <p:spPr>
          <a:xfrm>
            <a:off x="4367808" y="1560035"/>
            <a:ext cx="3464410" cy="748988"/>
          </a:xfrm>
          <a:prstGeom prst="rect">
            <a:avLst/>
          </a:prstGeom>
          <a:noFill/>
        </p:spPr>
        <p:txBody>
          <a:bodyPr wrap="none" rtlCol="0">
            <a:spAutoFit/>
          </a:bodyPr>
          <a:lstStyle/>
          <a:p>
            <a:r>
              <a:rPr lang="zh-CN" altLang="en-US" sz="4265" b="1" dirty="0">
                <a:solidFill>
                  <a:srgbClr val="87B0C7"/>
                </a:solidFill>
                <a:latin typeface="微软雅黑" panose="020B0503020204020204" pitchFamily="34" charset="-122"/>
                <a:ea typeface="微软雅黑" panose="020B0503020204020204" pitchFamily="34" charset="-122"/>
              </a:rPr>
              <a:t>明年工作计划</a:t>
            </a:r>
          </a:p>
        </p:txBody>
      </p:sp>
      <p:sp>
        <p:nvSpPr>
          <p:cNvPr id="40" name="TextBox 39"/>
          <p:cNvSpPr txBox="1"/>
          <p:nvPr/>
        </p:nvSpPr>
        <p:spPr>
          <a:xfrm>
            <a:off x="4392077" y="2339735"/>
            <a:ext cx="2233304" cy="379656"/>
          </a:xfrm>
          <a:prstGeom prst="rect">
            <a:avLst/>
          </a:prstGeom>
          <a:noFill/>
        </p:spPr>
        <p:txBody>
          <a:bodyPr wrap="none" rtlCol="0">
            <a:spAutoFit/>
          </a:bodyPr>
          <a:lstStyle/>
          <a:p>
            <a:pPr marL="609600" indent="-609600">
              <a:buFont typeface="Wingdings" panose="05000000000000000000" pitchFamily="2" charset="2"/>
              <a:buChar char="Ø"/>
            </a:pPr>
            <a:r>
              <a:rPr lang="zh-CN" altLang="en-US" sz="1865" dirty="0">
                <a:solidFill>
                  <a:srgbClr val="404040"/>
                </a:solidFill>
                <a:latin typeface="微软雅黑" panose="020B0503020204020204" pitchFamily="34" charset="-122"/>
                <a:ea typeface="微软雅黑" panose="020B0503020204020204" pitchFamily="34" charset="-122"/>
              </a:rPr>
              <a:t>明年计划思路</a:t>
            </a:r>
          </a:p>
        </p:txBody>
      </p:sp>
      <p:sp>
        <p:nvSpPr>
          <p:cNvPr id="41" name="TextBox 40"/>
          <p:cNvSpPr txBox="1"/>
          <p:nvPr/>
        </p:nvSpPr>
        <p:spPr>
          <a:xfrm>
            <a:off x="7080376" y="2339735"/>
            <a:ext cx="2233304" cy="379656"/>
          </a:xfrm>
          <a:prstGeom prst="rect">
            <a:avLst/>
          </a:prstGeom>
          <a:noFill/>
        </p:spPr>
        <p:txBody>
          <a:bodyPr wrap="none" rtlCol="0">
            <a:spAutoFit/>
          </a:bodyPr>
          <a:lstStyle/>
          <a:p>
            <a:pPr marL="609600" indent="-609600">
              <a:buFont typeface="Wingdings" panose="05000000000000000000" pitchFamily="2" charset="2"/>
              <a:buChar char="Ø"/>
            </a:pPr>
            <a:r>
              <a:rPr lang="zh-CN" altLang="en-US" sz="1865" dirty="0">
                <a:solidFill>
                  <a:srgbClr val="404040"/>
                </a:solidFill>
                <a:latin typeface="微软雅黑" panose="020B0503020204020204" pitchFamily="34" charset="-122"/>
                <a:ea typeface="微软雅黑" panose="020B0503020204020204" pitchFamily="34" charset="-122"/>
              </a:rPr>
              <a:t>完成目标规划</a:t>
            </a:r>
          </a:p>
        </p:txBody>
      </p:sp>
      <p:sp>
        <p:nvSpPr>
          <p:cNvPr id="12" name="TextBox 11"/>
          <p:cNvSpPr txBox="1"/>
          <p:nvPr/>
        </p:nvSpPr>
        <p:spPr>
          <a:xfrm>
            <a:off x="4392077" y="2826609"/>
            <a:ext cx="2233304" cy="379656"/>
          </a:xfrm>
          <a:prstGeom prst="rect">
            <a:avLst/>
          </a:prstGeom>
          <a:noFill/>
        </p:spPr>
        <p:txBody>
          <a:bodyPr wrap="none" rtlCol="0">
            <a:spAutoFit/>
          </a:bodyPr>
          <a:lstStyle/>
          <a:p>
            <a:pPr marL="609600" indent="-609600">
              <a:buFont typeface="Wingdings" panose="05000000000000000000" pitchFamily="2" charset="2"/>
              <a:buChar char="Ø"/>
            </a:pPr>
            <a:r>
              <a:rPr lang="zh-CN" altLang="en-US" sz="1865" dirty="0">
                <a:solidFill>
                  <a:srgbClr val="404040"/>
                </a:solidFill>
                <a:latin typeface="微软雅黑" panose="020B0503020204020204" pitchFamily="34" charset="-122"/>
                <a:ea typeface="微软雅黑" panose="020B0503020204020204" pitchFamily="34" charset="-122"/>
              </a:rPr>
              <a:t>实施步骤概述</a:t>
            </a:r>
          </a:p>
        </p:txBody>
      </p:sp>
      <p:sp>
        <p:nvSpPr>
          <p:cNvPr id="13" name="TextBox 12"/>
          <p:cNvSpPr txBox="1"/>
          <p:nvPr/>
        </p:nvSpPr>
        <p:spPr>
          <a:xfrm>
            <a:off x="7080376" y="2826609"/>
            <a:ext cx="2233304" cy="379656"/>
          </a:xfrm>
          <a:prstGeom prst="rect">
            <a:avLst/>
          </a:prstGeom>
          <a:noFill/>
        </p:spPr>
        <p:txBody>
          <a:bodyPr wrap="none" rtlCol="0">
            <a:spAutoFit/>
          </a:bodyPr>
          <a:lstStyle/>
          <a:p>
            <a:pPr marL="609600" indent="-609600">
              <a:buFont typeface="Wingdings" panose="05000000000000000000" pitchFamily="2" charset="2"/>
              <a:buChar char="Ø"/>
            </a:pPr>
            <a:r>
              <a:rPr lang="zh-CN" altLang="en-US" sz="1865" dirty="0">
                <a:solidFill>
                  <a:srgbClr val="404040"/>
                </a:solidFill>
                <a:latin typeface="微软雅黑" panose="020B0503020204020204" pitchFamily="34" charset="-122"/>
                <a:ea typeface="微软雅黑" panose="020B0503020204020204" pitchFamily="34" charset="-122"/>
              </a:rPr>
              <a:t>产业分布计划</a:t>
            </a:r>
          </a:p>
        </p:txBody>
      </p:sp>
      <p:sp>
        <p:nvSpPr>
          <p:cNvPr id="14" name="TextBox 13"/>
          <p:cNvSpPr txBox="1"/>
          <p:nvPr/>
        </p:nvSpPr>
        <p:spPr>
          <a:xfrm>
            <a:off x="2013807" y="3524295"/>
            <a:ext cx="8395143" cy="1385379"/>
          </a:xfrm>
          <a:prstGeom prst="rect">
            <a:avLst/>
          </a:prstGeom>
          <a:noFill/>
        </p:spPr>
        <p:txBody>
          <a:bodyPr wrap="square" rtlCol="0">
            <a:spAutoFit/>
          </a:bodyPr>
          <a:lstStyle/>
          <a:p>
            <a:pPr>
              <a:lnSpc>
                <a:spcPct val="150000"/>
              </a:lnSpc>
            </a:pPr>
            <a:r>
              <a:rPr lang="zh-CN" altLang="en-US" sz="1865" dirty="0">
                <a:solidFill>
                  <a:schemeClr val="tx1">
                    <a:lumMod val="75000"/>
                    <a:lumOff val="25000"/>
                  </a:schemeClr>
                </a:solidFill>
                <a:latin typeface="微软雅黑" panose="020B0503020204020204" pitchFamily="34" charset="-122"/>
                <a:ea typeface="微软雅黑" panose="020B0503020204020204" pitchFamily="34" charset="-122"/>
              </a:rPr>
              <a:t>在此输入章节概述文本内容，文字尽量言简意赅的描述本章节的基本内容即可专业设计在此输入章节概述文本内容，文字尽量言简意赅的描述本章节的基本内容即可专业设计</a:t>
            </a:r>
            <a:r>
              <a:rPr lang="en-US" altLang="zh-CN" sz="1865" dirty="0">
                <a:solidFill>
                  <a:schemeClr val="tx1">
                    <a:lumMod val="75000"/>
                    <a:lumOff val="25000"/>
                  </a:schemeClr>
                </a:solidFill>
                <a:latin typeface="微软雅黑" panose="020B0503020204020204" pitchFamily="34" charset="-122"/>
                <a:ea typeface="微软雅黑" panose="020B0503020204020204" pitchFamily="34" charset="-122"/>
              </a:rPr>
              <a:t>~~~</a:t>
            </a:r>
            <a:endParaRPr lang="zh-CN" altLang="en-US" sz="1865"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5" name="文本框 14"/>
          <p:cNvSpPr txBox="1"/>
          <p:nvPr/>
        </p:nvSpPr>
        <p:spPr>
          <a:xfrm>
            <a:off x="12192000" y="9372600"/>
            <a:ext cx="877163" cy="369332"/>
          </a:xfrm>
          <a:prstGeom prst="rect">
            <a:avLst/>
          </a:prstGeom>
          <a:noFill/>
        </p:spPr>
        <p:txBody>
          <a:bodyPr wrap="none" rtlCol="0">
            <a:spAutoFit/>
          </a:bodyPr>
          <a:lstStyle/>
          <a:p>
            <a:r>
              <a:rPr lang="zh-CN" altLang="en-US" dirty="0"/>
              <a:t>延时符</a:t>
            </a:r>
          </a:p>
        </p:txBody>
      </p:sp>
    </p:spTree>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childTnLst>
                          </p:cTn>
                        </p:par>
                        <p:par>
                          <p:cTn id="16" fill="hold">
                            <p:stCondLst>
                              <p:cond delay="500"/>
                            </p:stCondLst>
                            <p:childTnLst>
                              <p:par>
                                <p:cTn id="17" presetID="53" presetClass="entr" presetSubtype="16"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p:cTn id="19" dur="500" fill="hold"/>
                                        <p:tgtEl>
                                          <p:spTgt spid="23"/>
                                        </p:tgtEl>
                                        <p:attrNameLst>
                                          <p:attrName>ppt_w</p:attrName>
                                        </p:attrNameLst>
                                      </p:cBhvr>
                                      <p:tavLst>
                                        <p:tav tm="0">
                                          <p:val>
                                            <p:fltVal val="0"/>
                                          </p:val>
                                        </p:tav>
                                        <p:tav tm="100000">
                                          <p:val>
                                            <p:strVal val="#ppt_w"/>
                                          </p:val>
                                        </p:tav>
                                      </p:tavLst>
                                    </p:anim>
                                    <p:anim calcmode="lin" valueType="num">
                                      <p:cBhvr>
                                        <p:cTn id="20" dur="500" fill="hold"/>
                                        <p:tgtEl>
                                          <p:spTgt spid="23"/>
                                        </p:tgtEl>
                                        <p:attrNameLst>
                                          <p:attrName>ppt_h</p:attrName>
                                        </p:attrNameLst>
                                      </p:cBhvr>
                                      <p:tavLst>
                                        <p:tav tm="0">
                                          <p:val>
                                            <p:fltVal val="0"/>
                                          </p:val>
                                        </p:tav>
                                        <p:tav tm="100000">
                                          <p:val>
                                            <p:strVal val="#ppt_h"/>
                                          </p:val>
                                        </p:tav>
                                      </p:tavLst>
                                    </p:anim>
                                    <p:animEffect transition="in" filter="fade">
                                      <p:cBhvr>
                                        <p:cTn id="21" dur="500"/>
                                        <p:tgtEl>
                                          <p:spTgt spid="23"/>
                                        </p:tgtEl>
                                      </p:cBhvr>
                                    </p:animEffect>
                                  </p:childTnLst>
                                </p:cTn>
                              </p:par>
                            </p:childTnLst>
                          </p:cTn>
                        </p:par>
                        <p:par>
                          <p:cTn id="22" fill="hold">
                            <p:stCondLst>
                              <p:cond delay="1000"/>
                            </p:stCondLst>
                            <p:childTnLst>
                              <p:par>
                                <p:cTn id="23" presetID="12" presetClass="entr" presetSubtype="4" fill="hold" grpId="0" nodeType="afterEffect">
                                  <p:stCondLst>
                                    <p:cond delay="0"/>
                                  </p:stCondLst>
                                  <p:iterate type="lt">
                                    <p:tmPct val="10000"/>
                                  </p:iterate>
                                  <p:childTnLst>
                                    <p:set>
                                      <p:cBhvr>
                                        <p:cTn id="24" dur="1" fill="hold">
                                          <p:stCondLst>
                                            <p:cond delay="0"/>
                                          </p:stCondLst>
                                        </p:cTn>
                                        <p:tgtEl>
                                          <p:spTgt spid="39"/>
                                        </p:tgtEl>
                                        <p:attrNameLst>
                                          <p:attrName>style.visibility</p:attrName>
                                        </p:attrNameLst>
                                      </p:cBhvr>
                                      <p:to>
                                        <p:strVal val="visible"/>
                                      </p:to>
                                    </p:set>
                                    <p:anim calcmode="lin" valueType="num">
                                      <p:cBhvr additive="base">
                                        <p:cTn id="25" dur="500"/>
                                        <p:tgtEl>
                                          <p:spTgt spid="39"/>
                                        </p:tgtEl>
                                        <p:attrNameLst>
                                          <p:attrName>ppt_y</p:attrName>
                                        </p:attrNameLst>
                                      </p:cBhvr>
                                      <p:tavLst>
                                        <p:tav tm="0">
                                          <p:val>
                                            <p:strVal val="#ppt_y+#ppt_h*1.125000"/>
                                          </p:val>
                                        </p:tav>
                                        <p:tav tm="100000">
                                          <p:val>
                                            <p:strVal val="#ppt_y"/>
                                          </p:val>
                                        </p:tav>
                                      </p:tavLst>
                                    </p:anim>
                                    <p:animEffect transition="in" filter="wipe(up)">
                                      <p:cBhvr>
                                        <p:cTn id="26" dur="500"/>
                                        <p:tgtEl>
                                          <p:spTgt spid="39"/>
                                        </p:tgtEl>
                                      </p:cBhvr>
                                    </p:animEffect>
                                  </p:childTnLst>
                                </p:cTn>
                              </p:par>
                            </p:childTnLst>
                          </p:cTn>
                        </p:par>
                        <p:par>
                          <p:cTn id="27" fill="hold">
                            <p:stCondLst>
                              <p:cond delay="1750"/>
                            </p:stCondLst>
                            <p:childTnLst>
                              <p:par>
                                <p:cTn id="28" presetID="10" presetClass="entr" presetSubtype="0"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fade">
                                      <p:cBhvr>
                                        <p:cTn id="30" dur="500"/>
                                        <p:tgtEl>
                                          <p:spTgt spid="40"/>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Effect transition="in" filter="fade">
                                      <p:cBhvr>
                                        <p:cTn id="33" dur="500"/>
                                        <p:tgtEl>
                                          <p:spTgt spid="41"/>
                                        </p:tgtEl>
                                      </p:cBhvr>
                                    </p:animEffect>
                                  </p:childTnLst>
                                </p:cTn>
                              </p:par>
                            </p:childTnLst>
                          </p:cTn>
                        </p:par>
                        <p:par>
                          <p:cTn id="34" fill="hold">
                            <p:stCondLst>
                              <p:cond delay="2250"/>
                            </p:stCondLst>
                            <p:childTnLst>
                              <p:par>
                                <p:cTn id="35" presetID="10"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500"/>
                                        <p:tgtEl>
                                          <p:spTgt spid="13"/>
                                        </p:tgtEl>
                                      </p:cBhvr>
                                    </p:animEffect>
                                  </p:childTnLst>
                                </p:cTn>
                              </p:par>
                            </p:childTnLst>
                          </p:cTn>
                        </p:par>
                        <p:par>
                          <p:cTn id="41" fill="hold">
                            <p:stCondLst>
                              <p:cond delay="2750"/>
                            </p:stCondLst>
                            <p:childTnLst>
                              <p:par>
                                <p:cTn id="42" presetID="22" presetClass="entr" presetSubtype="1"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wipe(up)">
                                      <p:cBhvr>
                                        <p:cTn id="44" dur="1000"/>
                                        <p:tgtEl>
                                          <p:spTgt spid="14"/>
                                        </p:tgtEl>
                                      </p:cBhvr>
                                    </p:animEffect>
                                  </p:childTnLst>
                                </p:cTn>
                              </p:par>
                            </p:childTnLst>
                          </p:cTn>
                        </p:par>
                        <p:par>
                          <p:cTn id="45" fill="hold">
                            <p:stCondLst>
                              <p:cond delay="3750"/>
                            </p:stCondLst>
                            <p:childTnLst>
                              <p:par>
                                <p:cTn id="46" presetID="22" presetClass="entr" presetSubtype="4"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wipe(down)">
                                      <p:cBhvr>
                                        <p:cTn id="48"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2" grpId="0" animBg="1"/>
      <p:bldP spid="23" grpId="0"/>
      <p:bldP spid="39" grpId="0"/>
      <p:bldP spid="40" grpId="0"/>
      <p:bldP spid="41" grpId="0"/>
      <p:bldP spid="12" grpId="0"/>
      <p:bldP spid="13" grpId="0"/>
      <p:bldP spid="14" grpId="0"/>
      <p:bldP spid="1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1335123" y="451832"/>
            <a:ext cx="3549113" cy="646331"/>
          </a:xfrm>
          <a:prstGeom prst="rect">
            <a:avLst/>
          </a:prstGeom>
        </p:spPr>
        <p:txBody>
          <a:bodyPr wrap="none">
            <a:spAutoFit/>
          </a:bodyPr>
          <a:lstStyle/>
          <a:p>
            <a:r>
              <a:rPr lang="en-US" altLang="zh-CN" sz="3600" b="1" dirty="0">
                <a:solidFill>
                  <a:srgbClr val="FFFFFF"/>
                </a:solidFill>
                <a:latin typeface="+mn-ea"/>
                <a:cs typeface="+mn-ea"/>
              </a:rPr>
              <a:t>Part 4 </a:t>
            </a:r>
            <a:r>
              <a:rPr lang="zh-CN" altLang="en-US" sz="3600" b="1" dirty="0">
                <a:solidFill>
                  <a:srgbClr val="FFFFFF"/>
                </a:solidFill>
                <a:latin typeface="+mn-ea"/>
                <a:cs typeface="+mn-ea"/>
              </a:rPr>
              <a:t>新年计划</a:t>
            </a:r>
          </a:p>
        </p:txBody>
      </p:sp>
      <p:graphicFrame>
        <p:nvGraphicFramePr>
          <p:cNvPr id="8" name="表格 7"/>
          <p:cNvGraphicFramePr>
            <a:graphicFrameLocks noGrp="1"/>
          </p:cNvGraphicFramePr>
          <p:nvPr/>
        </p:nvGraphicFramePr>
        <p:xfrm>
          <a:off x="263526" y="1566332"/>
          <a:ext cx="11642924" cy="3373963"/>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3952664">
                  <a:extLst>
                    <a:ext uri="{9D8B030D-6E8A-4147-A177-3AD203B41FA5}">
                      <a16:colId xmlns:a16="http://schemas.microsoft.com/office/drawing/2014/main" val="20000"/>
                    </a:ext>
                  </a:extLst>
                </a:gridCol>
                <a:gridCol w="2563420">
                  <a:extLst>
                    <a:ext uri="{9D8B030D-6E8A-4147-A177-3AD203B41FA5}">
                      <a16:colId xmlns:a16="http://schemas.microsoft.com/office/drawing/2014/main" val="20001"/>
                    </a:ext>
                  </a:extLst>
                </a:gridCol>
                <a:gridCol w="2563420">
                  <a:extLst>
                    <a:ext uri="{9D8B030D-6E8A-4147-A177-3AD203B41FA5}">
                      <a16:colId xmlns:a16="http://schemas.microsoft.com/office/drawing/2014/main" val="20002"/>
                    </a:ext>
                  </a:extLst>
                </a:gridCol>
                <a:gridCol w="2563420">
                  <a:extLst>
                    <a:ext uri="{9D8B030D-6E8A-4147-A177-3AD203B41FA5}">
                      <a16:colId xmlns:a16="http://schemas.microsoft.com/office/drawing/2014/main" val="20003"/>
                    </a:ext>
                  </a:extLst>
                </a:gridCol>
              </a:tblGrid>
              <a:tr h="986448">
                <a:tc>
                  <a:txBody>
                    <a:bodyPr/>
                    <a:lstStyle/>
                    <a:p>
                      <a:pPr algn="ctr"/>
                      <a:r>
                        <a:rPr lang="zh-CN" altLang="en-US" sz="2000" dirty="0">
                          <a:solidFill>
                            <a:srgbClr val="87B0C7"/>
                          </a:solidFill>
                          <a:ea typeface="+mn-ea"/>
                          <a:cs typeface="+mn-ea"/>
                        </a:rPr>
                        <a:t>标题</a:t>
                      </a: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zh-CN" altLang="en-US" sz="2400" b="1" dirty="0">
                          <a:solidFill>
                            <a:srgbClr val="87B0C7"/>
                          </a:solidFill>
                          <a:latin typeface="+mn-ea"/>
                          <a:ea typeface="+mn-ea"/>
                          <a:cs typeface="+mn-ea"/>
                        </a:rPr>
                        <a:t>股本</a:t>
                      </a: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zh-CN" altLang="en-US" sz="2400" b="1" dirty="0">
                          <a:solidFill>
                            <a:srgbClr val="87B0C7"/>
                          </a:solidFill>
                          <a:latin typeface="+mn-ea"/>
                          <a:ea typeface="+mn-ea"/>
                          <a:cs typeface="+mn-ea"/>
                        </a:rPr>
                        <a:t>股价</a:t>
                      </a: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zh-CN" altLang="en-US" sz="2400" b="1" dirty="0">
                          <a:solidFill>
                            <a:srgbClr val="87B0C7"/>
                          </a:solidFill>
                          <a:latin typeface="+mn-ea"/>
                          <a:ea typeface="+mn-ea"/>
                          <a:cs typeface="+mn-ea"/>
                        </a:rPr>
                        <a:t>融资</a:t>
                      </a: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477503">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1200" dirty="0">
                          <a:solidFill>
                            <a:schemeClr val="bg1"/>
                          </a:solidFill>
                          <a:ea typeface="+mn-ea"/>
                          <a:cs typeface="+mn-ea"/>
                        </a:rPr>
                        <a:t>标题</a:t>
                      </a: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zh-CN" sz="1200" dirty="0">
                          <a:solidFill>
                            <a:schemeClr val="bg1"/>
                          </a:solidFill>
                          <a:latin typeface="+mn-ea"/>
                          <a:ea typeface="+mn-ea"/>
                          <a:cs typeface="+mn-ea"/>
                        </a:rPr>
                        <a:t>650,000</a:t>
                      </a:r>
                      <a:r>
                        <a:rPr lang="zh-CN" altLang="en-US" sz="1200" dirty="0">
                          <a:solidFill>
                            <a:schemeClr val="bg1"/>
                          </a:solidFill>
                          <a:latin typeface="+mn-ea"/>
                          <a:ea typeface="+mn-ea"/>
                          <a:cs typeface="+mn-ea"/>
                        </a:rPr>
                        <a:t>股</a:t>
                      </a: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zh-CN" sz="1200" dirty="0">
                          <a:solidFill>
                            <a:schemeClr val="bg1"/>
                          </a:solidFill>
                          <a:latin typeface="+mn-ea"/>
                          <a:ea typeface="+mn-ea"/>
                          <a:cs typeface="+mn-ea"/>
                        </a:rPr>
                        <a:t>2.6</a:t>
                      </a:r>
                      <a:r>
                        <a:rPr lang="zh-CN" altLang="en-US" sz="1200" dirty="0">
                          <a:solidFill>
                            <a:schemeClr val="bg1"/>
                          </a:solidFill>
                          <a:latin typeface="+mn-ea"/>
                          <a:ea typeface="+mn-ea"/>
                          <a:cs typeface="+mn-ea"/>
                        </a:rPr>
                        <a:t>元</a:t>
                      </a:r>
                      <a:r>
                        <a:rPr lang="en-US" altLang="zh-CN" sz="1200" dirty="0">
                          <a:solidFill>
                            <a:schemeClr val="bg1"/>
                          </a:solidFill>
                          <a:latin typeface="+mn-ea"/>
                          <a:ea typeface="+mn-ea"/>
                          <a:cs typeface="+mn-ea"/>
                        </a:rPr>
                        <a:t>/</a:t>
                      </a:r>
                      <a:r>
                        <a:rPr lang="zh-CN" altLang="en-US" sz="1200" dirty="0">
                          <a:solidFill>
                            <a:schemeClr val="bg1"/>
                          </a:solidFill>
                          <a:latin typeface="+mn-ea"/>
                          <a:ea typeface="+mn-ea"/>
                          <a:cs typeface="+mn-ea"/>
                        </a:rPr>
                        <a:t>股</a:t>
                      </a: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zh-CN" sz="1400" dirty="0">
                          <a:solidFill>
                            <a:schemeClr val="bg1"/>
                          </a:solidFill>
                          <a:latin typeface="+mn-ea"/>
                          <a:ea typeface="+mn-ea"/>
                          <a:cs typeface="+mn-ea"/>
                        </a:rPr>
                        <a:t>169</a:t>
                      </a:r>
                      <a:r>
                        <a:rPr lang="zh-CN" altLang="en-US" sz="1400" dirty="0">
                          <a:solidFill>
                            <a:schemeClr val="bg1"/>
                          </a:solidFill>
                          <a:latin typeface="+mn-ea"/>
                          <a:ea typeface="+mn-ea"/>
                          <a:cs typeface="+mn-ea"/>
                        </a:rPr>
                        <a:t>万元</a:t>
                      </a: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77503">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1200" dirty="0">
                          <a:solidFill>
                            <a:schemeClr val="bg1"/>
                          </a:solidFill>
                          <a:ea typeface="+mn-ea"/>
                          <a:cs typeface="+mn-ea"/>
                        </a:rPr>
                        <a:t>标题</a:t>
                      </a: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lang="en-US" altLang="zh-CN" sz="1400" kern="1200" dirty="0">
                          <a:solidFill>
                            <a:schemeClr val="bg1"/>
                          </a:solidFill>
                          <a:latin typeface="+mn-ea"/>
                          <a:ea typeface="+mn-ea"/>
                          <a:cs typeface="+mn-ea"/>
                        </a:rPr>
                        <a:t>1,100,000</a:t>
                      </a:r>
                      <a:r>
                        <a:rPr lang="zh-CN" altLang="en-US" sz="1400" kern="1200" dirty="0">
                          <a:solidFill>
                            <a:schemeClr val="bg1"/>
                          </a:solidFill>
                          <a:latin typeface="+mn-ea"/>
                          <a:ea typeface="+mn-ea"/>
                          <a:cs typeface="+mn-ea"/>
                        </a:rPr>
                        <a:t>股</a:t>
                      </a: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lang="en-US" altLang="zh-CN" sz="1400" kern="1200" dirty="0">
                          <a:solidFill>
                            <a:schemeClr val="bg1"/>
                          </a:solidFill>
                          <a:latin typeface="+mn-ea"/>
                          <a:ea typeface="+mn-ea"/>
                          <a:cs typeface="+mn-ea"/>
                        </a:rPr>
                        <a:t>6</a:t>
                      </a:r>
                      <a:r>
                        <a:rPr lang="zh-CN" altLang="en-US" sz="1400" kern="1200" dirty="0">
                          <a:solidFill>
                            <a:schemeClr val="bg1"/>
                          </a:solidFill>
                          <a:latin typeface="+mn-ea"/>
                          <a:ea typeface="+mn-ea"/>
                          <a:cs typeface="+mn-ea"/>
                        </a:rPr>
                        <a:t>元</a:t>
                      </a:r>
                      <a:r>
                        <a:rPr lang="en-US" altLang="zh-CN" sz="1400" kern="1200" dirty="0">
                          <a:solidFill>
                            <a:schemeClr val="bg1"/>
                          </a:solidFill>
                          <a:latin typeface="+mn-ea"/>
                          <a:ea typeface="+mn-ea"/>
                          <a:cs typeface="+mn-ea"/>
                        </a:rPr>
                        <a:t>/</a:t>
                      </a:r>
                      <a:r>
                        <a:rPr lang="zh-CN" altLang="en-US" sz="1400" kern="1200" dirty="0">
                          <a:solidFill>
                            <a:schemeClr val="bg1"/>
                          </a:solidFill>
                          <a:latin typeface="+mn-ea"/>
                          <a:ea typeface="+mn-ea"/>
                          <a:cs typeface="+mn-ea"/>
                        </a:rPr>
                        <a:t>股</a:t>
                      </a: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lang="en-US" altLang="zh-CN" sz="1400" kern="1200" dirty="0">
                          <a:solidFill>
                            <a:schemeClr val="bg1"/>
                          </a:solidFill>
                          <a:latin typeface="+mn-ea"/>
                          <a:ea typeface="+mn-ea"/>
                          <a:cs typeface="+mn-ea"/>
                        </a:rPr>
                        <a:t>270</a:t>
                      </a:r>
                      <a:r>
                        <a:rPr lang="zh-CN" altLang="en-US" sz="1400" kern="1200" dirty="0">
                          <a:solidFill>
                            <a:schemeClr val="bg1"/>
                          </a:solidFill>
                          <a:latin typeface="+mn-ea"/>
                          <a:ea typeface="+mn-ea"/>
                          <a:cs typeface="+mn-ea"/>
                        </a:rPr>
                        <a:t>万元</a:t>
                      </a: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77503">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1200" dirty="0">
                          <a:solidFill>
                            <a:schemeClr val="bg1"/>
                          </a:solidFill>
                          <a:ea typeface="+mn-ea"/>
                          <a:cs typeface="+mn-ea"/>
                        </a:rPr>
                        <a:t>标题</a:t>
                      </a: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lang="en-US" altLang="zh-CN" sz="1400" b="1" kern="1200" dirty="0">
                          <a:solidFill>
                            <a:schemeClr val="bg1"/>
                          </a:solidFill>
                          <a:latin typeface="+mn-ea"/>
                          <a:ea typeface="+mn-ea"/>
                          <a:cs typeface="+mn-ea"/>
                        </a:rPr>
                        <a:t>1,460,000</a:t>
                      </a:r>
                      <a:r>
                        <a:rPr lang="zh-CN" altLang="en-US" sz="1400" b="1" kern="1200" dirty="0">
                          <a:solidFill>
                            <a:schemeClr val="bg1"/>
                          </a:solidFill>
                          <a:latin typeface="+mn-ea"/>
                          <a:ea typeface="+mn-ea"/>
                          <a:cs typeface="+mn-ea"/>
                        </a:rPr>
                        <a:t>股</a:t>
                      </a: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lang="en-US" altLang="zh-CN" sz="1400" b="1" kern="1200" dirty="0">
                          <a:solidFill>
                            <a:schemeClr val="bg1"/>
                          </a:solidFill>
                          <a:latin typeface="+mn-ea"/>
                          <a:ea typeface="+mn-ea"/>
                          <a:cs typeface="+mn-ea"/>
                        </a:rPr>
                        <a:t>12.5</a:t>
                      </a:r>
                      <a:r>
                        <a:rPr lang="zh-CN" altLang="en-US" sz="1400" b="1" kern="1200" dirty="0">
                          <a:solidFill>
                            <a:schemeClr val="bg1"/>
                          </a:solidFill>
                          <a:latin typeface="+mn-ea"/>
                          <a:ea typeface="+mn-ea"/>
                          <a:cs typeface="+mn-ea"/>
                        </a:rPr>
                        <a:t>元</a:t>
                      </a:r>
                      <a:r>
                        <a:rPr lang="en-US" altLang="zh-CN" sz="1400" b="1" kern="1200" dirty="0">
                          <a:solidFill>
                            <a:schemeClr val="bg1"/>
                          </a:solidFill>
                          <a:latin typeface="+mn-ea"/>
                          <a:ea typeface="+mn-ea"/>
                          <a:cs typeface="+mn-ea"/>
                        </a:rPr>
                        <a:t>/</a:t>
                      </a:r>
                      <a:r>
                        <a:rPr lang="zh-CN" altLang="en-US" sz="1400" b="1" kern="1200" dirty="0">
                          <a:solidFill>
                            <a:schemeClr val="bg1"/>
                          </a:solidFill>
                          <a:latin typeface="+mn-ea"/>
                          <a:ea typeface="+mn-ea"/>
                          <a:cs typeface="+mn-ea"/>
                        </a:rPr>
                        <a:t>股</a:t>
                      </a: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lang="en-US" altLang="zh-CN" sz="1400" b="1" kern="1200" dirty="0">
                          <a:solidFill>
                            <a:schemeClr val="bg1"/>
                          </a:solidFill>
                          <a:latin typeface="+mn-ea"/>
                          <a:ea typeface="+mn-ea"/>
                          <a:cs typeface="+mn-ea"/>
                        </a:rPr>
                        <a:t>450</a:t>
                      </a:r>
                      <a:r>
                        <a:rPr lang="zh-CN" altLang="en-US" sz="1400" b="1" kern="1200" dirty="0">
                          <a:solidFill>
                            <a:schemeClr val="bg1"/>
                          </a:solidFill>
                          <a:latin typeface="+mn-ea"/>
                          <a:ea typeface="+mn-ea"/>
                          <a:cs typeface="+mn-ea"/>
                        </a:rPr>
                        <a:t>万元</a:t>
                      </a: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77503">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1200" dirty="0">
                          <a:solidFill>
                            <a:schemeClr val="bg1"/>
                          </a:solidFill>
                          <a:ea typeface="+mn-ea"/>
                          <a:cs typeface="+mn-ea"/>
                        </a:rPr>
                        <a:t>标题</a:t>
                      </a: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zh-CN" altLang="en-US" sz="1400" b="1" dirty="0">
                          <a:solidFill>
                            <a:schemeClr val="bg1"/>
                          </a:solidFill>
                          <a:latin typeface="+mn-ea"/>
                          <a:ea typeface="+mn-ea"/>
                          <a:cs typeface="+mn-ea"/>
                        </a:rPr>
                        <a:t>股本</a:t>
                      </a: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zh-CN" altLang="en-US" sz="1400" b="1" kern="1200" dirty="0">
                          <a:solidFill>
                            <a:schemeClr val="bg1"/>
                          </a:solidFill>
                          <a:latin typeface="+mj-ea"/>
                          <a:ea typeface="+mn-ea"/>
                          <a:cs typeface="+mn-ea"/>
                        </a:rPr>
                        <a:t>股价</a:t>
                      </a: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zh-CN" altLang="en-US" sz="1400" b="1" dirty="0">
                          <a:solidFill>
                            <a:schemeClr val="bg1"/>
                          </a:solidFill>
                          <a:latin typeface="+mn-ea"/>
                          <a:ea typeface="+mn-ea"/>
                          <a:cs typeface="+mn-ea"/>
                        </a:rPr>
                        <a:t>融资</a:t>
                      </a: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77503">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1200" dirty="0">
                          <a:solidFill>
                            <a:schemeClr val="bg1"/>
                          </a:solidFill>
                          <a:ea typeface="+mn-ea"/>
                          <a:cs typeface="+mn-ea"/>
                        </a:rPr>
                        <a:t>标题</a:t>
                      </a: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zh-CN" sz="1200" dirty="0">
                          <a:solidFill>
                            <a:schemeClr val="bg1"/>
                          </a:solidFill>
                          <a:latin typeface="+mn-ea"/>
                          <a:ea typeface="+mn-ea"/>
                          <a:cs typeface="+mn-ea"/>
                        </a:rPr>
                        <a:t>650,000</a:t>
                      </a:r>
                      <a:r>
                        <a:rPr lang="zh-CN" altLang="en-US" sz="1200" dirty="0">
                          <a:solidFill>
                            <a:schemeClr val="bg1"/>
                          </a:solidFill>
                          <a:latin typeface="+mn-ea"/>
                          <a:ea typeface="+mn-ea"/>
                          <a:cs typeface="+mn-ea"/>
                        </a:rPr>
                        <a:t>股</a:t>
                      </a: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zh-CN" sz="1200" dirty="0">
                          <a:solidFill>
                            <a:schemeClr val="bg1"/>
                          </a:solidFill>
                          <a:latin typeface="+mn-ea"/>
                          <a:ea typeface="+mn-ea"/>
                          <a:cs typeface="+mn-ea"/>
                        </a:rPr>
                        <a:t>2.6</a:t>
                      </a:r>
                      <a:r>
                        <a:rPr lang="zh-CN" altLang="en-US" sz="1200" dirty="0">
                          <a:solidFill>
                            <a:schemeClr val="bg1"/>
                          </a:solidFill>
                          <a:latin typeface="+mn-ea"/>
                          <a:ea typeface="+mn-ea"/>
                          <a:cs typeface="+mn-ea"/>
                        </a:rPr>
                        <a:t>元</a:t>
                      </a:r>
                      <a:r>
                        <a:rPr lang="en-US" altLang="zh-CN" sz="1200" dirty="0">
                          <a:solidFill>
                            <a:schemeClr val="bg1"/>
                          </a:solidFill>
                          <a:latin typeface="+mn-ea"/>
                          <a:ea typeface="+mn-ea"/>
                          <a:cs typeface="+mn-ea"/>
                        </a:rPr>
                        <a:t>/</a:t>
                      </a:r>
                      <a:r>
                        <a:rPr lang="zh-CN" altLang="en-US" sz="1200" dirty="0">
                          <a:solidFill>
                            <a:schemeClr val="bg1"/>
                          </a:solidFill>
                          <a:latin typeface="+mn-ea"/>
                          <a:ea typeface="+mn-ea"/>
                          <a:cs typeface="+mn-ea"/>
                        </a:rPr>
                        <a:t>股</a:t>
                      </a: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zh-CN" sz="1400" dirty="0">
                          <a:solidFill>
                            <a:schemeClr val="bg1"/>
                          </a:solidFill>
                          <a:latin typeface="+mn-ea"/>
                          <a:ea typeface="+mn-ea"/>
                          <a:cs typeface="+mn-ea"/>
                        </a:rPr>
                        <a:t>169</a:t>
                      </a:r>
                      <a:r>
                        <a:rPr lang="zh-CN" altLang="en-US" sz="1400" dirty="0">
                          <a:solidFill>
                            <a:schemeClr val="bg1"/>
                          </a:solidFill>
                          <a:latin typeface="+mn-ea"/>
                          <a:ea typeface="+mn-ea"/>
                          <a:cs typeface="+mn-ea"/>
                        </a:rPr>
                        <a:t>万元</a:t>
                      </a: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sp>
        <p:nvSpPr>
          <p:cNvPr id="9" name="文本框 8"/>
          <p:cNvSpPr txBox="1"/>
          <p:nvPr/>
        </p:nvSpPr>
        <p:spPr>
          <a:xfrm>
            <a:off x="225083" y="4944523"/>
            <a:ext cx="2678176" cy="1569660"/>
          </a:xfrm>
          <a:prstGeom prst="rect">
            <a:avLst/>
          </a:prstGeom>
          <a:noFill/>
        </p:spPr>
        <p:txBody>
          <a:bodyPr wrap="square" rtlCol="0">
            <a:spAutoFit/>
          </a:bodyPr>
          <a:lstStyle/>
          <a:p>
            <a:r>
              <a:rPr lang="en-US" altLang="zh-CN" sz="9600" b="1" dirty="0">
                <a:solidFill>
                  <a:schemeClr val="bg1"/>
                </a:solidFill>
                <a:effectLst>
                  <a:outerShdw blurRad="38100" dist="38100" dir="2700000" algn="tl">
                    <a:srgbClr val="000000">
                      <a:alpha val="43137"/>
                    </a:srgbClr>
                  </a:outerShdw>
                </a:effectLst>
                <a:cs typeface="+mn-ea"/>
              </a:rPr>
              <a:t>71%</a:t>
            </a:r>
            <a:endParaRPr lang="zh-CN" altLang="en-US" sz="9600" b="1" dirty="0">
              <a:solidFill>
                <a:schemeClr val="bg1"/>
              </a:solidFill>
              <a:effectLst>
                <a:outerShdw blurRad="38100" dist="38100" dir="2700000" algn="tl">
                  <a:srgbClr val="000000">
                    <a:alpha val="43137"/>
                  </a:srgbClr>
                </a:outerShdw>
              </a:effectLst>
              <a:cs typeface="+mn-ea"/>
            </a:endParaRPr>
          </a:p>
        </p:txBody>
      </p:sp>
      <p:sp>
        <p:nvSpPr>
          <p:cNvPr id="16" name="文本框 8"/>
          <p:cNvSpPr txBox="1"/>
          <p:nvPr/>
        </p:nvSpPr>
        <p:spPr>
          <a:xfrm>
            <a:off x="2764057" y="5624559"/>
            <a:ext cx="4074893" cy="932563"/>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30000"/>
              </a:lnSpc>
            </a:pPr>
            <a:r>
              <a:rPr lang="zh-CN" altLang="en-US" sz="1400" dirty="0">
                <a:solidFill>
                  <a:schemeClr val="bg1"/>
                </a:solidFill>
                <a:latin typeface="+mn-ea"/>
                <a:cs typeface="+mn-ea"/>
              </a:rPr>
              <a:t>标题数字等都可以通过点击和重新输入进行更改，和重新输入进行更改，顶部“开始”面板中可以对字体、字号、颜色、行距等进行修改。</a:t>
            </a:r>
          </a:p>
        </p:txBody>
      </p:sp>
      <p:sp>
        <p:nvSpPr>
          <p:cNvPr id="17" name="矩形 16"/>
          <p:cNvSpPr/>
          <p:nvPr/>
        </p:nvSpPr>
        <p:spPr>
          <a:xfrm>
            <a:off x="2764057" y="5099177"/>
            <a:ext cx="3740372" cy="449290"/>
          </a:xfrm>
          <a:prstGeom prst="rect">
            <a:avLst/>
          </a:prstGeom>
        </p:spPr>
        <p:txBody>
          <a:bodyPr wrap="square">
            <a:spAutoFit/>
          </a:bodyPr>
          <a:lstStyle/>
          <a:p>
            <a:pPr lvl="0">
              <a:lnSpc>
                <a:spcPct val="130000"/>
              </a:lnSpc>
            </a:pPr>
            <a:r>
              <a:rPr lang="zh-CN" altLang="en-US" sz="2000" b="1" dirty="0">
                <a:solidFill>
                  <a:schemeClr val="bg1"/>
                </a:solidFill>
                <a:cs typeface="+mn-ea"/>
              </a:rPr>
              <a:t>点击此处添加标题</a:t>
            </a:r>
            <a:endParaRPr lang="en-US" altLang="zh-CN" sz="2000" b="1" dirty="0">
              <a:solidFill>
                <a:schemeClr val="bg1"/>
              </a:solidFill>
              <a:cs typeface="+mn-ea"/>
            </a:endParaRPr>
          </a:p>
        </p:txBody>
      </p:sp>
      <p:sp>
        <p:nvSpPr>
          <p:cNvPr id="2" name="灯片编号占位符 1"/>
          <p:cNvSpPr>
            <a:spLocks noGrp="1"/>
          </p:cNvSpPr>
          <p:nvPr>
            <p:ph type="sldNum" sz="quarter" idx="4"/>
          </p:nvPr>
        </p:nvSpPr>
        <p:spPr/>
        <p:txBody>
          <a:bodyPr/>
          <a:lstStyle/>
          <a:p>
            <a:fld id="{D2E042B1-D278-4E51-A271-6D683C342161}" type="slidenum">
              <a:rPr lang="zh-CN" altLang="en-US" smtClean="0">
                <a:cs typeface="+mn-ea"/>
              </a:rPr>
              <a:t>36</a:t>
            </a:fld>
            <a:endParaRPr lang="zh-CN" altLang="en-US">
              <a:cs typeface="+mn-ea"/>
            </a:endParaRPr>
          </a:p>
        </p:txBody>
      </p:sp>
      <p:sp>
        <p:nvSpPr>
          <p:cNvPr id="18" name="文本框 17"/>
          <p:cNvSpPr txBox="1"/>
          <p:nvPr/>
        </p:nvSpPr>
        <p:spPr>
          <a:xfrm>
            <a:off x="12192000" y="9372600"/>
            <a:ext cx="877163" cy="369332"/>
          </a:xfrm>
          <a:prstGeom prst="rect">
            <a:avLst/>
          </a:prstGeom>
          <a:noFill/>
        </p:spPr>
        <p:txBody>
          <a:bodyPr wrap="none" rtlCol="0">
            <a:spAutoFit/>
          </a:bodyPr>
          <a:lstStyle/>
          <a:p>
            <a:r>
              <a:rPr lang="zh-CN" altLang="en-US" dirty="0"/>
              <a:t>延时符</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1250"/>
                                        <p:tgtEl>
                                          <p:spTgt spid="8"/>
                                        </p:tgtEl>
                                      </p:cBhvr>
                                    </p:animEffect>
                                  </p:childTnLst>
                                </p:cTn>
                              </p:par>
                            </p:childTnLst>
                          </p:cTn>
                        </p:par>
                        <p:par>
                          <p:cTn id="8" fill="hold">
                            <p:stCondLst>
                              <p:cond delay="1500"/>
                            </p:stCondLst>
                            <p:childTnLst>
                              <p:par>
                                <p:cTn id="9" presetID="14" presetClass="entr" presetSubtype="1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randombar(horizontal)">
                                      <p:cBhvr>
                                        <p:cTn id="11" dur="500"/>
                                        <p:tgtEl>
                                          <p:spTgt spid="9"/>
                                        </p:tgtEl>
                                      </p:cBhvr>
                                    </p:animEffect>
                                  </p:childTnLst>
                                </p:cTn>
                              </p:par>
                            </p:childTnLst>
                          </p:cTn>
                        </p:par>
                        <p:par>
                          <p:cTn id="12" fill="hold">
                            <p:stCondLst>
                              <p:cond delay="2000"/>
                            </p:stCondLst>
                            <p:childTnLst>
                              <p:par>
                                <p:cTn id="13" presetID="14" presetClass="entr" presetSubtype="10" fill="hold" grpId="0" nodeType="afterEffect">
                                  <p:stCondLst>
                                    <p:cond delay="0"/>
                                  </p:stCondLst>
                                  <p:iterate type="lt">
                                    <p:tmPct val="10000"/>
                                  </p:iterate>
                                  <p:childTnLst>
                                    <p:set>
                                      <p:cBhvr>
                                        <p:cTn id="14" dur="1" fill="hold">
                                          <p:stCondLst>
                                            <p:cond delay="0"/>
                                          </p:stCondLst>
                                        </p:cTn>
                                        <p:tgtEl>
                                          <p:spTgt spid="17"/>
                                        </p:tgtEl>
                                        <p:attrNameLst>
                                          <p:attrName>style.visibility</p:attrName>
                                        </p:attrNameLst>
                                      </p:cBhvr>
                                      <p:to>
                                        <p:strVal val="visible"/>
                                      </p:to>
                                    </p:set>
                                    <p:animEffect transition="in" filter="randombar(horizontal)">
                                      <p:cBhvr>
                                        <p:cTn id="15" dur="500"/>
                                        <p:tgtEl>
                                          <p:spTgt spid="17"/>
                                        </p:tgtEl>
                                      </p:cBhvr>
                                    </p:animEffect>
                                  </p:childTnLst>
                                </p:cTn>
                              </p:par>
                            </p:childTnLst>
                          </p:cTn>
                        </p:par>
                        <p:par>
                          <p:cTn id="16" fill="hold">
                            <p:stCondLst>
                              <p:cond delay="2599"/>
                            </p:stCondLst>
                            <p:childTnLst>
                              <p:par>
                                <p:cTn id="17" presetID="14" presetClass="entr" presetSubtype="10" fill="hold" grpId="0" nodeType="afterEffect">
                                  <p:stCondLst>
                                    <p:cond delay="0"/>
                                  </p:stCondLst>
                                  <p:iterate type="lt">
                                    <p:tmPct val="10000"/>
                                  </p:iterate>
                                  <p:childTnLst>
                                    <p:set>
                                      <p:cBhvr>
                                        <p:cTn id="18" dur="1" fill="hold">
                                          <p:stCondLst>
                                            <p:cond delay="0"/>
                                          </p:stCondLst>
                                        </p:cTn>
                                        <p:tgtEl>
                                          <p:spTgt spid="16"/>
                                        </p:tgtEl>
                                        <p:attrNameLst>
                                          <p:attrName>style.visibility</p:attrName>
                                        </p:attrNameLst>
                                      </p:cBhvr>
                                      <p:to>
                                        <p:strVal val="visible"/>
                                      </p:to>
                                    </p:set>
                                    <p:animEffect transition="in" filter="randombar(horizontal)">
                                      <p:cBhvr>
                                        <p:cTn id="19" dur="500"/>
                                        <p:tgtEl>
                                          <p:spTgt spid="16"/>
                                        </p:tgtEl>
                                      </p:cBhvr>
                                    </p:animEffect>
                                  </p:childTnLst>
                                </p:cTn>
                              </p:par>
                            </p:childTnLst>
                          </p:cTn>
                        </p:par>
                        <p:par>
                          <p:cTn id="20" fill="hold">
                            <p:stCondLst>
                              <p:cond delay="6099"/>
                            </p:stCondLst>
                            <p:childTnLst>
                              <p:par>
                                <p:cTn id="21" presetID="22" presetClass="entr" presetSubtype="4"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down)">
                                      <p:cBhvr>
                                        <p:cTn id="23"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6" grpId="0"/>
      <p:bldP spid="17" grpId="0"/>
      <p:bldP spid="1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3428999"/>
            <a:ext cx="12192000" cy="16937"/>
            <a:chOff x="0" y="3428999"/>
            <a:chExt cx="12192000" cy="16937"/>
          </a:xfrm>
        </p:grpSpPr>
        <p:cxnSp>
          <p:nvCxnSpPr>
            <p:cNvPr id="47" name="直接连接符 46"/>
            <p:cNvCxnSpPr/>
            <p:nvPr/>
          </p:nvCxnSpPr>
          <p:spPr>
            <a:xfrm>
              <a:off x="0" y="3445936"/>
              <a:ext cx="12192000" cy="0"/>
            </a:xfrm>
            <a:prstGeom prst="line">
              <a:avLst/>
            </a:prstGeom>
            <a:ln w="28575">
              <a:solidFill>
                <a:schemeClr val="bg1"/>
              </a:solidFill>
            </a:ln>
          </p:spPr>
          <p:style>
            <a:lnRef idx="1">
              <a:schemeClr val="dk1"/>
            </a:lnRef>
            <a:fillRef idx="0">
              <a:schemeClr val="dk1"/>
            </a:fillRef>
            <a:effectRef idx="0">
              <a:schemeClr val="dk1"/>
            </a:effectRef>
            <a:fontRef idx="minor">
              <a:schemeClr val="tx1"/>
            </a:fontRef>
          </p:style>
        </p:cxnSp>
        <p:cxnSp>
          <p:nvCxnSpPr>
            <p:cNvPr id="3" name="直接连接符 2"/>
            <p:cNvCxnSpPr/>
            <p:nvPr/>
          </p:nvCxnSpPr>
          <p:spPr>
            <a:xfrm>
              <a:off x="0" y="3428999"/>
              <a:ext cx="12192000" cy="0"/>
            </a:xfrm>
            <a:prstGeom prst="line">
              <a:avLst/>
            </a:prstGeom>
            <a:ln w="28575">
              <a:solidFill>
                <a:schemeClr val="bg1">
                  <a:lumMod val="65000"/>
                </a:schemeClr>
              </a:solidFill>
            </a:ln>
          </p:spPr>
          <p:style>
            <a:lnRef idx="1">
              <a:schemeClr val="dk1"/>
            </a:lnRef>
            <a:fillRef idx="0">
              <a:schemeClr val="dk1"/>
            </a:fillRef>
            <a:effectRef idx="0">
              <a:schemeClr val="dk1"/>
            </a:effectRef>
            <a:fontRef idx="minor">
              <a:schemeClr val="tx1"/>
            </a:fontRef>
          </p:style>
        </p:cxnSp>
      </p:grpSp>
      <p:sp>
        <p:nvSpPr>
          <p:cNvPr id="10" name="矩形 9"/>
          <p:cNvSpPr/>
          <p:nvPr/>
        </p:nvSpPr>
        <p:spPr>
          <a:xfrm>
            <a:off x="1335123" y="451832"/>
            <a:ext cx="3549113" cy="646331"/>
          </a:xfrm>
          <a:prstGeom prst="rect">
            <a:avLst/>
          </a:prstGeom>
        </p:spPr>
        <p:txBody>
          <a:bodyPr wrap="none">
            <a:spAutoFit/>
          </a:bodyPr>
          <a:lstStyle/>
          <a:p>
            <a:r>
              <a:rPr lang="en-US" altLang="zh-CN" sz="3600" b="1" dirty="0">
                <a:solidFill>
                  <a:schemeClr val="bg1"/>
                </a:solidFill>
                <a:latin typeface="+mn-ea"/>
                <a:cs typeface="+mn-ea"/>
              </a:rPr>
              <a:t>Part 4 </a:t>
            </a:r>
            <a:r>
              <a:rPr lang="zh-CN" altLang="en-US" sz="3600" b="1" dirty="0">
                <a:solidFill>
                  <a:schemeClr val="bg1"/>
                </a:solidFill>
                <a:latin typeface="+mn-ea"/>
                <a:cs typeface="+mn-ea"/>
              </a:rPr>
              <a:t>新年计划</a:t>
            </a:r>
          </a:p>
        </p:txBody>
      </p:sp>
      <p:grpSp>
        <p:nvGrpSpPr>
          <p:cNvPr id="62" name="组合 61"/>
          <p:cNvGrpSpPr/>
          <p:nvPr/>
        </p:nvGrpSpPr>
        <p:grpSpPr>
          <a:xfrm>
            <a:off x="261460" y="1833235"/>
            <a:ext cx="3172196" cy="3172196"/>
            <a:chOff x="664329" y="2299272"/>
            <a:chExt cx="2212236" cy="2212236"/>
          </a:xfrm>
        </p:grpSpPr>
        <p:grpSp>
          <p:nvGrpSpPr>
            <p:cNvPr id="5" name="组合 4"/>
            <p:cNvGrpSpPr/>
            <p:nvPr/>
          </p:nvGrpSpPr>
          <p:grpSpPr>
            <a:xfrm>
              <a:off x="664329" y="2299272"/>
              <a:ext cx="2212236" cy="2212236"/>
              <a:chOff x="413242" y="2498776"/>
              <a:chExt cx="1860446" cy="1860447"/>
            </a:xfrm>
          </p:grpSpPr>
          <p:sp>
            <p:nvSpPr>
              <p:cNvPr id="45" name="椭圆 44"/>
              <p:cNvSpPr/>
              <p:nvPr/>
            </p:nvSpPr>
            <p:spPr>
              <a:xfrm>
                <a:off x="413242" y="2498776"/>
                <a:ext cx="1860446" cy="1860447"/>
              </a:xfrm>
              <a:prstGeom prst="ellipse">
                <a:avLst/>
              </a:prstGeom>
              <a:gradFill flip="none" rotWithShape="1">
                <a:gsLst>
                  <a:gs pos="0">
                    <a:schemeClr val="bg1">
                      <a:lumMod val="75000"/>
                    </a:schemeClr>
                  </a:gs>
                  <a:gs pos="100000">
                    <a:schemeClr val="bg1">
                      <a:shade val="100000"/>
                      <a:satMod val="115000"/>
                    </a:schemeClr>
                  </a:gs>
                </a:gsLst>
                <a:lin ang="2700000" scaled="1"/>
                <a:tileRect/>
              </a:gra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endParaRPr>
              </a:p>
            </p:txBody>
          </p:sp>
          <p:sp>
            <p:nvSpPr>
              <p:cNvPr id="46" name="椭圆 45"/>
              <p:cNvSpPr/>
              <p:nvPr/>
            </p:nvSpPr>
            <p:spPr>
              <a:xfrm rot="10800000">
                <a:off x="621171" y="2706704"/>
                <a:ext cx="1444588" cy="1444589"/>
              </a:xfrm>
              <a:prstGeom prst="ellipse">
                <a:avLst/>
              </a:prstGeom>
              <a:gradFill flip="none" rotWithShape="1">
                <a:gsLst>
                  <a:gs pos="0">
                    <a:schemeClr val="bg1">
                      <a:lumMod val="85000"/>
                    </a:schemeClr>
                  </a:gs>
                  <a:gs pos="100000">
                    <a:schemeClr val="bg1">
                      <a:shade val="100000"/>
                      <a:satMod val="115000"/>
                    </a:schemeClr>
                  </a:gs>
                </a:gsLst>
                <a:lin ang="2700000" scaled="1"/>
                <a:tileRect/>
              </a:gra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endParaRPr>
              </a:p>
            </p:txBody>
          </p:sp>
        </p:grpSp>
        <p:sp>
          <p:nvSpPr>
            <p:cNvPr id="6" name="文本框 5"/>
            <p:cNvSpPr txBox="1"/>
            <p:nvPr/>
          </p:nvSpPr>
          <p:spPr>
            <a:xfrm>
              <a:off x="1142245" y="3060632"/>
              <a:ext cx="1149432" cy="708306"/>
            </a:xfrm>
            <a:prstGeom prst="rect">
              <a:avLst/>
            </a:prstGeom>
            <a:noFill/>
          </p:spPr>
          <p:txBody>
            <a:bodyPr wrap="none" rtlCol="0">
              <a:spAutoFit/>
            </a:bodyPr>
            <a:lstStyle/>
            <a:p>
              <a:r>
                <a:rPr lang="en-US" altLang="zh-CN" sz="6000" b="1" dirty="0">
                  <a:solidFill>
                    <a:srgbClr val="87B0C7"/>
                  </a:solidFill>
                  <a:cs typeface="+mn-ea"/>
                </a:rPr>
                <a:t>Start</a:t>
              </a:r>
              <a:endParaRPr lang="zh-CN" altLang="en-US" sz="6000" b="1" dirty="0">
                <a:solidFill>
                  <a:srgbClr val="87B0C7"/>
                </a:solidFill>
                <a:cs typeface="+mn-ea"/>
              </a:endParaRPr>
            </a:p>
          </p:txBody>
        </p:sp>
      </p:grpSp>
      <p:sp>
        <p:nvSpPr>
          <p:cNvPr id="53" name="椭圆 52"/>
          <p:cNvSpPr/>
          <p:nvPr/>
        </p:nvSpPr>
        <p:spPr>
          <a:xfrm rot="10800000">
            <a:off x="3760861" y="3233793"/>
            <a:ext cx="450021" cy="450021"/>
          </a:xfrm>
          <a:prstGeom prst="ellipse">
            <a:avLst/>
          </a:prstGeom>
          <a:gradFill flip="none" rotWithShape="1">
            <a:gsLst>
              <a:gs pos="12000">
                <a:schemeClr val="bg1">
                  <a:lumMod val="75000"/>
                </a:schemeClr>
              </a:gs>
              <a:gs pos="100000">
                <a:schemeClr val="bg1">
                  <a:shade val="100000"/>
                  <a:satMod val="115000"/>
                </a:schemeClr>
              </a:gs>
            </a:gsLst>
            <a:lin ang="2700000" scaled="1"/>
            <a:tileRect/>
          </a:gra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cs typeface="+mn-ea"/>
            </a:endParaRPr>
          </a:p>
        </p:txBody>
      </p:sp>
      <p:grpSp>
        <p:nvGrpSpPr>
          <p:cNvPr id="55" name="组合 54"/>
          <p:cNvGrpSpPr/>
          <p:nvPr/>
        </p:nvGrpSpPr>
        <p:grpSpPr>
          <a:xfrm>
            <a:off x="4565417" y="2627973"/>
            <a:ext cx="1661660" cy="1661660"/>
            <a:chOff x="4056364" y="1384713"/>
            <a:chExt cx="4088570" cy="4088570"/>
          </a:xfrm>
        </p:grpSpPr>
        <p:sp>
          <p:nvSpPr>
            <p:cNvPr id="56" name="椭圆 55"/>
            <p:cNvSpPr/>
            <p:nvPr/>
          </p:nvSpPr>
          <p:spPr>
            <a:xfrm>
              <a:off x="4500033" y="1833033"/>
              <a:ext cx="3191933" cy="3191933"/>
            </a:xfrm>
            <a:prstGeom prst="ellipse">
              <a:avLst/>
            </a:prstGeom>
            <a:solidFill>
              <a:srgbClr val="87B0C7"/>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chemeClr val="bg1"/>
                </a:solidFill>
                <a:cs typeface="+mn-ea"/>
              </a:endParaRPr>
            </a:p>
          </p:txBody>
        </p:sp>
        <p:sp>
          <p:nvSpPr>
            <p:cNvPr id="58" name="同心圆 57"/>
            <p:cNvSpPr/>
            <p:nvPr/>
          </p:nvSpPr>
          <p:spPr>
            <a:xfrm rot="10800000">
              <a:off x="4056364" y="1384713"/>
              <a:ext cx="4088570" cy="4088570"/>
            </a:xfrm>
            <a:prstGeom prst="donut">
              <a:avLst>
                <a:gd name="adj" fmla="val 14371"/>
              </a:avLst>
            </a:prstGeom>
            <a:gradFill flip="none" rotWithShape="1">
              <a:gsLst>
                <a:gs pos="12000">
                  <a:schemeClr val="bg1">
                    <a:lumMod val="75000"/>
                  </a:schemeClr>
                </a:gs>
                <a:gs pos="100000">
                  <a:schemeClr val="bg1">
                    <a:shade val="100000"/>
                    <a:satMod val="115000"/>
                  </a:schemeClr>
                </a:gs>
              </a:gsLst>
              <a:lin ang="2700000" scaled="1"/>
              <a:tileRect/>
            </a:gradFill>
            <a:ln w="15875">
              <a:noFill/>
            </a:ln>
            <a:effectLst>
              <a:outerShdw blurRad="165100" dist="88900" dir="5400000" algn="t" rotWithShape="0">
                <a:prstClr val="black">
                  <a:alpha val="5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cs typeface="+mn-ea"/>
              </a:endParaRPr>
            </a:p>
          </p:txBody>
        </p:sp>
      </p:grpSp>
      <p:sp>
        <p:nvSpPr>
          <p:cNvPr id="63" name="椭圆 62"/>
          <p:cNvSpPr/>
          <p:nvPr/>
        </p:nvSpPr>
        <p:spPr>
          <a:xfrm rot="10800000">
            <a:off x="6545706" y="3233793"/>
            <a:ext cx="450021" cy="450021"/>
          </a:xfrm>
          <a:prstGeom prst="ellipse">
            <a:avLst/>
          </a:prstGeom>
          <a:gradFill flip="none" rotWithShape="1">
            <a:gsLst>
              <a:gs pos="12000">
                <a:schemeClr val="bg1">
                  <a:lumMod val="75000"/>
                </a:schemeClr>
              </a:gs>
              <a:gs pos="100000">
                <a:schemeClr val="bg1">
                  <a:shade val="100000"/>
                  <a:satMod val="115000"/>
                </a:schemeClr>
              </a:gs>
            </a:gsLst>
            <a:lin ang="2700000" scaled="1"/>
            <a:tileRect/>
          </a:gra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cs typeface="+mn-ea"/>
            </a:endParaRPr>
          </a:p>
        </p:txBody>
      </p:sp>
      <p:grpSp>
        <p:nvGrpSpPr>
          <p:cNvPr id="64" name="组合 63"/>
          <p:cNvGrpSpPr/>
          <p:nvPr/>
        </p:nvGrpSpPr>
        <p:grpSpPr>
          <a:xfrm>
            <a:off x="7350262" y="2627973"/>
            <a:ext cx="1661660" cy="1661660"/>
            <a:chOff x="4056364" y="1384713"/>
            <a:chExt cx="4088570" cy="4088570"/>
          </a:xfrm>
        </p:grpSpPr>
        <p:sp>
          <p:nvSpPr>
            <p:cNvPr id="65" name="椭圆 64"/>
            <p:cNvSpPr/>
            <p:nvPr/>
          </p:nvSpPr>
          <p:spPr>
            <a:xfrm>
              <a:off x="4500033" y="1833033"/>
              <a:ext cx="3191933" cy="3191933"/>
            </a:xfrm>
            <a:prstGeom prst="ellipse">
              <a:avLst/>
            </a:prstGeom>
            <a:solidFill>
              <a:srgbClr val="87B0C7"/>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chemeClr val="bg1"/>
                </a:solidFill>
                <a:cs typeface="+mn-ea"/>
              </a:endParaRPr>
            </a:p>
          </p:txBody>
        </p:sp>
        <p:sp>
          <p:nvSpPr>
            <p:cNvPr id="66" name="同心圆 65"/>
            <p:cNvSpPr/>
            <p:nvPr/>
          </p:nvSpPr>
          <p:spPr>
            <a:xfrm rot="10800000">
              <a:off x="4056364" y="1384713"/>
              <a:ext cx="4088570" cy="4088570"/>
            </a:xfrm>
            <a:prstGeom prst="donut">
              <a:avLst>
                <a:gd name="adj" fmla="val 14371"/>
              </a:avLst>
            </a:prstGeom>
            <a:gradFill flip="none" rotWithShape="1">
              <a:gsLst>
                <a:gs pos="12000">
                  <a:schemeClr val="bg1">
                    <a:lumMod val="75000"/>
                  </a:schemeClr>
                </a:gs>
                <a:gs pos="100000">
                  <a:schemeClr val="bg1">
                    <a:shade val="100000"/>
                    <a:satMod val="115000"/>
                  </a:schemeClr>
                </a:gs>
              </a:gsLst>
              <a:lin ang="2700000" scaled="1"/>
              <a:tileRect/>
            </a:gradFill>
            <a:ln w="15875">
              <a:noFill/>
            </a:ln>
            <a:effectLst>
              <a:outerShdw blurRad="165100" dist="88900" dir="5400000" algn="t" rotWithShape="0">
                <a:prstClr val="black">
                  <a:alpha val="5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endParaRPr>
            </a:p>
          </p:txBody>
        </p:sp>
      </p:grpSp>
      <p:sp>
        <p:nvSpPr>
          <p:cNvPr id="67" name="椭圆 66"/>
          <p:cNvSpPr/>
          <p:nvPr/>
        </p:nvSpPr>
        <p:spPr>
          <a:xfrm rot="10800000">
            <a:off x="9331820" y="3233793"/>
            <a:ext cx="450021" cy="450021"/>
          </a:xfrm>
          <a:prstGeom prst="ellipse">
            <a:avLst/>
          </a:prstGeom>
          <a:gradFill flip="none" rotWithShape="1">
            <a:gsLst>
              <a:gs pos="12000">
                <a:schemeClr val="bg1">
                  <a:lumMod val="75000"/>
                </a:schemeClr>
              </a:gs>
              <a:gs pos="100000">
                <a:schemeClr val="bg1">
                  <a:shade val="100000"/>
                  <a:satMod val="115000"/>
                </a:schemeClr>
              </a:gs>
            </a:gsLst>
            <a:lin ang="2700000" scaled="1"/>
            <a:tileRect/>
          </a:gra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cs typeface="+mn-ea"/>
            </a:endParaRPr>
          </a:p>
        </p:txBody>
      </p:sp>
      <p:grpSp>
        <p:nvGrpSpPr>
          <p:cNvPr id="68" name="组合 67"/>
          <p:cNvGrpSpPr/>
          <p:nvPr/>
        </p:nvGrpSpPr>
        <p:grpSpPr>
          <a:xfrm>
            <a:off x="10136376" y="2627973"/>
            <a:ext cx="1661660" cy="1661660"/>
            <a:chOff x="4056364" y="1384713"/>
            <a:chExt cx="4088570" cy="4088570"/>
          </a:xfrm>
        </p:grpSpPr>
        <p:sp>
          <p:nvSpPr>
            <p:cNvPr id="69" name="椭圆 68"/>
            <p:cNvSpPr/>
            <p:nvPr/>
          </p:nvSpPr>
          <p:spPr>
            <a:xfrm>
              <a:off x="4500033" y="1833033"/>
              <a:ext cx="3191933" cy="3191933"/>
            </a:xfrm>
            <a:prstGeom prst="ellipse">
              <a:avLst/>
            </a:prstGeom>
            <a:solidFill>
              <a:srgbClr val="87B0C7"/>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chemeClr val="bg1"/>
                </a:solidFill>
                <a:cs typeface="+mn-ea"/>
              </a:endParaRPr>
            </a:p>
          </p:txBody>
        </p:sp>
        <p:sp>
          <p:nvSpPr>
            <p:cNvPr id="70" name="同心圆 69"/>
            <p:cNvSpPr/>
            <p:nvPr/>
          </p:nvSpPr>
          <p:spPr>
            <a:xfrm rot="10800000">
              <a:off x="4056364" y="1384713"/>
              <a:ext cx="4088570" cy="4088570"/>
            </a:xfrm>
            <a:prstGeom prst="donut">
              <a:avLst>
                <a:gd name="adj" fmla="val 14371"/>
              </a:avLst>
            </a:prstGeom>
            <a:gradFill flip="none" rotWithShape="1">
              <a:gsLst>
                <a:gs pos="12000">
                  <a:schemeClr val="bg1">
                    <a:lumMod val="75000"/>
                  </a:schemeClr>
                </a:gs>
                <a:gs pos="100000">
                  <a:schemeClr val="bg1">
                    <a:shade val="100000"/>
                    <a:satMod val="115000"/>
                  </a:schemeClr>
                </a:gs>
              </a:gsLst>
              <a:lin ang="2700000" scaled="1"/>
              <a:tileRect/>
            </a:gradFill>
            <a:ln w="15875">
              <a:noFill/>
            </a:ln>
            <a:effectLst>
              <a:outerShdw blurRad="165100" dist="88900" dir="5400000" algn="t" rotWithShape="0">
                <a:prstClr val="black">
                  <a:alpha val="5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endParaRPr>
            </a:p>
          </p:txBody>
        </p:sp>
      </p:grpSp>
      <p:sp>
        <p:nvSpPr>
          <p:cNvPr id="72" name="文本框 71"/>
          <p:cNvSpPr txBox="1"/>
          <p:nvPr/>
        </p:nvSpPr>
        <p:spPr>
          <a:xfrm>
            <a:off x="4904479" y="3197192"/>
            <a:ext cx="909223" cy="523220"/>
          </a:xfrm>
          <a:prstGeom prst="rect">
            <a:avLst/>
          </a:prstGeom>
          <a:noFill/>
        </p:spPr>
        <p:txBody>
          <a:bodyPr wrap="none" rtlCol="0">
            <a:spAutoFit/>
          </a:bodyPr>
          <a:lstStyle/>
          <a:p>
            <a:r>
              <a:rPr lang="en-US" altLang="zh-CN" sz="2800" b="1" dirty="0">
                <a:solidFill>
                  <a:schemeClr val="bg1"/>
                </a:solidFill>
                <a:cs typeface="+mn-ea"/>
              </a:rPr>
              <a:t>2016</a:t>
            </a:r>
            <a:endParaRPr lang="zh-CN" altLang="en-US" sz="2800" b="1" dirty="0">
              <a:solidFill>
                <a:schemeClr val="bg1"/>
              </a:solidFill>
              <a:cs typeface="+mn-ea"/>
            </a:endParaRPr>
          </a:p>
        </p:txBody>
      </p:sp>
      <p:sp>
        <p:nvSpPr>
          <p:cNvPr id="73" name="文本框 72"/>
          <p:cNvSpPr txBox="1"/>
          <p:nvPr/>
        </p:nvSpPr>
        <p:spPr>
          <a:xfrm>
            <a:off x="7689324" y="3197192"/>
            <a:ext cx="909223" cy="523220"/>
          </a:xfrm>
          <a:prstGeom prst="rect">
            <a:avLst/>
          </a:prstGeom>
          <a:noFill/>
        </p:spPr>
        <p:txBody>
          <a:bodyPr wrap="none" rtlCol="0">
            <a:spAutoFit/>
          </a:bodyPr>
          <a:lstStyle/>
          <a:p>
            <a:r>
              <a:rPr lang="en-US" altLang="zh-CN" sz="2800" b="1" dirty="0">
                <a:solidFill>
                  <a:schemeClr val="bg1"/>
                </a:solidFill>
                <a:cs typeface="+mn-ea"/>
              </a:rPr>
              <a:t>2017</a:t>
            </a:r>
            <a:endParaRPr lang="zh-CN" altLang="en-US" sz="2800" b="1" dirty="0">
              <a:solidFill>
                <a:schemeClr val="bg1"/>
              </a:solidFill>
              <a:cs typeface="+mn-ea"/>
            </a:endParaRPr>
          </a:p>
        </p:txBody>
      </p:sp>
      <p:sp>
        <p:nvSpPr>
          <p:cNvPr id="74" name="文本框 73"/>
          <p:cNvSpPr txBox="1"/>
          <p:nvPr/>
        </p:nvSpPr>
        <p:spPr>
          <a:xfrm>
            <a:off x="10475438" y="3197192"/>
            <a:ext cx="909223" cy="523220"/>
          </a:xfrm>
          <a:prstGeom prst="rect">
            <a:avLst/>
          </a:prstGeom>
          <a:noFill/>
        </p:spPr>
        <p:txBody>
          <a:bodyPr wrap="none" rtlCol="0">
            <a:spAutoFit/>
          </a:bodyPr>
          <a:lstStyle/>
          <a:p>
            <a:r>
              <a:rPr lang="en-US" altLang="zh-CN" sz="2800" b="1" dirty="0">
                <a:solidFill>
                  <a:schemeClr val="bg1"/>
                </a:solidFill>
                <a:cs typeface="+mn-ea"/>
              </a:rPr>
              <a:t>2018</a:t>
            </a:r>
            <a:endParaRPr lang="zh-CN" altLang="en-US" sz="2800" b="1" dirty="0">
              <a:solidFill>
                <a:schemeClr val="bg1"/>
              </a:solidFill>
              <a:cs typeface="+mn-ea"/>
            </a:endParaRPr>
          </a:p>
        </p:txBody>
      </p:sp>
      <p:sp>
        <p:nvSpPr>
          <p:cNvPr id="75" name="文本框 74"/>
          <p:cNvSpPr txBox="1"/>
          <p:nvPr/>
        </p:nvSpPr>
        <p:spPr>
          <a:xfrm>
            <a:off x="4653708" y="4624879"/>
            <a:ext cx="1469668" cy="455125"/>
          </a:xfrm>
          <a:prstGeom prst="rect">
            <a:avLst/>
          </a:prstGeom>
          <a:noFill/>
        </p:spPr>
        <p:txBody>
          <a:bodyPr wrap="square" rtlCol="0">
            <a:spAutoFit/>
          </a:bodyPr>
          <a:lstStyle/>
          <a:p>
            <a:pPr algn="ctr">
              <a:lnSpc>
                <a:spcPct val="150000"/>
              </a:lnSpc>
            </a:pPr>
            <a:r>
              <a:rPr lang="zh-CN" altLang="en-US" dirty="0">
                <a:solidFill>
                  <a:schemeClr val="bg1"/>
                </a:solidFill>
                <a:cs typeface="+mn-ea"/>
              </a:rPr>
              <a:t>输入标题</a:t>
            </a:r>
            <a:endParaRPr lang="en-US" altLang="zh-CN" dirty="0">
              <a:solidFill>
                <a:schemeClr val="bg1"/>
              </a:solidFill>
              <a:cs typeface="+mn-ea"/>
            </a:endParaRPr>
          </a:p>
        </p:txBody>
      </p:sp>
      <p:sp>
        <p:nvSpPr>
          <p:cNvPr id="76" name="等腰三角形 75"/>
          <p:cNvSpPr/>
          <p:nvPr/>
        </p:nvSpPr>
        <p:spPr>
          <a:xfrm flipV="1">
            <a:off x="5258868" y="4500604"/>
            <a:ext cx="259349" cy="22170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endParaRPr>
          </a:p>
        </p:txBody>
      </p:sp>
      <p:sp>
        <p:nvSpPr>
          <p:cNvPr id="77" name="矩形 76"/>
          <p:cNvSpPr/>
          <p:nvPr/>
        </p:nvSpPr>
        <p:spPr>
          <a:xfrm>
            <a:off x="4005808" y="5167333"/>
            <a:ext cx="2530970" cy="625171"/>
          </a:xfrm>
          <a:prstGeom prst="rect">
            <a:avLst/>
          </a:prstGeom>
        </p:spPr>
        <p:txBody>
          <a:bodyPr wrap="square">
            <a:spAutoFit/>
          </a:bodyPr>
          <a:lstStyle/>
          <a:p>
            <a:pPr lvl="0" algn="ctr" defTabSz="457200">
              <a:lnSpc>
                <a:spcPct val="130000"/>
              </a:lnSpc>
            </a:pPr>
            <a:r>
              <a:rPr lang="zh-CN" altLang="en-US" sz="1400" dirty="0">
                <a:solidFill>
                  <a:schemeClr val="bg1"/>
                </a:solidFill>
                <a:latin typeface="+mj-ea"/>
                <a:cs typeface="+mn-ea"/>
              </a:rPr>
              <a:t>标题数字等都可以通过点击和重新输入进行更改。</a:t>
            </a:r>
          </a:p>
        </p:txBody>
      </p:sp>
      <p:sp>
        <p:nvSpPr>
          <p:cNvPr id="78" name="文本框 77"/>
          <p:cNvSpPr txBox="1"/>
          <p:nvPr/>
        </p:nvSpPr>
        <p:spPr>
          <a:xfrm>
            <a:off x="10265377" y="4624879"/>
            <a:ext cx="1469668" cy="455125"/>
          </a:xfrm>
          <a:prstGeom prst="rect">
            <a:avLst/>
          </a:prstGeom>
          <a:noFill/>
        </p:spPr>
        <p:txBody>
          <a:bodyPr wrap="square" rtlCol="0">
            <a:spAutoFit/>
          </a:bodyPr>
          <a:lstStyle/>
          <a:p>
            <a:pPr algn="ctr">
              <a:lnSpc>
                <a:spcPct val="150000"/>
              </a:lnSpc>
            </a:pPr>
            <a:r>
              <a:rPr lang="zh-CN" altLang="en-US" dirty="0">
                <a:solidFill>
                  <a:schemeClr val="bg1"/>
                </a:solidFill>
                <a:cs typeface="+mn-ea"/>
              </a:rPr>
              <a:t>输入标题</a:t>
            </a:r>
            <a:endParaRPr lang="en-US" altLang="zh-CN" dirty="0">
              <a:solidFill>
                <a:schemeClr val="bg1"/>
              </a:solidFill>
              <a:cs typeface="+mn-ea"/>
            </a:endParaRPr>
          </a:p>
        </p:txBody>
      </p:sp>
      <p:sp>
        <p:nvSpPr>
          <p:cNvPr id="79" name="等腰三角形 78"/>
          <p:cNvSpPr/>
          <p:nvPr/>
        </p:nvSpPr>
        <p:spPr>
          <a:xfrm flipV="1">
            <a:off x="10870537" y="4500604"/>
            <a:ext cx="259349" cy="22170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endParaRPr>
          </a:p>
        </p:txBody>
      </p:sp>
      <p:sp>
        <p:nvSpPr>
          <p:cNvPr id="80" name="矩形 79"/>
          <p:cNvSpPr/>
          <p:nvPr/>
        </p:nvSpPr>
        <p:spPr>
          <a:xfrm>
            <a:off x="9591918" y="4961017"/>
            <a:ext cx="2530970" cy="625171"/>
          </a:xfrm>
          <a:prstGeom prst="rect">
            <a:avLst/>
          </a:prstGeom>
        </p:spPr>
        <p:txBody>
          <a:bodyPr wrap="square">
            <a:spAutoFit/>
          </a:bodyPr>
          <a:lstStyle/>
          <a:p>
            <a:pPr lvl="0" algn="ctr" defTabSz="457200">
              <a:lnSpc>
                <a:spcPct val="130000"/>
              </a:lnSpc>
            </a:pPr>
            <a:r>
              <a:rPr lang="zh-CN" altLang="en-US" sz="1400" dirty="0">
                <a:solidFill>
                  <a:schemeClr val="bg1"/>
                </a:solidFill>
                <a:latin typeface="+mj-ea"/>
                <a:cs typeface="+mn-ea"/>
              </a:rPr>
              <a:t>标题数字等都可以通过点击和重新输入进行更改。</a:t>
            </a:r>
          </a:p>
        </p:txBody>
      </p:sp>
      <p:sp>
        <p:nvSpPr>
          <p:cNvPr id="81" name="文本框 80"/>
          <p:cNvSpPr txBox="1"/>
          <p:nvPr/>
        </p:nvSpPr>
        <p:spPr>
          <a:xfrm>
            <a:off x="7469072" y="893872"/>
            <a:ext cx="1469668" cy="455125"/>
          </a:xfrm>
          <a:prstGeom prst="rect">
            <a:avLst/>
          </a:prstGeom>
          <a:noFill/>
        </p:spPr>
        <p:txBody>
          <a:bodyPr wrap="square" rtlCol="0">
            <a:spAutoFit/>
          </a:bodyPr>
          <a:lstStyle/>
          <a:p>
            <a:pPr algn="ctr">
              <a:lnSpc>
                <a:spcPct val="150000"/>
              </a:lnSpc>
            </a:pPr>
            <a:r>
              <a:rPr lang="zh-CN" altLang="en-US" dirty="0">
                <a:solidFill>
                  <a:schemeClr val="bg1"/>
                </a:solidFill>
                <a:cs typeface="+mn-ea"/>
              </a:rPr>
              <a:t>输入标题</a:t>
            </a:r>
            <a:endParaRPr lang="en-US" altLang="zh-CN" dirty="0">
              <a:solidFill>
                <a:schemeClr val="bg1"/>
              </a:solidFill>
              <a:cs typeface="+mn-ea"/>
            </a:endParaRPr>
          </a:p>
        </p:txBody>
      </p:sp>
      <p:sp>
        <p:nvSpPr>
          <p:cNvPr id="82" name="等腰三角形 81"/>
          <p:cNvSpPr/>
          <p:nvPr/>
        </p:nvSpPr>
        <p:spPr>
          <a:xfrm rot="10800000" flipV="1">
            <a:off x="8074232" y="2265109"/>
            <a:ext cx="259349" cy="22170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endParaRPr>
          </a:p>
        </p:txBody>
      </p:sp>
      <p:sp>
        <p:nvSpPr>
          <p:cNvPr id="83" name="矩形 82"/>
          <p:cNvSpPr/>
          <p:nvPr/>
        </p:nvSpPr>
        <p:spPr>
          <a:xfrm>
            <a:off x="6821172" y="1436326"/>
            <a:ext cx="2530970" cy="625171"/>
          </a:xfrm>
          <a:prstGeom prst="rect">
            <a:avLst/>
          </a:prstGeom>
        </p:spPr>
        <p:txBody>
          <a:bodyPr wrap="square">
            <a:spAutoFit/>
          </a:bodyPr>
          <a:lstStyle/>
          <a:p>
            <a:pPr lvl="0" algn="ctr" defTabSz="457200">
              <a:lnSpc>
                <a:spcPct val="130000"/>
              </a:lnSpc>
            </a:pPr>
            <a:r>
              <a:rPr lang="zh-CN" altLang="en-US" sz="1400" dirty="0">
                <a:solidFill>
                  <a:schemeClr val="bg1"/>
                </a:solidFill>
                <a:latin typeface="+mj-ea"/>
                <a:cs typeface="+mn-ea"/>
              </a:rPr>
              <a:t>标题数字等都可以通过点击和重新输入进行更改。</a:t>
            </a:r>
          </a:p>
        </p:txBody>
      </p:sp>
      <p:sp>
        <p:nvSpPr>
          <p:cNvPr id="2" name="灯片编号占位符 1"/>
          <p:cNvSpPr>
            <a:spLocks noGrp="1"/>
          </p:cNvSpPr>
          <p:nvPr>
            <p:ph type="sldNum" sz="quarter" idx="4"/>
          </p:nvPr>
        </p:nvSpPr>
        <p:spPr/>
        <p:txBody>
          <a:bodyPr/>
          <a:lstStyle/>
          <a:p>
            <a:fld id="{D2E042B1-D278-4E51-A271-6D683C342161}" type="slidenum">
              <a:rPr lang="zh-CN" altLang="en-US" smtClean="0">
                <a:cs typeface="+mn-ea"/>
              </a:rPr>
              <a:t>37</a:t>
            </a:fld>
            <a:endParaRPr lang="zh-CN" altLang="en-US">
              <a:cs typeface="+mn-ea"/>
            </a:endParaRPr>
          </a:p>
        </p:txBody>
      </p:sp>
      <p:sp>
        <p:nvSpPr>
          <p:cNvPr id="41" name="文本框 40"/>
          <p:cNvSpPr txBox="1"/>
          <p:nvPr/>
        </p:nvSpPr>
        <p:spPr>
          <a:xfrm>
            <a:off x="12192000" y="9372600"/>
            <a:ext cx="877163" cy="369332"/>
          </a:xfrm>
          <a:prstGeom prst="rect">
            <a:avLst/>
          </a:prstGeom>
          <a:noFill/>
        </p:spPr>
        <p:txBody>
          <a:bodyPr wrap="none" rtlCol="0">
            <a:spAutoFit/>
          </a:bodyPr>
          <a:lstStyle/>
          <a:p>
            <a:r>
              <a:rPr lang="zh-CN" altLang="en-US" dirty="0"/>
              <a:t>延时符</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heel(1)">
                                          <p:cBhvr>
                                            <p:cTn id="7" dur="2000"/>
                                            <p:tgtEl>
                                              <p:spTgt spid="62"/>
                                            </p:tgtEl>
                                          </p:cBhvr>
                                        </p:animEffect>
                                      </p:childTnLst>
                                    </p:cTn>
                                  </p:par>
                                </p:childTnLst>
                              </p:cTn>
                            </p:par>
                            <p:par>
                              <p:cTn id="8" fill="hold">
                                <p:stCondLst>
                                  <p:cond delay="20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2500"/>
                                </p:stCondLst>
                                <p:childTnLst>
                                  <p:par>
                                    <p:cTn id="13" presetID="2" presetClass="entr" presetSubtype="4" accel="50000" fill="hold" grpId="0" nodeType="afterEffect" p14:presetBounceEnd="50000">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14:bounceEnd="50000">
                                          <p:cBhvr additive="base">
                                            <p:cTn id="15" dur="1000" fill="hold"/>
                                            <p:tgtEl>
                                              <p:spTgt spid="53"/>
                                            </p:tgtEl>
                                            <p:attrNameLst>
                                              <p:attrName>ppt_x</p:attrName>
                                            </p:attrNameLst>
                                          </p:cBhvr>
                                          <p:tavLst>
                                            <p:tav tm="0">
                                              <p:val>
                                                <p:strVal val="#ppt_x"/>
                                              </p:val>
                                            </p:tav>
                                            <p:tav tm="100000">
                                              <p:val>
                                                <p:strVal val="#ppt_x"/>
                                              </p:val>
                                            </p:tav>
                                          </p:tavLst>
                                        </p:anim>
                                        <p:anim calcmode="lin" valueType="num" p14:bounceEnd="50000">
                                          <p:cBhvr additive="base">
                                            <p:cTn id="16" dur="1000" fill="hold"/>
                                            <p:tgtEl>
                                              <p:spTgt spid="53"/>
                                            </p:tgtEl>
                                            <p:attrNameLst>
                                              <p:attrName>ppt_y</p:attrName>
                                            </p:attrNameLst>
                                          </p:cBhvr>
                                          <p:tavLst>
                                            <p:tav tm="0">
                                              <p:val>
                                                <p:strVal val="1+#ppt_h/2"/>
                                              </p:val>
                                            </p:tav>
                                            <p:tav tm="100000">
                                              <p:val>
                                                <p:strVal val="#ppt_y"/>
                                              </p:val>
                                            </p:tav>
                                          </p:tavLst>
                                        </p:anim>
                                      </p:childTnLst>
                                    </p:cTn>
                                  </p:par>
                                  <p:par>
                                    <p:cTn id="17" presetID="2" presetClass="entr" presetSubtype="4" accel="50000" fill="hold" grpId="0" nodeType="withEffect" p14:presetBounceEnd="50000">
                                      <p:stCondLst>
                                        <p:cond delay="0"/>
                                      </p:stCondLst>
                                      <p:childTnLst>
                                        <p:set>
                                          <p:cBhvr>
                                            <p:cTn id="18" dur="1" fill="hold">
                                              <p:stCondLst>
                                                <p:cond delay="0"/>
                                              </p:stCondLst>
                                            </p:cTn>
                                            <p:tgtEl>
                                              <p:spTgt spid="63"/>
                                            </p:tgtEl>
                                            <p:attrNameLst>
                                              <p:attrName>style.visibility</p:attrName>
                                            </p:attrNameLst>
                                          </p:cBhvr>
                                          <p:to>
                                            <p:strVal val="visible"/>
                                          </p:to>
                                        </p:set>
                                        <p:anim calcmode="lin" valueType="num" p14:bounceEnd="50000">
                                          <p:cBhvr additive="base">
                                            <p:cTn id="19" dur="1000" fill="hold"/>
                                            <p:tgtEl>
                                              <p:spTgt spid="63"/>
                                            </p:tgtEl>
                                            <p:attrNameLst>
                                              <p:attrName>ppt_x</p:attrName>
                                            </p:attrNameLst>
                                          </p:cBhvr>
                                          <p:tavLst>
                                            <p:tav tm="0">
                                              <p:val>
                                                <p:strVal val="#ppt_x"/>
                                              </p:val>
                                            </p:tav>
                                            <p:tav tm="100000">
                                              <p:val>
                                                <p:strVal val="#ppt_x"/>
                                              </p:val>
                                            </p:tav>
                                          </p:tavLst>
                                        </p:anim>
                                        <p:anim calcmode="lin" valueType="num" p14:bounceEnd="50000">
                                          <p:cBhvr additive="base">
                                            <p:cTn id="20" dur="1000" fill="hold"/>
                                            <p:tgtEl>
                                              <p:spTgt spid="63"/>
                                            </p:tgtEl>
                                            <p:attrNameLst>
                                              <p:attrName>ppt_y</p:attrName>
                                            </p:attrNameLst>
                                          </p:cBhvr>
                                          <p:tavLst>
                                            <p:tav tm="0">
                                              <p:val>
                                                <p:strVal val="1+#ppt_h/2"/>
                                              </p:val>
                                            </p:tav>
                                            <p:tav tm="100000">
                                              <p:val>
                                                <p:strVal val="#ppt_y"/>
                                              </p:val>
                                            </p:tav>
                                          </p:tavLst>
                                        </p:anim>
                                      </p:childTnLst>
                                    </p:cTn>
                                  </p:par>
                                  <p:par>
                                    <p:cTn id="21" presetID="2" presetClass="entr" presetSubtype="4" accel="50000" fill="hold" grpId="0" nodeType="withEffect" p14:presetBounceEnd="50000">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14:bounceEnd="50000">
                                          <p:cBhvr additive="base">
                                            <p:cTn id="23" dur="1000" fill="hold"/>
                                            <p:tgtEl>
                                              <p:spTgt spid="67"/>
                                            </p:tgtEl>
                                            <p:attrNameLst>
                                              <p:attrName>ppt_x</p:attrName>
                                            </p:attrNameLst>
                                          </p:cBhvr>
                                          <p:tavLst>
                                            <p:tav tm="0">
                                              <p:val>
                                                <p:strVal val="#ppt_x"/>
                                              </p:val>
                                            </p:tav>
                                            <p:tav tm="100000">
                                              <p:val>
                                                <p:strVal val="#ppt_x"/>
                                              </p:val>
                                            </p:tav>
                                          </p:tavLst>
                                        </p:anim>
                                        <p:anim calcmode="lin" valueType="num" p14:bounceEnd="50000">
                                          <p:cBhvr additive="base">
                                            <p:cTn id="24" dur="1000" fill="hold"/>
                                            <p:tgtEl>
                                              <p:spTgt spid="67"/>
                                            </p:tgtEl>
                                            <p:attrNameLst>
                                              <p:attrName>ppt_y</p:attrName>
                                            </p:attrNameLst>
                                          </p:cBhvr>
                                          <p:tavLst>
                                            <p:tav tm="0">
                                              <p:val>
                                                <p:strVal val="1+#ppt_h/2"/>
                                              </p:val>
                                            </p:tav>
                                            <p:tav tm="100000">
                                              <p:val>
                                                <p:strVal val="#ppt_y"/>
                                              </p:val>
                                            </p:tav>
                                          </p:tavLst>
                                        </p:anim>
                                      </p:childTnLst>
                                    </p:cTn>
                                  </p:par>
                                </p:childTnLst>
                              </p:cTn>
                            </p:par>
                            <p:par>
                              <p:cTn id="25" fill="hold">
                                <p:stCondLst>
                                  <p:cond delay="3500"/>
                                </p:stCondLst>
                                <p:childTnLst>
                                  <p:par>
                                    <p:cTn id="26" presetID="2" presetClass="entr" presetSubtype="2" accel="50000" fill="hold" nodeType="afterEffect" p14:presetBounceEnd="50000">
                                      <p:stCondLst>
                                        <p:cond delay="0"/>
                                      </p:stCondLst>
                                      <p:childTnLst>
                                        <p:set>
                                          <p:cBhvr>
                                            <p:cTn id="27" dur="1" fill="hold">
                                              <p:stCondLst>
                                                <p:cond delay="0"/>
                                              </p:stCondLst>
                                            </p:cTn>
                                            <p:tgtEl>
                                              <p:spTgt spid="55"/>
                                            </p:tgtEl>
                                            <p:attrNameLst>
                                              <p:attrName>style.visibility</p:attrName>
                                            </p:attrNameLst>
                                          </p:cBhvr>
                                          <p:to>
                                            <p:strVal val="visible"/>
                                          </p:to>
                                        </p:set>
                                        <p:anim calcmode="lin" valueType="num" p14:bounceEnd="50000">
                                          <p:cBhvr additive="base">
                                            <p:cTn id="28" dur="1000" fill="hold"/>
                                            <p:tgtEl>
                                              <p:spTgt spid="55"/>
                                            </p:tgtEl>
                                            <p:attrNameLst>
                                              <p:attrName>ppt_x</p:attrName>
                                            </p:attrNameLst>
                                          </p:cBhvr>
                                          <p:tavLst>
                                            <p:tav tm="0">
                                              <p:val>
                                                <p:strVal val="1+#ppt_w/2"/>
                                              </p:val>
                                            </p:tav>
                                            <p:tav tm="100000">
                                              <p:val>
                                                <p:strVal val="#ppt_x"/>
                                              </p:val>
                                            </p:tav>
                                          </p:tavLst>
                                        </p:anim>
                                        <p:anim calcmode="lin" valueType="num" p14:bounceEnd="50000">
                                          <p:cBhvr additive="base">
                                            <p:cTn id="29" dur="1000" fill="hold"/>
                                            <p:tgtEl>
                                              <p:spTgt spid="55"/>
                                            </p:tgtEl>
                                            <p:attrNameLst>
                                              <p:attrName>ppt_y</p:attrName>
                                            </p:attrNameLst>
                                          </p:cBhvr>
                                          <p:tavLst>
                                            <p:tav tm="0">
                                              <p:val>
                                                <p:strVal val="#ppt_y"/>
                                              </p:val>
                                            </p:tav>
                                            <p:tav tm="100000">
                                              <p:val>
                                                <p:strVal val="#ppt_y"/>
                                              </p:val>
                                            </p:tav>
                                          </p:tavLst>
                                        </p:anim>
                                      </p:childTnLst>
                                    </p:cTn>
                                  </p:par>
                                  <p:par>
                                    <p:cTn id="30" presetID="2" presetClass="entr" presetSubtype="2" accel="50000" fill="hold" nodeType="withEffect" p14:presetBounceEnd="50000">
                                      <p:stCondLst>
                                        <p:cond delay="0"/>
                                      </p:stCondLst>
                                      <p:childTnLst>
                                        <p:set>
                                          <p:cBhvr>
                                            <p:cTn id="31" dur="1" fill="hold">
                                              <p:stCondLst>
                                                <p:cond delay="0"/>
                                              </p:stCondLst>
                                            </p:cTn>
                                            <p:tgtEl>
                                              <p:spTgt spid="64"/>
                                            </p:tgtEl>
                                            <p:attrNameLst>
                                              <p:attrName>style.visibility</p:attrName>
                                            </p:attrNameLst>
                                          </p:cBhvr>
                                          <p:to>
                                            <p:strVal val="visible"/>
                                          </p:to>
                                        </p:set>
                                        <p:anim calcmode="lin" valueType="num" p14:bounceEnd="50000">
                                          <p:cBhvr additive="base">
                                            <p:cTn id="32" dur="1000" fill="hold"/>
                                            <p:tgtEl>
                                              <p:spTgt spid="64"/>
                                            </p:tgtEl>
                                            <p:attrNameLst>
                                              <p:attrName>ppt_x</p:attrName>
                                            </p:attrNameLst>
                                          </p:cBhvr>
                                          <p:tavLst>
                                            <p:tav tm="0">
                                              <p:val>
                                                <p:strVal val="1+#ppt_w/2"/>
                                              </p:val>
                                            </p:tav>
                                            <p:tav tm="100000">
                                              <p:val>
                                                <p:strVal val="#ppt_x"/>
                                              </p:val>
                                            </p:tav>
                                          </p:tavLst>
                                        </p:anim>
                                        <p:anim calcmode="lin" valueType="num" p14:bounceEnd="50000">
                                          <p:cBhvr additive="base">
                                            <p:cTn id="33" dur="1000" fill="hold"/>
                                            <p:tgtEl>
                                              <p:spTgt spid="64"/>
                                            </p:tgtEl>
                                            <p:attrNameLst>
                                              <p:attrName>ppt_y</p:attrName>
                                            </p:attrNameLst>
                                          </p:cBhvr>
                                          <p:tavLst>
                                            <p:tav tm="0">
                                              <p:val>
                                                <p:strVal val="#ppt_y"/>
                                              </p:val>
                                            </p:tav>
                                            <p:tav tm="100000">
                                              <p:val>
                                                <p:strVal val="#ppt_y"/>
                                              </p:val>
                                            </p:tav>
                                          </p:tavLst>
                                        </p:anim>
                                      </p:childTnLst>
                                    </p:cTn>
                                  </p:par>
                                  <p:par>
                                    <p:cTn id="34" presetID="2" presetClass="entr" presetSubtype="2" accel="50000" fill="hold" nodeType="withEffect" p14:presetBounceEnd="50000">
                                      <p:stCondLst>
                                        <p:cond delay="0"/>
                                      </p:stCondLst>
                                      <p:childTnLst>
                                        <p:set>
                                          <p:cBhvr>
                                            <p:cTn id="35" dur="1" fill="hold">
                                              <p:stCondLst>
                                                <p:cond delay="0"/>
                                              </p:stCondLst>
                                            </p:cTn>
                                            <p:tgtEl>
                                              <p:spTgt spid="68"/>
                                            </p:tgtEl>
                                            <p:attrNameLst>
                                              <p:attrName>style.visibility</p:attrName>
                                            </p:attrNameLst>
                                          </p:cBhvr>
                                          <p:to>
                                            <p:strVal val="visible"/>
                                          </p:to>
                                        </p:set>
                                        <p:anim calcmode="lin" valueType="num" p14:bounceEnd="50000">
                                          <p:cBhvr additive="base">
                                            <p:cTn id="36" dur="1000" fill="hold"/>
                                            <p:tgtEl>
                                              <p:spTgt spid="68"/>
                                            </p:tgtEl>
                                            <p:attrNameLst>
                                              <p:attrName>ppt_x</p:attrName>
                                            </p:attrNameLst>
                                          </p:cBhvr>
                                          <p:tavLst>
                                            <p:tav tm="0">
                                              <p:val>
                                                <p:strVal val="1+#ppt_w/2"/>
                                              </p:val>
                                            </p:tav>
                                            <p:tav tm="100000">
                                              <p:val>
                                                <p:strVal val="#ppt_x"/>
                                              </p:val>
                                            </p:tav>
                                          </p:tavLst>
                                        </p:anim>
                                        <p:anim calcmode="lin" valueType="num" p14:bounceEnd="50000">
                                          <p:cBhvr additive="base">
                                            <p:cTn id="37" dur="1000" fill="hold"/>
                                            <p:tgtEl>
                                              <p:spTgt spid="68"/>
                                            </p:tgtEl>
                                            <p:attrNameLst>
                                              <p:attrName>ppt_y</p:attrName>
                                            </p:attrNameLst>
                                          </p:cBhvr>
                                          <p:tavLst>
                                            <p:tav tm="0">
                                              <p:val>
                                                <p:strVal val="#ppt_y"/>
                                              </p:val>
                                            </p:tav>
                                            <p:tav tm="100000">
                                              <p:val>
                                                <p:strVal val="#ppt_y"/>
                                              </p:val>
                                            </p:tav>
                                          </p:tavLst>
                                        </p:anim>
                                      </p:childTnLst>
                                    </p:cTn>
                                  </p:par>
                                </p:childTnLst>
                              </p:cTn>
                            </p:par>
                            <p:par>
                              <p:cTn id="38" fill="hold">
                                <p:stCondLst>
                                  <p:cond delay="4500"/>
                                </p:stCondLst>
                                <p:childTnLst>
                                  <p:par>
                                    <p:cTn id="39" presetID="22" presetClass="entr" presetSubtype="4" fill="hold" grpId="0"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wipe(down)">
                                          <p:cBhvr>
                                            <p:cTn id="41" dur="500"/>
                                            <p:tgtEl>
                                              <p:spTgt spid="74"/>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73"/>
                                            </p:tgtEl>
                                            <p:attrNameLst>
                                              <p:attrName>style.visibility</p:attrName>
                                            </p:attrNameLst>
                                          </p:cBhvr>
                                          <p:to>
                                            <p:strVal val="visible"/>
                                          </p:to>
                                        </p:set>
                                        <p:animEffect transition="in" filter="wipe(down)">
                                          <p:cBhvr>
                                            <p:cTn id="44" dur="500"/>
                                            <p:tgtEl>
                                              <p:spTgt spid="73"/>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72"/>
                                            </p:tgtEl>
                                            <p:attrNameLst>
                                              <p:attrName>style.visibility</p:attrName>
                                            </p:attrNameLst>
                                          </p:cBhvr>
                                          <p:to>
                                            <p:strVal val="visible"/>
                                          </p:to>
                                        </p:set>
                                        <p:animEffect transition="in" filter="wipe(down)">
                                          <p:cBhvr>
                                            <p:cTn id="47" dur="500"/>
                                            <p:tgtEl>
                                              <p:spTgt spid="72"/>
                                            </p:tgtEl>
                                          </p:cBhvr>
                                        </p:animEffect>
                                      </p:childTnLst>
                                    </p:cTn>
                                  </p:par>
                                </p:childTnLst>
                              </p:cTn>
                            </p:par>
                            <p:par>
                              <p:cTn id="48" fill="hold">
                                <p:stCondLst>
                                  <p:cond delay="5000"/>
                                </p:stCondLst>
                                <p:childTnLst>
                                  <p:par>
                                    <p:cTn id="49" presetID="22" presetClass="entr" presetSubtype="4" fill="hold" grpId="0" nodeType="afterEffect">
                                      <p:stCondLst>
                                        <p:cond delay="0"/>
                                      </p:stCondLst>
                                      <p:childTnLst>
                                        <p:set>
                                          <p:cBhvr>
                                            <p:cTn id="50" dur="1" fill="hold">
                                              <p:stCondLst>
                                                <p:cond delay="0"/>
                                              </p:stCondLst>
                                            </p:cTn>
                                            <p:tgtEl>
                                              <p:spTgt spid="76"/>
                                            </p:tgtEl>
                                            <p:attrNameLst>
                                              <p:attrName>style.visibility</p:attrName>
                                            </p:attrNameLst>
                                          </p:cBhvr>
                                          <p:to>
                                            <p:strVal val="visible"/>
                                          </p:to>
                                        </p:set>
                                        <p:animEffect transition="in" filter="wipe(down)">
                                          <p:cBhvr>
                                            <p:cTn id="51" dur="500"/>
                                            <p:tgtEl>
                                              <p:spTgt spid="76"/>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82"/>
                                            </p:tgtEl>
                                            <p:attrNameLst>
                                              <p:attrName>style.visibility</p:attrName>
                                            </p:attrNameLst>
                                          </p:cBhvr>
                                          <p:to>
                                            <p:strVal val="visible"/>
                                          </p:to>
                                        </p:set>
                                        <p:animEffect transition="in" filter="wipe(down)">
                                          <p:cBhvr>
                                            <p:cTn id="54" dur="500"/>
                                            <p:tgtEl>
                                              <p:spTgt spid="82"/>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79"/>
                                            </p:tgtEl>
                                            <p:attrNameLst>
                                              <p:attrName>style.visibility</p:attrName>
                                            </p:attrNameLst>
                                          </p:cBhvr>
                                          <p:to>
                                            <p:strVal val="visible"/>
                                          </p:to>
                                        </p:set>
                                        <p:animEffect transition="in" filter="wipe(down)">
                                          <p:cBhvr>
                                            <p:cTn id="57" dur="500"/>
                                            <p:tgtEl>
                                              <p:spTgt spid="79"/>
                                            </p:tgtEl>
                                          </p:cBhvr>
                                        </p:animEffect>
                                      </p:childTnLst>
                                    </p:cTn>
                                  </p:par>
                                </p:childTnLst>
                              </p:cTn>
                            </p:par>
                            <p:par>
                              <p:cTn id="58" fill="hold">
                                <p:stCondLst>
                                  <p:cond delay="5500"/>
                                </p:stCondLst>
                                <p:childTnLst>
                                  <p:par>
                                    <p:cTn id="59" presetID="42" presetClass="entr" presetSubtype="0" fill="hold" grpId="0" nodeType="afterEffect">
                                      <p:stCondLst>
                                        <p:cond delay="0"/>
                                      </p:stCondLst>
                                      <p:childTnLst>
                                        <p:set>
                                          <p:cBhvr>
                                            <p:cTn id="60" dur="1" fill="hold">
                                              <p:stCondLst>
                                                <p:cond delay="0"/>
                                              </p:stCondLst>
                                            </p:cTn>
                                            <p:tgtEl>
                                              <p:spTgt spid="81"/>
                                            </p:tgtEl>
                                            <p:attrNameLst>
                                              <p:attrName>style.visibility</p:attrName>
                                            </p:attrNameLst>
                                          </p:cBhvr>
                                          <p:to>
                                            <p:strVal val="visible"/>
                                          </p:to>
                                        </p:set>
                                        <p:animEffect transition="in" filter="fade">
                                          <p:cBhvr>
                                            <p:cTn id="61" dur="1000"/>
                                            <p:tgtEl>
                                              <p:spTgt spid="81"/>
                                            </p:tgtEl>
                                          </p:cBhvr>
                                        </p:animEffect>
                                        <p:anim calcmode="lin" valueType="num">
                                          <p:cBhvr>
                                            <p:cTn id="62" dur="1000" fill="hold"/>
                                            <p:tgtEl>
                                              <p:spTgt spid="81"/>
                                            </p:tgtEl>
                                            <p:attrNameLst>
                                              <p:attrName>ppt_x</p:attrName>
                                            </p:attrNameLst>
                                          </p:cBhvr>
                                          <p:tavLst>
                                            <p:tav tm="0">
                                              <p:val>
                                                <p:strVal val="#ppt_x"/>
                                              </p:val>
                                            </p:tav>
                                            <p:tav tm="100000">
                                              <p:val>
                                                <p:strVal val="#ppt_x"/>
                                              </p:val>
                                            </p:tav>
                                          </p:tavLst>
                                        </p:anim>
                                        <p:anim calcmode="lin" valueType="num">
                                          <p:cBhvr>
                                            <p:cTn id="63" dur="1000" fill="hold"/>
                                            <p:tgtEl>
                                              <p:spTgt spid="81"/>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fade">
                                          <p:cBhvr>
                                            <p:cTn id="66" dur="1000"/>
                                            <p:tgtEl>
                                              <p:spTgt spid="75"/>
                                            </p:tgtEl>
                                          </p:cBhvr>
                                        </p:animEffect>
                                        <p:anim calcmode="lin" valueType="num">
                                          <p:cBhvr>
                                            <p:cTn id="67" dur="1000" fill="hold"/>
                                            <p:tgtEl>
                                              <p:spTgt spid="75"/>
                                            </p:tgtEl>
                                            <p:attrNameLst>
                                              <p:attrName>ppt_x</p:attrName>
                                            </p:attrNameLst>
                                          </p:cBhvr>
                                          <p:tavLst>
                                            <p:tav tm="0">
                                              <p:val>
                                                <p:strVal val="#ppt_x"/>
                                              </p:val>
                                            </p:tav>
                                            <p:tav tm="100000">
                                              <p:val>
                                                <p:strVal val="#ppt_x"/>
                                              </p:val>
                                            </p:tav>
                                          </p:tavLst>
                                        </p:anim>
                                        <p:anim calcmode="lin" valueType="num">
                                          <p:cBhvr>
                                            <p:cTn id="68" dur="1000" fill="hold"/>
                                            <p:tgtEl>
                                              <p:spTgt spid="75"/>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1000" fill="hold"/>
                                            <p:tgtEl>
                                              <p:spTgt spid="78"/>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14" presetClass="entr" presetSubtype="10" fill="hold" grpId="0" nodeType="afterEffect">
                                      <p:stCondLst>
                                        <p:cond delay="0"/>
                                      </p:stCondLst>
                                      <p:iterate type="wd">
                                        <p:tmPct val="10000"/>
                                      </p:iterate>
                                      <p:childTnLst>
                                        <p:set>
                                          <p:cBhvr>
                                            <p:cTn id="76" dur="1" fill="hold">
                                              <p:stCondLst>
                                                <p:cond delay="0"/>
                                              </p:stCondLst>
                                            </p:cTn>
                                            <p:tgtEl>
                                              <p:spTgt spid="77"/>
                                            </p:tgtEl>
                                            <p:attrNameLst>
                                              <p:attrName>style.visibility</p:attrName>
                                            </p:attrNameLst>
                                          </p:cBhvr>
                                          <p:to>
                                            <p:strVal val="visible"/>
                                          </p:to>
                                        </p:set>
                                        <p:animEffect transition="in" filter="randombar(horizontal)">
                                          <p:cBhvr>
                                            <p:cTn id="77" dur="500"/>
                                            <p:tgtEl>
                                              <p:spTgt spid="77"/>
                                            </p:tgtEl>
                                          </p:cBhvr>
                                        </p:animEffect>
                                      </p:childTnLst>
                                    </p:cTn>
                                  </p:par>
                                  <p:par>
                                    <p:cTn id="78" presetID="14" presetClass="entr" presetSubtype="10" fill="hold" grpId="0" nodeType="withEffect">
                                      <p:stCondLst>
                                        <p:cond delay="0"/>
                                      </p:stCondLst>
                                      <p:iterate type="wd">
                                        <p:tmPct val="10000"/>
                                      </p:iterate>
                                      <p:childTnLst>
                                        <p:set>
                                          <p:cBhvr>
                                            <p:cTn id="79" dur="1" fill="hold">
                                              <p:stCondLst>
                                                <p:cond delay="0"/>
                                              </p:stCondLst>
                                            </p:cTn>
                                            <p:tgtEl>
                                              <p:spTgt spid="80"/>
                                            </p:tgtEl>
                                            <p:attrNameLst>
                                              <p:attrName>style.visibility</p:attrName>
                                            </p:attrNameLst>
                                          </p:cBhvr>
                                          <p:to>
                                            <p:strVal val="visible"/>
                                          </p:to>
                                        </p:set>
                                        <p:animEffect transition="in" filter="randombar(horizontal)">
                                          <p:cBhvr>
                                            <p:cTn id="80" dur="500"/>
                                            <p:tgtEl>
                                              <p:spTgt spid="80"/>
                                            </p:tgtEl>
                                          </p:cBhvr>
                                        </p:animEffect>
                                      </p:childTnLst>
                                    </p:cTn>
                                  </p:par>
                                  <p:par>
                                    <p:cTn id="81" presetID="14" presetClass="entr" presetSubtype="10" fill="hold" grpId="0" nodeType="withEffect">
                                      <p:stCondLst>
                                        <p:cond delay="0"/>
                                      </p:stCondLst>
                                      <p:iterate type="wd">
                                        <p:tmPct val="10000"/>
                                      </p:iterate>
                                      <p:childTnLst>
                                        <p:set>
                                          <p:cBhvr>
                                            <p:cTn id="82" dur="1" fill="hold">
                                              <p:stCondLst>
                                                <p:cond delay="0"/>
                                              </p:stCondLst>
                                            </p:cTn>
                                            <p:tgtEl>
                                              <p:spTgt spid="83"/>
                                            </p:tgtEl>
                                            <p:attrNameLst>
                                              <p:attrName>style.visibility</p:attrName>
                                            </p:attrNameLst>
                                          </p:cBhvr>
                                          <p:to>
                                            <p:strVal val="visible"/>
                                          </p:to>
                                        </p:set>
                                        <p:animEffect transition="in" filter="randombar(horizontal)">
                                          <p:cBhvr>
                                            <p:cTn id="83" dur="500"/>
                                            <p:tgtEl>
                                              <p:spTgt spid="83"/>
                                            </p:tgtEl>
                                          </p:cBhvr>
                                        </p:animEffect>
                                      </p:childTnLst>
                                    </p:cTn>
                                  </p:par>
                                </p:childTnLst>
                              </p:cTn>
                            </p:par>
                            <p:par>
                              <p:cTn id="84" fill="hold">
                                <p:stCondLst>
                                  <p:cond delay="8050"/>
                                </p:stCondLst>
                                <p:childTnLst>
                                  <p:par>
                                    <p:cTn id="85" presetID="22" presetClass="entr" presetSubtype="4" fill="hold" grpId="0" nodeType="after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wipe(down)">
                                          <p:cBhvr>
                                            <p:cTn id="87" dur="10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63" grpId="0" animBg="1"/>
          <p:bldP spid="67" grpId="0" animBg="1"/>
          <p:bldP spid="72" grpId="0"/>
          <p:bldP spid="73" grpId="0"/>
          <p:bldP spid="74" grpId="0"/>
          <p:bldP spid="75" grpId="0"/>
          <p:bldP spid="76" grpId="0" animBg="1"/>
          <p:bldP spid="77" grpId="0"/>
          <p:bldP spid="78" grpId="0"/>
          <p:bldP spid="79" grpId="0" animBg="1"/>
          <p:bldP spid="80" grpId="0"/>
          <p:bldP spid="81" grpId="0"/>
          <p:bldP spid="82" grpId="0" animBg="1"/>
          <p:bldP spid="83" grpId="0"/>
          <p:bldP spid="4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heel(1)">
                                          <p:cBhvr>
                                            <p:cTn id="7" dur="2000"/>
                                            <p:tgtEl>
                                              <p:spTgt spid="62"/>
                                            </p:tgtEl>
                                          </p:cBhvr>
                                        </p:animEffect>
                                      </p:childTnLst>
                                    </p:cTn>
                                  </p:par>
                                </p:childTnLst>
                              </p:cTn>
                            </p:par>
                            <p:par>
                              <p:cTn id="8" fill="hold">
                                <p:stCondLst>
                                  <p:cond delay="20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2500"/>
                                </p:stCondLst>
                                <p:childTnLst>
                                  <p:par>
                                    <p:cTn id="13" presetID="2" presetClass="entr" presetSubtype="4" accel="5000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1000" fill="hold"/>
                                            <p:tgtEl>
                                              <p:spTgt spid="53"/>
                                            </p:tgtEl>
                                            <p:attrNameLst>
                                              <p:attrName>ppt_x</p:attrName>
                                            </p:attrNameLst>
                                          </p:cBhvr>
                                          <p:tavLst>
                                            <p:tav tm="0">
                                              <p:val>
                                                <p:strVal val="#ppt_x"/>
                                              </p:val>
                                            </p:tav>
                                            <p:tav tm="100000">
                                              <p:val>
                                                <p:strVal val="#ppt_x"/>
                                              </p:val>
                                            </p:tav>
                                          </p:tavLst>
                                        </p:anim>
                                        <p:anim calcmode="lin" valueType="num">
                                          <p:cBhvr additive="base">
                                            <p:cTn id="16" dur="1000" fill="hold"/>
                                            <p:tgtEl>
                                              <p:spTgt spid="53"/>
                                            </p:tgtEl>
                                            <p:attrNameLst>
                                              <p:attrName>ppt_y</p:attrName>
                                            </p:attrNameLst>
                                          </p:cBhvr>
                                          <p:tavLst>
                                            <p:tav tm="0">
                                              <p:val>
                                                <p:strVal val="1+#ppt_h/2"/>
                                              </p:val>
                                            </p:tav>
                                            <p:tav tm="100000">
                                              <p:val>
                                                <p:strVal val="#ppt_y"/>
                                              </p:val>
                                            </p:tav>
                                          </p:tavLst>
                                        </p:anim>
                                      </p:childTnLst>
                                    </p:cTn>
                                  </p:par>
                                  <p:par>
                                    <p:cTn id="17" presetID="2" presetClass="entr" presetSubtype="4" accel="50000" fill="hold" grpId="0" nodeType="withEffect">
                                      <p:stCondLst>
                                        <p:cond delay="0"/>
                                      </p:stCondLst>
                                      <p:childTnLst>
                                        <p:set>
                                          <p:cBhvr>
                                            <p:cTn id="18" dur="1" fill="hold">
                                              <p:stCondLst>
                                                <p:cond delay="0"/>
                                              </p:stCondLst>
                                            </p:cTn>
                                            <p:tgtEl>
                                              <p:spTgt spid="63"/>
                                            </p:tgtEl>
                                            <p:attrNameLst>
                                              <p:attrName>style.visibility</p:attrName>
                                            </p:attrNameLst>
                                          </p:cBhvr>
                                          <p:to>
                                            <p:strVal val="visible"/>
                                          </p:to>
                                        </p:set>
                                        <p:anim calcmode="lin" valueType="num">
                                          <p:cBhvr additive="base">
                                            <p:cTn id="19" dur="1000" fill="hold"/>
                                            <p:tgtEl>
                                              <p:spTgt spid="63"/>
                                            </p:tgtEl>
                                            <p:attrNameLst>
                                              <p:attrName>ppt_x</p:attrName>
                                            </p:attrNameLst>
                                          </p:cBhvr>
                                          <p:tavLst>
                                            <p:tav tm="0">
                                              <p:val>
                                                <p:strVal val="#ppt_x"/>
                                              </p:val>
                                            </p:tav>
                                            <p:tav tm="100000">
                                              <p:val>
                                                <p:strVal val="#ppt_x"/>
                                              </p:val>
                                            </p:tav>
                                          </p:tavLst>
                                        </p:anim>
                                        <p:anim calcmode="lin" valueType="num">
                                          <p:cBhvr additive="base">
                                            <p:cTn id="20" dur="1000" fill="hold"/>
                                            <p:tgtEl>
                                              <p:spTgt spid="63"/>
                                            </p:tgtEl>
                                            <p:attrNameLst>
                                              <p:attrName>ppt_y</p:attrName>
                                            </p:attrNameLst>
                                          </p:cBhvr>
                                          <p:tavLst>
                                            <p:tav tm="0">
                                              <p:val>
                                                <p:strVal val="1+#ppt_h/2"/>
                                              </p:val>
                                            </p:tav>
                                            <p:tav tm="100000">
                                              <p:val>
                                                <p:strVal val="#ppt_y"/>
                                              </p:val>
                                            </p:tav>
                                          </p:tavLst>
                                        </p:anim>
                                      </p:childTnLst>
                                    </p:cTn>
                                  </p:par>
                                  <p:par>
                                    <p:cTn id="21" presetID="2" presetClass="entr" presetSubtype="4" accel="50000" fill="hold" grpId="0" nodeType="with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1000" fill="hold"/>
                                            <p:tgtEl>
                                              <p:spTgt spid="67"/>
                                            </p:tgtEl>
                                            <p:attrNameLst>
                                              <p:attrName>ppt_x</p:attrName>
                                            </p:attrNameLst>
                                          </p:cBhvr>
                                          <p:tavLst>
                                            <p:tav tm="0">
                                              <p:val>
                                                <p:strVal val="#ppt_x"/>
                                              </p:val>
                                            </p:tav>
                                            <p:tav tm="100000">
                                              <p:val>
                                                <p:strVal val="#ppt_x"/>
                                              </p:val>
                                            </p:tav>
                                          </p:tavLst>
                                        </p:anim>
                                        <p:anim calcmode="lin" valueType="num">
                                          <p:cBhvr additive="base">
                                            <p:cTn id="24" dur="1000" fill="hold"/>
                                            <p:tgtEl>
                                              <p:spTgt spid="67"/>
                                            </p:tgtEl>
                                            <p:attrNameLst>
                                              <p:attrName>ppt_y</p:attrName>
                                            </p:attrNameLst>
                                          </p:cBhvr>
                                          <p:tavLst>
                                            <p:tav tm="0">
                                              <p:val>
                                                <p:strVal val="1+#ppt_h/2"/>
                                              </p:val>
                                            </p:tav>
                                            <p:tav tm="100000">
                                              <p:val>
                                                <p:strVal val="#ppt_y"/>
                                              </p:val>
                                            </p:tav>
                                          </p:tavLst>
                                        </p:anim>
                                      </p:childTnLst>
                                    </p:cTn>
                                  </p:par>
                                </p:childTnLst>
                              </p:cTn>
                            </p:par>
                            <p:par>
                              <p:cTn id="25" fill="hold">
                                <p:stCondLst>
                                  <p:cond delay="3500"/>
                                </p:stCondLst>
                                <p:childTnLst>
                                  <p:par>
                                    <p:cTn id="26" presetID="2" presetClass="entr" presetSubtype="2" accel="50000" fill="hold" nodeType="afterEffect">
                                      <p:stCondLst>
                                        <p:cond delay="0"/>
                                      </p:stCondLst>
                                      <p:childTnLst>
                                        <p:set>
                                          <p:cBhvr>
                                            <p:cTn id="27" dur="1" fill="hold">
                                              <p:stCondLst>
                                                <p:cond delay="0"/>
                                              </p:stCondLst>
                                            </p:cTn>
                                            <p:tgtEl>
                                              <p:spTgt spid="55"/>
                                            </p:tgtEl>
                                            <p:attrNameLst>
                                              <p:attrName>style.visibility</p:attrName>
                                            </p:attrNameLst>
                                          </p:cBhvr>
                                          <p:to>
                                            <p:strVal val="visible"/>
                                          </p:to>
                                        </p:set>
                                        <p:anim calcmode="lin" valueType="num">
                                          <p:cBhvr additive="base">
                                            <p:cTn id="28" dur="1000" fill="hold"/>
                                            <p:tgtEl>
                                              <p:spTgt spid="55"/>
                                            </p:tgtEl>
                                            <p:attrNameLst>
                                              <p:attrName>ppt_x</p:attrName>
                                            </p:attrNameLst>
                                          </p:cBhvr>
                                          <p:tavLst>
                                            <p:tav tm="0">
                                              <p:val>
                                                <p:strVal val="1+#ppt_w/2"/>
                                              </p:val>
                                            </p:tav>
                                            <p:tav tm="100000">
                                              <p:val>
                                                <p:strVal val="#ppt_x"/>
                                              </p:val>
                                            </p:tav>
                                          </p:tavLst>
                                        </p:anim>
                                        <p:anim calcmode="lin" valueType="num">
                                          <p:cBhvr additive="base">
                                            <p:cTn id="29" dur="1000" fill="hold"/>
                                            <p:tgtEl>
                                              <p:spTgt spid="55"/>
                                            </p:tgtEl>
                                            <p:attrNameLst>
                                              <p:attrName>ppt_y</p:attrName>
                                            </p:attrNameLst>
                                          </p:cBhvr>
                                          <p:tavLst>
                                            <p:tav tm="0">
                                              <p:val>
                                                <p:strVal val="#ppt_y"/>
                                              </p:val>
                                            </p:tav>
                                            <p:tav tm="100000">
                                              <p:val>
                                                <p:strVal val="#ppt_y"/>
                                              </p:val>
                                            </p:tav>
                                          </p:tavLst>
                                        </p:anim>
                                      </p:childTnLst>
                                    </p:cTn>
                                  </p:par>
                                  <p:par>
                                    <p:cTn id="30" presetID="2" presetClass="entr" presetSubtype="2" accel="50000" fill="hold" nodeType="withEffect">
                                      <p:stCondLst>
                                        <p:cond delay="0"/>
                                      </p:stCondLst>
                                      <p:childTnLst>
                                        <p:set>
                                          <p:cBhvr>
                                            <p:cTn id="31" dur="1" fill="hold">
                                              <p:stCondLst>
                                                <p:cond delay="0"/>
                                              </p:stCondLst>
                                            </p:cTn>
                                            <p:tgtEl>
                                              <p:spTgt spid="64"/>
                                            </p:tgtEl>
                                            <p:attrNameLst>
                                              <p:attrName>style.visibility</p:attrName>
                                            </p:attrNameLst>
                                          </p:cBhvr>
                                          <p:to>
                                            <p:strVal val="visible"/>
                                          </p:to>
                                        </p:set>
                                        <p:anim calcmode="lin" valueType="num">
                                          <p:cBhvr additive="base">
                                            <p:cTn id="32" dur="1000" fill="hold"/>
                                            <p:tgtEl>
                                              <p:spTgt spid="64"/>
                                            </p:tgtEl>
                                            <p:attrNameLst>
                                              <p:attrName>ppt_x</p:attrName>
                                            </p:attrNameLst>
                                          </p:cBhvr>
                                          <p:tavLst>
                                            <p:tav tm="0">
                                              <p:val>
                                                <p:strVal val="1+#ppt_w/2"/>
                                              </p:val>
                                            </p:tav>
                                            <p:tav tm="100000">
                                              <p:val>
                                                <p:strVal val="#ppt_x"/>
                                              </p:val>
                                            </p:tav>
                                          </p:tavLst>
                                        </p:anim>
                                        <p:anim calcmode="lin" valueType="num">
                                          <p:cBhvr additive="base">
                                            <p:cTn id="33" dur="1000" fill="hold"/>
                                            <p:tgtEl>
                                              <p:spTgt spid="64"/>
                                            </p:tgtEl>
                                            <p:attrNameLst>
                                              <p:attrName>ppt_y</p:attrName>
                                            </p:attrNameLst>
                                          </p:cBhvr>
                                          <p:tavLst>
                                            <p:tav tm="0">
                                              <p:val>
                                                <p:strVal val="#ppt_y"/>
                                              </p:val>
                                            </p:tav>
                                            <p:tav tm="100000">
                                              <p:val>
                                                <p:strVal val="#ppt_y"/>
                                              </p:val>
                                            </p:tav>
                                          </p:tavLst>
                                        </p:anim>
                                      </p:childTnLst>
                                    </p:cTn>
                                  </p:par>
                                  <p:par>
                                    <p:cTn id="34" presetID="2" presetClass="entr" presetSubtype="2" accel="50000" fill="hold" nodeType="withEffect">
                                      <p:stCondLst>
                                        <p:cond delay="0"/>
                                      </p:stCondLst>
                                      <p:childTnLst>
                                        <p:set>
                                          <p:cBhvr>
                                            <p:cTn id="35" dur="1" fill="hold">
                                              <p:stCondLst>
                                                <p:cond delay="0"/>
                                              </p:stCondLst>
                                            </p:cTn>
                                            <p:tgtEl>
                                              <p:spTgt spid="68"/>
                                            </p:tgtEl>
                                            <p:attrNameLst>
                                              <p:attrName>style.visibility</p:attrName>
                                            </p:attrNameLst>
                                          </p:cBhvr>
                                          <p:to>
                                            <p:strVal val="visible"/>
                                          </p:to>
                                        </p:set>
                                        <p:anim calcmode="lin" valueType="num">
                                          <p:cBhvr additive="base">
                                            <p:cTn id="36" dur="1000" fill="hold"/>
                                            <p:tgtEl>
                                              <p:spTgt spid="68"/>
                                            </p:tgtEl>
                                            <p:attrNameLst>
                                              <p:attrName>ppt_x</p:attrName>
                                            </p:attrNameLst>
                                          </p:cBhvr>
                                          <p:tavLst>
                                            <p:tav tm="0">
                                              <p:val>
                                                <p:strVal val="1+#ppt_w/2"/>
                                              </p:val>
                                            </p:tav>
                                            <p:tav tm="100000">
                                              <p:val>
                                                <p:strVal val="#ppt_x"/>
                                              </p:val>
                                            </p:tav>
                                          </p:tavLst>
                                        </p:anim>
                                        <p:anim calcmode="lin" valueType="num">
                                          <p:cBhvr additive="base">
                                            <p:cTn id="37" dur="1000" fill="hold"/>
                                            <p:tgtEl>
                                              <p:spTgt spid="68"/>
                                            </p:tgtEl>
                                            <p:attrNameLst>
                                              <p:attrName>ppt_y</p:attrName>
                                            </p:attrNameLst>
                                          </p:cBhvr>
                                          <p:tavLst>
                                            <p:tav tm="0">
                                              <p:val>
                                                <p:strVal val="#ppt_y"/>
                                              </p:val>
                                            </p:tav>
                                            <p:tav tm="100000">
                                              <p:val>
                                                <p:strVal val="#ppt_y"/>
                                              </p:val>
                                            </p:tav>
                                          </p:tavLst>
                                        </p:anim>
                                      </p:childTnLst>
                                    </p:cTn>
                                  </p:par>
                                </p:childTnLst>
                              </p:cTn>
                            </p:par>
                            <p:par>
                              <p:cTn id="38" fill="hold">
                                <p:stCondLst>
                                  <p:cond delay="4500"/>
                                </p:stCondLst>
                                <p:childTnLst>
                                  <p:par>
                                    <p:cTn id="39" presetID="22" presetClass="entr" presetSubtype="4" fill="hold" grpId="0"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wipe(down)">
                                          <p:cBhvr>
                                            <p:cTn id="41" dur="500"/>
                                            <p:tgtEl>
                                              <p:spTgt spid="74"/>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73"/>
                                            </p:tgtEl>
                                            <p:attrNameLst>
                                              <p:attrName>style.visibility</p:attrName>
                                            </p:attrNameLst>
                                          </p:cBhvr>
                                          <p:to>
                                            <p:strVal val="visible"/>
                                          </p:to>
                                        </p:set>
                                        <p:animEffect transition="in" filter="wipe(down)">
                                          <p:cBhvr>
                                            <p:cTn id="44" dur="500"/>
                                            <p:tgtEl>
                                              <p:spTgt spid="73"/>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72"/>
                                            </p:tgtEl>
                                            <p:attrNameLst>
                                              <p:attrName>style.visibility</p:attrName>
                                            </p:attrNameLst>
                                          </p:cBhvr>
                                          <p:to>
                                            <p:strVal val="visible"/>
                                          </p:to>
                                        </p:set>
                                        <p:animEffect transition="in" filter="wipe(down)">
                                          <p:cBhvr>
                                            <p:cTn id="47" dur="500"/>
                                            <p:tgtEl>
                                              <p:spTgt spid="72"/>
                                            </p:tgtEl>
                                          </p:cBhvr>
                                        </p:animEffect>
                                      </p:childTnLst>
                                    </p:cTn>
                                  </p:par>
                                </p:childTnLst>
                              </p:cTn>
                            </p:par>
                            <p:par>
                              <p:cTn id="48" fill="hold">
                                <p:stCondLst>
                                  <p:cond delay="5000"/>
                                </p:stCondLst>
                                <p:childTnLst>
                                  <p:par>
                                    <p:cTn id="49" presetID="22" presetClass="entr" presetSubtype="4" fill="hold" grpId="0" nodeType="afterEffect">
                                      <p:stCondLst>
                                        <p:cond delay="0"/>
                                      </p:stCondLst>
                                      <p:childTnLst>
                                        <p:set>
                                          <p:cBhvr>
                                            <p:cTn id="50" dur="1" fill="hold">
                                              <p:stCondLst>
                                                <p:cond delay="0"/>
                                              </p:stCondLst>
                                            </p:cTn>
                                            <p:tgtEl>
                                              <p:spTgt spid="76"/>
                                            </p:tgtEl>
                                            <p:attrNameLst>
                                              <p:attrName>style.visibility</p:attrName>
                                            </p:attrNameLst>
                                          </p:cBhvr>
                                          <p:to>
                                            <p:strVal val="visible"/>
                                          </p:to>
                                        </p:set>
                                        <p:animEffect transition="in" filter="wipe(down)">
                                          <p:cBhvr>
                                            <p:cTn id="51" dur="500"/>
                                            <p:tgtEl>
                                              <p:spTgt spid="76"/>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82"/>
                                            </p:tgtEl>
                                            <p:attrNameLst>
                                              <p:attrName>style.visibility</p:attrName>
                                            </p:attrNameLst>
                                          </p:cBhvr>
                                          <p:to>
                                            <p:strVal val="visible"/>
                                          </p:to>
                                        </p:set>
                                        <p:animEffect transition="in" filter="wipe(down)">
                                          <p:cBhvr>
                                            <p:cTn id="54" dur="500"/>
                                            <p:tgtEl>
                                              <p:spTgt spid="82"/>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79"/>
                                            </p:tgtEl>
                                            <p:attrNameLst>
                                              <p:attrName>style.visibility</p:attrName>
                                            </p:attrNameLst>
                                          </p:cBhvr>
                                          <p:to>
                                            <p:strVal val="visible"/>
                                          </p:to>
                                        </p:set>
                                        <p:animEffect transition="in" filter="wipe(down)">
                                          <p:cBhvr>
                                            <p:cTn id="57" dur="500"/>
                                            <p:tgtEl>
                                              <p:spTgt spid="79"/>
                                            </p:tgtEl>
                                          </p:cBhvr>
                                        </p:animEffect>
                                      </p:childTnLst>
                                    </p:cTn>
                                  </p:par>
                                </p:childTnLst>
                              </p:cTn>
                            </p:par>
                            <p:par>
                              <p:cTn id="58" fill="hold">
                                <p:stCondLst>
                                  <p:cond delay="5500"/>
                                </p:stCondLst>
                                <p:childTnLst>
                                  <p:par>
                                    <p:cTn id="59" presetID="42" presetClass="entr" presetSubtype="0" fill="hold" grpId="0" nodeType="afterEffect">
                                      <p:stCondLst>
                                        <p:cond delay="0"/>
                                      </p:stCondLst>
                                      <p:childTnLst>
                                        <p:set>
                                          <p:cBhvr>
                                            <p:cTn id="60" dur="1" fill="hold">
                                              <p:stCondLst>
                                                <p:cond delay="0"/>
                                              </p:stCondLst>
                                            </p:cTn>
                                            <p:tgtEl>
                                              <p:spTgt spid="81"/>
                                            </p:tgtEl>
                                            <p:attrNameLst>
                                              <p:attrName>style.visibility</p:attrName>
                                            </p:attrNameLst>
                                          </p:cBhvr>
                                          <p:to>
                                            <p:strVal val="visible"/>
                                          </p:to>
                                        </p:set>
                                        <p:animEffect transition="in" filter="fade">
                                          <p:cBhvr>
                                            <p:cTn id="61" dur="1000"/>
                                            <p:tgtEl>
                                              <p:spTgt spid="81"/>
                                            </p:tgtEl>
                                          </p:cBhvr>
                                        </p:animEffect>
                                        <p:anim calcmode="lin" valueType="num">
                                          <p:cBhvr>
                                            <p:cTn id="62" dur="1000" fill="hold"/>
                                            <p:tgtEl>
                                              <p:spTgt spid="81"/>
                                            </p:tgtEl>
                                            <p:attrNameLst>
                                              <p:attrName>ppt_x</p:attrName>
                                            </p:attrNameLst>
                                          </p:cBhvr>
                                          <p:tavLst>
                                            <p:tav tm="0">
                                              <p:val>
                                                <p:strVal val="#ppt_x"/>
                                              </p:val>
                                            </p:tav>
                                            <p:tav tm="100000">
                                              <p:val>
                                                <p:strVal val="#ppt_x"/>
                                              </p:val>
                                            </p:tav>
                                          </p:tavLst>
                                        </p:anim>
                                        <p:anim calcmode="lin" valueType="num">
                                          <p:cBhvr>
                                            <p:cTn id="63" dur="1000" fill="hold"/>
                                            <p:tgtEl>
                                              <p:spTgt spid="81"/>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fade">
                                          <p:cBhvr>
                                            <p:cTn id="66" dur="1000"/>
                                            <p:tgtEl>
                                              <p:spTgt spid="75"/>
                                            </p:tgtEl>
                                          </p:cBhvr>
                                        </p:animEffect>
                                        <p:anim calcmode="lin" valueType="num">
                                          <p:cBhvr>
                                            <p:cTn id="67" dur="1000" fill="hold"/>
                                            <p:tgtEl>
                                              <p:spTgt spid="75"/>
                                            </p:tgtEl>
                                            <p:attrNameLst>
                                              <p:attrName>ppt_x</p:attrName>
                                            </p:attrNameLst>
                                          </p:cBhvr>
                                          <p:tavLst>
                                            <p:tav tm="0">
                                              <p:val>
                                                <p:strVal val="#ppt_x"/>
                                              </p:val>
                                            </p:tav>
                                            <p:tav tm="100000">
                                              <p:val>
                                                <p:strVal val="#ppt_x"/>
                                              </p:val>
                                            </p:tav>
                                          </p:tavLst>
                                        </p:anim>
                                        <p:anim calcmode="lin" valueType="num">
                                          <p:cBhvr>
                                            <p:cTn id="68" dur="1000" fill="hold"/>
                                            <p:tgtEl>
                                              <p:spTgt spid="75"/>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1000" fill="hold"/>
                                            <p:tgtEl>
                                              <p:spTgt spid="78"/>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14" presetClass="entr" presetSubtype="10" fill="hold" grpId="0" nodeType="afterEffect">
                                      <p:stCondLst>
                                        <p:cond delay="0"/>
                                      </p:stCondLst>
                                      <p:iterate type="wd">
                                        <p:tmPct val="10000"/>
                                      </p:iterate>
                                      <p:childTnLst>
                                        <p:set>
                                          <p:cBhvr>
                                            <p:cTn id="76" dur="1" fill="hold">
                                              <p:stCondLst>
                                                <p:cond delay="0"/>
                                              </p:stCondLst>
                                            </p:cTn>
                                            <p:tgtEl>
                                              <p:spTgt spid="77"/>
                                            </p:tgtEl>
                                            <p:attrNameLst>
                                              <p:attrName>style.visibility</p:attrName>
                                            </p:attrNameLst>
                                          </p:cBhvr>
                                          <p:to>
                                            <p:strVal val="visible"/>
                                          </p:to>
                                        </p:set>
                                        <p:animEffect transition="in" filter="randombar(horizontal)">
                                          <p:cBhvr>
                                            <p:cTn id="77" dur="500"/>
                                            <p:tgtEl>
                                              <p:spTgt spid="77"/>
                                            </p:tgtEl>
                                          </p:cBhvr>
                                        </p:animEffect>
                                      </p:childTnLst>
                                    </p:cTn>
                                  </p:par>
                                  <p:par>
                                    <p:cTn id="78" presetID="14" presetClass="entr" presetSubtype="10" fill="hold" grpId="0" nodeType="withEffect">
                                      <p:stCondLst>
                                        <p:cond delay="0"/>
                                      </p:stCondLst>
                                      <p:iterate type="wd">
                                        <p:tmPct val="10000"/>
                                      </p:iterate>
                                      <p:childTnLst>
                                        <p:set>
                                          <p:cBhvr>
                                            <p:cTn id="79" dur="1" fill="hold">
                                              <p:stCondLst>
                                                <p:cond delay="0"/>
                                              </p:stCondLst>
                                            </p:cTn>
                                            <p:tgtEl>
                                              <p:spTgt spid="80"/>
                                            </p:tgtEl>
                                            <p:attrNameLst>
                                              <p:attrName>style.visibility</p:attrName>
                                            </p:attrNameLst>
                                          </p:cBhvr>
                                          <p:to>
                                            <p:strVal val="visible"/>
                                          </p:to>
                                        </p:set>
                                        <p:animEffect transition="in" filter="randombar(horizontal)">
                                          <p:cBhvr>
                                            <p:cTn id="80" dur="500"/>
                                            <p:tgtEl>
                                              <p:spTgt spid="80"/>
                                            </p:tgtEl>
                                          </p:cBhvr>
                                        </p:animEffect>
                                      </p:childTnLst>
                                    </p:cTn>
                                  </p:par>
                                  <p:par>
                                    <p:cTn id="81" presetID="14" presetClass="entr" presetSubtype="10" fill="hold" grpId="0" nodeType="withEffect">
                                      <p:stCondLst>
                                        <p:cond delay="0"/>
                                      </p:stCondLst>
                                      <p:iterate type="wd">
                                        <p:tmPct val="10000"/>
                                      </p:iterate>
                                      <p:childTnLst>
                                        <p:set>
                                          <p:cBhvr>
                                            <p:cTn id="82" dur="1" fill="hold">
                                              <p:stCondLst>
                                                <p:cond delay="0"/>
                                              </p:stCondLst>
                                            </p:cTn>
                                            <p:tgtEl>
                                              <p:spTgt spid="83"/>
                                            </p:tgtEl>
                                            <p:attrNameLst>
                                              <p:attrName>style.visibility</p:attrName>
                                            </p:attrNameLst>
                                          </p:cBhvr>
                                          <p:to>
                                            <p:strVal val="visible"/>
                                          </p:to>
                                        </p:set>
                                        <p:animEffect transition="in" filter="randombar(horizontal)">
                                          <p:cBhvr>
                                            <p:cTn id="83" dur="500"/>
                                            <p:tgtEl>
                                              <p:spTgt spid="83"/>
                                            </p:tgtEl>
                                          </p:cBhvr>
                                        </p:animEffect>
                                      </p:childTnLst>
                                    </p:cTn>
                                  </p:par>
                                </p:childTnLst>
                              </p:cTn>
                            </p:par>
                            <p:par>
                              <p:cTn id="84" fill="hold">
                                <p:stCondLst>
                                  <p:cond delay="8050"/>
                                </p:stCondLst>
                                <p:childTnLst>
                                  <p:par>
                                    <p:cTn id="85" presetID="22" presetClass="entr" presetSubtype="4" fill="hold" grpId="0" nodeType="after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wipe(down)">
                                          <p:cBhvr>
                                            <p:cTn id="87" dur="10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63" grpId="0" animBg="1"/>
          <p:bldP spid="67" grpId="0" animBg="1"/>
          <p:bldP spid="72" grpId="0"/>
          <p:bldP spid="73" grpId="0"/>
          <p:bldP spid="74" grpId="0"/>
          <p:bldP spid="75" grpId="0"/>
          <p:bldP spid="76" grpId="0" animBg="1"/>
          <p:bldP spid="77" grpId="0"/>
          <p:bldP spid="78" grpId="0"/>
          <p:bldP spid="79" grpId="0" animBg="1"/>
          <p:bldP spid="80" grpId="0"/>
          <p:bldP spid="81" grpId="0"/>
          <p:bldP spid="82" grpId="0" animBg="1"/>
          <p:bldP spid="83" grpId="0"/>
          <p:bldP spid="41" grpId="0"/>
        </p:bldLst>
      </p:timing>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rot="5400000">
            <a:off x="3427516" y="3870679"/>
            <a:ext cx="2791377" cy="1548108"/>
          </a:xfrm>
          <a:prstGeom prst="roundRect">
            <a:avLst>
              <a:gd name="adj" fmla="val 50000"/>
            </a:avLst>
          </a:prstGeom>
          <a:solidFill>
            <a:srgbClr val="87B0C7"/>
          </a:solidFill>
          <a:ln>
            <a:solidFill>
              <a:schemeClr val="bg1"/>
            </a:solidFill>
          </a:ln>
          <a:effectLst>
            <a:outerShdw blurRad="4445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n-ea"/>
              <a:cs typeface="+mn-ea"/>
            </a:endParaRPr>
          </a:p>
        </p:txBody>
      </p:sp>
      <p:grpSp>
        <p:nvGrpSpPr>
          <p:cNvPr id="5" name="组合 4"/>
          <p:cNvGrpSpPr/>
          <p:nvPr/>
        </p:nvGrpSpPr>
        <p:grpSpPr>
          <a:xfrm>
            <a:off x="4245857" y="4766696"/>
            <a:ext cx="1182195" cy="1182195"/>
            <a:chOff x="304800" y="673100"/>
            <a:chExt cx="4000500" cy="4000500"/>
          </a:xfrm>
          <a:effectLst>
            <a:outerShdw blurRad="444500" dist="254000" dir="8100000" algn="tr" rotWithShape="0">
              <a:prstClr val="black">
                <a:alpha val="50000"/>
              </a:prstClr>
            </a:outerShdw>
          </a:effectLst>
        </p:grpSpPr>
        <p:sp>
          <p:nvSpPr>
            <p:cNvPr id="6" name="同心圆 5"/>
            <p:cNvSpPr/>
            <p:nvPr/>
          </p:nvSpPr>
          <p:spPr>
            <a:xfrm>
              <a:off x="304800" y="673100"/>
              <a:ext cx="4000500" cy="4000500"/>
            </a:xfrm>
            <a:prstGeom prst="donut">
              <a:avLst>
                <a:gd name="adj" fmla="val 4879"/>
              </a:avLst>
            </a:prstGeom>
            <a:gradFill flip="none" rotWithShape="1">
              <a:gsLst>
                <a:gs pos="0">
                  <a:schemeClr val="bg1"/>
                </a:gs>
                <a:gs pos="36000">
                  <a:schemeClr val="bg1"/>
                </a:gs>
                <a:gs pos="100000">
                  <a:schemeClr val="bg1">
                    <a:lumMod val="85000"/>
                  </a:schemeClr>
                </a:gs>
              </a:gsLst>
              <a:lin ang="13200000" scaled="0"/>
              <a:tileRect/>
            </a:gradFill>
            <a:ln w="22225">
              <a:solidFill>
                <a:schemeClr val="bg1"/>
              </a:solidFill>
            </a:ln>
            <a:effectLst>
              <a:outerShdw blurRad="419100" dist="419100" dir="3600000" algn="tl" rotWithShape="0">
                <a:schemeClr val="accent2">
                  <a:lumMod val="50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Aft>
                  <a:spcPct val="0"/>
                </a:spcAft>
                <a:buClr>
                  <a:schemeClr val="folHlink"/>
                </a:buClr>
                <a:buFont typeface="Wingdings" panose="05000000000000000000" pitchFamily="2" charset="2"/>
                <a:buNone/>
              </a:pPr>
              <a:endParaRPr lang="zh-CN" altLang="en-US" sz="2400" b="1">
                <a:solidFill>
                  <a:schemeClr val="accent1"/>
                </a:solidFill>
                <a:latin typeface="+mn-ea"/>
                <a:cs typeface="+mn-ea"/>
              </a:endParaRPr>
            </a:p>
          </p:txBody>
        </p:sp>
        <p:sp>
          <p:nvSpPr>
            <p:cNvPr id="7" name="椭圆 6"/>
            <p:cNvSpPr/>
            <p:nvPr/>
          </p:nvSpPr>
          <p:spPr>
            <a:xfrm>
              <a:off x="392112" y="760412"/>
              <a:ext cx="3825874" cy="3825874"/>
            </a:xfrm>
            <a:prstGeom prst="ellipse">
              <a:avLst/>
            </a:prstGeom>
            <a:gradFill flip="none" rotWithShape="1">
              <a:gsLst>
                <a:gs pos="0">
                  <a:schemeClr val="bg1"/>
                </a:gs>
                <a:gs pos="36000">
                  <a:schemeClr val="bg1"/>
                </a:gs>
                <a:gs pos="100000">
                  <a:schemeClr val="bg1">
                    <a:lumMod val="85000"/>
                  </a:schemeClr>
                </a:gs>
              </a:gsLst>
              <a:lin ang="13200000" scaled="0"/>
              <a:tileRect/>
            </a:gradFill>
            <a:ln w="22225">
              <a:solidFill>
                <a:schemeClr val="bg1"/>
              </a:solidFill>
            </a:ln>
            <a:effectLst>
              <a:outerShdw blurRad="419100" dist="419100" dir="3600000" algn="tl" rotWithShape="0">
                <a:schemeClr val="accent2">
                  <a:lumMod val="50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Aft>
                  <a:spcPct val="0"/>
                </a:spcAft>
                <a:buClr>
                  <a:schemeClr val="folHlink"/>
                </a:buClr>
                <a:buFont typeface="Wingdings" panose="05000000000000000000" pitchFamily="2" charset="2"/>
                <a:buNone/>
              </a:pPr>
              <a:endParaRPr lang="zh-CN" altLang="en-US" sz="2400" b="1">
                <a:solidFill>
                  <a:schemeClr val="accent1"/>
                </a:solidFill>
                <a:latin typeface="+mn-ea"/>
                <a:cs typeface="+mn-ea"/>
              </a:endParaRPr>
            </a:p>
          </p:txBody>
        </p:sp>
      </p:grpSp>
      <p:grpSp>
        <p:nvGrpSpPr>
          <p:cNvPr id="8" name="组合 7"/>
          <p:cNvGrpSpPr/>
          <p:nvPr/>
        </p:nvGrpSpPr>
        <p:grpSpPr>
          <a:xfrm>
            <a:off x="2077955" y="2485583"/>
            <a:ext cx="1548108" cy="3554839"/>
            <a:chOff x="4013612" y="985436"/>
            <a:chExt cx="1443428" cy="3314468"/>
          </a:xfrm>
        </p:grpSpPr>
        <p:sp>
          <p:nvSpPr>
            <p:cNvPr id="9" name="圆角矩形 8"/>
            <p:cNvSpPr/>
            <p:nvPr/>
          </p:nvSpPr>
          <p:spPr>
            <a:xfrm rot="5400000">
              <a:off x="3078092" y="1920956"/>
              <a:ext cx="3314468" cy="1443428"/>
            </a:xfrm>
            <a:prstGeom prst="roundRect">
              <a:avLst>
                <a:gd name="adj" fmla="val 50000"/>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a:effectLst>
              <a:outerShdw blurRad="4445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n-ea"/>
                <a:cs typeface="+mn-ea"/>
              </a:endParaRPr>
            </a:p>
          </p:txBody>
        </p:sp>
        <p:sp>
          <p:nvSpPr>
            <p:cNvPr id="10" name="圆角矩形 9"/>
            <p:cNvSpPr/>
            <p:nvPr/>
          </p:nvSpPr>
          <p:spPr>
            <a:xfrm rot="5400000">
              <a:off x="3109761" y="1976006"/>
              <a:ext cx="3251129" cy="1352701"/>
            </a:xfrm>
            <a:prstGeom prst="roundRect">
              <a:avLst>
                <a:gd name="adj" fmla="val 50000"/>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n-ea"/>
                <a:cs typeface="+mn-ea"/>
              </a:endParaRPr>
            </a:p>
          </p:txBody>
        </p:sp>
      </p:grpSp>
      <p:sp>
        <p:nvSpPr>
          <p:cNvPr id="11" name="椭圆 10"/>
          <p:cNvSpPr/>
          <p:nvPr/>
        </p:nvSpPr>
        <p:spPr>
          <a:xfrm>
            <a:off x="2262598" y="4757807"/>
            <a:ext cx="1199975" cy="1199975"/>
          </a:xfrm>
          <a:prstGeom prst="ellipse">
            <a:avLst/>
          </a:prstGeom>
          <a:solidFill>
            <a:srgbClr val="87B0C7"/>
          </a:solidFill>
          <a:ln w="22225">
            <a:solidFill>
              <a:schemeClr val="bg1"/>
            </a:solidFill>
          </a:ln>
          <a:effectLst>
            <a:outerShdw blurRad="419100" dist="419100" dir="3600000" algn="tl" rotWithShape="0">
              <a:schemeClr val="accent2">
                <a:lumMod val="50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Aft>
                <a:spcPct val="0"/>
              </a:spcAft>
              <a:buClr>
                <a:schemeClr val="folHlink"/>
              </a:buClr>
              <a:buFont typeface="Wingdings" panose="05000000000000000000" pitchFamily="2" charset="2"/>
              <a:buNone/>
            </a:pPr>
            <a:endParaRPr lang="zh-CN" altLang="en-US" sz="2400" b="1">
              <a:solidFill>
                <a:schemeClr val="accent1"/>
              </a:solidFill>
              <a:latin typeface="+mn-ea"/>
              <a:cs typeface="+mn-ea"/>
            </a:endParaRPr>
          </a:p>
        </p:txBody>
      </p:sp>
      <p:sp>
        <p:nvSpPr>
          <p:cNvPr id="12" name="圆角矩形 11"/>
          <p:cNvSpPr/>
          <p:nvPr/>
        </p:nvSpPr>
        <p:spPr>
          <a:xfrm rot="5400000">
            <a:off x="7048706" y="3549481"/>
            <a:ext cx="3433775" cy="1548108"/>
          </a:xfrm>
          <a:prstGeom prst="roundRect">
            <a:avLst>
              <a:gd name="adj" fmla="val 50000"/>
            </a:avLst>
          </a:prstGeom>
          <a:solidFill>
            <a:srgbClr val="87B0C7"/>
          </a:solidFill>
          <a:ln>
            <a:solidFill>
              <a:schemeClr val="bg1"/>
            </a:solidFill>
          </a:ln>
          <a:effectLst>
            <a:outerShdw blurRad="4445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n-ea"/>
              <a:cs typeface="+mn-ea"/>
            </a:endParaRPr>
          </a:p>
        </p:txBody>
      </p:sp>
      <p:grpSp>
        <p:nvGrpSpPr>
          <p:cNvPr id="13" name="组合 12"/>
          <p:cNvGrpSpPr/>
          <p:nvPr/>
        </p:nvGrpSpPr>
        <p:grpSpPr>
          <a:xfrm>
            <a:off x="8194595" y="4766696"/>
            <a:ext cx="1182195" cy="1182195"/>
            <a:chOff x="304800" y="673100"/>
            <a:chExt cx="4000500" cy="4000500"/>
          </a:xfrm>
          <a:effectLst>
            <a:outerShdw blurRad="444500" dist="254000" dir="8100000" algn="tr" rotWithShape="0">
              <a:prstClr val="black">
                <a:alpha val="50000"/>
              </a:prstClr>
            </a:outerShdw>
          </a:effectLst>
        </p:grpSpPr>
        <p:sp>
          <p:nvSpPr>
            <p:cNvPr id="14" name="同心圆 13"/>
            <p:cNvSpPr/>
            <p:nvPr/>
          </p:nvSpPr>
          <p:spPr>
            <a:xfrm>
              <a:off x="304800" y="673100"/>
              <a:ext cx="4000500" cy="4000500"/>
            </a:xfrm>
            <a:prstGeom prst="donut">
              <a:avLst>
                <a:gd name="adj" fmla="val 4879"/>
              </a:avLst>
            </a:prstGeom>
            <a:gradFill flip="none" rotWithShape="1">
              <a:gsLst>
                <a:gs pos="0">
                  <a:schemeClr val="bg1"/>
                </a:gs>
                <a:gs pos="36000">
                  <a:schemeClr val="bg1"/>
                </a:gs>
                <a:gs pos="100000">
                  <a:schemeClr val="bg1">
                    <a:lumMod val="85000"/>
                  </a:schemeClr>
                </a:gs>
              </a:gsLst>
              <a:lin ang="13200000" scaled="0"/>
              <a:tileRect/>
            </a:gradFill>
            <a:ln w="22225">
              <a:solidFill>
                <a:schemeClr val="bg1"/>
              </a:solidFill>
            </a:ln>
            <a:effectLst>
              <a:outerShdw blurRad="419100" dist="419100" dir="3600000" algn="tl" rotWithShape="0">
                <a:schemeClr val="accent2">
                  <a:lumMod val="50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Aft>
                  <a:spcPct val="0"/>
                </a:spcAft>
                <a:buClr>
                  <a:schemeClr val="folHlink"/>
                </a:buClr>
                <a:buFont typeface="Wingdings" panose="05000000000000000000" pitchFamily="2" charset="2"/>
                <a:buNone/>
              </a:pPr>
              <a:endParaRPr lang="zh-CN" altLang="en-US" sz="2400" b="1">
                <a:solidFill>
                  <a:schemeClr val="accent1"/>
                </a:solidFill>
                <a:latin typeface="+mn-ea"/>
                <a:cs typeface="+mn-ea"/>
              </a:endParaRPr>
            </a:p>
          </p:txBody>
        </p:sp>
        <p:sp>
          <p:nvSpPr>
            <p:cNvPr id="15" name="椭圆 14"/>
            <p:cNvSpPr/>
            <p:nvPr/>
          </p:nvSpPr>
          <p:spPr>
            <a:xfrm>
              <a:off x="392112" y="760412"/>
              <a:ext cx="3825874" cy="3825874"/>
            </a:xfrm>
            <a:prstGeom prst="ellipse">
              <a:avLst/>
            </a:prstGeom>
            <a:gradFill flip="none" rotWithShape="1">
              <a:gsLst>
                <a:gs pos="0">
                  <a:schemeClr val="bg1"/>
                </a:gs>
                <a:gs pos="36000">
                  <a:schemeClr val="bg1"/>
                </a:gs>
                <a:gs pos="100000">
                  <a:schemeClr val="bg1">
                    <a:lumMod val="85000"/>
                  </a:schemeClr>
                </a:gs>
              </a:gsLst>
              <a:lin ang="13200000" scaled="0"/>
              <a:tileRect/>
            </a:gradFill>
            <a:ln w="22225">
              <a:solidFill>
                <a:schemeClr val="bg1"/>
              </a:solidFill>
            </a:ln>
            <a:effectLst>
              <a:outerShdw blurRad="419100" dist="419100" dir="3600000" algn="tl" rotWithShape="0">
                <a:schemeClr val="accent2">
                  <a:lumMod val="50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Aft>
                  <a:spcPct val="0"/>
                </a:spcAft>
                <a:buClr>
                  <a:schemeClr val="folHlink"/>
                </a:buClr>
                <a:buFont typeface="Wingdings" panose="05000000000000000000" pitchFamily="2" charset="2"/>
                <a:buNone/>
              </a:pPr>
              <a:endParaRPr lang="zh-CN" altLang="en-US" sz="2400" b="1">
                <a:solidFill>
                  <a:schemeClr val="accent1"/>
                </a:solidFill>
                <a:latin typeface="+mn-ea"/>
                <a:cs typeface="+mn-ea"/>
              </a:endParaRPr>
            </a:p>
          </p:txBody>
        </p:sp>
      </p:grpSp>
      <p:grpSp>
        <p:nvGrpSpPr>
          <p:cNvPr id="16" name="组合 15"/>
          <p:cNvGrpSpPr/>
          <p:nvPr/>
        </p:nvGrpSpPr>
        <p:grpSpPr>
          <a:xfrm>
            <a:off x="6020345" y="2485583"/>
            <a:ext cx="1548108" cy="3554839"/>
            <a:chOff x="4013612" y="985436"/>
            <a:chExt cx="1443428" cy="3314468"/>
          </a:xfrm>
        </p:grpSpPr>
        <p:sp>
          <p:nvSpPr>
            <p:cNvPr id="17" name="圆角矩形 16"/>
            <p:cNvSpPr/>
            <p:nvPr/>
          </p:nvSpPr>
          <p:spPr>
            <a:xfrm rot="5400000">
              <a:off x="3078092" y="1920956"/>
              <a:ext cx="3314468" cy="1443428"/>
            </a:xfrm>
            <a:prstGeom prst="roundRect">
              <a:avLst>
                <a:gd name="adj" fmla="val 50000"/>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a:effectLst>
              <a:outerShdw blurRad="4445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87B0C7"/>
                </a:solidFill>
                <a:latin typeface="+mn-ea"/>
                <a:cs typeface="+mn-ea"/>
              </a:endParaRPr>
            </a:p>
          </p:txBody>
        </p:sp>
        <p:sp>
          <p:nvSpPr>
            <p:cNvPr id="18" name="圆角矩形 17"/>
            <p:cNvSpPr/>
            <p:nvPr/>
          </p:nvSpPr>
          <p:spPr>
            <a:xfrm rot="5400000">
              <a:off x="3109761" y="1976006"/>
              <a:ext cx="3251129" cy="1352701"/>
            </a:xfrm>
            <a:prstGeom prst="roundRect">
              <a:avLst>
                <a:gd name="adj" fmla="val 50000"/>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87B0C7"/>
                </a:solidFill>
                <a:latin typeface="+mn-ea"/>
                <a:cs typeface="+mn-ea"/>
              </a:endParaRPr>
            </a:p>
          </p:txBody>
        </p:sp>
      </p:grpSp>
      <p:sp>
        <p:nvSpPr>
          <p:cNvPr id="19" name="椭圆 18"/>
          <p:cNvSpPr/>
          <p:nvPr/>
        </p:nvSpPr>
        <p:spPr>
          <a:xfrm>
            <a:off x="6211337" y="4757807"/>
            <a:ext cx="1199975" cy="1199975"/>
          </a:xfrm>
          <a:prstGeom prst="ellipse">
            <a:avLst/>
          </a:prstGeom>
          <a:solidFill>
            <a:srgbClr val="87B0C7"/>
          </a:solidFill>
          <a:ln w="22225">
            <a:solidFill>
              <a:schemeClr val="bg1"/>
            </a:solidFill>
          </a:ln>
          <a:effectLst>
            <a:outerShdw blurRad="419100" dist="419100" dir="3600000" algn="tl" rotWithShape="0">
              <a:schemeClr val="accent2">
                <a:lumMod val="50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Aft>
                <a:spcPct val="0"/>
              </a:spcAft>
              <a:buClr>
                <a:schemeClr val="folHlink"/>
              </a:buClr>
              <a:buFont typeface="Wingdings" panose="05000000000000000000" pitchFamily="2" charset="2"/>
              <a:buNone/>
            </a:pPr>
            <a:endParaRPr lang="zh-CN" altLang="en-US" sz="2400" b="1">
              <a:solidFill>
                <a:schemeClr val="accent1"/>
              </a:solidFill>
              <a:latin typeface="+mn-ea"/>
              <a:cs typeface="+mn-ea"/>
            </a:endParaRPr>
          </a:p>
        </p:txBody>
      </p:sp>
      <p:sp>
        <p:nvSpPr>
          <p:cNvPr id="20" name="TextBox 123"/>
          <p:cNvSpPr txBox="1"/>
          <p:nvPr/>
        </p:nvSpPr>
        <p:spPr>
          <a:xfrm>
            <a:off x="6271432" y="3031404"/>
            <a:ext cx="821059" cy="461665"/>
          </a:xfrm>
          <a:prstGeom prst="rect">
            <a:avLst/>
          </a:prstGeom>
          <a:noFill/>
        </p:spPr>
        <p:txBody>
          <a:bodyPr wrap="none" rtlCol="0">
            <a:spAutoFit/>
          </a:bodyPr>
          <a:lstStyle/>
          <a:p>
            <a:r>
              <a:rPr lang="en-US" altLang="zh-CN" sz="2400" dirty="0">
                <a:solidFill>
                  <a:srgbClr val="87B0C7"/>
                </a:solidFill>
                <a:latin typeface="+mn-ea"/>
                <a:cs typeface="+mn-ea"/>
              </a:rPr>
              <a:t>25%</a:t>
            </a:r>
            <a:endParaRPr lang="zh-CN" altLang="en-US" sz="2400" dirty="0">
              <a:solidFill>
                <a:srgbClr val="87B0C7"/>
              </a:solidFill>
              <a:latin typeface="+mn-ea"/>
              <a:cs typeface="+mn-ea"/>
            </a:endParaRPr>
          </a:p>
        </p:txBody>
      </p:sp>
      <p:sp>
        <p:nvSpPr>
          <p:cNvPr id="21" name="TextBox 124"/>
          <p:cNvSpPr txBox="1"/>
          <p:nvPr/>
        </p:nvSpPr>
        <p:spPr>
          <a:xfrm>
            <a:off x="2283360" y="3031404"/>
            <a:ext cx="821059" cy="461665"/>
          </a:xfrm>
          <a:prstGeom prst="rect">
            <a:avLst/>
          </a:prstGeom>
          <a:noFill/>
        </p:spPr>
        <p:txBody>
          <a:bodyPr wrap="none" rtlCol="0">
            <a:spAutoFit/>
          </a:bodyPr>
          <a:lstStyle/>
          <a:p>
            <a:r>
              <a:rPr lang="en-US" altLang="zh-CN" sz="2400" dirty="0">
                <a:solidFill>
                  <a:srgbClr val="87B0C7"/>
                </a:solidFill>
                <a:latin typeface="+mn-ea"/>
                <a:cs typeface="+mn-ea"/>
              </a:rPr>
              <a:t>25%</a:t>
            </a:r>
            <a:endParaRPr lang="zh-CN" altLang="en-US" sz="2400" dirty="0">
              <a:solidFill>
                <a:srgbClr val="87B0C7"/>
              </a:solidFill>
              <a:latin typeface="+mn-ea"/>
              <a:cs typeface="+mn-ea"/>
            </a:endParaRPr>
          </a:p>
        </p:txBody>
      </p:sp>
      <p:sp>
        <p:nvSpPr>
          <p:cNvPr id="22" name="TextBox 127"/>
          <p:cNvSpPr txBox="1"/>
          <p:nvPr/>
        </p:nvSpPr>
        <p:spPr>
          <a:xfrm>
            <a:off x="4245858" y="3710934"/>
            <a:ext cx="821059" cy="461665"/>
          </a:xfrm>
          <a:prstGeom prst="rect">
            <a:avLst/>
          </a:prstGeom>
          <a:noFill/>
        </p:spPr>
        <p:txBody>
          <a:bodyPr wrap="none" rtlCol="0">
            <a:spAutoFit/>
          </a:bodyPr>
          <a:lstStyle/>
          <a:p>
            <a:r>
              <a:rPr lang="en-US" altLang="zh-CN" sz="2400" dirty="0">
                <a:solidFill>
                  <a:schemeClr val="bg1"/>
                </a:solidFill>
                <a:latin typeface="+mn-ea"/>
                <a:cs typeface="+mn-ea"/>
              </a:rPr>
              <a:t>15%</a:t>
            </a:r>
            <a:endParaRPr lang="zh-CN" altLang="en-US" sz="2400" dirty="0">
              <a:solidFill>
                <a:schemeClr val="bg1"/>
              </a:solidFill>
              <a:latin typeface="+mn-ea"/>
              <a:cs typeface="+mn-ea"/>
            </a:endParaRPr>
          </a:p>
        </p:txBody>
      </p:sp>
      <p:sp>
        <p:nvSpPr>
          <p:cNvPr id="23" name="TextBox 128"/>
          <p:cNvSpPr txBox="1"/>
          <p:nvPr/>
        </p:nvSpPr>
        <p:spPr>
          <a:xfrm>
            <a:off x="8220397" y="3031404"/>
            <a:ext cx="821059" cy="461665"/>
          </a:xfrm>
          <a:prstGeom prst="rect">
            <a:avLst/>
          </a:prstGeom>
          <a:noFill/>
        </p:spPr>
        <p:txBody>
          <a:bodyPr wrap="none" rtlCol="0">
            <a:spAutoFit/>
          </a:bodyPr>
          <a:lstStyle/>
          <a:p>
            <a:r>
              <a:rPr lang="en-US" altLang="zh-CN" sz="2400" dirty="0">
                <a:solidFill>
                  <a:schemeClr val="bg1"/>
                </a:solidFill>
                <a:latin typeface="+mn-ea"/>
                <a:cs typeface="+mn-ea"/>
              </a:rPr>
              <a:t>25%</a:t>
            </a:r>
            <a:endParaRPr lang="zh-CN" altLang="en-US" sz="2400" dirty="0">
              <a:solidFill>
                <a:schemeClr val="bg1"/>
              </a:solidFill>
              <a:latin typeface="+mn-ea"/>
              <a:cs typeface="+mn-ea"/>
            </a:endParaRPr>
          </a:p>
        </p:txBody>
      </p:sp>
      <p:sp>
        <p:nvSpPr>
          <p:cNvPr id="24" name="TextBox 131"/>
          <p:cNvSpPr txBox="1"/>
          <p:nvPr/>
        </p:nvSpPr>
        <p:spPr>
          <a:xfrm>
            <a:off x="3694244" y="1369950"/>
            <a:ext cx="1415772" cy="338554"/>
          </a:xfrm>
          <a:prstGeom prst="rect">
            <a:avLst/>
          </a:prstGeom>
          <a:noFill/>
        </p:spPr>
        <p:txBody>
          <a:bodyPr wrap="none" rtlCol="0">
            <a:spAutoFit/>
          </a:bodyPr>
          <a:lstStyle/>
          <a:p>
            <a:r>
              <a:rPr lang="zh-CN" altLang="en-US" sz="1600" dirty="0">
                <a:solidFill>
                  <a:schemeClr val="bg1"/>
                </a:solidFill>
                <a:latin typeface="+mn-ea"/>
                <a:cs typeface="+mn-ea"/>
              </a:rPr>
              <a:t>添加文字标题</a:t>
            </a:r>
          </a:p>
        </p:txBody>
      </p:sp>
      <p:sp>
        <p:nvSpPr>
          <p:cNvPr id="25" name="TextBox 132"/>
          <p:cNvSpPr txBox="1"/>
          <p:nvPr/>
        </p:nvSpPr>
        <p:spPr>
          <a:xfrm>
            <a:off x="3694244" y="1582373"/>
            <a:ext cx="3467616" cy="830997"/>
          </a:xfrm>
          <a:prstGeom prst="rect">
            <a:avLst/>
          </a:prstGeom>
          <a:noFill/>
        </p:spPr>
        <p:txBody>
          <a:bodyPr wrap="none" rtlCol="0">
            <a:spAutoFit/>
          </a:bodyPr>
          <a:lstStyle/>
          <a:p>
            <a:pPr>
              <a:lnSpc>
                <a:spcPct val="150000"/>
              </a:lnSpc>
            </a:pPr>
            <a:r>
              <a:rPr lang="zh-CN" altLang="en-US" sz="1600" dirty="0">
                <a:solidFill>
                  <a:schemeClr val="bg1"/>
                </a:solidFill>
                <a:latin typeface="+mn-ea"/>
                <a:cs typeface="+mn-ea"/>
              </a:rPr>
              <a:t>添加文字内容，内容详尽简要清晰。</a:t>
            </a:r>
            <a:endParaRPr lang="en-US" altLang="zh-CN" sz="1600" dirty="0">
              <a:solidFill>
                <a:schemeClr val="bg1"/>
              </a:solidFill>
              <a:latin typeface="+mn-ea"/>
              <a:cs typeface="+mn-ea"/>
            </a:endParaRPr>
          </a:p>
          <a:p>
            <a:pPr>
              <a:lnSpc>
                <a:spcPct val="150000"/>
              </a:lnSpc>
            </a:pPr>
            <a:r>
              <a:rPr lang="zh-CN" altLang="en-US" sz="1600" dirty="0">
                <a:solidFill>
                  <a:schemeClr val="bg1"/>
                </a:solidFill>
                <a:latin typeface="+mn-ea"/>
                <a:cs typeface="+mn-ea"/>
              </a:rPr>
              <a:t>添加文字内容，内容详尽简要清晰。</a:t>
            </a:r>
            <a:endParaRPr lang="en-US" altLang="zh-CN" sz="1600" dirty="0">
              <a:solidFill>
                <a:schemeClr val="bg1"/>
              </a:solidFill>
              <a:latin typeface="+mn-ea"/>
              <a:cs typeface="+mn-ea"/>
            </a:endParaRPr>
          </a:p>
        </p:txBody>
      </p:sp>
      <p:cxnSp>
        <p:nvCxnSpPr>
          <p:cNvPr id="26" name="直接连接符 25"/>
          <p:cNvCxnSpPr/>
          <p:nvPr/>
        </p:nvCxnSpPr>
        <p:spPr>
          <a:xfrm flipV="1">
            <a:off x="3522750" y="1383271"/>
            <a:ext cx="0" cy="986625"/>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8" name="矩形 27"/>
          <p:cNvSpPr/>
          <p:nvPr/>
        </p:nvSpPr>
        <p:spPr>
          <a:xfrm>
            <a:off x="1335123" y="451832"/>
            <a:ext cx="3549113" cy="646331"/>
          </a:xfrm>
          <a:prstGeom prst="rect">
            <a:avLst/>
          </a:prstGeom>
        </p:spPr>
        <p:txBody>
          <a:bodyPr wrap="none">
            <a:spAutoFit/>
          </a:bodyPr>
          <a:lstStyle/>
          <a:p>
            <a:r>
              <a:rPr lang="en-US" altLang="zh-CN" sz="3600" b="1" dirty="0">
                <a:solidFill>
                  <a:srgbClr val="FFFFFF"/>
                </a:solidFill>
                <a:latin typeface="+mn-ea"/>
                <a:cs typeface="+mn-ea"/>
              </a:rPr>
              <a:t>Part 4 </a:t>
            </a:r>
            <a:r>
              <a:rPr lang="zh-CN" altLang="en-US" sz="3600" b="1" dirty="0">
                <a:solidFill>
                  <a:srgbClr val="FFFFFF"/>
                </a:solidFill>
                <a:latin typeface="+mn-ea"/>
                <a:cs typeface="+mn-ea"/>
              </a:rPr>
              <a:t>新年计划</a:t>
            </a:r>
          </a:p>
        </p:txBody>
      </p:sp>
      <p:sp>
        <p:nvSpPr>
          <p:cNvPr id="29" name="文本框 28"/>
          <p:cNvSpPr txBox="1"/>
          <p:nvPr/>
        </p:nvSpPr>
        <p:spPr>
          <a:xfrm>
            <a:off x="12192000" y="9372600"/>
            <a:ext cx="877163" cy="369332"/>
          </a:xfrm>
          <a:prstGeom prst="rect">
            <a:avLst/>
          </a:prstGeom>
          <a:noFill/>
        </p:spPr>
        <p:txBody>
          <a:bodyPr wrap="none" rtlCol="0">
            <a:spAutoFit/>
          </a:bodyPr>
          <a:lstStyle/>
          <a:p>
            <a:r>
              <a:rPr lang="zh-CN" altLang="en-US" dirty="0"/>
              <a:t>延时符</a:t>
            </a:r>
          </a:p>
        </p:txBody>
      </p:sp>
    </p:spTree>
  </p:cSld>
  <p:clrMapOvr>
    <a:masterClrMapping/>
  </p:clrMapOvr>
  <p:transition spd="slow">
    <p:pull dir="r"/>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50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p:tgtEl>
                                              <p:spTgt spid="26"/>
                                            </p:tgtEl>
                                            <p:attrNameLst>
                                              <p:attrName>ppt_x</p:attrName>
                                            </p:attrNameLst>
                                          </p:cBhvr>
                                          <p:tavLst>
                                            <p:tav tm="0">
                                              <p:val>
                                                <p:strVal val="#ppt_x-#ppt_w*1.125000"/>
                                              </p:val>
                                            </p:tav>
                                            <p:tav tm="100000">
                                              <p:val>
                                                <p:strVal val="#ppt_x"/>
                                              </p:val>
                                            </p:tav>
                                          </p:tavLst>
                                        </p:anim>
                                        <p:animEffect transition="in" filter="wipe(right)">
                                          <p:cBhvr>
                                            <p:cTn id="8" dur="500"/>
                                            <p:tgtEl>
                                              <p:spTgt spid="26"/>
                                            </p:tgtEl>
                                          </p:cBhvr>
                                        </p:animEffect>
                                      </p:childTnLst>
                                    </p:cTn>
                                  </p:par>
                                  <p:par>
                                    <p:cTn id="9" presetID="12" presetClass="entr" presetSubtype="8" fill="hold" grpId="0" nodeType="withEffect">
                                      <p:stCondLst>
                                        <p:cond delay="50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p:tgtEl>
                                              <p:spTgt spid="24"/>
                                            </p:tgtEl>
                                            <p:attrNameLst>
                                              <p:attrName>ppt_x</p:attrName>
                                            </p:attrNameLst>
                                          </p:cBhvr>
                                          <p:tavLst>
                                            <p:tav tm="0">
                                              <p:val>
                                                <p:strVal val="#ppt_x-#ppt_w*1.125000"/>
                                              </p:val>
                                            </p:tav>
                                            <p:tav tm="100000">
                                              <p:val>
                                                <p:strVal val="#ppt_x"/>
                                              </p:val>
                                            </p:tav>
                                          </p:tavLst>
                                        </p:anim>
                                        <p:animEffect transition="in" filter="wipe(right)">
                                          <p:cBhvr>
                                            <p:cTn id="12" dur="500"/>
                                            <p:tgtEl>
                                              <p:spTgt spid="24"/>
                                            </p:tgtEl>
                                          </p:cBhvr>
                                        </p:animEffect>
                                      </p:childTnLst>
                                    </p:cTn>
                                  </p:par>
                                  <p:par>
                                    <p:cTn id="13" presetID="12" presetClass="entr" presetSubtype="8" fill="hold" grpId="0" nodeType="withEffect">
                                      <p:stCondLst>
                                        <p:cond delay="50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500"/>
                                            <p:tgtEl>
                                              <p:spTgt spid="25"/>
                                            </p:tgtEl>
                                            <p:attrNameLst>
                                              <p:attrName>ppt_x</p:attrName>
                                            </p:attrNameLst>
                                          </p:cBhvr>
                                          <p:tavLst>
                                            <p:tav tm="0">
                                              <p:val>
                                                <p:strVal val="#ppt_x-#ppt_w*1.125000"/>
                                              </p:val>
                                            </p:tav>
                                            <p:tav tm="100000">
                                              <p:val>
                                                <p:strVal val="#ppt_x"/>
                                              </p:val>
                                            </p:tav>
                                          </p:tavLst>
                                        </p:anim>
                                        <p:animEffect transition="in" filter="wipe(right)">
                                          <p:cBhvr>
                                            <p:cTn id="16" dur="500"/>
                                            <p:tgtEl>
                                              <p:spTgt spid="25"/>
                                            </p:tgtEl>
                                          </p:cBhvr>
                                        </p:animEffect>
                                      </p:childTnLst>
                                    </p:cTn>
                                  </p:par>
                                </p:childTnLst>
                              </p:cTn>
                            </p:par>
                            <p:par>
                              <p:cTn id="17" fill="hold">
                                <p:stCondLst>
                                  <p:cond delay="1000"/>
                                </p:stCondLst>
                                <p:childTnLst>
                                  <p:par>
                                    <p:cTn id="18" presetID="2" presetClass="entr" presetSubtype="4" fill="hold" grpId="0" nodeType="afterEffect" p14:presetBounceEnd="44000">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14:bounceEnd="44000">
                                          <p:cBhvr additive="base">
                                            <p:cTn id="20" dur="300" fill="hold"/>
                                            <p:tgtEl>
                                              <p:spTgt spid="11"/>
                                            </p:tgtEl>
                                            <p:attrNameLst>
                                              <p:attrName>ppt_x</p:attrName>
                                            </p:attrNameLst>
                                          </p:cBhvr>
                                          <p:tavLst>
                                            <p:tav tm="0">
                                              <p:val>
                                                <p:strVal val="#ppt_x"/>
                                              </p:val>
                                            </p:tav>
                                            <p:tav tm="100000">
                                              <p:val>
                                                <p:strVal val="#ppt_x"/>
                                              </p:val>
                                            </p:tav>
                                          </p:tavLst>
                                        </p:anim>
                                        <p:anim calcmode="lin" valueType="num" p14:bounceEnd="44000">
                                          <p:cBhvr additive="base">
                                            <p:cTn id="21" dur="300" fill="hold"/>
                                            <p:tgtEl>
                                              <p:spTgt spid="11"/>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14:presetBounceEnd="44000">
                                      <p:stCondLst>
                                        <p:cond delay="200"/>
                                      </p:stCondLst>
                                      <p:childTnLst>
                                        <p:set>
                                          <p:cBhvr>
                                            <p:cTn id="23" dur="1" fill="hold">
                                              <p:stCondLst>
                                                <p:cond delay="0"/>
                                              </p:stCondLst>
                                            </p:cTn>
                                            <p:tgtEl>
                                              <p:spTgt spid="5"/>
                                            </p:tgtEl>
                                            <p:attrNameLst>
                                              <p:attrName>style.visibility</p:attrName>
                                            </p:attrNameLst>
                                          </p:cBhvr>
                                          <p:to>
                                            <p:strVal val="visible"/>
                                          </p:to>
                                        </p:set>
                                        <p:anim calcmode="lin" valueType="num" p14:bounceEnd="44000">
                                          <p:cBhvr additive="base">
                                            <p:cTn id="24" dur="300" fill="hold"/>
                                            <p:tgtEl>
                                              <p:spTgt spid="5"/>
                                            </p:tgtEl>
                                            <p:attrNameLst>
                                              <p:attrName>ppt_x</p:attrName>
                                            </p:attrNameLst>
                                          </p:cBhvr>
                                          <p:tavLst>
                                            <p:tav tm="0">
                                              <p:val>
                                                <p:strVal val="#ppt_x"/>
                                              </p:val>
                                            </p:tav>
                                            <p:tav tm="100000">
                                              <p:val>
                                                <p:strVal val="#ppt_x"/>
                                              </p:val>
                                            </p:tav>
                                          </p:tavLst>
                                        </p:anim>
                                        <p:anim calcmode="lin" valueType="num" p14:bounceEnd="44000">
                                          <p:cBhvr additive="base">
                                            <p:cTn id="25" dur="300" fill="hold"/>
                                            <p:tgtEl>
                                              <p:spTgt spid="5"/>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14:presetBounceEnd="44000">
                                      <p:stCondLst>
                                        <p:cond delay="400"/>
                                      </p:stCondLst>
                                      <p:childTnLst>
                                        <p:set>
                                          <p:cBhvr>
                                            <p:cTn id="27" dur="1" fill="hold">
                                              <p:stCondLst>
                                                <p:cond delay="0"/>
                                              </p:stCondLst>
                                            </p:cTn>
                                            <p:tgtEl>
                                              <p:spTgt spid="19"/>
                                            </p:tgtEl>
                                            <p:attrNameLst>
                                              <p:attrName>style.visibility</p:attrName>
                                            </p:attrNameLst>
                                          </p:cBhvr>
                                          <p:to>
                                            <p:strVal val="visible"/>
                                          </p:to>
                                        </p:set>
                                        <p:anim calcmode="lin" valueType="num" p14:bounceEnd="44000">
                                          <p:cBhvr additive="base">
                                            <p:cTn id="28" dur="300" fill="hold"/>
                                            <p:tgtEl>
                                              <p:spTgt spid="19"/>
                                            </p:tgtEl>
                                            <p:attrNameLst>
                                              <p:attrName>ppt_x</p:attrName>
                                            </p:attrNameLst>
                                          </p:cBhvr>
                                          <p:tavLst>
                                            <p:tav tm="0">
                                              <p:val>
                                                <p:strVal val="#ppt_x"/>
                                              </p:val>
                                            </p:tav>
                                            <p:tav tm="100000">
                                              <p:val>
                                                <p:strVal val="#ppt_x"/>
                                              </p:val>
                                            </p:tav>
                                          </p:tavLst>
                                        </p:anim>
                                        <p:anim calcmode="lin" valueType="num" p14:bounceEnd="44000">
                                          <p:cBhvr additive="base">
                                            <p:cTn id="29" dur="300" fill="hold"/>
                                            <p:tgtEl>
                                              <p:spTgt spid="19"/>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14:presetBounceEnd="44000">
                                      <p:stCondLst>
                                        <p:cond delay="600"/>
                                      </p:stCondLst>
                                      <p:childTnLst>
                                        <p:set>
                                          <p:cBhvr>
                                            <p:cTn id="31" dur="1" fill="hold">
                                              <p:stCondLst>
                                                <p:cond delay="0"/>
                                              </p:stCondLst>
                                            </p:cTn>
                                            <p:tgtEl>
                                              <p:spTgt spid="13"/>
                                            </p:tgtEl>
                                            <p:attrNameLst>
                                              <p:attrName>style.visibility</p:attrName>
                                            </p:attrNameLst>
                                          </p:cBhvr>
                                          <p:to>
                                            <p:strVal val="visible"/>
                                          </p:to>
                                        </p:set>
                                        <p:anim calcmode="lin" valueType="num" p14:bounceEnd="44000">
                                          <p:cBhvr additive="base">
                                            <p:cTn id="32" dur="300" fill="hold"/>
                                            <p:tgtEl>
                                              <p:spTgt spid="13"/>
                                            </p:tgtEl>
                                            <p:attrNameLst>
                                              <p:attrName>ppt_x</p:attrName>
                                            </p:attrNameLst>
                                          </p:cBhvr>
                                          <p:tavLst>
                                            <p:tav tm="0">
                                              <p:val>
                                                <p:strVal val="#ppt_x"/>
                                              </p:val>
                                            </p:tav>
                                            <p:tav tm="100000">
                                              <p:val>
                                                <p:strVal val="#ppt_x"/>
                                              </p:val>
                                            </p:tav>
                                          </p:tavLst>
                                        </p:anim>
                                        <p:anim calcmode="lin" valueType="num" p14:bounceEnd="44000">
                                          <p:cBhvr additive="base">
                                            <p:cTn id="33" dur="300" fill="hold"/>
                                            <p:tgtEl>
                                              <p:spTgt spid="13"/>
                                            </p:tgtEl>
                                            <p:attrNameLst>
                                              <p:attrName>ppt_y</p:attrName>
                                            </p:attrNameLst>
                                          </p:cBhvr>
                                          <p:tavLst>
                                            <p:tav tm="0">
                                              <p:val>
                                                <p:strVal val="1+#ppt_h/2"/>
                                              </p:val>
                                            </p:tav>
                                            <p:tav tm="100000">
                                              <p:val>
                                                <p:strVal val="#ppt_y"/>
                                              </p:val>
                                            </p:tav>
                                          </p:tavLst>
                                        </p:anim>
                                      </p:childTnLst>
                                    </p:cTn>
                                  </p:par>
                                  <p:par>
                                    <p:cTn id="34" presetID="22" presetClass="entr" presetSubtype="4" fill="hold" nodeType="withEffect">
                                      <p:stCondLst>
                                        <p:cond delay="300"/>
                                      </p:stCondLst>
                                      <p:childTnLst>
                                        <p:set>
                                          <p:cBhvr>
                                            <p:cTn id="35" dur="1" fill="hold">
                                              <p:stCondLst>
                                                <p:cond delay="0"/>
                                              </p:stCondLst>
                                            </p:cTn>
                                            <p:tgtEl>
                                              <p:spTgt spid="8"/>
                                            </p:tgtEl>
                                            <p:attrNameLst>
                                              <p:attrName>style.visibility</p:attrName>
                                            </p:attrNameLst>
                                          </p:cBhvr>
                                          <p:to>
                                            <p:strVal val="visible"/>
                                          </p:to>
                                        </p:set>
                                        <p:animEffect transition="in" filter="wipe(down)">
                                          <p:cBhvr>
                                            <p:cTn id="36" dur="500"/>
                                            <p:tgtEl>
                                              <p:spTgt spid="8"/>
                                            </p:tgtEl>
                                          </p:cBhvr>
                                        </p:animEffect>
                                      </p:childTnLst>
                                    </p:cTn>
                                  </p:par>
                                  <p:par>
                                    <p:cTn id="37" presetID="22" presetClass="entr" presetSubtype="4" fill="hold" grpId="0" nodeType="withEffect">
                                      <p:stCondLst>
                                        <p:cond delay="500"/>
                                      </p:stCondLst>
                                      <p:childTnLst>
                                        <p:set>
                                          <p:cBhvr>
                                            <p:cTn id="38" dur="1" fill="hold">
                                              <p:stCondLst>
                                                <p:cond delay="0"/>
                                              </p:stCondLst>
                                            </p:cTn>
                                            <p:tgtEl>
                                              <p:spTgt spid="4"/>
                                            </p:tgtEl>
                                            <p:attrNameLst>
                                              <p:attrName>style.visibility</p:attrName>
                                            </p:attrNameLst>
                                          </p:cBhvr>
                                          <p:to>
                                            <p:strVal val="visible"/>
                                          </p:to>
                                        </p:set>
                                        <p:animEffect transition="in" filter="wipe(down)">
                                          <p:cBhvr>
                                            <p:cTn id="39" dur="500"/>
                                            <p:tgtEl>
                                              <p:spTgt spid="4"/>
                                            </p:tgtEl>
                                          </p:cBhvr>
                                        </p:animEffect>
                                      </p:childTnLst>
                                    </p:cTn>
                                  </p:par>
                                  <p:par>
                                    <p:cTn id="40" presetID="22" presetClass="entr" presetSubtype="4" fill="hold" nodeType="withEffect">
                                      <p:stCondLst>
                                        <p:cond delay="700"/>
                                      </p:stCondLst>
                                      <p:childTnLst>
                                        <p:set>
                                          <p:cBhvr>
                                            <p:cTn id="41" dur="1" fill="hold">
                                              <p:stCondLst>
                                                <p:cond delay="0"/>
                                              </p:stCondLst>
                                            </p:cTn>
                                            <p:tgtEl>
                                              <p:spTgt spid="16"/>
                                            </p:tgtEl>
                                            <p:attrNameLst>
                                              <p:attrName>style.visibility</p:attrName>
                                            </p:attrNameLst>
                                          </p:cBhvr>
                                          <p:to>
                                            <p:strVal val="visible"/>
                                          </p:to>
                                        </p:set>
                                        <p:animEffect transition="in" filter="wipe(down)">
                                          <p:cBhvr>
                                            <p:cTn id="42" dur="500"/>
                                            <p:tgtEl>
                                              <p:spTgt spid="16"/>
                                            </p:tgtEl>
                                          </p:cBhvr>
                                        </p:animEffect>
                                      </p:childTnLst>
                                    </p:cTn>
                                  </p:par>
                                  <p:par>
                                    <p:cTn id="43" presetID="22" presetClass="entr" presetSubtype="4" fill="hold" grpId="0" nodeType="withEffect">
                                      <p:stCondLst>
                                        <p:cond delay="900"/>
                                      </p:stCondLst>
                                      <p:childTnLst>
                                        <p:set>
                                          <p:cBhvr>
                                            <p:cTn id="44" dur="1" fill="hold">
                                              <p:stCondLst>
                                                <p:cond delay="0"/>
                                              </p:stCondLst>
                                            </p:cTn>
                                            <p:tgtEl>
                                              <p:spTgt spid="12"/>
                                            </p:tgtEl>
                                            <p:attrNameLst>
                                              <p:attrName>style.visibility</p:attrName>
                                            </p:attrNameLst>
                                          </p:cBhvr>
                                          <p:to>
                                            <p:strVal val="visible"/>
                                          </p:to>
                                        </p:set>
                                        <p:animEffect transition="in" filter="wipe(down)">
                                          <p:cBhvr>
                                            <p:cTn id="45" dur="500"/>
                                            <p:tgtEl>
                                              <p:spTgt spid="12"/>
                                            </p:tgtEl>
                                          </p:cBhvr>
                                        </p:animEffect>
                                      </p:childTnLst>
                                    </p:cTn>
                                  </p:par>
                                  <p:par>
                                    <p:cTn id="46" presetID="12" presetClass="entr" presetSubtype="1" fill="hold" grpId="0" nodeType="withEffect">
                                      <p:stCondLst>
                                        <p:cond delay="800"/>
                                      </p:stCondLst>
                                      <p:childTnLst>
                                        <p:set>
                                          <p:cBhvr>
                                            <p:cTn id="47" dur="1" fill="hold">
                                              <p:stCondLst>
                                                <p:cond delay="0"/>
                                              </p:stCondLst>
                                            </p:cTn>
                                            <p:tgtEl>
                                              <p:spTgt spid="21"/>
                                            </p:tgtEl>
                                            <p:attrNameLst>
                                              <p:attrName>style.visibility</p:attrName>
                                            </p:attrNameLst>
                                          </p:cBhvr>
                                          <p:to>
                                            <p:strVal val="visible"/>
                                          </p:to>
                                        </p:set>
                                        <p:anim calcmode="lin" valueType="num">
                                          <p:cBhvr additive="base">
                                            <p:cTn id="48" dur="500"/>
                                            <p:tgtEl>
                                              <p:spTgt spid="21"/>
                                            </p:tgtEl>
                                            <p:attrNameLst>
                                              <p:attrName>ppt_y</p:attrName>
                                            </p:attrNameLst>
                                          </p:cBhvr>
                                          <p:tavLst>
                                            <p:tav tm="0">
                                              <p:val>
                                                <p:strVal val="#ppt_y-#ppt_h*1.125000"/>
                                              </p:val>
                                            </p:tav>
                                            <p:tav tm="100000">
                                              <p:val>
                                                <p:strVal val="#ppt_y"/>
                                              </p:val>
                                            </p:tav>
                                          </p:tavLst>
                                        </p:anim>
                                        <p:animEffect transition="in" filter="wipe(down)">
                                          <p:cBhvr>
                                            <p:cTn id="49" dur="500"/>
                                            <p:tgtEl>
                                              <p:spTgt spid="21"/>
                                            </p:tgtEl>
                                          </p:cBhvr>
                                        </p:animEffect>
                                      </p:childTnLst>
                                    </p:cTn>
                                  </p:par>
                                  <p:par>
                                    <p:cTn id="50" presetID="12" presetClass="entr" presetSubtype="1" fill="hold" grpId="0" nodeType="withEffect">
                                      <p:stCondLst>
                                        <p:cond delay="1000"/>
                                      </p:stCondLst>
                                      <p:childTnLst>
                                        <p:set>
                                          <p:cBhvr>
                                            <p:cTn id="51" dur="1" fill="hold">
                                              <p:stCondLst>
                                                <p:cond delay="0"/>
                                              </p:stCondLst>
                                            </p:cTn>
                                            <p:tgtEl>
                                              <p:spTgt spid="22"/>
                                            </p:tgtEl>
                                            <p:attrNameLst>
                                              <p:attrName>style.visibility</p:attrName>
                                            </p:attrNameLst>
                                          </p:cBhvr>
                                          <p:to>
                                            <p:strVal val="visible"/>
                                          </p:to>
                                        </p:set>
                                        <p:anim calcmode="lin" valueType="num">
                                          <p:cBhvr additive="base">
                                            <p:cTn id="52" dur="500"/>
                                            <p:tgtEl>
                                              <p:spTgt spid="22"/>
                                            </p:tgtEl>
                                            <p:attrNameLst>
                                              <p:attrName>ppt_y</p:attrName>
                                            </p:attrNameLst>
                                          </p:cBhvr>
                                          <p:tavLst>
                                            <p:tav tm="0">
                                              <p:val>
                                                <p:strVal val="#ppt_y-#ppt_h*1.125000"/>
                                              </p:val>
                                            </p:tav>
                                            <p:tav tm="100000">
                                              <p:val>
                                                <p:strVal val="#ppt_y"/>
                                              </p:val>
                                            </p:tav>
                                          </p:tavLst>
                                        </p:anim>
                                        <p:animEffect transition="in" filter="wipe(down)">
                                          <p:cBhvr>
                                            <p:cTn id="53" dur="500"/>
                                            <p:tgtEl>
                                              <p:spTgt spid="22"/>
                                            </p:tgtEl>
                                          </p:cBhvr>
                                        </p:animEffect>
                                      </p:childTnLst>
                                    </p:cTn>
                                  </p:par>
                                  <p:par>
                                    <p:cTn id="54" presetID="12" presetClass="entr" presetSubtype="1" fill="hold" grpId="0" nodeType="withEffect">
                                      <p:stCondLst>
                                        <p:cond delay="120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p:tgtEl>
                                              <p:spTgt spid="20"/>
                                            </p:tgtEl>
                                            <p:attrNameLst>
                                              <p:attrName>ppt_y</p:attrName>
                                            </p:attrNameLst>
                                          </p:cBhvr>
                                          <p:tavLst>
                                            <p:tav tm="0">
                                              <p:val>
                                                <p:strVal val="#ppt_y-#ppt_h*1.125000"/>
                                              </p:val>
                                            </p:tav>
                                            <p:tav tm="100000">
                                              <p:val>
                                                <p:strVal val="#ppt_y"/>
                                              </p:val>
                                            </p:tav>
                                          </p:tavLst>
                                        </p:anim>
                                        <p:animEffect transition="in" filter="wipe(down)">
                                          <p:cBhvr>
                                            <p:cTn id="57" dur="500"/>
                                            <p:tgtEl>
                                              <p:spTgt spid="20"/>
                                            </p:tgtEl>
                                          </p:cBhvr>
                                        </p:animEffect>
                                      </p:childTnLst>
                                    </p:cTn>
                                  </p:par>
                                  <p:par>
                                    <p:cTn id="58" presetID="12" presetClass="entr" presetSubtype="1" fill="hold" grpId="0" nodeType="withEffect">
                                      <p:stCondLst>
                                        <p:cond delay="1400"/>
                                      </p:stCondLst>
                                      <p:childTnLst>
                                        <p:set>
                                          <p:cBhvr>
                                            <p:cTn id="59" dur="1" fill="hold">
                                              <p:stCondLst>
                                                <p:cond delay="0"/>
                                              </p:stCondLst>
                                            </p:cTn>
                                            <p:tgtEl>
                                              <p:spTgt spid="23"/>
                                            </p:tgtEl>
                                            <p:attrNameLst>
                                              <p:attrName>style.visibility</p:attrName>
                                            </p:attrNameLst>
                                          </p:cBhvr>
                                          <p:to>
                                            <p:strVal val="visible"/>
                                          </p:to>
                                        </p:set>
                                        <p:anim calcmode="lin" valueType="num">
                                          <p:cBhvr additive="base">
                                            <p:cTn id="60" dur="500"/>
                                            <p:tgtEl>
                                              <p:spTgt spid="23"/>
                                            </p:tgtEl>
                                            <p:attrNameLst>
                                              <p:attrName>ppt_y</p:attrName>
                                            </p:attrNameLst>
                                          </p:cBhvr>
                                          <p:tavLst>
                                            <p:tav tm="0">
                                              <p:val>
                                                <p:strVal val="#ppt_y-#ppt_h*1.125000"/>
                                              </p:val>
                                            </p:tav>
                                            <p:tav tm="100000">
                                              <p:val>
                                                <p:strVal val="#ppt_y"/>
                                              </p:val>
                                            </p:tav>
                                          </p:tavLst>
                                        </p:anim>
                                        <p:animEffect transition="in" filter="wipe(down)">
                                          <p:cBhvr>
                                            <p:cTn id="61" dur="500"/>
                                            <p:tgtEl>
                                              <p:spTgt spid="23"/>
                                            </p:tgtEl>
                                          </p:cBhvr>
                                        </p:animEffect>
                                      </p:childTnLst>
                                    </p:cTn>
                                  </p:par>
                                </p:childTnLst>
                              </p:cTn>
                            </p:par>
                            <p:par>
                              <p:cTn id="62" fill="hold">
                                <p:stCondLst>
                                  <p:cond delay="1500"/>
                                </p:stCondLst>
                                <p:childTnLst>
                                  <p:par>
                                    <p:cTn id="63" presetID="22" presetClass="entr" presetSubtype="4" fill="hold" grpId="0" nodeType="afterEffect">
                                      <p:stCondLst>
                                        <p:cond delay="0"/>
                                      </p:stCondLst>
                                      <p:childTnLst>
                                        <p:set>
                                          <p:cBhvr>
                                            <p:cTn id="64" dur="1" fill="hold">
                                              <p:stCondLst>
                                                <p:cond delay="0"/>
                                              </p:stCondLst>
                                            </p:cTn>
                                            <p:tgtEl>
                                              <p:spTgt spid="29"/>
                                            </p:tgtEl>
                                            <p:attrNameLst>
                                              <p:attrName>style.visibility</p:attrName>
                                            </p:attrNameLst>
                                          </p:cBhvr>
                                          <p:to>
                                            <p:strVal val="visible"/>
                                          </p:to>
                                        </p:set>
                                        <p:animEffect transition="in" filter="wipe(down)">
                                          <p:cBhvr>
                                            <p:cTn id="65"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P spid="12" grpId="0" animBg="1"/>
          <p:bldP spid="19" grpId="0" animBg="1"/>
          <p:bldP spid="20" grpId="0"/>
          <p:bldP spid="21" grpId="0"/>
          <p:bldP spid="22" grpId="0"/>
          <p:bldP spid="23" grpId="0"/>
          <p:bldP spid="24" grpId="0"/>
          <p:bldP spid="25" grpId="0"/>
          <p:bldP spid="2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50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p:tgtEl>
                                              <p:spTgt spid="26"/>
                                            </p:tgtEl>
                                            <p:attrNameLst>
                                              <p:attrName>ppt_x</p:attrName>
                                            </p:attrNameLst>
                                          </p:cBhvr>
                                          <p:tavLst>
                                            <p:tav tm="0">
                                              <p:val>
                                                <p:strVal val="#ppt_x-#ppt_w*1.125000"/>
                                              </p:val>
                                            </p:tav>
                                            <p:tav tm="100000">
                                              <p:val>
                                                <p:strVal val="#ppt_x"/>
                                              </p:val>
                                            </p:tav>
                                          </p:tavLst>
                                        </p:anim>
                                        <p:animEffect transition="in" filter="wipe(right)">
                                          <p:cBhvr>
                                            <p:cTn id="8" dur="500"/>
                                            <p:tgtEl>
                                              <p:spTgt spid="26"/>
                                            </p:tgtEl>
                                          </p:cBhvr>
                                        </p:animEffect>
                                      </p:childTnLst>
                                    </p:cTn>
                                  </p:par>
                                  <p:par>
                                    <p:cTn id="9" presetID="12" presetClass="entr" presetSubtype="8" fill="hold" grpId="0" nodeType="withEffect">
                                      <p:stCondLst>
                                        <p:cond delay="50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p:tgtEl>
                                              <p:spTgt spid="24"/>
                                            </p:tgtEl>
                                            <p:attrNameLst>
                                              <p:attrName>ppt_x</p:attrName>
                                            </p:attrNameLst>
                                          </p:cBhvr>
                                          <p:tavLst>
                                            <p:tav tm="0">
                                              <p:val>
                                                <p:strVal val="#ppt_x-#ppt_w*1.125000"/>
                                              </p:val>
                                            </p:tav>
                                            <p:tav tm="100000">
                                              <p:val>
                                                <p:strVal val="#ppt_x"/>
                                              </p:val>
                                            </p:tav>
                                          </p:tavLst>
                                        </p:anim>
                                        <p:animEffect transition="in" filter="wipe(right)">
                                          <p:cBhvr>
                                            <p:cTn id="12" dur="500"/>
                                            <p:tgtEl>
                                              <p:spTgt spid="24"/>
                                            </p:tgtEl>
                                          </p:cBhvr>
                                        </p:animEffect>
                                      </p:childTnLst>
                                    </p:cTn>
                                  </p:par>
                                  <p:par>
                                    <p:cTn id="13" presetID="12" presetClass="entr" presetSubtype="8" fill="hold" grpId="0" nodeType="withEffect">
                                      <p:stCondLst>
                                        <p:cond delay="50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500"/>
                                            <p:tgtEl>
                                              <p:spTgt spid="25"/>
                                            </p:tgtEl>
                                            <p:attrNameLst>
                                              <p:attrName>ppt_x</p:attrName>
                                            </p:attrNameLst>
                                          </p:cBhvr>
                                          <p:tavLst>
                                            <p:tav tm="0">
                                              <p:val>
                                                <p:strVal val="#ppt_x-#ppt_w*1.125000"/>
                                              </p:val>
                                            </p:tav>
                                            <p:tav tm="100000">
                                              <p:val>
                                                <p:strVal val="#ppt_x"/>
                                              </p:val>
                                            </p:tav>
                                          </p:tavLst>
                                        </p:anim>
                                        <p:animEffect transition="in" filter="wipe(right)">
                                          <p:cBhvr>
                                            <p:cTn id="16" dur="500"/>
                                            <p:tgtEl>
                                              <p:spTgt spid="25"/>
                                            </p:tgtEl>
                                          </p:cBhvr>
                                        </p:animEffect>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300" fill="hold"/>
                                            <p:tgtEl>
                                              <p:spTgt spid="11"/>
                                            </p:tgtEl>
                                            <p:attrNameLst>
                                              <p:attrName>ppt_x</p:attrName>
                                            </p:attrNameLst>
                                          </p:cBhvr>
                                          <p:tavLst>
                                            <p:tav tm="0">
                                              <p:val>
                                                <p:strVal val="#ppt_x"/>
                                              </p:val>
                                            </p:tav>
                                            <p:tav tm="100000">
                                              <p:val>
                                                <p:strVal val="#ppt_x"/>
                                              </p:val>
                                            </p:tav>
                                          </p:tavLst>
                                        </p:anim>
                                        <p:anim calcmode="lin" valueType="num">
                                          <p:cBhvr additive="base">
                                            <p:cTn id="21" dur="300" fill="hold"/>
                                            <p:tgtEl>
                                              <p:spTgt spid="11"/>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20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300" fill="hold"/>
                                            <p:tgtEl>
                                              <p:spTgt spid="5"/>
                                            </p:tgtEl>
                                            <p:attrNameLst>
                                              <p:attrName>ppt_x</p:attrName>
                                            </p:attrNameLst>
                                          </p:cBhvr>
                                          <p:tavLst>
                                            <p:tav tm="0">
                                              <p:val>
                                                <p:strVal val="#ppt_x"/>
                                              </p:val>
                                            </p:tav>
                                            <p:tav tm="100000">
                                              <p:val>
                                                <p:strVal val="#ppt_x"/>
                                              </p:val>
                                            </p:tav>
                                          </p:tavLst>
                                        </p:anim>
                                        <p:anim calcmode="lin" valueType="num">
                                          <p:cBhvr additive="base">
                                            <p:cTn id="25" dur="300" fill="hold"/>
                                            <p:tgtEl>
                                              <p:spTgt spid="5"/>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400"/>
                                      </p:stCondLst>
                                      <p:childTnLst>
                                        <p:set>
                                          <p:cBhvr>
                                            <p:cTn id="27" dur="1" fill="hold">
                                              <p:stCondLst>
                                                <p:cond delay="0"/>
                                              </p:stCondLst>
                                            </p:cTn>
                                            <p:tgtEl>
                                              <p:spTgt spid="19"/>
                                            </p:tgtEl>
                                            <p:attrNameLst>
                                              <p:attrName>style.visibility</p:attrName>
                                            </p:attrNameLst>
                                          </p:cBhvr>
                                          <p:to>
                                            <p:strVal val="visible"/>
                                          </p:to>
                                        </p:set>
                                        <p:anim calcmode="lin" valueType="num">
                                          <p:cBhvr additive="base">
                                            <p:cTn id="28" dur="300" fill="hold"/>
                                            <p:tgtEl>
                                              <p:spTgt spid="19"/>
                                            </p:tgtEl>
                                            <p:attrNameLst>
                                              <p:attrName>ppt_x</p:attrName>
                                            </p:attrNameLst>
                                          </p:cBhvr>
                                          <p:tavLst>
                                            <p:tav tm="0">
                                              <p:val>
                                                <p:strVal val="#ppt_x"/>
                                              </p:val>
                                            </p:tav>
                                            <p:tav tm="100000">
                                              <p:val>
                                                <p:strVal val="#ppt_x"/>
                                              </p:val>
                                            </p:tav>
                                          </p:tavLst>
                                        </p:anim>
                                        <p:anim calcmode="lin" valueType="num">
                                          <p:cBhvr additive="base">
                                            <p:cTn id="29" dur="300" fill="hold"/>
                                            <p:tgtEl>
                                              <p:spTgt spid="19"/>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60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300" fill="hold"/>
                                            <p:tgtEl>
                                              <p:spTgt spid="13"/>
                                            </p:tgtEl>
                                            <p:attrNameLst>
                                              <p:attrName>ppt_x</p:attrName>
                                            </p:attrNameLst>
                                          </p:cBhvr>
                                          <p:tavLst>
                                            <p:tav tm="0">
                                              <p:val>
                                                <p:strVal val="#ppt_x"/>
                                              </p:val>
                                            </p:tav>
                                            <p:tav tm="100000">
                                              <p:val>
                                                <p:strVal val="#ppt_x"/>
                                              </p:val>
                                            </p:tav>
                                          </p:tavLst>
                                        </p:anim>
                                        <p:anim calcmode="lin" valueType="num">
                                          <p:cBhvr additive="base">
                                            <p:cTn id="33" dur="300" fill="hold"/>
                                            <p:tgtEl>
                                              <p:spTgt spid="13"/>
                                            </p:tgtEl>
                                            <p:attrNameLst>
                                              <p:attrName>ppt_y</p:attrName>
                                            </p:attrNameLst>
                                          </p:cBhvr>
                                          <p:tavLst>
                                            <p:tav tm="0">
                                              <p:val>
                                                <p:strVal val="1+#ppt_h/2"/>
                                              </p:val>
                                            </p:tav>
                                            <p:tav tm="100000">
                                              <p:val>
                                                <p:strVal val="#ppt_y"/>
                                              </p:val>
                                            </p:tav>
                                          </p:tavLst>
                                        </p:anim>
                                      </p:childTnLst>
                                    </p:cTn>
                                  </p:par>
                                  <p:par>
                                    <p:cTn id="34" presetID="22" presetClass="entr" presetSubtype="4" fill="hold" nodeType="withEffect">
                                      <p:stCondLst>
                                        <p:cond delay="300"/>
                                      </p:stCondLst>
                                      <p:childTnLst>
                                        <p:set>
                                          <p:cBhvr>
                                            <p:cTn id="35" dur="1" fill="hold">
                                              <p:stCondLst>
                                                <p:cond delay="0"/>
                                              </p:stCondLst>
                                            </p:cTn>
                                            <p:tgtEl>
                                              <p:spTgt spid="8"/>
                                            </p:tgtEl>
                                            <p:attrNameLst>
                                              <p:attrName>style.visibility</p:attrName>
                                            </p:attrNameLst>
                                          </p:cBhvr>
                                          <p:to>
                                            <p:strVal val="visible"/>
                                          </p:to>
                                        </p:set>
                                        <p:animEffect transition="in" filter="wipe(down)">
                                          <p:cBhvr>
                                            <p:cTn id="36" dur="500"/>
                                            <p:tgtEl>
                                              <p:spTgt spid="8"/>
                                            </p:tgtEl>
                                          </p:cBhvr>
                                        </p:animEffect>
                                      </p:childTnLst>
                                    </p:cTn>
                                  </p:par>
                                  <p:par>
                                    <p:cTn id="37" presetID="22" presetClass="entr" presetSubtype="4" fill="hold" grpId="0" nodeType="withEffect">
                                      <p:stCondLst>
                                        <p:cond delay="500"/>
                                      </p:stCondLst>
                                      <p:childTnLst>
                                        <p:set>
                                          <p:cBhvr>
                                            <p:cTn id="38" dur="1" fill="hold">
                                              <p:stCondLst>
                                                <p:cond delay="0"/>
                                              </p:stCondLst>
                                            </p:cTn>
                                            <p:tgtEl>
                                              <p:spTgt spid="4"/>
                                            </p:tgtEl>
                                            <p:attrNameLst>
                                              <p:attrName>style.visibility</p:attrName>
                                            </p:attrNameLst>
                                          </p:cBhvr>
                                          <p:to>
                                            <p:strVal val="visible"/>
                                          </p:to>
                                        </p:set>
                                        <p:animEffect transition="in" filter="wipe(down)">
                                          <p:cBhvr>
                                            <p:cTn id="39" dur="500"/>
                                            <p:tgtEl>
                                              <p:spTgt spid="4"/>
                                            </p:tgtEl>
                                          </p:cBhvr>
                                        </p:animEffect>
                                      </p:childTnLst>
                                    </p:cTn>
                                  </p:par>
                                  <p:par>
                                    <p:cTn id="40" presetID="22" presetClass="entr" presetSubtype="4" fill="hold" nodeType="withEffect">
                                      <p:stCondLst>
                                        <p:cond delay="700"/>
                                      </p:stCondLst>
                                      <p:childTnLst>
                                        <p:set>
                                          <p:cBhvr>
                                            <p:cTn id="41" dur="1" fill="hold">
                                              <p:stCondLst>
                                                <p:cond delay="0"/>
                                              </p:stCondLst>
                                            </p:cTn>
                                            <p:tgtEl>
                                              <p:spTgt spid="16"/>
                                            </p:tgtEl>
                                            <p:attrNameLst>
                                              <p:attrName>style.visibility</p:attrName>
                                            </p:attrNameLst>
                                          </p:cBhvr>
                                          <p:to>
                                            <p:strVal val="visible"/>
                                          </p:to>
                                        </p:set>
                                        <p:animEffect transition="in" filter="wipe(down)">
                                          <p:cBhvr>
                                            <p:cTn id="42" dur="500"/>
                                            <p:tgtEl>
                                              <p:spTgt spid="16"/>
                                            </p:tgtEl>
                                          </p:cBhvr>
                                        </p:animEffect>
                                      </p:childTnLst>
                                    </p:cTn>
                                  </p:par>
                                  <p:par>
                                    <p:cTn id="43" presetID="22" presetClass="entr" presetSubtype="4" fill="hold" grpId="0" nodeType="withEffect">
                                      <p:stCondLst>
                                        <p:cond delay="900"/>
                                      </p:stCondLst>
                                      <p:childTnLst>
                                        <p:set>
                                          <p:cBhvr>
                                            <p:cTn id="44" dur="1" fill="hold">
                                              <p:stCondLst>
                                                <p:cond delay="0"/>
                                              </p:stCondLst>
                                            </p:cTn>
                                            <p:tgtEl>
                                              <p:spTgt spid="12"/>
                                            </p:tgtEl>
                                            <p:attrNameLst>
                                              <p:attrName>style.visibility</p:attrName>
                                            </p:attrNameLst>
                                          </p:cBhvr>
                                          <p:to>
                                            <p:strVal val="visible"/>
                                          </p:to>
                                        </p:set>
                                        <p:animEffect transition="in" filter="wipe(down)">
                                          <p:cBhvr>
                                            <p:cTn id="45" dur="500"/>
                                            <p:tgtEl>
                                              <p:spTgt spid="12"/>
                                            </p:tgtEl>
                                          </p:cBhvr>
                                        </p:animEffect>
                                      </p:childTnLst>
                                    </p:cTn>
                                  </p:par>
                                  <p:par>
                                    <p:cTn id="46" presetID="12" presetClass="entr" presetSubtype="1" fill="hold" grpId="0" nodeType="withEffect">
                                      <p:stCondLst>
                                        <p:cond delay="800"/>
                                      </p:stCondLst>
                                      <p:childTnLst>
                                        <p:set>
                                          <p:cBhvr>
                                            <p:cTn id="47" dur="1" fill="hold">
                                              <p:stCondLst>
                                                <p:cond delay="0"/>
                                              </p:stCondLst>
                                            </p:cTn>
                                            <p:tgtEl>
                                              <p:spTgt spid="21"/>
                                            </p:tgtEl>
                                            <p:attrNameLst>
                                              <p:attrName>style.visibility</p:attrName>
                                            </p:attrNameLst>
                                          </p:cBhvr>
                                          <p:to>
                                            <p:strVal val="visible"/>
                                          </p:to>
                                        </p:set>
                                        <p:anim calcmode="lin" valueType="num">
                                          <p:cBhvr additive="base">
                                            <p:cTn id="48" dur="500"/>
                                            <p:tgtEl>
                                              <p:spTgt spid="21"/>
                                            </p:tgtEl>
                                            <p:attrNameLst>
                                              <p:attrName>ppt_y</p:attrName>
                                            </p:attrNameLst>
                                          </p:cBhvr>
                                          <p:tavLst>
                                            <p:tav tm="0">
                                              <p:val>
                                                <p:strVal val="#ppt_y-#ppt_h*1.125000"/>
                                              </p:val>
                                            </p:tav>
                                            <p:tav tm="100000">
                                              <p:val>
                                                <p:strVal val="#ppt_y"/>
                                              </p:val>
                                            </p:tav>
                                          </p:tavLst>
                                        </p:anim>
                                        <p:animEffect transition="in" filter="wipe(down)">
                                          <p:cBhvr>
                                            <p:cTn id="49" dur="500"/>
                                            <p:tgtEl>
                                              <p:spTgt spid="21"/>
                                            </p:tgtEl>
                                          </p:cBhvr>
                                        </p:animEffect>
                                      </p:childTnLst>
                                    </p:cTn>
                                  </p:par>
                                  <p:par>
                                    <p:cTn id="50" presetID="12" presetClass="entr" presetSubtype="1" fill="hold" grpId="0" nodeType="withEffect">
                                      <p:stCondLst>
                                        <p:cond delay="1000"/>
                                      </p:stCondLst>
                                      <p:childTnLst>
                                        <p:set>
                                          <p:cBhvr>
                                            <p:cTn id="51" dur="1" fill="hold">
                                              <p:stCondLst>
                                                <p:cond delay="0"/>
                                              </p:stCondLst>
                                            </p:cTn>
                                            <p:tgtEl>
                                              <p:spTgt spid="22"/>
                                            </p:tgtEl>
                                            <p:attrNameLst>
                                              <p:attrName>style.visibility</p:attrName>
                                            </p:attrNameLst>
                                          </p:cBhvr>
                                          <p:to>
                                            <p:strVal val="visible"/>
                                          </p:to>
                                        </p:set>
                                        <p:anim calcmode="lin" valueType="num">
                                          <p:cBhvr additive="base">
                                            <p:cTn id="52" dur="500"/>
                                            <p:tgtEl>
                                              <p:spTgt spid="22"/>
                                            </p:tgtEl>
                                            <p:attrNameLst>
                                              <p:attrName>ppt_y</p:attrName>
                                            </p:attrNameLst>
                                          </p:cBhvr>
                                          <p:tavLst>
                                            <p:tav tm="0">
                                              <p:val>
                                                <p:strVal val="#ppt_y-#ppt_h*1.125000"/>
                                              </p:val>
                                            </p:tav>
                                            <p:tav tm="100000">
                                              <p:val>
                                                <p:strVal val="#ppt_y"/>
                                              </p:val>
                                            </p:tav>
                                          </p:tavLst>
                                        </p:anim>
                                        <p:animEffect transition="in" filter="wipe(down)">
                                          <p:cBhvr>
                                            <p:cTn id="53" dur="500"/>
                                            <p:tgtEl>
                                              <p:spTgt spid="22"/>
                                            </p:tgtEl>
                                          </p:cBhvr>
                                        </p:animEffect>
                                      </p:childTnLst>
                                    </p:cTn>
                                  </p:par>
                                  <p:par>
                                    <p:cTn id="54" presetID="12" presetClass="entr" presetSubtype="1" fill="hold" grpId="0" nodeType="withEffect">
                                      <p:stCondLst>
                                        <p:cond delay="120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p:tgtEl>
                                              <p:spTgt spid="20"/>
                                            </p:tgtEl>
                                            <p:attrNameLst>
                                              <p:attrName>ppt_y</p:attrName>
                                            </p:attrNameLst>
                                          </p:cBhvr>
                                          <p:tavLst>
                                            <p:tav tm="0">
                                              <p:val>
                                                <p:strVal val="#ppt_y-#ppt_h*1.125000"/>
                                              </p:val>
                                            </p:tav>
                                            <p:tav tm="100000">
                                              <p:val>
                                                <p:strVal val="#ppt_y"/>
                                              </p:val>
                                            </p:tav>
                                          </p:tavLst>
                                        </p:anim>
                                        <p:animEffect transition="in" filter="wipe(down)">
                                          <p:cBhvr>
                                            <p:cTn id="57" dur="500"/>
                                            <p:tgtEl>
                                              <p:spTgt spid="20"/>
                                            </p:tgtEl>
                                          </p:cBhvr>
                                        </p:animEffect>
                                      </p:childTnLst>
                                    </p:cTn>
                                  </p:par>
                                  <p:par>
                                    <p:cTn id="58" presetID="12" presetClass="entr" presetSubtype="1" fill="hold" grpId="0" nodeType="withEffect">
                                      <p:stCondLst>
                                        <p:cond delay="1400"/>
                                      </p:stCondLst>
                                      <p:childTnLst>
                                        <p:set>
                                          <p:cBhvr>
                                            <p:cTn id="59" dur="1" fill="hold">
                                              <p:stCondLst>
                                                <p:cond delay="0"/>
                                              </p:stCondLst>
                                            </p:cTn>
                                            <p:tgtEl>
                                              <p:spTgt spid="23"/>
                                            </p:tgtEl>
                                            <p:attrNameLst>
                                              <p:attrName>style.visibility</p:attrName>
                                            </p:attrNameLst>
                                          </p:cBhvr>
                                          <p:to>
                                            <p:strVal val="visible"/>
                                          </p:to>
                                        </p:set>
                                        <p:anim calcmode="lin" valueType="num">
                                          <p:cBhvr additive="base">
                                            <p:cTn id="60" dur="500"/>
                                            <p:tgtEl>
                                              <p:spTgt spid="23"/>
                                            </p:tgtEl>
                                            <p:attrNameLst>
                                              <p:attrName>ppt_y</p:attrName>
                                            </p:attrNameLst>
                                          </p:cBhvr>
                                          <p:tavLst>
                                            <p:tav tm="0">
                                              <p:val>
                                                <p:strVal val="#ppt_y-#ppt_h*1.125000"/>
                                              </p:val>
                                            </p:tav>
                                            <p:tav tm="100000">
                                              <p:val>
                                                <p:strVal val="#ppt_y"/>
                                              </p:val>
                                            </p:tav>
                                          </p:tavLst>
                                        </p:anim>
                                        <p:animEffect transition="in" filter="wipe(down)">
                                          <p:cBhvr>
                                            <p:cTn id="61" dur="500"/>
                                            <p:tgtEl>
                                              <p:spTgt spid="23"/>
                                            </p:tgtEl>
                                          </p:cBhvr>
                                        </p:animEffect>
                                      </p:childTnLst>
                                    </p:cTn>
                                  </p:par>
                                </p:childTnLst>
                              </p:cTn>
                            </p:par>
                            <p:par>
                              <p:cTn id="62" fill="hold">
                                <p:stCondLst>
                                  <p:cond delay="1500"/>
                                </p:stCondLst>
                                <p:childTnLst>
                                  <p:par>
                                    <p:cTn id="63" presetID="22" presetClass="entr" presetSubtype="4" fill="hold" grpId="0" nodeType="afterEffect">
                                      <p:stCondLst>
                                        <p:cond delay="0"/>
                                      </p:stCondLst>
                                      <p:childTnLst>
                                        <p:set>
                                          <p:cBhvr>
                                            <p:cTn id="64" dur="1" fill="hold">
                                              <p:stCondLst>
                                                <p:cond delay="0"/>
                                              </p:stCondLst>
                                            </p:cTn>
                                            <p:tgtEl>
                                              <p:spTgt spid="29"/>
                                            </p:tgtEl>
                                            <p:attrNameLst>
                                              <p:attrName>style.visibility</p:attrName>
                                            </p:attrNameLst>
                                          </p:cBhvr>
                                          <p:to>
                                            <p:strVal val="visible"/>
                                          </p:to>
                                        </p:set>
                                        <p:animEffect transition="in" filter="wipe(down)">
                                          <p:cBhvr>
                                            <p:cTn id="65"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P spid="12" grpId="0" animBg="1"/>
          <p:bldP spid="19" grpId="0" animBg="1"/>
          <p:bldP spid="20" grpId="0"/>
          <p:bldP spid="21" grpId="0"/>
          <p:bldP spid="22" grpId="0"/>
          <p:bldP spid="23" grpId="0"/>
          <p:bldP spid="24" grpId="0"/>
          <p:bldP spid="25" grpId="0"/>
          <p:bldP spid="29" grpId="0"/>
        </p:bldLst>
      </p:timing>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7"/>
          <p:cNvSpPr/>
          <p:nvPr/>
        </p:nvSpPr>
        <p:spPr bwMode="auto">
          <a:xfrm>
            <a:off x="4182367" y="1607981"/>
            <a:ext cx="1340759" cy="4233108"/>
          </a:xfrm>
          <a:custGeom>
            <a:avLst/>
            <a:gdLst>
              <a:gd name="T0" fmla="*/ 1750 w 1750"/>
              <a:gd name="T1" fmla="*/ 272 h 5527"/>
              <a:gd name="T2" fmla="*/ 314 w 1750"/>
              <a:gd name="T3" fmla="*/ 2778 h 5527"/>
              <a:gd name="T4" fmla="*/ 1699 w 1750"/>
              <a:gd name="T5" fmla="*/ 5254 h 5527"/>
              <a:gd name="T6" fmla="*/ 1542 w 1750"/>
              <a:gd name="T7" fmla="*/ 5527 h 5527"/>
              <a:gd name="T8" fmla="*/ 0 w 1750"/>
              <a:gd name="T9" fmla="*/ 2778 h 5527"/>
              <a:gd name="T10" fmla="*/ 1593 w 1750"/>
              <a:gd name="T11" fmla="*/ 0 h 5527"/>
              <a:gd name="T12" fmla="*/ 1750 w 1750"/>
              <a:gd name="T13" fmla="*/ 272 h 5527"/>
            </a:gdLst>
            <a:ahLst/>
            <a:cxnLst>
              <a:cxn ang="0">
                <a:pos x="T0" y="T1"/>
              </a:cxn>
              <a:cxn ang="0">
                <a:pos x="T2" y="T3"/>
              </a:cxn>
              <a:cxn ang="0">
                <a:pos x="T4" y="T5"/>
              </a:cxn>
              <a:cxn ang="0">
                <a:pos x="T6" y="T7"/>
              </a:cxn>
              <a:cxn ang="0">
                <a:pos x="T8" y="T9"/>
              </a:cxn>
              <a:cxn ang="0">
                <a:pos x="T10" y="T11"/>
              </a:cxn>
              <a:cxn ang="0">
                <a:pos x="T12" y="T13"/>
              </a:cxn>
            </a:cxnLst>
            <a:rect l="0" t="0" r="r" b="b"/>
            <a:pathLst>
              <a:path w="1750" h="5527">
                <a:moveTo>
                  <a:pt x="1750" y="272"/>
                </a:moveTo>
                <a:cubicBezTo>
                  <a:pt x="891" y="777"/>
                  <a:pt x="314" y="1710"/>
                  <a:pt x="314" y="2778"/>
                </a:cubicBezTo>
                <a:cubicBezTo>
                  <a:pt x="314" y="3825"/>
                  <a:pt x="868" y="4743"/>
                  <a:pt x="1699" y="5254"/>
                </a:cubicBezTo>
                <a:lnTo>
                  <a:pt x="1542" y="5527"/>
                </a:lnTo>
                <a:cubicBezTo>
                  <a:pt x="617" y="4961"/>
                  <a:pt x="0" y="3942"/>
                  <a:pt x="0" y="2778"/>
                </a:cubicBezTo>
                <a:cubicBezTo>
                  <a:pt x="0" y="1594"/>
                  <a:pt x="640" y="559"/>
                  <a:pt x="1593" y="0"/>
                </a:cubicBezTo>
                <a:lnTo>
                  <a:pt x="1750" y="272"/>
                </a:lnTo>
                <a:close/>
              </a:path>
            </a:pathLst>
          </a:custGeom>
          <a:solidFill>
            <a:schemeClr val="bg1"/>
          </a:solidFill>
          <a:ln>
            <a:solidFill>
              <a:schemeClr val="bg1"/>
            </a:solidFill>
          </a:ln>
        </p:spPr>
        <p:txBody>
          <a:bodyPr vert="horz" wrap="square" lIns="121920" tIns="60960" rIns="121920" bIns="60960" numCol="1" anchor="t" anchorCtr="0" compatLnSpc="1"/>
          <a:lstStyle/>
          <a:p>
            <a:endParaRPr lang="zh-CN" altLang="en-US" sz="2400">
              <a:latin typeface="+mn-ea"/>
              <a:cs typeface="+mn-ea"/>
            </a:endParaRPr>
          </a:p>
        </p:txBody>
      </p:sp>
      <p:grpSp>
        <p:nvGrpSpPr>
          <p:cNvPr id="5" name="组合 4"/>
          <p:cNvGrpSpPr/>
          <p:nvPr/>
        </p:nvGrpSpPr>
        <p:grpSpPr>
          <a:xfrm>
            <a:off x="4182155" y="1290335"/>
            <a:ext cx="1532987" cy="1532987"/>
            <a:chOff x="2342140" y="893355"/>
            <a:chExt cx="1149740" cy="1149740"/>
          </a:xfrm>
        </p:grpSpPr>
        <p:grpSp>
          <p:nvGrpSpPr>
            <p:cNvPr id="6" name="组合 5"/>
            <p:cNvGrpSpPr/>
            <p:nvPr/>
          </p:nvGrpSpPr>
          <p:grpSpPr>
            <a:xfrm>
              <a:off x="2342140" y="893355"/>
              <a:ext cx="1149740" cy="1149740"/>
              <a:chOff x="304800" y="673100"/>
              <a:chExt cx="4000500" cy="4000500"/>
            </a:xfrm>
            <a:effectLst>
              <a:outerShdw blurRad="444500" dist="254000" dir="8100000" algn="tr" rotWithShape="0">
                <a:prstClr val="black">
                  <a:alpha val="50000"/>
                </a:prstClr>
              </a:outerShdw>
            </a:effectLst>
          </p:grpSpPr>
          <p:sp>
            <p:nvSpPr>
              <p:cNvPr id="8" name="同心圆 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latin typeface="+mn-ea"/>
                  <a:cs typeface="+mn-ea"/>
                </a:endParaRPr>
              </a:p>
            </p:txBody>
          </p:sp>
          <p:sp>
            <p:nvSpPr>
              <p:cNvPr id="9" name="椭圆 8"/>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n-ea"/>
                  <a:cs typeface="+mn-ea"/>
                </a:endParaRPr>
              </a:p>
            </p:txBody>
          </p:sp>
        </p:grpSp>
        <p:sp>
          <p:nvSpPr>
            <p:cNvPr id="7" name="KSO_Shape"/>
            <p:cNvSpPr/>
            <p:nvPr/>
          </p:nvSpPr>
          <p:spPr bwMode="auto">
            <a:xfrm>
              <a:off x="2678413" y="1165965"/>
              <a:ext cx="489748" cy="569476"/>
            </a:xfrm>
            <a:custGeom>
              <a:avLst/>
              <a:gdLst>
                <a:gd name="T0" fmla="*/ 2147483646 w 5822"/>
                <a:gd name="T1" fmla="*/ 2147483646 h 6759"/>
                <a:gd name="T2" fmla="*/ 2147483646 w 5822"/>
                <a:gd name="T3" fmla="*/ 2147483646 h 6759"/>
                <a:gd name="T4" fmla="*/ 2147483646 w 5822"/>
                <a:gd name="T5" fmla="*/ 2147483646 h 6759"/>
                <a:gd name="T6" fmla="*/ 2147483646 w 5822"/>
                <a:gd name="T7" fmla="*/ 2147483646 h 6759"/>
                <a:gd name="T8" fmla="*/ 2147483646 w 5822"/>
                <a:gd name="T9" fmla="*/ 2147483646 h 6759"/>
                <a:gd name="T10" fmla="*/ 2147483646 w 5822"/>
                <a:gd name="T11" fmla="*/ 1253760573 h 6759"/>
                <a:gd name="T12" fmla="*/ 2147483646 w 5822"/>
                <a:gd name="T13" fmla="*/ 2147483646 h 6759"/>
                <a:gd name="T14" fmla="*/ 2147483646 w 5822"/>
                <a:gd name="T15" fmla="*/ 2147483646 h 6759"/>
                <a:gd name="T16" fmla="*/ 2147483646 w 5822"/>
                <a:gd name="T17" fmla="*/ 2147483646 h 6759"/>
                <a:gd name="T18" fmla="*/ 2147483646 w 5822"/>
                <a:gd name="T19" fmla="*/ 2147483646 h 6759"/>
                <a:gd name="T20" fmla="*/ 2147483646 w 5822"/>
                <a:gd name="T21" fmla="*/ 2147483646 h 6759"/>
                <a:gd name="T22" fmla="*/ 2147483646 w 5822"/>
                <a:gd name="T23" fmla="*/ 2147483646 h 6759"/>
                <a:gd name="T24" fmla="*/ 2147483646 w 5822"/>
                <a:gd name="T25" fmla="*/ 2147483646 h 6759"/>
                <a:gd name="T26" fmla="*/ 2147483646 w 5822"/>
                <a:gd name="T27" fmla="*/ 2147483646 h 6759"/>
                <a:gd name="T28" fmla="*/ 2147483646 w 5822"/>
                <a:gd name="T29" fmla="*/ 2147483646 h 6759"/>
                <a:gd name="T30" fmla="*/ 2147483646 w 5822"/>
                <a:gd name="T31" fmla="*/ 2147483646 h 6759"/>
                <a:gd name="T32" fmla="*/ 2147483646 w 5822"/>
                <a:gd name="T33" fmla="*/ 2147483646 h 6759"/>
                <a:gd name="T34" fmla="*/ 2147483646 w 5822"/>
                <a:gd name="T35" fmla="*/ 2147483646 h 6759"/>
                <a:gd name="T36" fmla="*/ 2147483646 w 5822"/>
                <a:gd name="T37" fmla="*/ 2147483646 h 6759"/>
                <a:gd name="T38" fmla="*/ 2147483646 w 5822"/>
                <a:gd name="T39" fmla="*/ 2147483646 h 6759"/>
                <a:gd name="T40" fmla="*/ 0 w 5822"/>
                <a:gd name="T41" fmla="*/ 2147483646 h 6759"/>
                <a:gd name="T42" fmla="*/ 2147483646 w 5822"/>
                <a:gd name="T43" fmla="*/ 2147483646 h 6759"/>
                <a:gd name="T44" fmla="*/ 2147483646 w 5822"/>
                <a:gd name="T45" fmla="*/ 2147483646 h 6759"/>
                <a:gd name="T46" fmla="*/ 2147483646 w 5822"/>
                <a:gd name="T47" fmla="*/ 2147483646 h 6759"/>
                <a:gd name="T48" fmla="*/ 2147483646 w 5822"/>
                <a:gd name="T49" fmla="*/ 2147483646 h 6759"/>
                <a:gd name="T50" fmla="*/ 2147483646 w 5822"/>
                <a:gd name="T51" fmla="*/ 2147483646 h 6759"/>
                <a:gd name="T52" fmla="*/ 2147483646 w 5822"/>
                <a:gd name="T53" fmla="*/ 2147483646 h 6759"/>
                <a:gd name="T54" fmla="*/ 2147483646 w 5822"/>
                <a:gd name="T55" fmla="*/ 2147483646 h 6759"/>
                <a:gd name="T56" fmla="*/ 2147483646 w 5822"/>
                <a:gd name="T57" fmla="*/ 2147483646 h 6759"/>
                <a:gd name="T58" fmla="*/ 2147483646 w 5822"/>
                <a:gd name="T59" fmla="*/ 2147483646 h 6759"/>
                <a:gd name="T60" fmla="*/ 2147483646 w 5822"/>
                <a:gd name="T61" fmla="*/ 2147483646 h 6759"/>
                <a:gd name="T62" fmla="*/ 2147483646 w 5822"/>
                <a:gd name="T63" fmla="*/ 2147483646 h 6759"/>
                <a:gd name="T64" fmla="*/ 2147483646 w 5822"/>
                <a:gd name="T65" fmla="*/ 2147483646 h 6759"/>
                <a:gd name="T66" fmla="*/ 2147483646 w 5822"/>
                <a:gd name="T67" fmla="*/ 2147483646 h 6759"/>
                <a:gd name="T68" fmla="*/ 2147483646 w 5822"/>
                <a:gd name="T69" fmla="*/ 2147483646 h 6759"/>
                <a:gd name="T70" fmla="*/ 2147483646 w 5822"/>
                <a:gd name="T71" fmla="*/ 2147483646 h 6759"/>
                <a:gd name="T72" fmla="*/ 2147483646 w 5822"/>
                <a:gd name="T73" fmla="*/ 2147483646 h 6759"/>
                <a:gd name="T74" fmla="*/ 2147483646 w 5822"/>
                <a:gd name="T75" fmla="*/ 2147483646 h 6759"/>
                <a:gd name="T76" fmla="*/ 2147483646 w 5822"/>
                <a:gd name="T77" fmla="*/ 2147483646 h 6759"/>
                <a:gd name="T78" fmla="*/ 2147483646 w 5822"/>
                <a:gd name="T79" fmla="*/ 2147483646 h 6759"/>
                <a:gd name="T80" fmla="*/ 2147483646 w 5822"/>
                <a:gd name="T81" fmla="*/ 2147483646 h 6759"/>
                <a:gd name="T82" fmla="*/ 2147483646 w 5822"/>
                <a:gd name="T83" fmla="*/ 2147483646 h 6759"/>
                <a:gd name="T84" fmla="*/ 2147483646 w 5822"/>
                <a:gd name="T85" fmla="*/ 2147483646 h 6759"/>
                <a:gd name="T86" fmla="*/ 2147483646 w 5822"/>
                <a:gd name="T87" fmla="*/ 2147483646 h 6759"/>
                <a:gd name="T88" fmla="*/ 2147483646 w 5822"/>
                <a:gd name="T89" fmla="*/ 2147483646 h 6759"/>
                <a:gd name="T90" fmla="*/ 2147483646 w 5822"/>
                <a:gd name="T91" fmla="*/ 2147483646 h 6759"/>
                <a:gd name="T92" fmla="*/ 2147483646 w 5822"/>
                <a:gd name="T93" fmla="*/ 2147483646 h 6759"/>
                <a:gd name="T94" fmla="*/ 2147483646 w 5822"/>
                <a:gd name="T95" fmla="*/ 2147483646 h 6759"/>
                <a:gd name="T96" fmla="*/ 2147483646 w 5822"/>
                <a:gd name="T97" fmla="*/ 2147483646 h 675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822" h="6759">
                  <a:moveTo>
                    <a:pt x="0" y="6351"/>
                  </a:moveTo>
                  <a:lnTo>
                    <a:pt x="129" y="6351"/>
                  </a:lnTo>
                  <a:lnTo>
                    <a:pt x="129" y="3057"/>
                  </a:lnTo>
                  <a:lnTo>
                    <a:pt x="129" y="2914"/>
                  </a:lnTo>
                  <a:lnTo>
                    <a:pt x="266" y="2865"/>
                  </a:lnTo>
                  <a:lnTo>
                    <a:pt x="1775" y="2337"/>
                  </a:lnTo>
                  <a:lnTo>
                    <a:pt x="1775" y="1515"/>
                  </a:lnTo>
                  <a:lnTo>
                    <a:pt x="1775" y="1386"/>
                  </a:lnTo>
                  <a:lnTo>
                    <a:pt x="1892" y="1331"/>
                  </a:lnTo>
                  <a:lnTo>
                    <a:pt x="4422" y="137"/>
                  </a:lnTo>
                  <a:lnTo>
                    <a:pt x="4714" y="0"/>
                  </a:lnTo>
                  <a:lnTo>
                    <a:pt x="4714" y="56"/>
                  </a:lnTo>
                  <a:lnTo>
                    <a:pt x="5511" y="532"/>
                  </a:lnTo>
                  <a:lnTo>
                    <a:pt x="5511" y="6326"/>
                  </a:lnTo>
                  <a:lnTo>
                    <a:pt x="5822" y="6326"/>
                  </a:lnTo>
                  <a:lnTo>
                    <a:pt x="5822" y="6734"/>
                  </a:lnTo>
                  <a:lnTo>
                    <a:pt x="4510" y="6734"/>
                  </a:lnTo>
                  <a:lnTo>
                    <a:pt x="4305" y="6734"/>
                  </a:lnTo>
                  <a:lnTo>
                    <a:pt x="4305" y="6529"/>
                  </a:lnTo>
                  <a:lnTo>
                    <a:pt x="4305" y="643"/>
                  </a:lnTo>
                  <a:lnTo>
                    <a:pt x="2183" y="1644"/>
                  </a:lnTo>
                  <a:lnTo>
                    <a:pt x="2183" y="2194"/>
                  </a:lnTo>
                  <a:lnTo>
                    <a:pt x="2798" y="1979"/>
                  </a:lnTo>
                  <a:lnTo>
                    <a:pt x="3035" y="1895"/>
                  </a:lnTo>
                  <a:lnTo>
                    <a:pt x="3035" y="1889"/>
                  </a:lnTo>
                  <a:lnTo>
                    <a:pt x="3042" y="1892"/>
                  </a:lnTo>
                  <a:lnTo>
                    <a:pt x="3068" y="1884"/>
                  </a:lnTo>
                  <a:lnTo>
                    <a:pt x="3068" y="1909"/>
                  </a:lnTo>
                  <a:lnTo>
                    <a:pt x="3862" y="2381"/>
                  </a:lnTo>
                  <a:lnTo>
                    <a:pt x="3862" y="6313"/>
                  </a:lnTo>
                  <a:lnTo>
                    <a:pt x="4177" y="6313"/>
                  </a:lnTo>
                  <a:lnTo>
                    <a:pt x="4177" y="6722"/>
                  </a:lnTo>
                  <a:lnTo>
                    <a:pt x="2865" y="6722"/>
                  </a:lnTo>
                  <a:lnTo>
                    <a:pt x="2661" y="6722"/>
                  </a:lnTo>
                  <a:lnTo>
                    <a:pt x="2661" y="6517"/>
                  </a:lnTo>
                  <a:lnTo>
                    <a:pt x="2661" y="2458"/>
                  </a:lnTo>
                  <a:lnTo>
                    <a:pt x="538" y="3202"/>
                  </a:lnTo>
                  <a:lnTo>
                    <a:pt x="538" y="6556"/>
                  </a:lnTo>
                  <a:lnTo>
                    <a:pt x="538" y="6759"/>
                  </a:lnTo>
                  <a:lnTo>
                    <a:pt x="334" y="6759"/>
                  </a:lnTo>
                  <a:lnTo>
                    <a:pt x="0" y="6759"/>
                  </a:lnTo>
                  <a:lnTo>
                    <a:pt x="0" y="6351"/>
                  </a:lnTo>
                  <a:close/>
                  <a:moveTo>
                    <a:pt x="776" y="6707"/>
                  </a:moveTo>
                  <a:lnTo>
                    <a:pt x="776" y="6707"/>
                  </a:lnTo>
                  <a:lnTo>
                    <a:pt x="1501" y="6707"/>
                  </a:lnTo>
                  <a:lnTo>
                    <a:pt x="2348" y="6707"/>
                  </a:lnTo>
                  <a:lnTo>
                    <a:pt x="2348" y="5989"/>
                  </a:lnTo>
                  <a:lnTo>
                    <a:pt x="1501" y="6044"/>
                  </a:lnTo>
                  <a:lnTo>
                    <a:pt x="776" y="6092"/>
                  </a:lnTo>
                  <a:lnTo>
                    <a:pt x="776" y="6707"/>
                  </a:lnTo>
                  <a:close/>
                  <a:moveTo>
                    <a:pt x="776" y="4048"/>
                  </a:moveTo>
                  <a:lnTo>
                    <a:pt x="776" y="4048"/>
                  </a:lnTo>
                  <a:lnTo>
                    <a:pt x="1501" y="3842"/>
                  </a:lnTo>
                  <a:lnTo>
                    <a:pt x="2348" y="3604"/>
                  </a:lnTo>
                  <a:lnTo>
                    <a:pt x="2348" y="2883"/>
                  </a:lnTo>
                  <a:lnTo>
                    <a:pt x="1501" y="3178"/>
                  </a:lnTo>
                  <a:lnTo>
                    <a:pt x="776" y="3431"/>
                  </a:lnTo>
                  <a:lnTo>
                    <a:pt x="776" y="4048"/>
                  </a:lnTo>
                  <a:close/>
                  <a:moveTo>
                    <a:pt x="776" y="4926"/>
                  </a:moveTo>
                  <a:lnTo>
                    <a:pt x="776" y="4926"/>
                  </a:lnTo>
                  <a:lnTo>
                    <a:pt x="1501" y="4788"/>
                  </a:lnTo>
                  <a:lnTo>
                    <a:pt x="2348" y="4628"/>
                  </a:lnTo>
                  <a:lnTo>
                    <a:pt x="2348" y="3909"/>
                  </a:lnTo>
                  <a:lnTo>
                    <a:pt x="1501" y="4124"/>
                  </a:lnTo>
                  <a:lnTo>
                    <a:pt x="776" y="4310"/>
                  </a:lnTo>
                  <a:lnTo>
                    <a:pt x="776" y="4926"/>
                  </a:lnTo>
                  <a:close/>
                  <a:moveTo>
                    <a:pt x="776" y="5811"/>
                  </a:moveTo>
                  <a:lnTo>
                    <a:pt x="776" y="5811"/>
                  </a:lnTo>
                  <a:lnTo>
                    <a:pt x="1501" y="5741"/>
                  </a:lnTo>
                  <a:lnTo>
                    <a:pt x="2348" y="5661"/>
                  </a:lnTo>
                  <a:lnTo>
                    <a:pt x="2348" y="4942"/>
                  </a:lnTo>
                  <a:lnTo>
                    <a:pt x="1501" y="5078"/>
                  </a:lnTo>
                  <a:lnTo>
                    <a:pt x="776" y="5194"/>
                  </a:lnTo>
                  <a:lnTo>
                    <a:pt x="776" y="5811"/>
                  </a:lnTo>
                  <a:close/>
                </a:path>
              </a:pathLst>
            </a:custGeom>
            <a:solidFill>
              <a:srgbClr val="87B0C7"/>
            </a:solidFill>
            <a:ln>
              <a:noFill/>
            </a:ln>
          </p:spPr>
          <p:txBody>
            <a:bodyPr anchor="ctr">
              <a:scene3d>
                <a:camera prst="orthographicFront"/>
                <a:lightRig rig="threePt" dir="t"/>
              </a:scene3d>
              <a:sp3d>
                <a:contourClr>
                  <a:srgbClr val="FFFFFF"/>
                </a:contourClr>
              </a:sp3d>
            </a:bodyPr>
            <a:lstStyle/>
            <a:p>
              <a:pPr algn="ctr">
                <a:defRPr/>
              </a:pPr>
              <a:endParaRPr lang="zh-CN" altLang="en-US" sz="2400" dirty="0">
                <a:solidFill>
                  <a:srgbClr val="FFFFFF"/>
                </a:solidFill>
                <a:latin typeface="+mn-ea"/>
                <a:cs typeface="+mn-ea"/>
              </a:endParaRPr>
            </a:p>
          </p:txBody>
        </p:sp>
      </p:grpSp>
      <p:grpSp>
        <p:nvGrpSpPr>
          <p:cNvPr id="10" name="组合 9"/>
          <p:cNvGrpSpPr/>
          <p:nvPr/>
        </p:nvGrpSpPr>
        <p:grpSpPr>
          <a:xfrm>
            <a:off x="3506896" y="3048139"/>
            <a:ext cx="1532987" cy="1532987"/>
            <a:chOff x="1835696" y="2211710"/>
            <a:chExt cx="1149740" cy="1149740"/>
          </a:xfrm>
        </p:grpSpPr>
        <p:grpSp>
          <p:nvGrpSpPr>
            <p:cNvPr id="11" name="组合 10"/>
            <p:cNvGrpSpPr/>
            <p:nvPr/>
          </p:nvGrpSpPr>
          <p:grpSpPr>
            <a:xfrm>
              <a:off x="1835696" y="2211710"/>
              <a:ext cx="1149740" cy="1149740"/>
              <a:chOff x="304800" y="673100"/>
              <a:chExt cx="4000500" cy="4000500"/>
            </a:xfrm>
            <a:effectLst>
              <a:outerShdw blurRad="444500" dist="254000" dir="8100000" algn="tr" rotWithShape="0">
                <a:prstClr val="black">
                  <a:alpha val="50000"/>
                </a:prstClr>
              </a:outerShdw>
            </a:effectLst>
          </p:grpSpPr>
          <p:sp>
            <p:nvSpPr>
              <p:cNvPr id="13" name="同心圆 1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mn-ea"/>
                  <a:cs typeface="+mn-ea"/>
                </a:endParaRPr>
              </a:p>
            </p:txBody>
          </p:sp>
          <p:sp>
            <p:nvSpPr>
              <p:cNvPr id="14" name="椭圆 13"/>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mn-ea"/>
                  <a:cs typeface="+mn-ea"/>
                </a:endParaRPr>
              </a:p>
            </p:txBody>
          </p:sp>
        </p:grpSp>
        <p:sp>
          <p:nvSpPr>
            <p:cNvPr id="12" name="KSO_Shape"/>
            <p:cNvSpPr/>
            <p:nvPr/>
          </p:nvSpPr>
          <p:spPr bwMode="auto">
            <a:xfrm>
              <a:off x="2089100" y="2562390"/>
              <a:ext cx="649486" cy="486031"/>
            </a:xfrm>
            <a:custGeom>
              <a:avLst/>
              <a:gdLst>
                <a:gd name="T0" fmla="*/ 151004 w 5185"/>
                <a:gd name="T1" fmla="*/ 1065477 h 3880"/>
                <a:gd name="T2" fmla="*/ 1873403 w 5185"/>
                <a:gd name="T3" fmla="*/ 1297678 h 3880"/>
                <a:gd name="T4" fmla="*/ 751713 w 5185"/>
                <a:gd name="T5" fmla="*/ 1241832 h 3880"/>
                <a:gd name="T6" fmla="*/ 1108464 w 5185"/>
                <a:gd name="T7" fmla="*/ 1148144 h 3880"/>
                <a:gd name="T8" fmla="*/ 751713 w 5185"/>
                <a:gd name="T9" fmla="*/ 1241832 h 3880"/>
                <a:gd name="T10" fmla="*/ 1726808 w 5185"/>
                <a:gd name="T11" fmla="*/ 1012203 h 3880"/>
                <a:gd name="T12" fmla="*/ 1726073 w 5185"/>
                <a:gd name="T13" fmla="*/ 1007794 h 3880"/>
                <a:gd name="T14" fmla="*/ 1726808 w 5185"/>
                <a:gd name="T15" fmla="*/ 44089 h 3880"/>
                <a:gd name="T16" fmla="*/ 1726441 w 5185"/>
                <a:gd name="T17" fmla="*/ 39680 h 3880"/>
                <a:gd name="T18" fmla="*/ 1724604 w 5185"/>
                <a:gd name="T19" fmla="*/ 30862 h 3880"/>
                <a:gd name="T20" fmla="*/ 1721297 w 5185"/>
                <a:gd name="T21" fmla="*/ 23147 h 3880"/>
                <a:gd name="T22" fmla="*/ 1716888 w 5185"/>
                <a:gd name="T23" fmla="*/ 15798 h 3880"/>
                <a:gd name="T24" fmla="*/ 1711010 w 5185"/>
                <a:gd name="T25" fmla="*/ 9920 h 3880"/>
                <a:gd name="T26" fmla="*/ 1703662 w 5185"/>
                <a:gd name="T27" fmla="*/ 5144 h 3880"/>
                <a:gd name="T28" fmla="*/ 1695946 w 5185"/>
                <a:gd name="T29" fmla="*/ 1837 h 3880"/>
                <a:gd name="T30" fmla="*/ 1687128 w 5185"/>
                <a:gd name="T31" fmla="*/ 367 h 3880"/>
                <a:gd name="T32" fmla="*/ 222281 w 5185"/>
                <a:gd name="T33" fmla="*/ 0 h 3880"/>
                <a:gd name="T34" fmla="*/ 217872 w 5185"/>
                <a:gd name="T35" fmla="*/ 367 h 3880"/>
                <a:gd name="T36" fmla="*/ 209054 w 5185"/>
                <a:gd name="T37" fmla="*/ 1837 h 3880"/>
                <a:gd name="T38" fmla="*/ 201338 w 5185"/>
                <a:gd name="T39" fmla="*/ 5144 h 3880"/>
                <a:gd name="T40" fmla="*/ 194358 w 5185"/>
                <a:gd name="T41" fmla="*/ 9920 h 3880"/>
                <a:gd name="T42" fmla="*/ 188112 w 5185"/>
                <a:gd name="T43" fmla="*/ 15798 h 3880"/>
                <a:gd name="T44" fmla="*/ 183336 w 5185"/>
                <a:gd name="T45" fmla="*/ 23147 h 3880"/>
                <a:gd name="T46" fmla="*/ 180029 w 5185"/>
                <a:gd name="T47" fmla="*/ 30862 h 3880"/>
                <a:gd name="T48" fmla="*/ 178559 w 5185"/>
                <a:gd name="T49" fmla="*/ 39680 h 3880"/>
                <a:gd name="T50" fmla="*/ 178192 w 5185"/>
                <a:gd name="T51" fmla="*/ 1003386 h 3880"/>
                <a:gd name="T52" fmla="*/ 178559 w 5185"/>
                <a:gd name="T53" fmla="*/ 1007794 h 3880"/>
                <a:gd name="T54" fmla="*/ 178192 w 5185"/>
                <a:gd name="T55" fmla="*/ 1012203 h 3880"/>
                <a:gd name="T56" fmla="*/ 1727176 w 5185"/>
                <a:gd name="T57" fmla="*/ 1012571 h 3880"/>
                <a:gd name="T58" fmla="*/ 1616954 w 5185"/>
                <a:gd name="T59" fmla="*/ 937620 h 3880"/>
                <a:gd name="T60" fmla="*/ 288046 w 5185"/>
                <a:gd name="T61" fmla="*/ 109854 h 3880"/>
                <a:gd name="T62" fmla="*/ 1616954 w 5185"/>
                <a:gd name="T63" fmla="*/ 937620 h 3880"/>
                <a:gd name="T64" fmla="*/ 4409 w 5185"/>
                <a:gd name="T65" fmla="*/ 1350584 h 3880"/>
                <a:gd name="T66" fmla="*/ 0 w 5185"/>
                <a:gd name="T67" fmla="*/ 1359402 h 3880"/>
                <a:gd name="T68" fmla="*/ 735 w 5185"/>
                <a:gd name="T69" fmla="*/ 1369322 h 3880"/>
                <a:gd name="T70" fmla="*/ 3307 w 5185"/>
                <a:gd name="T71" fmla="*/ 1379977 h 3880"/>
                <a:gd name="T72" fmla="*/ 7348 w 5185"/>
                <a:gd name="T73" fmla="*/ 1390999 h 3880"/>
                <a:gd name="T74" fmla="*/ 13227 w 5185"/>
                <a:gd name="T75" fmla="*/ 1401654 h 3880"/>
                <a:gd name="T76" fmla="*/ 19473 w 5185"/>
                <a:gd name="T77" fmla="*/ 1411206 h 3880"/>
                <a:gd name="T78" fmla="*/ 26821 w 5185"/>
                <a:gd name="T79" fmla="*/ 1418554 h 3880"/>
                <a:gd name="T80" fmla="*/ 35271 w 5185"/>
                <a:gd name="T81" fmla="*/ 1423698 h 3880"/>
                <a:gd name="T82" fmla="*/ 41884 w 5185"/>
                <a:gd name="T83" fmla="*/ 1425168 h 3880"/>
                <a:gd name="T84" fmla="*/ 1860911 w 5185"/>
                <a:gd name="T85" fmla="*/ 1425535 h 3880"/>
                <a:gd name="T86" fmla="*/ 1863116 w 5185"/>
                <a:gd name="T87" fmla="*/ 1425168 h 3880"/>
                <a:gd name="T88" fmla="*/ 1869729 w 5185"/>
                <a:gd name="T89" fmla="*/ 1423698 h 3880"/>
                <a:gd name="T90" fmla="*/ 1878179 w 5185"/>
                <a:gd name="T91" fmla="*/ 1418554 h 3880"/>
                <a:gd name="T92" fmla="*/ 1885527 w 5185"/>
                <a:gd name="T93" fmla="*/ 1411206 h 3880"/>
                <a:gd name="T94" fmla="*/ 1892141 w 5185"/>
                <a:gd name="T95" fmla="*/ 1401654 h 3880"/>
                <a:gd name="T96" fmla="*/ 1897652 w 5185"/>
                <a:gd name="T97" fmla="*/ 1390999 h 3880"/>
                <a:gd name="T98" fmla="*/ 1901693 w 5185"/>
                <a:gd name="T99" fmla="*/ 1379977 h 3880"/>
                <a:gd name="T100" fmla="*/ 1903898 w 5185"/>
                <a:gd name="T101" fmla="*/ 1369322 h 3880"/>
                <a:gd name="T102" fmla="*/ 1905000 w 5185"/>
                <a:gd name="T103" fmla="*/ 1359402 h 38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185" h="3880">
                  <a:moveTo>
                    <a:pt x="4775" y="2900"/>
                  </a:moveTo>
                  <a:lnTo>
                    <a:pt x="411" y="2900"/>
                  </a:lnTo>
                  <a:lnTo>
                    <a:pt x="87" y="3532"/>
                  </a:lnTo>
                  <a:lnTo>
                    <a:pt x="5099" y="3532"/>
                  </a:lnTo>
                  <a:lnTo>
                    <a:pt x="4775" y="2900"/>
                  </a:lnTo>
                  <a:close/>
                  <a:moveTo>
                    <a:pt x="2046" y="3380"/>
                  </a:moveTo>
                  <a:lnTo>
                    <a:pt x="2181" y="3125"/>
                  </a:lnTo>
                  <a:lnTo>
                    <a:pt x="3017" y="3125"/>
                  </a:lnTo>
                  <a:lnTo>
                    <a:pt x="3139" y="3380"/>
                  </a:lnTo>
                  <a:lnTo>
                    <a:pt x="2046" y="3380"/>
                  </a:lnTo>
                  <a:close/>
                  <a:moveTo>
                    <a:pt x="4700" y="2755"/>
                  </a:moveTo>
                  <a:lnTo>
                    <a:pt x="4700" y="2755"/>
                  </a:lnTo>
                  <a:lnTo>
                    <a:pt x="4698" y="2743"/>
                  </a:lnTo>
                  <a:lnTo>
                    <a:pt x="4700" y="2731"/>
                  </a:lnTo>
                  <a:lnTo>
                    <a:pt x="4700" y="120"/>
                  </a:lnTo>
                  <a:lnTo>
                    <a:pt x="4699" y="108"/>
                  </a:lnTo>
                  <a:lnTo>
                    <a:pt x="4697" y="95"/>
                  </a:lnTo>
                  <a:lnTo>
                    <a:pt x="4694" y="84"/>
                  </a:lnTo>
                  <a:lnTo>
                    <a:pt x="4690" y="73"/>
                  </a:lnTo>
                  <a:lnTo>
                    <a:pt x="4685" y="63"/>
                  </a:lnTo>
                  <a:lnTo>
                    <a:pt x="4680" y="53"/>
                  </a:lnTo>
                  <a:lnTo>
                    <a:pt x="4673" y="43"/>
                  </a:lnTo>
                  <a:lnTo>
                    <a:pt x="4665" y="34"/>
                  </a:lnTo>
                  <a:lnTo>
                    <a:pt x="4657" y="27"/>
                  </a:lnTo>
                  <a:lnTo>
                    <a:pt x="4647" y="20"/>
                  </a:lnTo>
                  <a:lnTo>
                    <a:pt x="4637" y="14"/>
                  </a:lnTo>
                  <a:lnTo>
                    <a:pt x="4627" y="9"/>
                  </a:lnTo>
                  <a:lnTo>
                    <a:pt x="4616" y="5"/>
                  </a:lnTo>
                  <a:lnTo>
                    <a:pt x="4605" y="2"/>
                  </a:lnTo>
                  <a:lnTo>
                    <a:pt x="4592" y="1"/>
                  </a:lnTo>
                  <a:lnTo>
                    <a:pt x="4580" y="0"/>
                  </a:lnTo>
                  <a:lnTo>
                    <a:pt x="605" y="0"/>
                  </a:lnTo>
                  <a:lnTo>
                    <a:pt x="593" y="1"/>
                  </a:lnTo>
                  <a:lnTo>
                    <a:pt x="581" y="2"/>
                  </a:lnTo>
                  <a:lnTo>
                    <a:pt x="569" y="5"/>
                  </a:lnTo>
                  <a:lnTo>
                    <a:pt x="558" y="9"/>
                  </a:lnTo>
                  <a:lnTo>
                    <a:pt x="548" y="14"/>
                  </a:lnTo>
                  <a:lnTo>
                    <a:pt x="538" y="20"/>
                  </a:lnTo>
                  <a:lnTo>
                    <a:pt x="529" y="27"/>
                  </a:lnTo>
                  <a:lnTo>
                    <a:pt x="521" y="34"/>
                  </a:lnTo>
                  <a:lnTo>
                    <a:pt x="512" y="43"/>
                  </a:lnTo>
                  <a:lnTo>
                    <a:pt x="505" y="53"/>
                  </a:lnTo>
                  <a:lnTo>
                    <a:pt x="499" y="63"/>
                  </a:lnTo>
                  <a:lnTo>
                    <a:pt x="494" y="73"/>
                  </a:lnTo>
                  <a:lnTo>
                    <a:pt x="490" y="84"/>
                  </a:lnTo>
                  <a:lnTo>
                    <a:pt x="488" y="95"/>
                  </a:lnTo>
                  <a:lnTo>
                    <a:pt x="486" y="108"/>
                  </a:lnTo>
                  <a:lnTo>
                    <a:pt x="485" y="120"/>
                  </a:lnTo>
                  <a:lnTo>
                    <a:pt x="485" y="2731"/>
                  </a:lnTo>
                  <a:lnTo>
                    <a:pt x="486" y="2743"/>
                  </a:lnTo>
                  <a:lnTo>
                    <a:pt x="485" y="2755"/>
                  </a:lnTo>
                  <a:lnTo>
                    <a:pt x="484" y="2756"/>
                  </a:lnTo>
                  <a:lnTo>
                    <a:pt x="4701" y="2756"/>
                  </a:lnTo>
                  <a:lnTo>
                    <a:pt x="4700" y="2755"/>
                  </a:lnTo>
                  <a:close/>
                  <a:moveTo>
                    <a:pt x="4401" y="2552"/>
                  </a:moveTo>
                  <a:lnTo>
                    <a:pt x="784" y="2552"/>
                  </a:lnTo>
                  <a:lnTo>
                    <a:pt x="784" y="299"/>
                  </a:lnTo>
                  <a:lnTo>
                    <a:pt x="4401" y="299"/>
                  </a:lnTo>
                  <a:lnTo>
                    <a:pt x="4401" y="2552"/>
                  </a:lnTo>
                  <a:close/>
                  <a:moveTo>
                    <a:pt x="5172" y="3676"/>
                  </a:moveTo>
                  <a:lnTo>
                    <a:pt x="12" y="3676"/>
                  </a:lnTo>
                  <a:lnTo>
                    <a:pt x="0" y="3700"/>
                  </a:lnTo>
                  <a:lnTo>
                    <a:pt x="1" y="3713"/>
                  </a:lnTo>
                  <a:lnTo>
                    <a:pt x="2" y="3727"/>
                  </a:lnTo>
                  <a:lnTo>
                    <a:pt x="5" y="3741"/>
                  </a:lnTo>
                  <a:lnTo>
                    <a:pt x="9" y="3756"/>
                  </a:lnTo>
                  <a:lnTo>
                    <a:pt x="14" y="3771"/>
                  </a:lnTo>
                  <a:lnTo>
                    <a:pt x="20" y="3786"/>
                  </a:lnTo>
                  <a:lnTo>
                    <a:pt x="28" y="3801"/>
                  </a:lnTo>
                  <a:lnTo>
                    <a:pt x="36" y="3815"/>
                  </a:lnTo>
                  <a:lnTo>
                    <a:pt x="44" y="3828"/>
                  </a:lnTo>
                  <a:lnTo>
                    <a:pt x="53" y="3841"/>
                  </a:lnTo>
                  <a:lnTo>
                    <a:pt x="63" y="3852"/>
                  </a:lnTo>
                  <a:lnTo>
                    <a:pt x="73" y="3861"/>
                  </a:lnTo>
                  <a:lnTo>
                    <a:pt x="85" y="3869"/>
                  </a:lnTo>
                  <a:lnTo>
                    <a:pt x="96" y="3875"/>
                  </a:lnTo>
                  <a:lnTo>
                    <a:pt x="108" y="3878"/>
                  </a:lnTo>
                  <a:lnTo>
                    <a:pt x="114" y="3879"/>
                  </a:lnTo>
                  <a:lnTo>
                    <a:pt x="120" y="3880"/>
                  </a:lnTo>
                  <a:lnTo>
                    <a:pt x="5065" y="3880"/>
                  </a:lnTo>
                  <a:lnTo>
                    <a:pt x="5071" y="3879"/>
                  </a:lnTo>
                  <a:lnTo>
                    <a:pt x="5077" y="3878"/>
                  </a:lnTo>
                  <a:lnTo>
                    <a:pt x="5089" y="3875"/>
                  </a:lnTo>
                  <a:lnTo>
                    <a:pt x="5101" y="3869"/>
                  </a:lnTo>
                  <a:lnTo>
                    <a:pt x="5112" y="3861"/>
                  </a:lnTo>
                  <a:lnTo>
                    <a:pt x="5122" y="3852"/>
                  </a:lnTo>
                  <a:lnTo>
                    <a:pt x="5132" y="3841"/>
                  </a:lnTo>
                  <a:lnTo>
                    <a:pt x="5141" y="3828"/>
                  </a:lnTo>
                  <a:lnTo>
                    <a:pt x="5150" y="3815"/>
                  </a:lnTo>
                  <a:lnTo>
                    <a:pt x="5158" y="3801"/>
                  </a:lnTo>
                  <a:lnTo>
                    <a:pt x="5165" y="3786"/>
                  </a:lnTo>
                  <a:lnTo>
                    <a:pt x="5171" y="3771"/>
                  </a:lnTo>
                  <a:lnTo>
                    <a:pt x="5176" y="3756"/>
                  </a:lnTo>
                  <a:lnTo>
                    <a:pt x="5180" y="3741"/>
                  </a:lnTo>
                  <a:lnTo>
                    <a:pt x="5182" y="3727"/>
                  </a:lnTo>
                  <a:lnTo>
                    <a:pt x="5184" y="3713"/>
                  </a:lnTo>
                  <a:lnTo>
                    <a:pt x="5185" y="3700"/>
                  </a:lnTo>
                  <a:lnTo>
                    <a:pt x="5172" y="3676"/>
                  </a:lnTo>
                  <a:close/>
                </a:path>
              </a:pathLst>
            </a:custGeom>
            <a:solidFill>
              <a:srgbClr val="87B0C7"/>
            </a:solidFill>
            <a:ln>
              <a:noFill/>
            </a:ln>
          </p:spPr>
          <p:txBody>
            <a:bodyPr bIns="480000" anchor="ctr">
              <a:scene3d>
                <a:camera prst="orthographicFront"/>
                <a:lightRig rig="threePt" dir="t"/>
              </a:scene3d>
              <a:sp3d>
                <a:contourClr>
                  <a:srgbClr val="FFFFFF"/>
                </a:contourClr>
              </a:sp3d>
            </a:bodyPr>
            <a:lstStyle/>
            <a:p>
              <a:pPr algn="ctr">
                <a:defRPr/>
              </a:pPr>
              <a:endParaRPr lang="zh-CN" altLang="en-US" sz="2400" dirty="0">
                <a:solidFill>
                  <a:schemeClr val="bg1"/>
                </a:solidFill>
                <a:latin typeface="+mn-ea"/>
                <a:cs typeface="+mn-ea"/>
              </a:endParaRPr>
            </a:p>
          </p:txBody>
        </p:sp>
      </p:grpSp>
      <p:grpSp>
        <p:nvGrpSpPr>
          <p:cNvPr id="15" name="组合 14"/>
          <p:cNvGrpSpPr/>
          <p:nvPr/>
        </p:nvGrpSpPr>
        <p:grpSpPr>
          <a:xfrm>
            <a:off x="4370992" y="4680323"/>
            <a:ext cx="1532987" cy="1532987"/>
            <a:chOff x="2483768" y="3435846"/>
            <a:chExt cx="1149740" cy="1149740"/>
          </a:xfrm>
        </p:grpSpPr>
        <p:grpSp>
          <p:nvGrpSpPr>
            <p:cNvPr id="16" name="组合 15"/>
            <p:cNvGrpSpPr/>
            <p:nvPr/>
          </p:nvGrpSpPr>
          <p:grpSpPr>
            <a:xfrm>
              <a:off x="2483768" y="3435846"/>
              <a:ext cx="1149740" cy="1149740"/>
              <a:chOff x="304800" y="673100"/>
              <a:chExt cx="4000500" cy="4000500"/>
            </a:xfrm>
            <a:effectLst>
              <a:outerShdw blurRad="444500" dist="254000" dir="8100000" algn="tr" rotWithShape="0">
                <a:prstClr val="black">
                  <a:alpha val="50000"/>
                </a:prstClr>
              </a:outerShdw>
            </a:effectLst>
          </p:grpSpPr>
          <p:sp>
            <p:nvSpPr>
              <p:cNvPr id="18" name="同心圆 1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latin typeface="+mn-ea"/>
                  <a:cs typeface="+mn-ea"/>
                </a:endParaRPr>
              </a:p>
            </p:txBody>
          </p:sp>
          <p:sp>
            <p:nvSpPr>
              <p:cNvPr id="19" name="椭圆 18"/>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n-ea"/>
                  <a:cs typeface="+mn-ea"/>
                </a:endParaRPr>
              </a:p>
            </p:txBody>
          </p:sp>
        </p:grpSp>
        <p:sp>
          <p:nvSpPr>
            <p:cNvPr id="17" name="KSO_Shape"/>
            <p:cNvSpPr/>
            <p:nvPr/>
          </p:nvSpPr>
          <p:spPr bwMode="auto">
            <a:xfrm>
              <a:off x="2802446" y="3812214"/>
              <a:ext cx="521267" cy="439601"/>
            </a:xfrm>
            <a:custGeom>
              <a:avLst/>
              <a:gdLst>
                <a:gd name="T0" fmla="*/ 332222 w 2301876"/>
                <a:gd name="T1" fmla="*/ 1410232 h 1941513"/>
                <a:gd name="T2" fmla="*/ 321717 w 2301876"/>
                <a:gd name="T3" fmla="*/ 1470415 h 1941513"/>
                <a:gd name="T4" fmla="*/ 382384 w 2301876"/>
                <a:gd name="T5" fmla="*/ 1525343 h 1941513"/>
                <a:gd name="T6" fmla="*/ 696485 w 2301876"/>
                <a:gd name="T7" fmla="*/ 1509573 h 1941513"/>
                <a:gd name="T8" fmla="*/ 723010 w 2301876"/>
                <a:gd name="T9" fmla="*/ 1444398 h 1941513"/>
                <a:gd name="T10" fmla="*/ 671273 w 2301876"/>
                <a:gd name="T11" fmla="*/ 1380797 h 1941513"/>
                <a:gd name="T12" fmla="*/ 1348867 w 2301876"/>
                <a:gd name="T13" fmla="*/ 1247408 h 1941513"/>
                <a:gd name="T14" fmla="*/ 1327043 w 2301876"/>
                <a:gd name="T15" fmla="*/ 1320445 h 1941513"/>
                <a:gd name="T16" fmla="*/ 1593934 w 2301876"/>
                <a:gd name="T17" fmla="*/ 1356438 h 1941513"/>
                <a:gd name="T18" fmla="*/ 1647838 w 2301876"/>
                <a:gd name="T19" fmla="*/ 1303105 h 1941513"/>
                <a:gd name="T20" fmla="*/ 1606030 w 2301876"/>
                <a:gd name="T21" fmla="*/ 1239789 h 1941513"/>
                <a:gd name="T22" fmla="*/ 1529191 w 2301876"/>
                <a:gd name="T23" fmla="*/ 516517 h 1941513"/>
                <a:gd name="T24" fmla="*/ 1584982 w 2301876"/>
                <a:gd name="T25" fmla="*/ 576970 h 1941513"/>
                <a:gd name="T26" fmla="*/ 1601035 w 2301876"/>
                <a:gd name="T27" fmla="*/ 667649 h 1941513"/>
                <a:gd name="T28" fmla="*/ 1640510 w 2301876"/>
                <a:gd name="T29" fmla="*/ 716799 h 1941513"/>
                <a:gd name="T30" fmla="*/ 1583140 w 2301876"/>
                <a:gd name="T31" fmla="*/ 840071 h 1941513"/>
                <a:gd name="T32" fmla="*/ 1691827 w 2301876"/>
                <a:gd name="T33" fmla="*/ 916820 h 1941513"/>
                <a:gd name="T34" fmla="*/ 1229710 w 2301876"/>
                <a:gd name="T35" fmla="*/ 1106063 h 1941513"/>
                <a:gd name="T36" fmla="*/ 1284448 w 2301876"/>
                <a:gd name="T37" fmla="*/ 909460 h 1941513"/>
                <a:gd name="T38" fmla="*/ 1396556 w 2301876"/>
                <a:gd name="T39" fmla="*/ 836654 h 1941513"/>
                <a:gd name="T40" fmla="*/ 1335239 w 2301876"/>
                <a:gd name="T41" fmla="*/ 712857 h 1941513"/>
                <a:gd name="T42" fmla="*/ 1370240 w 2301876"/>
                <a:gd name="T43" fmla="*/ 660815 h 1941513"/>
                <a:gd name="T44" fmla="*/ 1388398 w 2301876"/>
                <a:gd name="T45" fmla="*/ 571451 h 1941513"/>
                <a:gd name="T46" fmla="*/ 1446031 w 2301876"/>
                <a:gd name="T47" fmla="*/ 514152 h 1941513"/>
                <a:gd name="T48" fmla="*/ 570227 w 2301876"/>
                <a:gd name="T49" fmla="*/ 477627 h 1941513"/>
                <a:gd name="T50" fmla="*/ 641756 w 2301876"/>
                <a:gd name="T51" fmla="*/ 549062 h 1941513"/>
                <a:gd name="T52" fmla="*/ 661216 w 2301876"/>
                <a:gd name="T53" fmla="*/ 657005 h 1941513"/>
                <a:gd name="T54" fmla="*/ 633078 w 2301876"/>
                <a:gd name="T55" fmla="*/ 739471 h 1941513"/>
                <a:gd name="T56" fmla="*/ 574697 w 2301876"/>
                <a:gd name="T57" fmla="*/ 792786 h 1941513"/>
                <a:gd name="T58" fmla="*/ 708552 w 2301876"/>
                <a:gd name="T59" fmla="*/ 915697 h 1941513"/>
                <a:gd name="T60" fmla="*/ 815320 w 2301876"/>
                <a:gd name="T61" fmla="*/ 1036508 h 1941513"/>
                <a:gd name="T62" fmla="*/ 222836 w 2301876"/>
                <a:gd name="T63" fmla="*/ 1047276 h 1941513"/>
                <a:gd name="T64" fmla="*/ 324870 w 2301876"/>
                <a:gd name="T65" fmla="*/ 922526 h 1941513"/>
                <a:gd name="T66" fmla="*/ 473189 w 2301876"/>
                <a:gd name="T67" fmla="*/ 794886 h 1941513"/>
                <a:gd name="T68" fmla="*/ 413493 w 2301876"/>
                <a:gd name="T69" fmla="*/ 744461 h 1941513"/>
                <a:gd name="T70" fmla="*/ 382462 w 2301876"/>
                <a:gd name="T71" fmla="*/ 663570 h 1941513"/>
                <a:gd name="T72" fmla="*/ 397978 w 2301876"/>
                <a:gd name="T73" fmla="*/ 556154 h 1941513"/>
                <a:gd name="T74" fmla="*/ 466878 w 2301876"/>
                <a:gd name="T75" fmla="*/ 480778 h 1941513"/>
                <a:gd name="T76" fmla="*/ 140242 w 2301876"/>
                <a:gd name="T77" fmla="*/ 134558 h 1941513"/>
                <a:gd name="T78" fmla="*/ 133677 w 2301876"/>
                <a:gd name="T79" fmla="*/ 1210760 h 1941513"/>
                <a:gd name="T80" fmla="*/ 198545 w 2301876"/>
                <a:gd name="T81" fmla="*/ 1290654 h 1941513"/>
                <a:gd name="T82" fmla="*/ 905010 w 2301876"/>
                <a:gd name="T83" fmla="*/ 1223901 h 1941513"/>
                <a:gd name="T84" fmla="*/ 906061 w 2301876"/>
                <a:gd name="T85" fmla="*/ 137186 h 1941513"/>
                <a:gd name="T86" fmla="*/ 1795088 w 2301876"/>
                <a:gd name="T87" fmla="*/ 130835 h 1941513"/>
                <a:gd name="T88" fmla="*/ 1869239 w 2301876"/>
                <a:gd name="T89" fmla="*/ 166040 h 1941513"/>
                <a:gd name="T90" fmla="*/ 1904211 w 2301876"/>
                <a:gd name="T91" fmla="*/ 240391 h 1941513"/>
                <a:gd name="T92" fmla="*/ 1879757 w 2301876"/>
                <a:gd name="T93" fmla="*/ 1330166 h 1941513"/>
                <a:gd name="T94" fmla="*/ 1769057 w 2301876"/>
                <a:gd name="T95" fmla="*/ 1410033 h 1941513"/>
                <a:gd name="T96" fmla="*/ 1237904 w 2301876"/>
                <a:gd name="T97" fmla="*/ 1415550 h 1941513"/>
                <a:gd name="T98" fmla="*/ 1189785 w 2301876"/>
                <a:gd name="T99" fmla="*/ 1139429 h 1941513"/>
                <a:gd name="T100" fmla="*/ 1756435 w 2301876"/>
                <a:gd name="T101" fmla="*/ 1159921 h 1941513"/>
                <a:gd name="T102" fmla="*/ 1799821 w 2301876"/>
                <a:gd name="T103" fmla="*/ 1088198 h 1941513"/>
                <a:gd name="T104" fmla="*/ 898445 w 2301876"/>
                <a:gd name="T105" fmla="*/ 262 h 1941513"/>
                <a:gd name="T106" fmla="*/ 992990 w 2301876"/>
                <a:gd name="T107" fmla="*/ 39421 h 1941513"/>
                <a:gd name="T108" fmla="*/ 1041313 w 2301876"/>
                <a:gd name="T109" fmla="*/ 129302 h 1941513"/>
                <a:gd name="T110" fmla="*/ 1017414 w 2301876"/>
                <a:gd name="T111" fmla="*/ 1483030 h 1941513"/>
                <a:gd name="T112" fmla="*/ 887939 w 2301876"/>
                <a:gd name="T113" fmla="*/ 1588417 h 1941513"/>
                <a:gd name="T114" fmla="*/ 200909 w 2301876"/>
                <a:gd name="T115" fmla="*/ 1599454 h 1941513"/>
                <a:gd name="T116" fmla="*/ 45959 w 2301876"/>
                <a:gd name="T117" fmla="*/ 1513779 h 1941513"/>
                <a:gd name="T118" fmla="*/ 0 w 2301876"/>
                <a:gd name="T119" fmla="*/ 152429 h 1941513"/>
                <a:gd name="T120" fmla="*/ 34667 w 2301876"/>
                <a:gd name="T121" fmla="*/ 55452 h 1941513"/>
                <a:gd name="T122" fmla="*/ 121596 w 2301876"/>
                <a:gd name="T123" fmla="*/ 2891 h 194151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01876" h="1941513">
                  <a:moveTo>
                    <a:pt x="475693" y="1664563"/>
                  </a:moveTo>
                  <a:lnTo>
                    <a:pt x="471250" y="1664880"/>
                  </a:lnTo>
                  <a:lnTo>
                    <a:pt x="466490" y="1665198"/>
                  </a:lnTo>
                  <a:lnTo>
                    <a:pt x="462047" y="1665515"/>
                  </a:lnTo>
                  <a:lnTo>
                    <a:pt x="457605" y="1666468"/>
                  </a:lnTo>
                  <a:lnTo>
                    <a:pt x="453162" y="1667421"/>
                  </a:lnTo>
                  <a:lnTo>
                    <a:pt x="449354" y="1668691"/>
                  </a:lnTo>
                  <a:lnTo>
                    <a:pt x="440786" y="1671550"/>
                  </a:lnTo>
                  <a:lnTo>
                    <a:pt x="433170" y="1675679"/>
                  </a:lnTo>
                  <a:lnTo>
                    <a:pt x="425553" y="1680125"/>
                  </a:lnTo>
                  <a:lnTo>
                    <a:pt x="418572" y="1685207"/>
                  </a:lnTo>
                  <a:lnTo>
                    <a:pt x="412542" y="1691241"/>
                  </a:lnTo>
                  <a:lnTo>
                    <a:pt x="406513" y="1697276"/>
                  </a:lnTo>
                  <a:lnTo>
                    <a:pt x="401435" y="1704263"/>
                  </a:lnTo>
                  <a:lnTo>
                    <a:pt x="396993" y="1711886"/>
                  </a:lnTo>
                  <a:lnTo>
                    <a:pt x="392867" y="1719508"/>
                  </a:lnTo>
                  <a:lnTo>
                    <a:pt x="390011" y="1728083"/>
                  </a:lnTo>
                  <a:lnTo>
                    <a:pt x="388742" y="1732212"/>
                  </a:lnTo>
                  <a:lnTo>
                    <a:pt x="387790" y="1736341"/>
                  </a:lnTo>
                  <a:lnTo>
                    <a:pt x="386838" y="1740787"/>
                  </a:lnTo>
                  <a:lnTo>
                    <a:pt x="386203" y="1745552"/>
                  </a:lnTo>
                  <a:lnTo>
                    <a:pt x="385886" y="1749998"/>
                  </a:lnTo>
                  <a:lnTo>
                    <a:pt x="385886" y="1754444"/>
                  </a:lnTo>
                  <a:lnTo>
                    <a:pt x="385886" y="1759209"/>
                  </a:lnTo>
                  <a:lnTo>
                    <a:pt x="386203" y="1763655"/>
                  </a:lnTo>
                  <a:lnTo>
                    <a:pt x="386838" y="1768419"/>
                  </a:lnTo>
                  <a:lnTo>
                    <a:pt x="387790" y="1772865"/>
                  </a:lnTo>
                  <a:lnTo>
                    <a:pt x="388742" y="1776994"/>
                  </a:lnTo>
                  <a:lnTo>
                    <a:pt x="390011" y="1781441"/>
                  </a:lnTo>
                  <a:lnTo>
                    <a:pt x="392867" y="1789698"/>
                  </a:lnTo>
                  <a:lnTo>
                    <a:pt x="396993" y="1797639"/>
                  </a:lnTo>
                  <a:lnTo>
                    <a:pt x="401435" y="1804943"/>
                  </a:lnTo>
                  <a:lnTo>
                    <a:pt x="406513" y="1812248"/>
                  </a:lnTo>
                  <a:lnTo>
                    <a:pt x="412542" y="1818283"/>
                  </a:lnTo>
                  <a:lnTo>
                    <a:pt x="418572" y="1824317"/>
                  </a:lnTo>
                  <a:lnTo>
                    <a:pt x="425553" y="1829399"/>
                  </a:lnTo>
                  <a:lnTo>
                    <a:pt x="433170" y="1833845"/>
                  </a:lnTo>
                  <a:lnTo>
                    <a:pt x="440786" y="1837657"/>
                  </a:lnTo>
                  <a:lnTo>
                    <a:pt x="449354" y="1840515"/>
                  </a:lnTo>
                  <a:lnTo>
                    <a:pt x="453162" y="1842103"/>
                  </a:lnTo>
                  <a:lnTo>
                    <a:pt x="457605" y="1842738"/>
                  </a:lnTo>
                  <a:lnTo>
                    <a:pt x="462047" y="1843374"/>
                  </a:lnTo>
                  <a:lnTo>
                    <a:pt x="466490" y="1844326"/>
                  </a:lnTo>
                  <a:lnTo>
                    <a:pt x="471250" y="1844644"/>
                  </a:lnTo>
                  <a:lnTo>
                    <a:pt x="475693" y="1844644"/>
                  </a:lnTo>
                  <a:lnTo>
                    <a:pt x="784465" y="1844644"/>
                  </a:lnTo>
                  <a:lnTo>
                    <a:pt x="788908" y="1844644"/>
                  </a:lnTo>
                  <a:lnTo>
                    <a:pt x="793668" y="1844326"/>
                  </a:lnTo>
                  <a:lnTo>
                    <a:pt x="798111" y="1843374"/>
                  </a:lnTo>
                  <a:lnTo>
                    <a:pt x="802553" y="1842738"/>
                  </a:lnTo>
                  <a:lnTo>
                    <a:pt x="806996" y="1842103"/>
                  </a:lnTo>
                  <a:lnTo>
                    <a:pt x="811122" y="1840515"/>
                  </a:lnTo>
                  <a:lnTo>
                    <a:pt x="819690" y="1837657"/>
                  </a:lnTo>
                  <a:lnTo>
                    <a:pt x="827306" y="1833845"/>
                  </a:lnTo>
                  <a:lnTo>
                    <a:pt x="834605" y="1829399"/>
                  </a:lnTo>
                  <a:lnTo>
                    <a:pt x="841586" y="1824317"/>
                  </a:lnTo>
                  <a:lnTo>
                    <a:pt x="847933" y="1818283"/>
                  </a:lnTo>
                  <a:lnTo>
                    <a:pt x="853963" y="1812248"/>
                  </a:lnTo>
                  <a:lnTo>
                    <a:pt x="859040" y="1804943"/>
                  </a:lnTo>
                  <a:lnTo>
                    <a:pt x="863483" y="1797639"/>
                  </a:lnTo>
                  <a:lnTo>
                    <a:pt x="867608" y="1789698"/>
                  </a:lnTo>
                  <a:lnTo>
                    <a:pt x="870464" y="1781441"/>
                  </a:lnTo>
                  <a:lnTo>
                    <a:pt x="871734" y="1776994"/>
                  </a:lnTo>
                  <a:lnTo>
                    <a:pt x="872686" y="1772865"/>
                  </a:lnTo>
                  <a:lnTo>
                    <a:pt x="873320" y="1768419"/>
                  </a:lnTo>
                  <a:lnTo>
                    <a:pt x="873638" y="1763655"/>
                  </a:lnTo>
                  <a:lnTo>
                    <a:pt x="874272" y="1759209"/>
                  </a:lnTo>
                  <a:lnTo>
                    <a:pt x="874590" y="1754444"/>
                  </a:lnTo>
                  <a:lnTo>
                    <a:pt x="874272" y="1749998"/>
                  </a:lnTo>
                  <a:lnTo>
                    <a:pt x="873638" y="1745552"/>
                  </a:lnTo>
                  <a:lnTo>
                    <a:pt x="873320" y="1740787"/>
                  </a:lnTo>
                  <a:lnTo>
                    <a:pt x="872686" y="1736341"/>
                  </a:lnTo>
                  <a:lnTo>
                    <a:pt x="871734" y="1732212"/>
                  </a:lnTo>
                  <a:lnTo>
                    <a:pt x="870464" y="1728083"/>
                  </a:lnTo>
                  <a:lnTo>
                    <a:pt x="867608" y="1719508"/>
                  </a:lnTo>
                  <a:lnTo>
                    <a:pt x="863483" y="1711886"/>
                  </a:lnTo>
                  <a:lnTo>
                    <a:pt x="859040" y="1704263"/>
                  </a:lnTo>
                  <a:lnTo>
                    <a:pt x="853963" y="1697276"/>
                  </a:lnTo>
                  <a:lnTo>
                    <a:pt x="847933" y="1691241"/>
                  </a:lnTo>
                  <a:lnTo>
                    <a:pt x="841586" y="1685207"/>
                  </a:lnTo>
                  <a:lnTo>
                    <a:pt x="834605" y="1680125"/>
                  </a:lnTo>
                  <a:lnTo>
                    <a:pt x="827306" y="1675679"/>
                  </a:lnTo>
                  <a:lnTo>
                    <a:pt x="819690" y="1671550"/>
                  </a:lnTo>
                  <a:lnTo>
                    <a:pt x="811122" y="1668691"/>
                  </a:lnTo>
                  <a:lnTo>
                    <a:pt x="806996" y="1667421"/>
                  </a:lnTo>
                  <a:lnTo>
                    <a:pt x="802553" y="1666468"/>
                  </a:lnTo>
                  <a:lnTo>
                    <a:pt x="798111" y="1665515"/>
                  </a:lnTo>
                  <a:lnTo>
                    <a:pt x="793668" y="1665198"/>
                  </a:lnTo>
                  <a:lnTo>
                    <a:pt x="788908" y="1664880"/>
                  </a:lnTo>
                  <a:lnTo>
                    <a:pt x="784465" y="1664563"/>
                  </a:lnTo>
                  <a:lnTo>
                    <a:pt x="475693" y="1664563"/>
                  </a:lnTo>
                  <a:close/>
                  <a:moveTo>
                    <a:pt x="1670551" y="1495108"/>
                  </a:moveTo>
                  <a:lnTo>
                    <a:pt x="1662926" y="1495425"/>
                  </a:lnTo>
                  <a:lnTo>
                    <a:pt x="1655936" y="1496695"/>
                  </a:lnTo>
                  <a:lnTo>
                    <a:pt x="1648946" y="1498283"/>
                  </a:lnTo>
                  <a:lnTo>
                    <a:pt x="1642274" y="1500823"/>
                  </a:lnTo>
                  <a:lnTo>
                    <a:pt x="1636237" y="1503998"/>
                  </a:lnTo>
                  <a:lnTo>
                    <a:pt x="1629882" y="1507490"/>
                  </a:lnTo>
                  <a:lnTo>
                    <a:pt x="1624481" y="1511618"/>
                  </a:lnTo>
                  <a:lnTo>
                    <a:pt x="1619080" y="1516380"/>
                  </a:lnTo>
                  <a:lnTo>
                    <a:pt x="1614631" y="1521778"/>
                  </a:lnTo>
                  <a:lnTo>
                    <a:pt x="1610183" y="1527175"/>
                  </a:lnTo>
                  <a:lnTo>
                    <a:pt x="1606688" y="1533208"/>
                  </a:lnTo>
                  <a:lnTo>
                    <a:pt x="1603511" y="1539240"/>
                  </a:lnTo>
                  <a:lnTo>
                    <a:pt x="1601605" y="1545908"/>
                  </a:lnTo>
                  <a:lnTo>
                    <a:pt x="1599698" y="1552893"/>
                  </a:lnTo>
                  <a:lnTo>
                    <a:pt x="1598427" y="1559878"/>
                  </a:lnTo>
                  <a:lnTo>
                    <a:pt x="1598110" y="1567498"/>
                  </a:lnTo>
                  <a:lnTo>
                    <a:pt x="1598427" y="1574800"/>
                  </a:lnTo>
                  <a:lnTo>
                    <a:pt x="1599698" y="1582103"/>
                  </a:lnTo>
                  <a:lnTo>
                    <a:pt x="1601605" y="1589088"/>
                  </a:lnTo>
                  <a:lnTo>
                    <a:pt x="1603511" y="1595755"/>
                  </a:lnTo>
                  <a:lnTo>
                    <a:pt x="1606688" y="1602105"/>
                  </a:lnTo>
                  <a:lnTo>
                    <a:pt x="1610183" y="1607820"/>
                  </a:lnTo>
                  <a:lnTo>
                    <a:pt x="1614631" y="1613535"/>
                  </a:lnTo>
                  <a:lnTo>
                    <a:pt x="1619080" y="1618615"/>
                  </a:lnTo>
                  <a:lnTo>
                    <a:pt x="1624481" y="1623378"/>
                  </a:lnTo>
                  <a:lnTo>
                    <a:pt x="1629882" y="1627505"/>
                  </a:lnTo>
                  <a:lnTo>
                    <a:pt x="1636237" y="1630998"/>
                  </a:lnTo>
                  <a:lnTo>
                    <a:pt x="1642274" y="1634173"/>
                  </a:lnTo>
                  <a:lnTo>
                    <a:pt x="1648946" y="1636713"/>
                  </a:lnTo>
                  <a:lnTo>
                    <a:pt x="1655936" y="1638300"/>
                  </a:lnTo>
                  <a:lnTo>
                    <a:pt x="1662926" y="1639253"/>
                  </a:lnTo>
                  <a:lnTo>
                    <a:pt x="1670551" y="1639570"/>
                  </a:lnTo>
                  <a:lnTo>
                    <a:pt x="1918697" y="1639570"/>
                  </a:lnTo>
                  <a:lnTo>
                    <a:pt x="1926004" y="1639253"/>
                  </a:lnTo>
                  <a:lnTo>
                    <a:pt x="1933630" y="1638300"/>
                  </a:lnTo>
                  <a:lnTo>
                    <a:pt x="1940620" y="1636713"/>
                  </a:lnTo>
                  <a:lnTo>
                    <a:pt x="1947292" y="1634173"/>
                  </a:lnTo>
                  <a:lnTo>
                    <a:pt x="1953329" y="1630998"/>
                  </a:lnTo>
                  <a:lnTo>
                    <a:pt x="1959366" y="1627505"/>
                  </a:lnTo>
                  <a:lnTo>
                    <a:pt x="1964767" y="1623378"/>
                  </a:lnTo>
                  <a:lnTo>
                    <a:pt x="1970168" y="1618615"/>
                  </a:lnTo>
                  <a:lnTo>
                    <a:pt x="1974934" y="1613535"/>
                  </a:lnTo>
                  <a:lnTo>
                    <a:pt x="1979065" y="1607820"/>
                  </a:lnTo>
                  <a:lnTo>
                    <a:pt x="1982560" y="1602105"/>
                  </a:lnTo>
                  <a:lnTo>
                    <a:pt x="1985419" y="1595755"/>
                  </a:lnTo>
                  <a:lnTo>
                    <a:pt x="1988279" y="1589088"/>
                  </a:lnTo>
                  <a:lnTo>
                    <a:pt x="1989868" y="1582103"/>
                  </a:lnTo>
                  <a:lnTo>
                    <a:pt x="1991138" y="1574800"/>
                  </a:lnTo>
                  <a:lnTo>
                    <a:pt x="1991456" y="1567498"/>
                  </a:lnTo>
                  <a:lnTo>
                    <a:pt x="1991138" y="1559878"/>
                  </a:lnTo>
                  <a:lnTo>
                    <a:pt x="1989868" y="1552893"/>
                  </a:lnTo>
                  <a:lnTo>
                    <a:pt x="1988279" y="1545908"/>
                  </a:lnTo>
                  <a:lnTo>
                    <a:pt x="1985419" y="1539240"/>
                  </a:lnTo>
                  <a:lnTo>
                    <a:pt x="1982560" y="1533208"/>
                  </a:lnTo>
                  <a:lnTo>
                    <a:pt x="1979065" y="1527175"/>
                  </a:lnTo>
                  <a:lnTo>
                    <a:pt x="1974934" y="1521778"/>
                  </a:lnTo>
                  <a:lnTo>
                    <a:pt x="1970168" y="1516380"/>
                  </a:lnTo>
                  <a:lnTo>
                    <a:pt x="1964767" y="1511618"/>
                  </a:lnTo>
                  <a:lnTo>
                    <a:pt x="1959366" y="1507490"/>
                  </a:lnTo>
                  <a:lnTo>
                    <a:pt x="1953329" y="1503998"/>
                  </a:lnTo>
                  <a:lnTo>
                    <a:pt x="1947292" y="1500823"/>
                  </a:lnTo>
                  <a:lnTo>
                    <a:pt x="1940620" y="1498283"/>
                  </a:lnTo>
                  <a:lnTo>
                    <a:pt x="1933630" y="1496695"/>
                  </a:lnTo>
                  <a:lnTo>
                    <a:pt x="1926004" y="1495425"/>
                  </a:lnTo>
                  <a:lnTo>
                    <a:pt x="1918697" y="1495108"/>
                  </a:lnTo>
                  <a:lnTo>
                    <a:pt x="1670551" y="1495108"/>
                  </a:lnTo>
                  <a:close/>
                  <a:moveTo>
                    <a:pt x="1787673" y="611187"/>
                  </a:moveTo>
                  <a:lnTo>
                    <a:pt x="1794669" y="611187"/>
                  </a:lnTo>
                  <a:lnTo>
                    <a:pt x="1801665" y="611187"/>
                  </a:lnTo>
                  <a:lnTo>
                    <a:pt x="1808661" y="612140"/>
                  </a:lnTo>
                  <a:lnTo>
                    <a:pt x="1815338" y="613093"/>
                  </a:lnTo>
                  <a:lnTo>
                    <a:pt x="1822016" y="614681"/>
                  </a:lnTo>
                  <a:lnTo>
                    <a:pt x="1828694" y="616587"/>
                  </a:lnTo>
                  <a:lnTo>
                    <a:pt x="1835372" y="618810"/>
                  </a:lnTo>
                  <a:lnTo>
                    <a:pt x="1841732" y="621352"/>
                  </a:lnTo>
                  <a:lnTo>
                    <a:pt x="1847773" y="624210"/>
                  </a:lnTo>
                  <a:lnTo>
                    <a:pt x="1853815" y="627387"/>
                  </a:lnTo>
                  <a:lnTo>
                    <a:pt x="1859539" y="631198"/>
                  </a:lnTo>
                  <a:lnTo>
                    <a:pt x="1865581" y="635010"/>
                  </a:lnTo>
                  <a:lnTo>
                    <a:pt x="1870987" y="639457"/>
                  </a:lnTo>
                  <a:lnTo>
                    <a:pt x="1876393" y="643904"/>
                  </a:lnTo>
                  <a:lnTo>
                    <a:pt x="1881480" y="648986"/>
                  </a:lnTo>
                  <a:lnTo>
                    <a:pt x="1886568" y="654068"/>
                  </a:lnTo>
                  <a:lnTo>
                    <a:pt x="1891338" y="659151"/>
                  </a:lnTo>
                  <a:lnTo>
                    <a:pt x="1895790" y="665186"/>
                  </a:lnTo>
                  <a:lnTo>
                    <a:pt x="1900242" y="670903"/>
                  </a:lnTo>
                  <a:lnTo>
                    <a:pt x="1904376" y="677256"/>
                  </a:lnTo>
                  <a:lnTo>
                    <a:pt x="1908192" y="683609"/>
                  </a:lnTo>
                  <a:lnTo>
                    <a:pt x="1911690" y="690597"/>
                  </a:lnTo>
                  <a:lnTo>
                    <a:pt x="1915188" y="697267"/>
                  </a:lnTo>
                  <a:lnTo>
                    <a:pt x="1918049" y="704255"/>
                  </a:lnTo>
                  <a:lnTo>
                    <a:pt x="1920593" y="711561"/>
                  </a:lnTo>
                  <a:lnTo>
                    <a:pt x="1923137" y="718867"/>
                  </a:lnTo>
                  <a:lnTo>
                    <a:pt x="1925363" y="726808"/>
                  </a:lnTo>
                  <a:lnTo>
                    <a:pt x="1927271" y="734431"/>
                  </a:lnTo>
                  <a:lnTo>
                    <a:pt x="1928861" y="742690"/>
                  </a:lnTo>
                  <a:lnTo>
                    <a:pt x="1929815" y="750631"/>
                  </a:lnTo>
                  <a:lnTo>
                    <a:pt x="1930451" y="758889"/>
                  </a:lnTo>
                  <a:lnTo>
                    <a:pt x="1931405" y="767466"/>
                  </a:lnTo>
                  <a:lnTo>
                    <a:pt x="1931405" y="775724"/>
                  </a:lnTo>
                  <a:lnTo>
                    <a:pt x="1931723" y="784301"/>
                  </a:lnTo>
                  <a:lnTo>
                    <a:pt x="1932359" y="791924"/>
                  </a:lnTo>
                  <a:lnTo>
                    <a:pt x="1933313" y="799865"/>
                  </a:lnTo>
                  <a:lnTo>
                    <a:pt x="1934585" y="806853"/>
                  </a:lnTo>
                  <a:lnTo>
                    <a:pt x="1936175" y="813206"/>
                  </a:lnTo>
                  <a:lnTo>
                    <a:pt x="1938401" y="819241"/>
                  </a:lnTo>
                  <a:lnTo>
                    <a:pt x="1940627" y="824958"/>
                  </a:lnTo>
                  <a:lnTo>
                    <a:pt x="1943171" y="830041"/>
                  </a:lnTo>
                  <a:lnTo>
                    <a:pt x="1945715" y="834805"/>
                  </a:lnTo>
                  <a:lnTo>
                    <a:pt x="1948576" y="839252"/>
                  </a:lnTo>
                  <a:lnTo>
                    <a:pt x="1951756" y="843381"/>
                  </a:lnTo>
                  <a:lnTo>
                    <a:pt x="1954936" y="846875"/>
                  </a:lnTo>
                  <a:lnTo>
                    <a:pt x="1958116" y="850687"/>
                  </a:lnTo>
                  <a:lnTo>
                    <a:pt x="1961614" y="853546"/>
                  </a:lnTo>
                  <a:lnTo>
                    <a:pt x="1965430" y="856087"/>
                  </a:lnTo>
                  <a:lnTo>
                    <a:pt x="1968610" y="858946"/>
                  </a:lnTo>
                  <a:lnTo>
                    <a:pt x="1975606" y="862757"/>
                  </a:lnTo>
                  <a:lnTo>
                    <a:pt x="1982284" y="866251"/>
                  </a:lnTo>
                  <a:lnTo>
                    <a:pt x="1988643" y="868475"/>
                  </a:lnTo>
                  <a:lnTo>
                    <a:pt x="1994049" y="869745"/>
                  </a:lnTo>
                  <a:lnTo>
                    <a:pt x="1998819" y="871016"/>
                  </a:lnTo>
                  <a:lnTo>
                    <a:pt x="2002635" y="871334"/>
                  </a:lnTo>
                  <a:lnTo>
                    <a:pt x="2005815" y="871651"/>
                  </a:lnTo>
                  <a:lnTo>
                    <a:pt x="2005815" y="932320"/>
                  </a:lnTo>
                  <a:lnTo>
                    <a:pt x="1841096" y="932320"/>
                  </a:lnTo>
                  <a:lnTo>
                    <a:pt x="1841096" y="997119"/>
                  </a:lnTo>
                  <a:lnTo>
                    <a:pt x="1853815" y="999025"/>
                  </a:lnTo>
                  <a:lnTo>
                    <a:pt x="1865899" y="1001566"/>
                  </a:lnTo>
                  <a:lnTo>
                    <a:pt x="1877983" y="1004107"/>
                  </a:lnTo>
                  <a:lnTo>
                    <a:pt x="1890066" y="1007601"/>
                  </a:lnTo>
                  <a:lnTo>
                    <a:pt x="1901514" y="1011095"/>
                  </a:lnTo>
                  <a:lnTo>
                    <a:pt x="1912962" y="1015224"/>
                  </a:lnTo>
                  <a:lnTo>
                    <a:pt x="1923773" y="1019354"/>
                  </a:lnTo>
                  <a:lnTo>
                    <a:pt x="1934903" y="1024118"/>
                  </a:lnTo>
                  <a:lnTo>
                    <a:pt x="1945715" y="1029200"/>
                  </a:lnTo>
                  <a:lnTo>
                    <a:pt x="1956208" y="1034918"/>
                  </a:lnTo>
                  <a:lnTo>
                    <a:pt x="1966384" y="1040635"/>
                  </a:lnTo>
                  <a:lnTo>
                    <a:pt x="1976242" y="1046988"/>
                  </a:lnTo>
                  <a:lnTo>
                    <a:pt x="1986099" y="1053659"/>
                  </a:lnTo>
                  <a:lnTo>
                    <a:pt x="1995321" y="1060329"/>
                  </a:lnTo>
                  <a:lnTo>
                    <a:pt x="2003907" y="1067635"/>
                  </a:lnTo>
                  <a:lnTo>
                    <a:pt x="2012811" y="1074940"/>
                  </a:lnTo>
                  <a:lnTo>
                    <a:pt x="2021396" y="1082881"/>
                  </a:lnTo>
                  <a:lnTo>
                    <a:pt x="2029028" y="1090822"/>
                  </a:lnTo>
                  <a:lnTo>
                    <a:pt x="2036978" y="1099081"/>
                  </a:lnTo>
                  <a:lnTo>
                    <a:pt x="2044292" y="1107975"/>
                  </a:lnTo>
                  <a:lnTo>
                    <a:pt x="2051288" y="1116551"/>
                  </a:lnTo>
                  <a:lnTo>
                    <a:pt x="2057965" y="1125445"/>
                  </a:lnTo>
                  <a:lnTo>
                    <a:pt x="2064325" y="1135292"/>
                  </a:lnTo>
                  <a:lnTo>
                    <a:pt x="2069731" y="1144821"/>
                  </a:lnTo>
                  <a:lnTo>
                    <a:pt x="2075455" y="1154350"/>
                  </a:lnTo>
                  <a:lnTo>
                    <a:pt x="2080225" y="1164515"/>
                  </a:lnTo>
                  <a:lnTo>
                    <a:pt x="2084995" y="1174679"/>
                  </a:lnTo>
                  <a:lnTo>
                    <a:pt x="2089128" y="1185161"/>
                  </a:lnTo>
                  <a:lnTo>
                    <a:pt x="2092626" y="1195643"/>
                  </a:lnTo>
                  <a:lnTo>
                    <a:pt x="2095488" y="1206761"/>
                  </a:lnTo>
                  <a:lnTo>
                    <a:pt x="2098668" y="1217560"/>
                  </a:lnTo>
                  <a:lnTo>
                    <a:pt x="2100894" y="1228995"/>
                  </a:lnTo>
                  <a:lnTo>
                    <a:pt x="2103438" y="1336675"/>
                  </a:lnTo>
                  <a:lnTo>
                    <a:pt x="1485900" y="1336675"/>
                  </a:lnTo>
                  <a:lnTo>
                    <a:pt x="1488444" y="1228995"/>
                  </a:lnTo>
                  <a:lnTo>
                    <a:pt x="1490670" y="1217560"/>
                  </a:lnTo>
                  <a:lnTo>
                    <a:pt x="1493214" y="1206761"/>
                  </a:lnTo>
                  <a:lnTo>
                    <a:pt x="1496712" y="1195643"/>
                  </a:lnTo>
                  <a:lnTo>
                    <a:pt x="1500210" y="1185161"/>
                  </a:lnTo>
                  <a:lnTo>
                    <a:pt x="1504343" y="1174679"/>
                  </a:lnTo>
                  <a:lnTo>
                    <a:pt x="1508795" y="1164515"/>
                  </a:lnTo>
                  <a:lnTo>
                    <a:pt x="1513565" y="1154350"/>
                  </a:lnTo>
                  <a:lnTo>
                    <a:pt x="1519289" y="1144821"/>
                  </a:lnTo>
                  <a:lnTo>
                    <a:pt x="1525013" y="1135292"/>
                  </a:lnTo>
                  <a:lnTo>
                    <a:pt x="1531055" y="1125763"/>
                  </a:lnTo>
                  <a:lnTo>
                    <a:pt x="1537732" y="1116551"/>
                  </a:lnTo>
                  <a:lnTo>
                    <a:pt x="1544728" y="1107975"/>
                  </a:lnTo>
                  <a:lnTo>
                    <a:pt x="1552042" y="1099081"/>
                  </a:lnTo>
                  <a:lnTo>
                    <a:pt x="1559674" y="1090822"/>
                  </a:lnTo>
                  <a:lnTo>
                    <a:pt x="1567942" y="1082881"/>
                  </a:lnTo>
                  <a:lnTo>
                    <a:pt x="1576209" y="1074940"/>
                  </a:lnTo>
                  <a:lnTo>
                    <a:pt x="1584795" y="1067635"/>
                  </a:lnTo>
                  <a:lnTo>
                    <a:pt x="1593699" y="1060329"/>
                  </a:lnTo>
                  <a:lnTo>
                    <a:pt x="1603239" y="1053659"/>
                  </a:lnTo>
                  <a:lnTo>
                    <a:pt x="1613096" y="1046988"/>
                  </a:lnTo>
                  <a:lnTo>
                    <a:pt x="1622954" y="1040635"/>
                  </a:lnTo>
                  <a:lnTo>
                    <a:pt x="1632812" y="1034918"/>
                  </a:lnTo>
                  <a:lnTo>
                    <a:pt x="1643305" y="1029200"/>
                  </a:lnTo>
                  <a:lnTo>
                    <a:pt x="1654117" y="1024118"/>
                  </a:lnTo>
                  <a:lnTo>
                    <a:pt x="1664929" y="1019671"/>
                  </a:lnTo>
                  <a:lnTo>
                    <a:pt x="1676058" y="1015224"/>
                  </a:lnTo>
                  <a:lnTo>
                    <a:pt x="1687506" y="1011095"/>
                  </a:lnTo>
                  <a:lnTo>
                    <a:pt x="1699272" y="1007601"/>
                  </a:lnTo>
                  <a:lnTo>
                    <a:pt x="1711355" y="1004107"/>
                  </a:lnTo>
                  <a:lnTo>
                    <a:pt x="1723439" y="1001566"/>
                  </a:lnTo>
                  <a:lnTo>
                    <a:pt x="1735523" y="999025"/>
                  </a:lnTo>
                  <a:lnTo>
                    <a:pt x="1747924" y="997119"/>
                  </a:lnTo>
                  <a:lnTo>
                    <a:pt x="1747924" y="932320"/>
                  </a:lnTo>
                  <a:lnTo>
                    <a:pt x="1583205" y="932320"/>
                  </a:lnTo>
                  <a:lnTo>
                    <a:pt x="1583205" y="871651"/>
                  </a:lnTo>
                  <a:lnTo>
                    <a:pt x="1586385" y="871334"/>
                  </a:lnTo>
                  <a:lnTo>
                    <a:pt x="1590201" y="870698"/>
                  </a:lnTo>
                  <a:lnTo>
                    <a:pt x="1594971" y="869110"/>
                  </a:lnTo>
                  <a:lnTo>
                    <a:pt x="1600377" y="867204"/>
                  </a:lnTo>
                  <a:lnTo>
                    <a:pt x="1606736" y="864663"/>
                  </a:lnTo>
                  <a:lnTo>
                    <a:pt x="1613414" y="861487"/>
                  </a:lnTo>
                  <a:lnTo>
                    <a:pt x="1620410" y="857358"/>
                  </a:lnTo>
                  <a:lnTo>
                    <a:pt x="1624226" y="854816"/>
                  </a:lnTo>
                  <a:lnTo>
                    <a:pt x="1627406" y="851958"/>
                  </a:lnTo>
                  <a:lnTo>
                    <a:pt x="1630586" y="848464"/>
                  </a:lnTo>
                  <a:lnTo>
                    <a:pt x="1634084" y="845287"/>
                  </a:lnTo>
                  <a:lnTo>
                    <a:pt x="1637264" y="841476"/>
                  </a:lnTo>
                  <a:lnTo>
                    <a:pt x="1640444" y="837346"/>
                  </a:lnTo>
                  <a:lnTo>
                    <a:pt x="1643305" y="832899"/>
                  </a:lnTo>
                  <a:lnTo>
                    <a:pt x="1646167" y="828135"/>
                  </a:lnTo>
                  <a:lnTo>
                    <a:pt x="1648393" y="823052"/>
                  </a:lnTo>
                  <a:lnTo>
                    <a:pt x="1650619" y="817653"/>
                  </a:lnTo>
                  <a:lnTo>
                    <a:pt x="1652845" y="811617"/>
                  </a:lnTo>
                  <a:lnTo>
                    <a:pt x="1654435" y="805265"/>
                  </a:lnTo>
                  <a:lnTo>
                    <a:pt x="1655707" y="798594"/>
                  </a:lnTo>
                  <a:lnTo>
                    <a:pt x="1656979" y="791289"/>
                  </a:lnTo>
                  <a:lnTo>
                    <a:pt x="1657297" y="783983"/>
                  </a:lnTo>
                  <a:lnTo>
                    <a:pt x="1657615" y="775724"/>
                  </a:lnTo>
                  <a:lnTo>
                    <a:pt x="1657933" y="767466"/>
                  </a:lnTo>
                  <a:lnTo>
                    <a:pt x="1658569" y="758889"/>
                  </a:lnTo>
                  <a:lnTo>
                    <a:pt x="1659205" y="750631"/>
                  </a:lnTo>
                  <a:lnTo>
                    <a:pt x="1660477" y="742690"/>
                  </a:lnTo>
                  <a:lnTo>
                    <a:pt x="1662067" y="734431"/>
                  </a:lnTo>
                  <a:lnTo>
                    <a:pt x="1663975" y="726808"/>
                  </a:lnTo>
                  <a:lnTo>
                    <a:pt x="1666201" y="718867"/>
                  </a:lnTo>
                  <a:lnTo>
                    <a:pt x="1668427" y="711561"/>
                  </a:lnTo>
                  <a:lnTo>
                    <a:pt x="1671289" y="704255"/>
                  </a:lnTo>
                  <a:lnTo>
                    <a:pt x="1674151" y="697267"/>
                  </a:lnTo>
                  <a:lnTo>
                    <a:pt x="1677648" y="690597"/>
                  </a:lnTo>
                  <a:lnTo>
                    <a:pt x="1680828" y="683609"/>
                  </a:lnTo>
                  <a:lnTo>
                    <a:pt x="1684962" y="677256"/>
                  </a:lnTo>
                  <a:lnTo>
                    <a:pt x="1689096" y="670903"/>
                  </a:lnTo>
                  <a:lnTo>
                    <a:pt x="1693230" y="665186"/>
                  </a:lnTo>
                  <a:lnTo>
                    <a:pt x="1698000" y="659151"/>
                  </a:lnTo>
                  <a:lnTo>
                    <a:pt x="1702770" y="654068"/>
                  </a:lnTo>
                  <a:lnTo>
                    <a:pt x="1707540" y="648986"/>
                  </a:lnTo>
                  <a:lnTo>
                    <a:pt x="1712627" y="643904"/>
                  </a:lnTo>
                  <a:lnTo>
                    <a:pt x="1718351" y="639457"/>
                  </a:lnTo>
                  <a:lnTo>
                    <a:pt x="1723757" y="635010"/>
                  </a:lnTo>
                  <a:lnTo>
                    <a:pt x="1729163" y="631198"/>
                  </a:lnTo>
                  <a:lnTo>
                    <a:pt x="1735205" y="627387"/>
                  </a:lnTo>
                  <a:lnTo>
                    <a:pt x="1741565" y="624210"/>
                  </a:lnTo>
                  <a:lnTo>
                    <a:pt x="1747288" y="621352"/>
                  </a:lnTo>
                  <a:lnTo>
                    <a:pt x="1753966" y="618810"/>
                  </a:lnTo>
                  <a:lnTo>
                    <a:pt x="1760326" y="616587"/>
                  </a:lnTo>
                  <a:lnTo>
                    <a:pt x="1767004" y="614681"/>
                  </a:lnTo>
                  <a:lnTo>
                    <a:pt x="1773682" y="613093"/>
                  </a:lnTo>
                  <a:lnTo>
                    <a:pt x="1780677" y="612140"/>
                  </a:lnTo>
                  <a:lnTo>
                    <a:pt x="1787673" y="611187"/>
                  </a:lnTo>
                  <a:close/>
                  <a:moveTo>
                    <a:pt x="630238" y="565150"/>
                  </a:moveTo>
                  <a:lnTo>
                    <a:pt x="639136" y="565468"/>
                  </a:lnTo>
                  <a:lnTo>
                    <a:pt x="647397" y="566420"/>
                  </a:lnTo>
                  <a:lnTo>
                    <a:pt x="655977" y="567372"/>
                  </a:lnTo>
                  <a:lnTo>
                    <a:pt x="664557" y="569276"/>
                  </a:lnTo>
                  <a:lnTo>
                    <a:pt x="672501" y="571498"/>
                  </a:lnTo>
                  <a:lnTo>
                    <a:pt x="680762" y="574354"/>
                  </a:lnTo>
                  <a:lnTo>
                    <a:pt x="689024" y="577211"/>
                  </a:lnTo>
                  <a:lnTo>
                    <a:pt x="696333" y="581020"/>
                  </a:lnTo>
                  <a:lnTo>
                    <a:pt x="703959" y="585463"/>
                  </a:lnTo>
                  <a:lnTo>
                    <a:pt x="711268" y="589907"/>
                  </a:lnTo>
                  <a:lnTo>
                    <a:pt x="718258" y="594667"/>
                  </a:lnTo>
                  <a:lnTo>
                    <a:pt x="725249" y="600063"/>
                  </a:lnTo>
                  <a:lnTo>
                    <a:pt x="731922" y="605776"/>
                  </a:lnTo>
                  <a:lnTo>
                    <a:pt x="738278" y="611489"/>
                  </a:lnTo>
                  <a:lnTo>
                    <a:pt x="744633" y="618154"/>
                  </a:lnTo>
                  <a:lnTo>
                    <a:pt x="750353" y="624820"/>
                  </a:lnTo>
                  <a:lnTo>
                    <a:pt x="756072" y="632437"/>
                  </a:lnTo>
                  <a:lnTo>
                    <a:pt x="761474" y="639737"/>
                  </a:lnTo>
                  <a:lnTo>
                    <a:pt x="766241" y="647354"/>
                  </a:lnTo>
                  <a:lnTo>
                    <a:pt x="771007" y="655289"/>
                  </a:lnTo>
                  <a:lnTo>
                    <a:pt x="775456" y="663541"/>
                  </a:lnTo>
                  <a:lnTo>
                    <a:pt x="779587" y="672111"/>
                  </a:lnTo>
                  <a:lnTo>
                    <a:pt x="783400" y="680998"/>
                  </a:lnTo>
                  <a:lnTo>
                    <a:pt x="786895" y="690202"/>
                  </a:lnTo>
                  <a:lnTo>
                    <a:pt x="790073" y="699406"/>
                  </a:lnTo>
                  <a:lnTo>
                    <a:pt x="792615" y="708611"/>
                  </a:lnTo>
                  <a:lnTo>
                    <a:pt x="794839" y="718450"/>
                  </a:lnTo>
                  <a:lnTo>
                    <a:pt x="796746" y="728606"/>
                  </a:lnTo>
                  <a:lnTo>
                    <a:pt x="798017" y="738445"/>
                  </a:lnTo>
                  <a:lnTo>
                    <a:pt x="799288" y="748919"/>
                  </a:lnTo>
                  <a:lnTo>
                    <a:pt x="799923" y="759076"/>
                  </a:lnTo>
                  <a:lnTo>
                    <a:pt x="800241" y="769550"/>
                  </a:lnTo>
                  <a:lnTo>
                    <a:pt x="799923" y="777802"/>
                  </a:lnTo>
                  <a:lnTo>
                    <a:pt x="799606" y="786054"/>
                  </a:lnTo>
                  <a:lnTo>
                    <a:pt x="798970" y="793989"/>
                  </a:lnTo>
                  <a:lnTo>
                    <a:pt x="798017" y="801923"/>
                  </a:lnTo>
                  <a:lnTo>
                    <a:pt x="797064" y="809541"/>
                  </a:lnTo>
                  <a:lnTo>
                    <a:pt x="795475" y="817476"/>
                  </a:lnTo>
                  <a:lnTo>
                    <a:pt x="793568" y="825093"/>
                  </a:lnTo>
                  <a:lnTo>
                    <a:pt x="791979" y="832710"/>
                  </a:lnTo>
                  <a:lnTo>
                    <a:pt x="789755" y="840328"/>
                  </a:lnTo>
                  <a:lnTo>
                    <a:pt x="787531" y="847310"/>
                  </a:lnTo>
                  <a:lnTo>
                    <a:pt x="784671" y="854293"/>
                  </a:lnTo>
                  <a:lnTo>
                    <a:pt x="781811" y="861276"/>
                  </a:lnTo>
                  <a:lnTo>
                    <a:pt x="778951" y="868258"/>
                  </a:lnTo>
                  <a:lnTo>
                    <a:pt x="775456" y="874923"/>
                  </a:lnTo>
                  <a:lnTo>
                    <a:pt x="772278" y="880954"/>
                  </a:lnTo>
                  <a:lnTo>
                    <a:pt x="768465" y="887619"/>
                  </a:lnTo>
                  <a:lnTo>
                    <a:pt x="764970" y="893649"/>
                  </a:lnTo>
                  <a:lnTo>
                    <a:pt x="760839" y="899680"/>
                  </a:lnTo>
                  <a:lnTo>
                    <a:pt x="756708" y="905393"/>
                  </a:lnTo>
                  <a:lnTo>
                    <a:pt x="752259" y="911106"/>
                  </a:lnTo>
                  <a:lnTo>
                    <a:pt x="747810" y="916501"/>
                  </a:lnTo>
                  <a:lnTo>
                    <a:pt x="743044" y="921580"/>
                  </a:lnTo>
                  <a:lnTo>
                    <a:pt x="738278" y="926341"/>
                  </a:lnTo>
                  <a:lnTo>
                    <a:pt x="733193" y="931101"/>
                  </a:lnTo>
                  <a:lnTo>
                    <a:pt x="728109" y="936180"/>
                  </a:lnTo>
                  <a:lnTo>
                    <a:pt x="722707" y="939988"/>
                  </a:lnTo>
                  <a:lnTo>
                    <a:pt x="717305" y="944114"/>
                  </a:lnTo>
                  <a:lnTo>
                    <a:pt x="711903" y="948241"/>
                  </a:lnTo>
                  <a:lnTo>
                    <a:pt x="706183" y="951414"/>
                  </a:lnTo>
                  <a:lnTo>
                    <a:pt x="700464" y="954906"/>
                  </a:lnTo>
                  <a:lnTo>
                    <a:pt x="694426" y="958080"/>
                  </a:lnTo>
                  <a:lnTo>
                    <a:pt x="688071" y="960619"/>
                  </a:lnTo>
                  <a:lnTo>
                    <a:pt x="688071" y="1044727"/>
                  </a:lnTo>
                  <a:lnTo>
                    <a:pt x="703641" y="1047266"/>
                  </a:lnTo>
                  <a:lnTo>
                    <a:pt x="718894" y="1050440"/>
                  </a:lnTo>
                  <a:lnTo>
                    <a:pt x="733829" y="1053614"/>
                  </a:lnTo>
                  <a:lnTo>
                    <a:pt x="748764" y="1057740"/>
                  </a:lnTo>
                  <a:lnTo>
                    <a:pt x="763063" y="1062184"/>
                  </a:lnTo>
                  <a:lnTo>
                    <a:pt x="777045" y="1066945"/>
                  </a:lnTo>
                  <a:lnTo>
                    <a:pt x="791026" y="1072340"/>
                  </a:lnTo>
                  <a:lnTo>
                    <a:pt x="804690" y="1078371"/>
                  </a:lnTo>
                  <a:lnTo>
                    <a:pt x="818036" y="1085036"/>
                  </a:lnTo>
                  <a:lnTo>
                    <a:pt x="831064" y="1091701"/>
                  </a:lnTo>
                  <a:lnTo>
                    <a:pt x="843775" y="1099001"/>
                  </a:lnTo>
                  <a:lnTo>
                    <a:pt x="856167" y="1106618"/>
                  </a:lnTo>
                  <a:lnTo>
                    <a:pt x="867925" y="1114871"/>
                  </a:lnTo>
                  <a:lnTo>
                    <a:pt x="879682" y="1123440"/>
                  </a:lnTo>
                  <a:lnTo>
                    <a:pt x="890804" y="1132010"/>
                  </a:lnTo>
                  <a:lnTo>
                    <a:pt x="901925" y="1141214"/>
                  </a:lnTo>
                  <a:lnTo>
                    <a:pt x="912094" y="1151370"/>
                  </a:lnTo>
                  <a:lnTo>
                    <a:pt x="921944" y="1161210"/>
                  </a:lnTo>
                  <a:lnTo>
                    <a:pt x="931795" y="1171683"/>
                  </a:lnTo>
                  <a:lnTo>
                    <a:pt x="940692" y="1182157"/>
                  </a:lnTo>
                  <a:lnTo>
                    <a:pt x="949272" y="1193266"/>
                  </a:lnTo>
                  <a:lnTo>
                    <a:pt x="957534" y="1204692"/>
                  </a:lnTo>
                  <a:lnTo>
                    <a:pt x="965160" y="1216118"/>
                  </a:lnTo>
                  <a:lnTo>
                    <a:pt x="972151" y="1227862"/>
                  </a:lnTo>
                  <a:lnTo>
                    <a:pt x="979142" y="1240557"/>
                  </a:lnTo>
                  <a:lnTo>
                    <a:pt x="985179" y="1252618"/>
                  </a:lnTo>
                  <a:lnTo>
                    <a:pt x="991217" y="1265631"/>
                  </a:lnTo>
                  <a:lnTo>
                    <a:pt x="995983" y="1278327"/>
                  </a:lnTo>
                  <a:lnTo>
                    <a:pt x="1000749" y="1291657"/>
                  </a:lnTo>
                  <a:lnTo>
                    <a:pt x="1004880" y="1304988"/>
                  </a:lnTo>
                  <a:lnTo>
                    <a:pt x="1008058" y="1318635"/>
                  </a:lnTo>
                  <a:lnTo>
                    <a:pt x="1010600" y="1332600"/>
                  </a:lnTo>
                  <a:lnTo>
                    <a:pt x="1014413" y="1484313"/>
                  </a:lnTo>
                  <a:lnTo>
                    <a:pt x="246063" y="1484313"/>
                  </a:lnTo>
                  <a:lnTo>
                    <a:pt x="249876" y="1332600"/>
                  </a:lnTo>
                  <a:lnTo>
                    <a:pt x="252419" y="1318635"/>
                  </a:lnTo>
                  <a:lnTo>
                    <a:pt x="255596" y="1304988"/>
                  </a:lnTo>
                  <a:lnTo>
                    <a:pt x="259727" y="1291657"/>
                  </a:lnTo>
                  <a:lnTo>
                    <a:pt x="264176" y="1278327"/>
                  </a:lnTo>
                  <a:lnTo>
                    <a:pt x="269260" y="1265631"/>
                  </a:lnTo>
                  <a:lnTo>
                    <a:pt x="275297" y="1252618"/>
                  </a:lnTo>
                  <a:lnTo>
                    <a:pt x="281017" y="1240557"/>
                  </a:lnTo>
                  <a:lnTo>
                    <a:pt x="288008" y="1227862"/>
                  </a:lnTo>
                  <a:lnTo>
                    <a:pt x="294999" y="1216118"/>
                  </a:lnTo>
                  <a:lnTo>
                    <a:pt x="302943" y="1204692"/>
                  </a:lnTo>
                  <a:lnTo>
                    <a:pt x="310887" y="1193266"/>
                  </a:lnTo>
                  <a:lnTo>
                    <a:pt x="319784" y="1182157"/>
                  </a:lnTo>
                  <a:lnTo>
                    <a:pt x="328682" y="1171683"/>
                  </a:lnTo>
                  <a:lnTo>
                    <a:pt x="338214" y="1161210"/>
                  </a:lnTo>
                  <a:lnTo>
                    <a:pt x="348383" y="1151370"/>
                  </a:lnTo>
                  <a:lnTo>
                    <a:pt x="358869" y="1141214"/>
                  </a:lnTo>
                  <a:lnTo>
                    <a:pt x="369673" y="1132010"/>
                  </a:lnTo>
                  <a:lnTo>
                    <a:pt x="380795" y="1123440"/>
                  </a:lnTo>
                  <a:lnTo>
                    <a:pt x="392552" y="1114871"/>
                  </a:lnTo>
                  <a:lnTo>
                    <a:pt x="404309" y="1106618"/>
                  </a:lnTo>
                  <a:lnTo>
                    <a:pt x="417020" y="1099001"/>
                  </a:lnTo>
                  <a:lnTo>
                    <a:pt x="429412" y="1091701"/>
                  </a:lnTo>
                  <a:lnTo>
                    <a:pt x="442441" y="1085036"/>
                  </a:lnTo>
                  <a:lnTo>
                    <a:pt x="455787" y="1078371"/>
                  </a:lnTo>
                  <a:lnTo>
                    <a:pt x="469450" y="1072340"/>
                  </a:lnTo>
                  <a:lnTo>
                    <a:pt x="483432" y="1066945"/>
                  </a:lnTo>
                  <a:lnTo>
                    <a:pt x="497413" y="1062184"/>
                  </a:lnTo>
                  <a:lnTo>
                    <a:pt x="511713" y="1057740"/>
                  </a:lnTo>
                  <a:lnTo>
                    <a:pt x="526648" y="1053614"/>
                  </a:lnTo>
                  <a:lnTo>
                    <a:pt x="541582" y="1050440"/>
                  </a:lnTo>
                  <a:lnTo>
                    <a:pt x="556835" y="1047266"/>
                  </a:lnTo>
                  <a:lnTo>
                    <a:pt x="571770" y="1044727"/>
                  </a:lnTo>
                  <a:lnTo>
                    <a:pt x="571770" y="960619"/>
                  </a:lnTo>
                  <a:lnTo>
                    <a:pt x="566050" y="958080"/>
                  </a:lnTo>
                  <a:lnTo>
                    <a:pt x="560013" y="954906"/>
                  </a:lnTo>
                  <a:lnTo>
                    <a:pt x="554293" y="951414"/>
                  </a:lnTo>
                  <a:lnTo>
                    <a:pt x="548573" y="948241"/>
                  </a:lnTo>
                  <a:lnTo>
                    <a:pt x="543171" y="944114"/>
                  </a:lnTo>
                  <a:lnTo>
                    <a:pt x="537452" y="939988"/>
                  </a:lnTo>
                  <a:lnTo>
                    <a:pt x="532367" y="935545"/>
                  </a:lnTo>
                  <a:lnTo>
                    <a:pt x="527283" y="931101"/>
                  </a:lnTo>
                  <a:lnTo>
                    <a:pt x="522199" y="926341"/>
                  </a:lnTo>
                  <a:lnTo>
                    <a:pt x="517433" y="921580"/>
                  </a:lnTo>
                  <a:lnTo>
                    <a:pt x="512348" y="916501"/>
                  </a:lnTo>
                  <a:lnTo>
                    <a:pt x="507900" y="911106"/>
                  </a:lnTo>
                  <a:lnTo>
                    <a:pt x="503769" y="905393"/>
                  </a:lnTo>
                  <a:lnTo>
                    <a:pt x="499638" y="899680"/>
                  </a:lnTo>
                  <a:lnTo>
                    <a:pt x="495507" y="893649"/>
                  </a:lnTo>
                  <a:lnTo>
                    <a:pt x="491694" y="887302"/>
                  </a:lnTo>
                  <a:lnTo>
                    <a:pt x="488198" y="880954"/>
                  </a:lnTo>
                  <a:lnTo>
                    <a:pt x="484385" y="874923"/>
                  </a:lnTo>
                  <a:lnTo>
                    <a:pt x="481525" y="868258"/>
                  </a:lnTo>
                  <a:lnTo>
                    <a:pt x="478665" y="861276"/>
                  </a:lnTo>
                  <a:lnTo>
                    <a:pt x="475488" y="854293"/>
                  </a:lnTo>
                  <a:lnTo>
                    <a:pt x="472946" y="847310"/>
                  </a:lnTo>
                  <a:lnTo>
                    <a:pt x="470404" y="839693"/>
                  </a:lnTo>
                  <a:lnTo>
                    <a:pt x="468497" y="832393"/>
                  </a:lnTo>
                  <a:lnTo>
                    <a:pt x="466273" y="825093"/>
                  </a:lnTo>
                  <a:lnTo>
                    <a:pt x="465002" y="817476"/>
                  </a:lnTo>
                  <a:lnTo>
                    <a:pt x="463413" y="809541"/>
                  </a:lnTo>
                  <a:lnTo>
                    <a:pt x="462142" y="801923"/>
                  </a:lnTo>
                  <a:lnTo>
                    <a:pt x="461189" y="793989"/>
                  </a:lnTo>
                  <a:lnTo>
                    <a:pt x="460871" y="786054"/>
                  </a:lnTo>
                  <a:lnTo>
                    <a:pt x="460235" y="777802"/>
                  </a:lnTo>
                  <a:lnTo>
                    <a:pt x="460235" y="769550"/>
                  </a:lnTo>
                  <a:lnTo>
                    <a:pt x="460553" y="759076"/>
                  </a:lnTo>
                  <a:lnTo>
                    <a:pt x="460871" y="748919"/>
                  </a:lnTo>
                  <a:lnTo>
                    <a:pt x="461824" y="738445"/>
                  </a:lnTo>
                  <a:lnTo>
                    <a:pt x="463413" y="728606"/>
                  </a:lnTo>
                  <a:lnTo>
                    <a:pt x="465637" y="718450"/>
                  </a:lnTo>
                  <a:lnTo>
                    <a:pt x="467862" y="708611"/>
                  </a:lnTo>
                  <a:lnTo>
                    <a:pt x="470404" y="699406"/>
                  </a:lnTo>
                  <a:lnTo>
                    <a:pt x="473264" y="690202"/>
                  </a:lnTo>
                  <a:lnTo>
                    <a:pt x="477077" y="680998"/>
                  </a:lnTo>
                  <a:lnTo>
                    <a:pt x="480890" y="672111"/>
                  </a:lnTo>
                  <a:lnTo>
                    <a:pt x="484703" y="663541"/>
                  </a:lnTo>
                  <a:lnTo>
                    <a:pt x="489152" y="655289"/>
                  </a:lnTo>
                  <a:lnTo>
                    <a:pt x="493918" y="647354"/>
                  </a:lnTo>
                  <a:lnTo>
                    <a:pt x="498685" y="639737"/>
                  </a:lnTo>
                  <a:lnTo>
                    <a:pt x="504404" y="632437"/>
                  </a:lnTo>
                  <a:lnTo>
                    <a:pt x="509806" y="624820"/>
                  </a:lnTo>
                  <a:lnTo>
                    <a:pt x="515844" y="618154"/>
                  </a:lnTo>
                  <a:lnTo>
                    <a:pt x="522199" y="611489"/>
                  </a:lnTo>
                  <a:lnTo>
                    <a:pt x="528236" y="605776"/>
                  </a:lnTo>
                  <a:lnTo>
                    <a:pt x="534909" y="600063"/>
                  </a:lnTo>
                  <a:lnTo>
                    <a:pt x="541900" y="594667"/>
                  </a:lnTo>
                  <a:lnTo>
                    <a:pt x="548891" y="589907"/>
                  </a:lnTo>
                  <a:lnTo>
                    <a:pt x="556517" y="585463"/>
                  </a:lnTo>
                  <a:lnTo>
                    <a:pt x="564144" y="581020"/>
                  </a:lnTo>
                  <a:lnTo>
                    <a:pt x="571770" y="577211"/>
                  </a:lnTo>
                  <a:lnTo>
                    <a:pt x="579714" y="574354"/>
                  </a:lnTo>
                  <a:lnTo>
                    <a:pt x="587658" y="571498"/>
                  </a:lnTo>
                  <a:lnTo>
                    <a:pt x="595920" y="569276"/>
                  </a:lnTo>
                  <a:lnTo>
                    <a:pt x="604499" y="567372"/>
                  </a:lnTo>
                  <a:lnTo>
                    <a:pt x="612761" y="566420"/>
                  </a:lnTo>
                  <a:lnTo>
                    <a:pt x="621659" y="565468"/>
                  </a:lnTo>
                  <a:lnTo>
                    <a:pt x="630238" y="565150"/>
                  </a:lnTo>
                  <a:close/>
                  <a:moveTo>
                    <a:pt x="181836" y="158167"/>
                  </a:moveTo>
                  <a:lnTo>
                    <a:pt x="178980" y="158484"/>
                  </a:lnTo>
                  <a:lnTo>
                    <a:pt x="176441" y="159119"/>
                  </a:lnTo>
                  <a:lnTo>
                    <a:pt x="173902" y="160390"/>
                  </a:lnTo>
                  <a:lnTo>
                    <a:pt x="171681" y="161343"/>
                  </a:lnTo>
                  <a:lnTo>
                    <a:pt x="169459" y="162613"/>
                  </a:lnTo>
                  <a:lnTo>
                    <a:pt x="167238" y="163884"/>
                  </a:lnTo>
                  <a:lnTo>
                    <a:pt x="165651" y="165789"/>
                  </a:lnTo>
                  <a:lnTo>
                    <a:pt x="164065" y="167695"/>
                  </a:lnTo>
                  <a:lnTo>
                    <a:pt x="162478" y="169918"/>
                  </a:lnTo>
                  <a:lnTo>
                    <a:pt x="161209" y="171824"/>
                  </a:lnTo>
                  <a:lnTo>
                    <a:pt x="159939" y="174364"/>
                  </a:lnTo>
                  <a:lnTo>
                    <a:pt x="159305" y="176588"/>
                  </a:lnTo>
                  <a:lnTo>
                    <a:pt x="158352" y="179128"/>
                  </a:lnTo>
                  <a:lnTo>
                    <a:pt x="158035" y="181669"/>
                  </a:lnTo>
                  <a:lnTo>
                    <a:pt x="157718" y="184210"/>
                  </a:lnTo>
                  <a:lnTo>
                    <a:pt x="157718" y="1440334"/>
                  </a:lnTo>
                  <a:lnTo>
                    <a:pt x="158352" y="1447639"/>
                  </a:lnTo>
                  <a:lnTo>
                    <a:pt x="159622" y="1454944"/>
                  </a:lnTo>
                  <a:lnTo>
                    <a:pt x="161526" y="1463202"/>
                  </a:lnTo>
                  <a:lnTo>
                    <a:pt x="164065" y="1471142"/>
                  </a:lnTo>
                  <a:lnTo>
                    <a:pt x="167238" y="1479717"/>
                  </a:lnTo>
                  <a:lnTo>
                    <a:pt x="171363" y="1488610"/>
                  </a:lnTo>
                  <a:lnTo>
                    <a:pt x="175806" y="1497185"/>
                  </a:lnTo>
                  <a:lnTo>
                    <a:pt x="181201" y="1506078"/>
                  </a:lnTo>
                  <a:lnTo>
                    <a:pt x="187230" y="1514336"/>
                  </a:lnTo>
                  <a:lnTo>
                    <a:pt x="193577" y="1522594"/>
                  </a:lnTo>
                  <a:lnTo>
                    <a:pt x="200876" y="1530534"/>
                  </a:lnTo>
                  <a:lnTo>
                    <a:pt x="208492" y="1538156"/>
                  </a:lnTo>
                  <a:lnTo>
                    <a:pt x="216743" y="1545143"/>
                  </a:lnTo>
                  <a:lnTo>
                    <a:pt x="225629" y="1551178"/>
                  </a:lnTo>
                  <a:lnTo>
                    <a:pt x="230389" y="1554354"/>
                  </a:lnTo>
                  <a:lnTo>
                    <a:pt x="235149" y="1557212"/>
                  </a:lnTo>
                  <a:lnTo>
                    <a:pt x="239909" y="1559753"/>
                  </a:lnTo>
                  <a:lnTo>
                    <a:pt x="244669" y="1561976"/>
                  </a:lnTo>
                  <a:lnTo>
                    <a:pt x="1018979" y="1561976"/>
                  </a:lnTo>
                  <a:lnTo>
                    <a:pt x="1018979" y="1559436"/>
                  </a:lnTo>
                  <a:lnTo>
                    <a:pt x="1028182" y="1554354"/>
                  </a:lnTo>
                  <a:lnTo>
                    <a:pt x="1037068" y="1548637"/>
                  </a:lnTo>
                  <a:lnTo>
                    <a:pt x="1045636" y="1542603"/>
                  </a:lnTo>
                  <a:lnTo>
                    <a:pt x="1053252" y="1535298"/>
                  </a:lnTo>
                  <a:lnTo>
                    <a:pt x="1060551" y="1527993"/>
                  </a:lnTo>
                  <a:lnTo>
                    <a:pt x="1067532" y="1520370"/>
                  </a:lnTo>
                  <a:lnTo>
                    <a:pt x="1073879" y="1512113"/>
                  </a:lnTo>
                  <a:lnTo>
                    <a:pt x="1079908" y="1504173"/>
                  </a:lnTo>
                  <a:lnTo>
                    <a:pt x="1084986" y="1495597"/>
                  </a:lnTo>
                  <a:lnTo>
                    <a:pt x="1089429" y="1487022"/>
                  </a:lnTo>
                  <a:lnTo>
                    <a:pt x="1093554" y="1479082"/>
                  </a:lnTo>
                  <a:lnTo>
                    <a:pt x="1096728" y="1470507"/>
                  </a:lnTo>
                  <a:lnTo>
                    <a:pt x="1099266" y="1462884"/>
                  </a:lnTo>
                  <a:lnTo>
                    <a:pt x="1101170" y="1454626"/>
                  </a:lnTo>
                  <a:lnTo>
                    <a:pt x="1102122" y="1447321"/>
                  </a:lnTo>
                  <a:lnTo>
                    <a:pt x="1102757" y="1440334"/>
                  </a:lnTo>
                  <a:lnTo>
                    <a:pt x="1102757" y="184210"/>
                  </a:lnTo>
                  <a:lnTo>
                    <a:pt x="1102122" y="181669"/>
                  </a:lnTo>
                  <a:lnTo>
                    <a:pt x="1101805" y="179128"/>
                  </a:lnTo>
                  <a:lnTo>
                    <a:pt x="1101170" y="176588"/>
                  </a:lnTo>
                  <a:lnTo>
                    <a:pt x="1100536" y="174364"/>
                  </a:lnTo>
                  <a:lnTo>
                    <a:pt x="1099266" y="171824"/>
                  </a:lnTo>
                  <a:lnTo>
                    <a:pt x="1097997" y="169918"/>
                  </a:lnTo>
                  <a:lnTo>
                    <a:pt x="1096410" y="167695"/>
                  </a:lnTo>
                  <a:lnTo>
                    <a:pt x="1094824" y="165789"/>
                  </a:lnTo>
                  <a:lnTo>
                    <a:pt x="1092919" y="163884"/>
                  </a:lnTo>
                  <a:lnTo>
                    <a:pt x="1090698" y="162613"/>
                  </a:lnTo>
                  <a:lnTo>
                    <a:pt x="1088794" y="161343"/>
                  </a:lnTo>
                  <a:lnTo>
                    <a:pt x="1086573" y="160390"/>
                  </a:lnTo>
                  <a:lnTo>
                    <a:pt x="1083716" y="159119"/>
                  </a:lnTo>
                  <a:lnTo>
                    <a:pt x="1081178" y="158484"/>
                  </a:lnTo>
                  <a:lnTo>
                    <a:pt x="1078639" y="158167"/>
                  </a:lnTo>
                  <a:lnTo>
                    <a:pt x="1076100" y="158167"/>
                  </a:lnTo>
                  <a:lnTo>
                    <a:pt x="184374" y="158167"/>
                  </a:lnTo>
                  <a:lnTo>
                    <a:pt x="181836" y="158167"/>
                  </a:lnTo>
                  <a:close/>
                  <a:moveTo>
                    <a:pt x="1414463" y="157162"/>
                  </a:moveTo>
                  <a:lnTo>
                    <a:pt x="2153497" y="157162"/>
                  </a:lnTo>
                  <a:lnTo>
                    <a:pt x="2161123" y="157162"/>
                  </a:lnTo>
                  <a:lnTo>
                    <a:pt x="2169066" y="158114"/>
                  </a:lnTo>
                  <a:lnTo>
                    <a:pt x="2176374" y="158749"/>
                  </a:lnTo>
                  <a:lnTo>
                    <a:pt x="2183364" y="160337"/>
                  </a:lnTo>
                  <a:lnTo>
                    <a:pt x="2190671" y="161924"/>
                  </a:lnTo>
                  <a:lnTo>
                    <a:pt x="2197661" y="163829"/>
                  </a:lnTo>
                  <a:lnTo>
                    <a:pt x="2204651" y="166052"/>
                  </a:lnTo>
                  <a:lnTo>
                    <a:pt x="2211324" y="168909"/>
                  </a:lnTo>
                  <a:lnTo>
                    <a:pt x="2217996" y="172084"/>
                  </a:lnTo>
                  <a:lnTo>
                    <a:pt x="2224350" y="174942"/>
                  </a:lnTo>
                  <a:lnTo>
                    <a:pt x="2230387" y="178752"/>
                  </a:lnTo>
                  <a:lnTo>
                    <a:pt x="2236424" y="182562"/>
                  </a:lnTo>
                  <a:lnTo>
                    <a:pt x="2242461" y="186689"/>
                  </a:lnTo>
                  <a:lnTo>
                    <a:pt x="2247862" y="191134"/>
                  </a:lnTo>
                  <a:lnTo>
                    <a:pt x="2253264" y="195579"/>
                  </a:lnTo>
                  <a:lnTo>
                    <a:pt x="2258665" y="200659"/>
                  </a:lnTo>
                  <a:lnTo>
                    <a:pt x="2263431" y="206057"/>
                  </a:lnTo>
                  <a:lnTo>
                    <a:pt x="2268197" y="211137"/>
                  </a:lnTo>
                  <a:lnTo>
                    <a:pt x="2272645" y="216852"/>
                  </a:lnTo>
                  <a:lnTo>
                    <a:pt x="2276776" y="222567"/>
                  </a:lnTo>
                  <a:lnTo>
                    <a:pt x="2280270" y="228917"/>
                  </a:lnTo>
                  <a:lnTo>
                    <a:pt x="2284083" y="234949"/>
                  </a:lnTo>
                  <a:lnTo>
                    <a:pt x="2287261" y="241299"/>
                  </a:lnTo>
                  <a:lnTo>
                    <a:pt x="2290438" y="247967"/>
                  </a:lnTo>
                  <a:lnTo>
                    <a:pt x="2292980" y="254634"/>
                  </a:lnTo>
                  <a:lnTo>
                    <a:pt x="2295204" y="261619"/>
                  </a:lnTo>
                  <a:lnTo>
                    <a:pt x="2297428" y="268604"/>
                  </a:lnTo>
                  <a:lnTo>
                    <a:pt x="2298699" y="275589"/>
                  </a:lnTo>
                  <a:lnTo>
                    <a:pt x="2300287" y="282892"/>
                  </a:lnTo>
                  <a:lnTo>
                    <a:pt x="2300923" y="290512"/>
                  </a:lnTo>
                  <a:lnTo>
                    <a:pt x="2301876" y="297814"/>
                  </a:lnTo>
                  <a:lnTo>
                    <a:pt x="2301876" y="305434"/>
                  </a:lnTo>
                  <a:lnTo>
                    <a:pt x="2301876" y="1484630"/>
                  </a:lnTo>
                  <a:lnTo>
                    <a:pt x="2301876" y="1497013"/>
                  </a:lnTo>
                  <a:lnTo>
                    <a:pt x="2300923" y="1509078"/>
                  </a:lnTo>
                  <a:lnTo>
                    <a:pt x="2299652" y="1521143"/>
                  </a:lnTo>
                  <a:lnTo>
                    <a:pt x="2298063" y="1533208"/>
                  </a:lnTo>
                  <a:lnTo>
                    <a:pt x="2295839" y="1544638"/>
                  </a:lnTo>
                  <a:lnTo>
                    <a:pt x="2292980" y="1555433"/>
                  </a:lnTo>
                  <a:lnTo>
                    <a:pt x="2289802" y="1566545"/>
                  </a:lnTo>
                  <a:lnTo>
                    <a:pt x="2285990" y="1577340"/>
                  </a:lnTo>
                  <a:lnTo>
                    <a:pt x="2281859" y="1587500"/>
                  </a:lnTo>
                  <a:lnTo>
                    <a:pt x="2277093" y="1597660"/>
                  </a:lnTo>
                  <a:lnTo>
                    <a:pt x="2271374" y="1607503"/>
                  </a:lnTo>
                  <a:lnTo>
                    <a:pt x="2265655" y="1616710"/>
                  </a:lnTo>
                  <a:lnTo>
                    <a:pt x="2259300" y="1625918"/>
                  </a:lnTo>
                  <a:lnTo>
                    <a:pt x="2252310" y="1634808"/>
                  </a:lnTo>
                  <a:lnTo>
                    <a:pt x="2244685" y="1643063"/>
                  </a:lnTo>
                  <a:lnTo>
                    <a:pt x="2236424" y="1651000"/>
                  </a:lnTo>
                  <a:lnTo>
                    <a:pt x="2227846" y="1658938"/>
                  </a:lnTo>
                  <a:lnTo>
                    <a:pt x="2218631" y="1665923"/>
                  </a:lnTo>
                  <a:lnTo>
                    <a:pt x="2208782" y="1672908"/>
                  </a:lnTo>
                  <a:lnTo>
                    <a:pt x="2198297" y="1678940"/>
                  </a:lnTo>
                  <a:lnTo>
                    <a:pt x="2187494" y="1684973"/>
                  </a:lnTo>
                  <a:lnTo>
                    <a:pt x="2176056" y="1690370"/>
                  </a:lnTo>
                  <a:lnTo>
                    <a:pt x="2163664" y="1695450"/>
                  </a:lnTo>
                  <a:lnTo>
                    <a:pt x="2150955" y="1700213"/>
                  </a:lnTo>
                  <a:lnTo>
                    <a:pt x="2137611" y="1704023"/>
                  </a:lnTo>
                  <a:lnTo>
                    <a:pt x="2123631" y="1707515"/>
                  </a:lnTo>
                  <a:lnTo>
                    <a:pt x="2108698" y="1710373"/>
                  </a:lnTo>
                  <a:lnTo>
                    <a:pt x="2093764" y="1712913"/>
                  </a:lnTo>
                  <a:lnTo>
                    <a:pt x="2077878" y="1715135"/>
                  </a:lnTo>
                  <a:lnTo>
                    <a:pt x="2061038" y="1716405"/>
                  </a:lnTo>
                  <a:lnTo>
                    <a:pt x="2044199" y="1717358"/>
                  </a:lnTo>
                  <a:lnTo>
                    <a:pt x="2026406" y="1717675"/>
                  </a:lnTo>
                  <a:lnTo>
                    <a:pt x="1563159" y="1717675"/>
                  </a:lnTo>
                  <a:lnTo>
                    <a:pt x="1551721" y="1717358"/>
                  </a:lnTo>
                  <a:lnTo>
                    <a:pt x="1540601" y="1716723"/>
                  </a:lnTo>
                  <a:lnTo>
                    <a:pt x="1529163" y="1715453"/>
                  </a:lnTo>
                  <a:lnTo>
                    <a:pt x="1518042" y="1714500"/>
                  </a:lnTo>
                  <a:lnTo>
                    <a:pt x="1506922" y="1712913"/>
                  </a:lnTo>
                  <a:lnTo>
                    <a:pt x="1495801" y="1710690"/>
                  </a:lnTo>
                  <a:lnTo>
                    <a:pt x="1485634" y="1709103"/>
                  </a:lnTo>
                  <a:lnTo>
                    <a:pt x="1475149" y="1706880"/>
                  </a:lnTo>
                  <a:lnTo>
                    <a:pt x="1456085" y="1701800"/>
                  </a:lnTo>
                  <a:lnTo>
                    <a:pt x="1439246" y="1697038"/>
                  </a:lnTo>
                  <a:lnTo>
                    <a:pt x="1424948" y="1692593"/>
                  </a:lnTo>
                  <a:lnTo>
                    <a:pt x="1414463" y="1688783"/>
                  </a:lnTo>
                  <a:lnTo>
                    <a:pt x="1414463" y="1342708"/>
                  </a:lnTo>
                  <a:lnTo>
                    <a:pt x="1416687" y="1347470"/>
                  </a:lnTo>
                  <a:lnTo>
                    <a:pt x="1419229" y="1352233"/>
                  </a:lnTo>
                  <a:lnTo>
                    <a:pt x="1422088" y="1357630"/>
                  </a:lnTo>
                  <a:lnTo>
                    <a:pt x="1425583" y="1362393"/>
                  </a:lnTo>
                  <a:lnTo>
                    <a:pt x="1429078" y="1367473"/>
                  </a:lnTo>
                  <a:lnTo>
                    <a:pt x="1433209" y="1372235"/>
                  </a:lnTo>
                  <a:lnTo>
                    <a:pt x="1437657" y="1376998"/>
                  </a:lnTo>
                  <a:lnTo>
                    <a:pt x="1442105" y="1381760"/>
                  </a:lnTo>
                  <a:lnTo>
                    <a:pt x="1446871" y="1386523"/>
                  </a:lnTo>
                  <a:lnTo>
                    <a:pt x="1451637" y="1390968"/>
                  </a:lnTo>
                  <a:lnTo>
                    <a:pt x="1456721" y="1395413"/>
                  </a:lnTo>
                  <a:lnTo>
                    <a:pt x="1462440" y="1399540"/>
                  </a:lnTo>
                  <a:lnTo>
                    <a:pt x="1467523" y="1403350"/>
                  </a:lnTo>
                  <a:lnTo>
                    <a:pt x="1472925" y="1406525"/>
                  </a:lnTo>
                  <a:lnTo>
                    <a:pt x="1478644" y="1410018"/>
                  </a:lnTo>
                  <a:lnTo>
                    <a:pt x="1484045" y="1412558"/>
                  </a:lnTo>
                  <a:lnTo>
                    <a:pt x="1484045" y="1413510"/>
                  </a:lnTo>
                  <a:lnTo>
                    <a:pt x="2108062" y="1413510"/>
                  </a:lnTo>
                  <a:lnTo>
                    <a:pt x="2108062" y="1410335"/>
                  </a:lnTo>
                  <a:lnTo>
                    <a:pt x="2115370" y="1406208"/>
                  </a:lnTo>
                  <a:lnTo>
                    <a:pt x="2122360" y="1401763"/>
                  </a:lnTo>
                  <a:lnTo>
                    <a:pt x="2129032" y="1396683"/>
                  </a:lnTo>
                  <a:lnTo>
                    <a:pt x="2135387" y="1390968"/>
                  </a:lnTo>
                  <a:lnTo>
                    <a:pt x="2141106" y="1385253"/>
                  </a:lnTo>
                  <a:lnTo>
                    <a:pt x="2146825" y="1378903"/>
                  </a:lnTo>
                  <a:lnTo>
                    <a:pt x="2151909" y="1372235"/>
                  </a:lnTo>
                  <a:lnTo>
                    <a:pt x="2156357" y="1365568"/>
                  </a:lnTo>
                  <a:lnTo>
                    <a:pt x="2160805" y="1358900"/>
                  </a:lnTo>
                  <a:lnTo>
                    <a:pt x="2163982" y="1352233"/>
                  </a:lnTo>
                  <a:lnTo>
                    <a:pt x="2167477" y="1345883"/>
                  </a:lnTo>
                  <a:lnTo>
                    <a:pt x="2170019" y="1339215"/>
                  </a:lnTo>
                  <a:lnTo>
                    <a:pt x="2172243" y="1332865"/>
                  </a:lnTo>
                  <a:lnTo>
                    <a:pt x="2173832" y="1326515"/>
                  </a:lnTo>
                  <a:lnTo>
                    <a:pt x="2174467" y="1320800"/>
                  </a:lnTo>
                  <a:lnTo>
                    <a:pt x="2174785" y="1315085"/>
                  </a:lnTo>
                  <a:lnTo>
                    <a:pt x="2174785" y="305434"/>
                  </a:lnTo>
                  <a:lnTo>
                    <a:pt x="2174467" y="301307"/>
                  </a:lnTo>
                  <a:lnTo>
                    <a:pt x="2172879" y="297497"/>
                  </a:lnTo>
                  <a:lnTo>
                    <a:pt x="2171290" y="293687"/>
                  </a:lnTo>
                  <a:lnTo>
                    <a:pt x="2168430" y="290829"/>
                  </a:lnTo>
                  <a:lnTo>
                    <a:pt x="2165571" y="288289"/>
                  </a:lnTo>
                  <a:lnTo>
                    <a:pt x="2162076" y="286067"/>
                  </a:lnTo>
                  <a:lnTo>
                    <a:pt x="2157945" y="284797"/>
                  </a:lnTo>
                  <a:lnTo>
                    <a:pt x="2153497" y="284479"/>
                  </a:lnTo>
                  <a:lnTo>
                    <a:pt x="1414463" y="284479"/>
                  </a:lnTo>
                  <a:lnTo>
                    <a:pt x="1414463" y="157162"/>
                  </a:lnTo>
                  <a:close/>
                  <a:moveTo>
                    <a:pt x="184374" y="0"/>
                  </a:moveTo>
                  <a:lnTo>
                    <a:pt x="1076100" y="0"/>
                  </a:lnTo>
                  <a:lnTo>
                    <a:pt x="1085621" y="317"/>
                  </a:lnTo>
                  <a:lnTo>
                    <a:pt x="1094824" y="953"/>
                  </a:lnTo>
                  <a:lnTo>
                    <a:pt x="1104026" y="1905"/>
                  </a:lnTo>
                  <a:lnTo>
                    <a:pt x="1113229" y="3494"/>
                  </a:lnTo>
                  <a:lnTo>
                    <a:pt x="1122115" y="5717"/>
                  </a:lnTo>
                  <a:lnTo>
                    <a:pt x="1131000" y="8258"/>
                  </a:lnTo>
                  <a:lnTo>
                    <a:pt x="1139568" y="11434"/>
                  </a:lnTo>
                  <a:lnTo>
                    <a:pt x="1147502" y="14610"/>
                  </a:lnTo>
                  <a:lnTo>
                    <a:pt x="1156070" y="18421"/>
                  </a:lnTo>
                  <a:lnTo>
                    <a:pt x="1163686" y="22232"/>
                  </a:lnTo>
                  <a:lnTo>
                    <a:pt x="1171620" y="26679"/>
                  </a:lnTo>
                  <a:lnTo>
                    <a:pt x="1178919" y="31443"/>
                  </a:lnTo>
                  <a:lnTo>
                    <a:pt x="1186217" y="36842"/>
                  </a:lnTo>
                  <a:lnTo>
                    <a:pt x="1193199" y="42241"/>
                  </a:lnTo>
                  <a:lnTo>
                    <a:pt x="1199863" y="47640"/>
                  </a:lnTo>
                  <a:lnTo>
                    <a:pt x="1206210" y="53993"/>
                  </a:lnTo>
                  <a:lnTo>
                    <a:pt x="1212557" y="60345"/>
                  </a:lnTo>
                  <a:lnTo>
                    <a:pt x="1218269" y="67014"/>
                  </a:lnTo>
                  <a:lnTo>
                    <a:pt x="1223981" y="74002"/>
                  </a:lnTo>
                  <a:lnTo>
                    <a:pt x="1229058" y="81306"/>
                  </a:lnTo>
                  <a:lnTo>
                    <a:pt x="1233818" y="88611"/>
                  </a:lnTo>
                  <a:lnTo>
                    <a:pt x="1238261" y="96551"/>
                  </a:lnTo>
                  <a:lnTo>
                    <a:pt x="1242387" y="104492"/>
                  </a:lnTo>
                  <a:lnTo>
                    <a:pt x="1245877" y="112749"/>
                  </a:lnTo>
                  <a:lnTo>
                    <a:pt x="1249368" y="121325"/>
                  </a:lnTo>
                  <a:lnTo>
                    <a:pt x="1252224" y="129582"/>
                  </a:lnTo>
                  <a:lnTo>
                    <a:pt x="1254446" y="138475"/>
                  </a:lnTo>
                  <a:lnTo>
                    <a:pt x="1256667" y="147368"/>
                  </a:lnTo>
                  <a:lnTo>
                    <a:pt x="1258254" y="156261"/>
                  </a:lnTo>
                  <a:lnTo>
                    <a:pt x="1259523" y="165472"/>
                  </a:lnTo>
                  <a:lnTo>
                    <a:pt x="1259840" y="175000"/>
                  </a:lnTo>
                  <a:lnTo>
                    <a:pt x="1260475" y="184210"/>
                  </a:lnTo>
                  <a:lnTo>
                    <a:pt x="1260475" y="1651541"/>
                  </a:lnTo>
                  <a:lnTo>
                    <a:pt x="1259840" y="1667103"/>
                  </a:lnTo>
                  <a:lnTo>
                    <a:pt x="1259206" y="1682348"/>
                  </a:lnTo>
                  <a:lnTo>
                    <a:pt x="1257936" y="1696958"/>
                  </a:lnTo>
                  <a:lnTo>
                    <a:pt x="1255715" y="1711886"/>
                  </a:lnTo>
                  <a:lnTo>
                    <a:pt x="1252542" y="1725860"/>
                  </a:lnTo>
                  <a:lnTo>
                    <a:pt x="1249368" y="1739835"/>
                  </a:lnTo>
                  <a:lnTo>
                    <a:pt x="1245243" y="1753492"/>
                  </a:lnTo>
                  <a:lnTo>
                    <a:pt x="1240483" y="1766831"/>
                  </a:lnTo>
                  <a:lnTo>
                    <a:pt x="1235405" y="1779535"/>
                  </a:lnTo>
                  <a:lnTo>
                    <a:pt x="1229376" y="1792239"/>
                  </a:lnTo>
                  <a:lnTo>
                    <a:pt x="1222712" y="1804308"/>
                  </a:lnTo>
                  <a:lnTo>
                    <a:pt x="1215413" y="1816060"/>
                  </a:lnTo>
                  <a:lnTo>
                    <a:pt x="1207162" y="1827493"/>
                  </a:lnTo>
                  <a:lnTo>
                    <a:pt x="1198594" y="1838292"/>
                  </a:lnTo>
                  <a:lnTo>
                    <a:pt x="1189391" y="1848773"/>
                  </a:lnTo>
                  <a:lnTo>
                    <a:pt x="1179236" y="1858619"/>
                  </a:lnTo>
                  <a:lnTo>
                    <a:pt x="1168129" y="1868147"/>
                  </a:lnTo>
                  <a:lnTo>
                    <a:pt x="1156705" y="1877040"/>
                  </a:lnTo>
                  <a:lnTo>
                    <a:pt x="1144646" y="1885615"/>
                  </a:lnTo>
                  <a:lnTo>
                    <a:pt x="1131635" y="1893555"/>
                  </a:lnTo>
                  <a:lnTo>
                    <a:pt x="1117989" y="1900860"/>
                  </a:lnTo>
                  <a:lnTo>
                    <a:pt x="1103709" y="1907530"/>
                  </a:lnTo>
                  <a:lnTo>
                    <a:pt x="1088794" y="1913882"/>
                  </a:lnTo>
                  <a:lnTo>
                    <a:pt x="1072927" y="1919599"/>
                  </a:lnTo>
                  <a:lnTo>
                    <a:pt x="1056108" y="1924680"/>
                  </a:lnTo>
                  <a:lnTo>
                    <a:pt x="1038654" y="1929127"/>
                  </a:lnTo>
                  <a:lnTo>
                    <a:pt x="1020566" y="1932620"/>
                  </a:lnTo>
                  <a:lnTo>
                    <a:pt x="1001526" y="1936114"/>
                  </a:lnTo>
                  <a:lnTo>
                    <a:pt x="981851" y="1938337"/>
                  </a:lnTo>
                  <a:lnTo>
                    <a:pt x="961541" y="1940243"/>
                  </a:lnTo>
                  <a:lnTo>
                    <a:pt x="940279" y="1941196"/>
                  </a:lnTo>
                  <a:lnTo>
                    <a:pt x="918065" y="1941513"/>
                  </a:lnTo>
                  <a:lnTo>
                    <a:pt x="342410" y="1941513"/>
                  </a:lnTo>
                  <a:lnTo>
                    <a:pt x="321148" y="1941196"/>
                  </a:lnTo>
                  <a:lnTo>
                    <a:pt x="300839" y="1940243"/>
                  </a:lnTo>
                  <a:lnTo>
                    <a:pt x="280846" y="1938337"/>
                  </a:lnTo>
                  <a:lnTo>
                    <a:pt x="261806" y="1936114"/>
                  </a:lnTo>
                  <a:lnTo>
                    <a:pt x="242765" y="1932938"/>
                  </a:lnTo>
                  <a:lnTo>
                    <a:pt x="225311" y="1929444"/>
                  </a:lnTo>
                  <a:lnTo>
                    <a:pt x="208175" y="1924998"/>
                  </a:lnTo>
                  <a:lnTo>
                    <a:pt x="191673" y="1920234"/>
                  </a:lnTo>
                  <a:lnTo>
                    <a:pt x="175806" y="1914517"/>
                  </a:lnTo>
                  <a:lnTo>
                    <a:pt x="160574" y="1908800"/>
                  </a:lnTo>
                  <a:lnTo>
                    <a:pt x="146294" y="1902130"/>
                  </a:lnTo>
                  <a:lnTo>
                    <a:pt x="132648" y="1894825"/>
                  </a:lnTo>
                  <a:lnTo>
                    <a:pt x="119954" y="1886885"/>
                  </a:lnTo>
                  <a:lnTo>
                    <a:pt x="107261" y="1878628"/>
                  </a:lnTo>
                  <a:lnTo>
                    <a:pt x="95836" y="1869735"/>
                  </a:lnTo>
                  <a:lnTo>
                    <a:pt x="84730" y="1860524"/>
                  </a:lnTo>
                  <a:lnTo>
                    <a:pt x="74575" y="1850361"/>
                  </a:lnTo>
                  <a:lnTo>
                    <a:pt x="64737" y="1840198"/>
                  </a:lnTo>
                  <a:lnTo>
                    <a:pt x="55534" y="1829399"/>
                  </a:lnTo>
                  <a:lnTo>
                    <a:pt x="47601" y="1817965"/>
                  </a:lnTo>
                  <a:lnTo>
                    <a:pt x="39985" y="1806532"/>
                  </a:lnTo>
                  <a:lnTo>
                    <a:pt x="32686" y="1794463"/>
                  </a:lnTo>
                  <a:lnTo>
                    <a:pt x="26656" y="1781758"/>
                  </a:lnTo>
                  <a:lnTo>
                    <a:pt x="20944" y="1768419"/>
                  </a:lnTo>
                  <a:lnTo>
                    <a:pt x="16184" y="1755397"/>
                  </a:lnTo>
                  <a:lnTo>
                    <a:pt x="11741" y="1741740"/>
                  </a:lnTo>
                  <a:lnTo>
                    <a:pt x="8251" y="1727131"/>
                  </a:lnTo>
                  <a:lnTo>
                    <a:pt x="5077" y="1712838"/>
                  </a:lnTo>
                  <a:lnTo>
                    <a:pt x="2856" y="1698229"/>
                  </a:lnTo>
                  <a:lnTo>
                    <a:pt x="1269" y="1682984"/>
                  </a:lnTo>
                  <a:lnTo>
                    <a:pt x="317" y="1667421"/>
                  </a:lnTo>
                  <a:lnTo>
                    <a:pt x="0" y="1651541"/>
                  </a:lnTo>
                  <a:lnTo>
                    <a:pt x="0" y="184210"/>
                  </a:lnTo>
                  <a:lnTo>
                    <a:pt x="0" y="175000"/>
                  </a:lnTo>
                  <a:lnTo>
                    <a:pt x="634" y="165472"/>
                  </a:lnTo>
                  <a:lnTo>
                    <a:pt x="1904" y="156261"/>
                  </a:lnTo>
                  <a:lnTo>
                    <a:pt x="3808" y="147368"/>
                  </a:lnTo>
                  <a:lnTo>
                    <a:pt x="6029" y="138475"/>
                  </a:lnTo>
                  <a:lnTo>
                    <a:pt x="8251" y="129582"/>
                  </a:lnTo>
                  <a:lnTo>
                    <a:pt x="11107" y="121325"/>
                  </a:lnTo>
                  <a:lnTo>
                    <a:pt x="14280" y="112749"/>
                  </a:lnTo>
                  <a:lnTo>
                    <a:pt x="18088" y="104492"/>
                  </a:lnTo>
                  <a:lnTo>
                    <a:pt x="22214" y="96551"/>
                  </a:lnTo>
                  <a:lnTo>
                    <a:pt x="26656" y="88611"/>
                  </a:lnTo>
                  <a:lnTo>
                    <a:pt x="31416" y="81306"/>
                  </a:lnTo>
                  <a:lnTo>
                    <a:pt x="36494" y="74002"/>
                  </a:lnTo>
                  <a:lnTo>
                    <a:pt x="41889" y="67014"/>
                  </a:lnTo>
                  <a:lnTo>
                    <a:pt x="47918" y="60345"/>
                  </a:lnTo>
                  <a:lnTo>
                    <a:pt x="53948" y="53993"/>
                  </a:lnTo>
                  <a:lnTo>
                    <a:pt x="60612" y="47640"/>
                  </a:lnTo>
                  <a:lnTo>
                    <a:pt x="66959" y="42241"/>
                  </a:lnTo>
                  <a:lnTo>
                    <a:pt x="74257" y="36842"/>
                  </a:lnTo>
                  <a:lnTo>
                    <a:pt x="81556" y="31443"/>
                  </a:lnTo>
                  <a:lnTo>
                    <a:pt x="88855" y="26679"/>
                  </a:lnTo>
                  <a:lnTo>
                    <a:pt x="96471" y="22232"/>
                  </a:lnTo>
                  <a:lnTo>
                    <a:pt x="104405" y="18421"/>
                  </a:lnTo>
                  <a:lnTo>
                    <a:pt x="112338" y="14610"/>
                  </a:lnTo>
                  <a:lnTo>
                    <a:pt x="120906" y="11434"/>
                  </a:lnTo>
                  <a:lnTo>
                    <a:pt x="129475" y="8258"/>
                  </a:lnTo>
                  <a:lnTo>
                    <a:pt x="138360" y="5717"/>
                  </a:lnTo>
                  <a:lnTo>
                    <a:pt x="146928" y="3494"/>
                  </a:lnTo>
                  <a:lnTo>
                    <a:pt x="156131" y="1905"/>
                  </a:lnTo>
                  <a:lnTo>
                    <a:pt x="165651" y="953"/>
                  </a:lnTo>
                  <a:lnTo>
                    <a:pt x="174854" y="317"/>
                  </a:lnTo>
                  <a:lnTo>
                    <a:pt x="184374" y="0"/>
                  </a:lnTo>
                  <a:close/>
                </a:path>
              </a:pathLst>
            </a:custGeom>
            <a:solidFill>
              <a:srgbClr val="87B0C7"/>
            </a:solidFill>
            <a:ln>
              <a:noFill/>
            </a:ln>
          </p:spPr>
          <p:txBody>
            <a:bodyPr anchor="ctr">
              <a:scene3d>
                <a:camera prst="orthographicFront"/>
                <a:lightRig rig="threePt" dir="t"/>
              </a:scene3d>
              <a:sp3d>
                <a:contourClr>
                  <a:srgbClr val="FFFFFF"/>
                </a:contourClr>
              </a:sp3d>
            </a:bodyPr>
            <a:lstStyle/>
            <a:p>
              <a:pPr algn="ctr">
                <a:defRPr/>
              </a:pPr>
              <a:endParaRPr lang="zh-CN" altLang="en-US" sz="2400" dirty="0">
                <a:solidFill>
                  <a:srgbClr val="FFFFFF"/>
                </a:solidFill>
                <a:latin typeface="+mn-ea"/>
                <a:cs typeface="+mn-ea"/>
              </a:endParaRPr>
            </a:p>
          </p:txBody>
        </p:sp>
      </p:grpSp>
      <p:sp>
        <p:nvSpPr>
          <p:cNvPr id="20" name="TextBox 18"/>
          <p:cNvSpPr txBox="1"/>
          <p:nvPr/>
        </p:nvSpPr>
        <p:spPr>
          <a:xfrm>
            <a:off x="1941226" y="1770386"/>
            <a:ext cx="1382489" cy="287323"/>
          </a:xfrm>
          <a:prstGeom prst="rect">
            <a:avLst/>
          </a:prstGeom>
          <a:noFill/>
        </p:spPr>
        <p:txBody>
          <a:bodyPr wrap="square" lIns="0" tIns="0" rIns="0" bIns="0" rtlCol="0">
            <a:spAutoFit/>
          </a:bodyPr>
          <a:lstStyle/>
          <a:p>
            <a:pPr algn="ctr"/>
            <a:r>
              <a:rPr lang="zh-CN" altLang="en-US" sz="1865" b="1" dirty="0">
                <a:solidFill>
                  <a:schemeClr val="bg1"/>
                </a:solidFill>
                <a:latin typeface="+mn-ea"/>
                <a:cs typeface="+mn-ea"/>
              </a:rPr>
              <a:t>填加标题</a:t>
            </a:r>
          </a:p>
        </p:txBody>
      </p:sp>
      <p:sp>
        <p:nvSpPr>
          <p:cNvPr id="21" name="TextBox 19"/>
          <p:cNvSpPr txBox="1"/>
          <p:nvPr/>
        </p:nvSpPr>
        <p:spPr>
          <a:xfrm>
            <a:off x="1941220" y="2187414"/>
            <a:ext cx="1604421" cy="225767"/>
          </a:xfrm>
          <a:prstGeom prst="rect">
            <a:avLst/>
          </a:prstGeom>
          <a:noFill/>
        </p:spPr>
        <p:txBody>
          <a:bodyPr wrap="square" lIns="0" tIns="0" rIns="0" bIns="0" rtlCol="0">
            <a:spAutoFit/>
          </a:bodyPr>
          <a:lstStyle/>
          <a:p>
            <a:pPr algn="ctr"/>
            <a:r>
              <a:rPr lang="zh-CN" altLang="en-US" sz="1465" dirty="0">
                <a:solidFill>
                  <a:schemeClr val="bg1"/>
                </a:solidFill>
                <a:latin typeface="+mn-ea"/>
                <a:cs typeface="+mn-ea"/>
              </a:rPr>
              <a:t>点击输入说明文字</a:t>
            </a:r>
          </a:p>
        </p:txBody>
      </p:sp>
      <p:sp>
        <p:nvSpPr>
          <p:cNvPr id="22" name="TextBox 20"/>
          <p:cNvSpPr txBox="1"/>
          <p:nvPr/>
        </p:nvSpPr>
        <p:spPr>
          <a:xfrm>
            <a:off x="1443907" y="3544509"/>
            <a:ext cx="1775091" cy="287323"/>
          </a:xfrm>
          <a:prstGeom prst="rect">
            <a:avLst/>
          </a:prstGeom>
          <a:noFill/>
        </p:spPr>
        <p:txBody>
          <a:bodyPr wrap="square" lIns="0" tIns="0" rIns="0" bIns="0" rtlCol="0">
            <a:spAutoFit/>
          </a:bodyPr>
          <a:lstStyle/>
          <a:p>
            <a:pPr algn="ctr"/>
            <a:r>
              <a:rPr lang="zh-CN" altLang="en-US" sz="1865" b="1" dirty="0">
                <a:solidFill>
                  <a:schemeClr val="bg1"/>
                </a:solidFill>
                <a:latin typeface="+mn-ea"/>
                <a:cs typeface="+mn-ea"/>
              </a:rPr>
              <a:t>填加标题</a:t>
            </a:r>
          </a:p>
        </p:txBody>
      </p:sp>
      <p:sp>
        <p:nvSpPr>
          <p:cNvPr id="23" name="TextBox 21"/>
          <p:cNvSpPr txBox="1"/>
          <p:nvPr/>
        </p:nvSpPr>
        <p:spPr>
          <a:xfrm>
            <a:off x="1577098" y="3974435"/>
            <a:ext cx="1555341" cy="225767"/>
          </a:xfrm>
          <a:prstGeom prst="rect">
            <a:avLst/>
          </a:prstGeom>
          <a:noFill/>
        </p:spPr>
        <p:txBody>
          <a:bodyPr wrap="square" lIns="0" tIns="0" rIns="0" bIns="0" rtlCol="0">
            <a:spAutoFit/>
          </a:bodyPr>
          <a:lstStyle/>
          <a:p>
            <a:pPr algn="ctr"/>
            <a:r>
              <a:rPr lang="zh-CN" altLang="en-US" sz="1465" dirty="0">
                <a:solidFill>
                  <a:schemeClr val="bg1"/>
                </a:solidFill>
                <a:latin typeface="+mn-ea"/>
                <a:cs typeface="+mn-ea"/>
              </a:rPr>
              <a:t>点击输入说明文字</a:t>
            </a:r>
          </a:p>
        </p:txBody>
      </p:sp>
      <p:sp>
        <p:nvSpPr>
          <p:cNvPr id="24" name="TextBox 22"/>
          <p:cNvSpPr txBox="1"/>
          <p:nvPr/>
        </p:nvSpPr>
        <p:spPr>
          <a:xfrm>
            <a:off x="2351584" y="5418792"/>
            <a:ext cx="1555341" cy="287323"/>
          </a:xfrm>
          <a:prstGeom prst="rect">
            <a:avLst/>
          </a:prstGeom>
          <a:noFill/>
        </p:spPr>
        <p:txBody>
          <a:bodyPr wrap="square" lIns="0" tIns="0" rIns="0" bIns="0" rtlCol="0">
            <a:spAutoFit/>
          </a:bodyPr>
          <a:lstStyle/>
          <a:p>
            <a:pPr algn="ctr"/>
            <a:r>
              <a:rPr lang="zh-CN" altLang="en-US" sz="1865" b="1" dirty="0">
                <a:solidFill>
                  <a:schemeClr val="bg1"/>
                </a:solidFill>
                <a:latin typeface="+mn-ea"/>
                <a:cs typeface="+mn-ea"/>
              </a:rPr>
              <a:t>填加标题</a:t>
            </a:r>
          </a:p>
        </p:txBody>
      </p:sp>
      <p:sp>
        <p:nvSpPr>
          <p:cNvPr id="25" name="TextBox 23"/>
          <p:cNvSpPr txBox="1"/>
          <p:nvPr/>
        </p:nvSpPr>
        <p:spPr>
          <a:xfrm>
            <a:off x="2369700" y="5841090"/>
            <a:ext cx="1555341" cy="225767"/>
          </a:xfrm>
          <a:prstGeom prst="rect">
            <a:avLst/>
          </a:prstGeom>
          <a:noFill/>
        </p:spPr>
        <p:txBody>
          <a:bodyPr wrap="square" lIns="0" tIns="0" rIns="0" bIns="0" rtlCol="0">
            <a:spAutoFit/>
          </a:bodyPr>
          <a:lstStyle/>
          <a:p>
            <a:pPr algn="ctr"/>
            <a:r>
              <a:rPr lang="zh-CN" altLang="en-US" sz="1465" dirty="0">
                <a:solidFill>
                  <a:schemeClr val="bg1"/>
                </a:solidFill>
                <a:latin typeface="+mn-ea"/>
                <a:cs typeface="+mn-ea"/>
              </a:rPr>
              <a:t>点击输入说明文字</a:t>
            </a:r>
          </a:p>
        </p:txBody>
      </p:sp>
      <p:sp>
        <p:nvSpPr>
          <p:cNvPr id="26" name="Line 39"/>
          <p:cNvSpPr>
            <a:spLocks noChangeShapeType="1"/>
          </p:cNvSpPr>
          <p:nvPr/>
        </p:nvSpPr>
        <p:spPr bwMode="auto">
          <a:xfrm>
            <a:off x="6122054" y="2427603"/>
            <a:ext cx="1220367" cy="600099"/>
          </a:xfrm>
          <a:prstGeom prst="line">
            <a:avLst/>
          </a:prstGeom>
          <a:noFill/>
          <a:ln w="57150" cap="rnd">
            <a:solidFill>
              <a:schemeClr val="bg1"/>
            </a:solidFill>
            <a:prstDash val="sysDot"/>
            <a:round/>
            <a:tailEnd type="triangle" w="med" len="med"/>
          </a:ln>
          <a:scene3d>
            <a:camera prst="orthographicFront">
              <a:rot lat="0" lon="0" rev="300000"/>
            </a:camera>
            <a:lightRig rig="threePt" dir="t"/>
          </a:scene3d>
          <a:extLst>
            <a:ext uri="{909E8E84-426E-40DD-AFC4-6F175D3DCCD1}">
              <a14:hiddenFill xmlns:a14="http://schemas.microsoft.com/office/drawing/2010/main">
                <a:noFill/>
              </a14:hiddenFill>
            </a:ext>
          </a:extLst>
        </p:spPr>
        <p:txBody>
          <a:bodyPr wrap="none" anchor="ctr"/>
          <a:lstStyle/>
          <a:p>
            <a:endParaRPr lang="zh-CN" altLang="en-US" sz="2400">
              <a:latin typeface="+mn-ea"/>
              <a:cs typeface="+mn-ea"/>
            </a:endParaRPr>
          </a:p>
        </p:txBody>
      </p:sp>
      <p:sp>
        <p:nvSpPr>
          <p:cNvPr id="27" name="Line 40"/>
          <p:cNvSpPr>
            <a:spLocks noChangeShapeType="1"/>
          </p:cNvSpPr>
          <p:nvPr/>
        </p:nvSpPr>
        <p:spPr bwMode="auto">
          <a:xfrm>
            <a:off x="5490925" y="3751845"/>
            <a:ext cx="1655732" cy="1681"/>
          </a:xfrm>
          <a:prstGeom prst="line">
            <a:avLst/>
          </a:prstGeom>
          <a:noFill/>
          <a:ln w="57150" cap="rnd">
            <a:solidFill>
              <a:schemeClr val="bg1"/>
            </a:solidFill>
            <a:prstDash val="sysDot"/>
            <a:round/>
            <a:tailEnd type="triangle" w="med" len="med"/>
          </a:ln>
          <a:extLst>
            <a:ext uri="{909E8E84-426E-40DD-AFC4-6F175D3DCCD1}">
              <a14:hiddenFill xmlns:a14="http://schemas.microsoft.com/office/drawing/2010/main">
                <a:noFill/>
              </a14:hiddenFill>
            </a:ext>
          </a:extLst>
        </p:spPr>
        <p:txBody>
          <a:bodyPr wrap="none" anchor="ctr"/>
          <a:lstStyle/>
          <a:p>
            <a:endParaRPr lang="zh-CN" altLang="en-US" sz="2400">
              <a:latin typeface="+mn-ea"/>
              <a:cs typeface="+mn-ea"/>
            </a:endParaRPr>
          </a:p>
        </p:txBody>
      </p:sp>
      <p:sp>
        <p:nvSpPr>
          <p:cNvPr id="28" name="Line 41"/>
          <p:cNvSpPr>
            <a:spLocks noChangeShapeType="1"/>
          </p:cNvSpPr>
          <p:nvPr/>
        </p:nvSpPr>
        <p:spPr bwMode="auto">
          <a:xfrm flipV="1">
            <a:off x="6064361" y="4479171"/>
            <a:ext cx="1272476" cy="511008"/>
          </a:xfrm>
          <a:prstGeom prst="line">
            <a:avLst/>
          </a:prstGeom>
          <a:noFill/>
          <a:ln w="57150" cap="rnd">
            <a:solidFill>
              <a:schemeClr val="bg1"/>
            </a:solidFill>
            <a:prstDash val="sysDot"/>
            <a:round/>
            <a:tailEnd type="triangle" w="med" len="med"/>
          </a:ln>
          <a:scene3d>
            <a:camera prst="orthographicFront">
              <a:rot lat="0" lon="0" rev="21299999"/>
            </a:camera>
            <a:lightRig rig="threePt" dir="t"/>
          </a:scene3d>
          <a:extLst>
            <a:ext uri="{909E8E84-426E-40DD-AFC4-6F175D3DCCD1}">
              <a14:hiddenFill xmlns:a14="http://schemas.microsoft.com/office/drawing/2010/main">
                <a:noFill/>
              </a14:hiddenFill>
            </a:ext>
          </a:extLst>
        </p:spPr>
        <p:txBody>
          <a:bodyPr wrap="none" anchor="ctr"/>
          <a:lstStyle/>
          <a:p>
            <a:endParaRPr lang="zh-CN" altLang="en-US" sz="2400">
              <a:latin typeface="+mn-ea"/>
              <a:cs typeface="+mn-ea"/>
            </a:endParaRPr>
          </a:p>
        </p:txBody>
      </p:sp>
      <p:grpSp>
        <p:nvGrpSpPr>
          <p:cNvPr id="29" name="组合 28"/>
          <p:cNvGrpSpPr/>
          <p:nvPr/>
        </p:nvGrpSpPr>
        <p:grpSpPr>
          <a:xfrm>
            <a:off x="7566653" y="2211352"/>
            <a:ext cx="3041848" cy="3041848"/>
            <a:chOff x="1403648" y="1115468"/>
            <a:chExt cx="1294414" cy="1294414"/>
          </a:xfrm>
        </p:grpSpPr>
        <p:sp>
          <p:nvSpPr>
            <p:cNvPr id="30" name="椭圆 29"/>
            <p:cNvSpPr/>
            <p:nvPr/>
          </p:nvSpPr>
          <p:spPr>
            <a:xfrm>
              <a:off x="1539485" y="1259632"/>
              <a:ext cx="1022740" cy="1022740"/>
            </a:xfrm>
            <a:prstGeom prst="ellipse">
              <a:avLst/>
            </a:prstGeom>
            <a:solidFill>
              <a:srgbClr val="87B0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265" dirty="0">
                <a:latin typeface="+mn-ea"/>
                <a:cs typeface="+mn-ea"/>
              </a:endParaRPr>
            </a:p>
          </p:txBody>
        </p:sp>
        <p:grpSp>
          <p:nvGrpSpPr>
            <p:cNvPr id="31" name="组合 30"/>
            <p:cNvGrpSpPr/>
            <p:nvPr/>
          </p:nvGrpSpPr>
          <p:grpSpPr>
            <a:xfrm>
              <a:off x="1403648" y="1115468"/>
              <a:ext cx="1294414" cy="1294414"/>
              <a:chOff x="2555776" y="915566"/>
              <a:chExt cx="1944216" cy="1944216"/>
            </a:xfrm>
            <a:effectLst>
              <a:outerShdw blurRad="63500" dist="50800" dir="8100000" algn="tr" rotWithShape="0">
                <a:prstClr val="black">
                  <a:alpha val="35000"/>
                </a:prstClr>
              </a:outerShdw>
            </a:effectLst>
          </p:grpSpPr>
          <p:sp>
            <p:nvSpPr>
              <p:cNvPr id="33" name="同心圆 32"/>
              <p:cNvSpPr/>
              <p:nvPr/>
            </p:nvSpPr>
            <p:spPr>
              <a:xfrm>
                <a:off x="2555776" y="915566"/>
                <a:ext cx="1944216" cy="1944216"/>
              </a:xfrm>
              <a:prstGeom prst="donut">
                <a:avLst>
                  <a:gd name="adj" fmla="val 10097"/>
                </a:avLst>
              </a:prstGeom>
              <a:gradFill flip="none" rotWithShape="1">
                <a:gsLst>
                  <a:gs pos="0">
                    <a:schemeClr val="bg1"/>
                  </a:gs>
                  <a:gs pos="100000">
                    <a:schemeClr val="bg1">
                      <a:lumMod val="85000"/>
                    </a:schemeClr>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265">
                  <a:solidFill>
                    <a:schemeClr val="tx1"/>
                  </a:solidFill>
                  <a:latin typeface="+mn-ea"/>
                  <a:cs typeface="+mn-ea"/>
                </a:endParaRPr>
              </a:p>
            </p:txBody>
          </p:sp>
          <p:sp>
            <p:nvSpPr>
              <p:cNvPr id="34" name="同心圆 33"/>
              <p:cNvSpPr/>
              <p:nvPr/>
            </p:nvSpPr>
            <p:spPr>
              <a:xfrm>
                <a:off x="2733335" y="1093125"/>
                <a:ext cx="1589098" cy="1589098"/>
              </a:xfrm>
              <a:prstGeom prst="donut">
                <a:avLst>
                  <a:gd name="adj" fmla="val 12059"/>
                </a:avLst>
              </a:prstGeom>
              <a:gradFill flip="none" rotWithShape="1">
                <a:gsLst>
                  <a:gs pos="0">
                    <a:schemeClr val="bg1"/>
                  </a:gs>
                  <a:gs pos="100000">
                    <a:schemeClr val="bg1">
                      <a:lumMod val="85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265">
                  <a:solidFill>
                    <a:schemeClr val="tx1"/>
                  </a:solidFill>
                  <a:latin typeface="+mn-ea"/>
                  <a:cs typeface="+mn-ea"/>
                </a:endParaRPr>
              </a:p>
            </p:txBody>
          </p:sp>
        </p:grpSp>
        <p:sp>
          <p:nvSpPr>
            <p:cNvPr id="32" name="TextBox 30"/>
            <p:cNvSpPr txBox="1"/>
            <p:nvPr/>
          </p:nvSpPr>
          <p:spPr>
            <a:xfrm>
              <a:off x="1687876" y="1485936"/>
              <a:ext cx="725958" cy="528190"/>
            </a:xfrm>
            <a:prstGeom prst="rect">
              <a:avLst/>
            </a:prstGeom>
            <a:noFill/>
          </p:spPr>
          <p:txBody>
            <a:bodyPr wrap="square" rtlCol="0">
              <a:spAutoFit/>
            </a:bodyPr>
            <a:lstStyle>
              <a:defPPr>
                <a:defRPr lang="zh-CN"/>
              </a:defPPr>
              <a:lvl1pPr algn="ctr">
                <a:defRPr sz="1600" b="1">
                  <a:solidFill>
                    <a:schemeClr val="tx1">
                      <a:lumMod val="65000"/>
                      <a:lumOff val="35000"/>
                    </a:schemeClr>
                  </a:solidFill>
                  <a:effectLst>
                    <a:innerShdw blurRad="63500" dist="50800" dir="13500000">
                      <a:prstClr val="black">
                        <a:alpha val="50000"/>
                      </a:prstClr>
                    </a:innerShdw>
                  </a:effectLst>
                </a:defRPr>
              </a:lvl1pPr>
            </a:lstStyle>
            <a:p>
              <a:r>
                <a:rPr lang="zh-CN" altLang="en-US" sz="3735" dirty="0">
                  <a:solidFill>
                    <a:schemeClr val="bg1"/>
                  </a:solidFill>
                  <a:effectLst/>
                  <a:latin typeface="+mn-ea"/>
                  <a:cs typeface="+mn-ea"/>
                </a:rPr>
                <a:t>标题</a:t>
              </a:r>
              <a:endParaRPr lang="en-US" altLang="zh-CN" sz="3735" dirty="0">
                <a:solidFill>
                  <a:schemeClr val="bg1"/>
                </a:solidFill>
                <a:effectLst/>
                <a:latin typeface="+mn-ea"/>
                <a:cs typeface="+mn-ea"/>
              </a:endParaRPr>
            </a:p>
            <a:p>
              <a:r>
                <a:rPr lang="zh-CN" altLang="en-US" sz="3735" dirty="0">
                  <a:solidFill>
                    <a:schemeClr val="bg1"/>
                  </a:solidFill>
                  <a:effectLst/>
                  <a:latin typeface="+mn-ea"/>
                  <a:cs typeface="+mn-ea"/>
                </a:rPr>
                <a:t>内容</a:t>
              </a:r>
            </a:p>
          </p:txBody>
        </p:sp>
      </p:grpSp>
      <p:sp>
        <p:nvSpPr>
          <p:cNvPr id="35" name="矩形 34"/>
          <p:cNvSpPr/>
          <p:nvPr/>
        </p:nvSpPr>
        <p:spPr>
          <a:xfrm>
            <a:off x="1335123" y="451832"/>
            <a:ext cx="3549113" cy="646331"/>
          </a:xfrm>
          <a:prstGeom prst="rect">
            <a:avLst/>
          </a:prstGeom>
        </p:spPr>
        <p:txBody>
          <a:bodyPr wrap="none">
            <a:spAutoFit/>
          </a:bodyPr>
          <a:lstStyle/>
          <a:p>
            <a:r>
              <a:rPr lang="en-US" altLang="zh-CN" sz="3600" b="1" dirty="0">
                <a:solidFill>
                  <a:srgbClr val="FFFFFF"/>
                </a:solidFill>
                <a:latin typeface="+mn-ea"/>
                <a:cs typeface="+mn-ea"/>
              </a:rPr>
              <a:t>Part 4 </a:t>
            </a:r>
            <a:r>
              <a:rPr lang="zh-CN" altLang="en-US" sz="3600" b="1" dirty="0">
                <a:solidFill>
                  <a:srgbClr val="FFFFFF"/>
                </a:solidFill>
                <a:latin typeface="+mn-ea"/>
                <a:cs typeface="+mn-ea"/>
              </a:rPr>
              <a:t>新年计划</a:t>
            </a:r>
          </a:p>
        </p:txBody>
      </p:sp>
      <p:sp>
        <p:nvSpPr>
          <p:cNvPr id="36" name="文本框 35"/>
          <p:cNvSpPr txBox="1"/>
          <p:nvPr/>
        </p:nvSpPr>
        <p:spPr>
          <a:xfrm>
            <a:off x="12192000" y="9372600"/>
            <a:ext cx="877163" cy="369332"/>
          </a:xfrm>
          <a:prstGeom prst="rect">
            <a:avLst/>
          </a:prstGeom>
          <a:noFill/>
        </p:spPr>
        <p:txBody>
          <a:bodyPr wrap="none" rtlCol="0">
            <a:spAutoFit/>
          </a:bodyPr>
          <a:lstStyle/>
          <a:p>
            <a:r>
              <a:rPr lang="zh-CN" altLang="en-US" dirty="0"/>
              <a:t>延时符</a:t>
            </a:r>
          </a:p>
        </p:txBody>
      </p:sp>
    </p:spTree>
  </p:cSld>
  <p:clrMapOvr>
    <a:masterClrMapping/>
  </p:clrMapOvr>
  <p:transition spd="slow">
    <p:pull dir="r"/>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61000" fill="hold" nodeType="clickEffect" p14:presetBounceEnd="65000">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14:bounceEnd="65000">
                                          <p:cBhvr additive="base">
                                            <p:cTn id="7" dur="1500" fill="hold"/>
                                            <p:tgtEl>
                                              <p:spTgt spid="10"/>
                                            </p:tgtEl>
                                            <p:attrNameLst>
                                              <p:attrName>ppt_x</p:attrName>
                                            </p:attrNameLst>
                                          </p:cBhvr>
                                          <p:tavLst>
                                            <p:tav tm="0">
                                              <p:val>
                                                <p:strVal val="0-#ppt_w/2"/>
                                              </p:val>
                                            </p:tav>
                                            <p:tav tm="100000">
                                              <p:val>
                                                <p:strVal val="#ppt_x"/>
                                              </p:val>
                                            </p:tav>
                                          </p:tavLst>
                                        </p:anim>
                                        <p:anim calcmode="lin" valueType="num" p14:bounceEnd="65000">
                                          <p:cBhvr additive="base">
                                            <p:cTn id="8" dur="15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1" accel="61000" fill="hold" nodeType="withEffect" p14:presetBounceEnd="65000">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14:bounceEnd="65000">
                                          <p:cBhvr additive="base">
                                            <p:cTn id="11" dur="1500" fill="hold"/>
                                            <p:tgtEl>
                                              <p:spTgt spid="5"/>
                                            </p:tgtEl>
                                            <p:attrNameLst>
                                              <p:attrName>ppt_x</p:attrName>
                                            </p:attrNameLst>
                                          </p:cBhvr>
                                          <p:tavLst>
                                            <p:tav tm="0">
                                              <p:val>
                                                <p:strVal val="#ppt_x"/>
                                              </p:val>
                                            </p:tav>
                                            <p:tav tm="100000">
                                              <p:val>
                                                <p:strVal val="#ppt_x"/>
                                              </p:val>
                                            </p:tav>
                                          </p:tavLst>
                                        </p:anim>
                                        <p:anim calcmode="lin" valueType="num" p14:bounceEnd="65000">
                                          <p:cBhvr additive="base">
                                            <p:cTn id="12" dur="1500" fill="hold"/>
                                            <p:tgtEl>
                                              <p:spTgt spid="5"/>
                                            </p:tgtEl>
                                            <p:attrNameLst>
                                              <p:attrName>ppt_y</p:attrName>
                                            </p:attrNameLst>
                                          </p:cBhvr>
                                          <p:tavLst>
                                            <p:tav tm="0">
                                              <p:val>
                                                <p:strVal val="0-#ppt_h/2"/>
                                              </p:val>
                                            </p:tav>
                                            <p:tav tm="100000">
                                              <p:val>
                                                <p:strVal val="#ppt_y"/>
                                              </p:val>
                                            </p:tav>
                                          </p:tavLst>
                                        </p:anim>
                                      </p:childTnLst>
                                    </p:cTn>
                                  </p:par>
                                  <p:par>
                                    <p:cTn id="13" presetID="2" presetClass="entr" presetSubtype="4" accel="61000" fill="hold" nodeType="withEffect" p14:presetBounceEnd="65000">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14:bounceEnd="65000">
                                          <p:cBhvr additive="base">
                                            <p:cTn id="15" dur="1500" fill="hold"/>
                                            <p:tgtEl>
                                              <p:spTgt spid="15"/>
                                            </p:tgtEl>
                                            <p:attrNameLst>
                                              <p:attrName>ppt_x</p:attrName>
                                            </p:attrNameLst>
                                          </p:cBhvr>
                                          <p:tavLst>
                                            <p:tav tm="0">
                                              <p:val>
                                                <p:strVal val="#ppt_x"/>
                                              </p:val>
                                            </p:tav>
                                            <p:tav tm="100000">
                                              <p:val>
                                                <p:strVal val="#ppt_x"/>
                                              </p:val>
                                            </p:tav>
                                          </p:tavLst>
                                        </p:anim>
                                        <p:anim calcmode="lin" valueType="num" p14:bounceEnd="65000">
                                          <p:cBhvr additive="base">
                                            <p:cTn id="16" dur="1500" fill="hold"/>
                                            <p:tgtEl>
                                              <p:spTgt spid="15"/>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500"/>
                                            <p:tgtEl>
                                              <p:spTgt spid="2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500"/>
                                            <p:tgtEl>
                                              <p:spTgt spid="22"/>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fade">
                                          <p:cBhvr>
                                            <p:cTn id="33" dur="500"/>
                                            <p:tgtEl>
                                              <p:spTgt spid="23"/>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fade">
                                          <p:cBhvr>
                                            <p:cTn id="36" dur="500"/>
                                            <p:tgtEl>
                                              <p:spTgt spid="24"/>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500"/>
                                            <p:tgtEl>
                                              <p:spTgt spid="25"/>
                                            </p:tgtEl>
                                          </p:cBhvr>
                                        </p:animEffect>
                                      </p:childTnLst>
                                    </p:cTn>
                                  </p:par>
                                </p:childTnLst>
                              </p:cTn>
                            </p:par>
                            <p:par>
                              <p:cTn id="40" fill="hold">
                                <p:stCondLst>
                                  <p:cond delay="2500"/>
                                </p:stCondLst>
                                <p:childTnLst>
                                  <p:par>
                                    <p:cTn id="41" presetID="22" presetClass="entr" presetSubtype="8"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left)">
                                          <p:cBhvr>
                                            <p:cTn id="43" dur="500"/>
                                            <p:tgtEl>
                                              <p:spTgt spid="26"/>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wipe(left)">
                                          <p:cBhvr>
                                            <p:cTn id="46" dur="500"/>
                                            <p:tgtEl>
                                              <p:spTgt spid="27"/>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left)">
                                          <p:cBhvr>
                                            <p:cTn id="49" dur="500"/>
                                            <p:tgtEl>
                                              <p:spTgt spid="28"/>
                                            </p:tgtEl>
                                          </p:cBhvr>
                                        </p:animEffect>
                                      </p:childTnLst>
                                    </p:cTn>
                                  </p:par>
                                </p:childTnLst>
                              </p:cTn>
                            </p:par>
                            <p:par>
                              <p:cTn id="50" fill="hold">
                                <p:stCondLst>
                                  <p:cond delay="3000"/>
                                </p:stCondLst>
                                <p:childTnLst>
                                  <p:par>
                                    <p:cTn id="51" presetID="53" presetClass="entr" presetSubtype="16" fill="hold"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3500"/>
                                </p:stCondLst>
                                <p:childTnLst>
                                  <p:par>
                                    <p:cTn id="57" presetID="22" presetClass="entr" presetSubtype="4"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down)">
                                          <p:cBhvr>
                                            <p:cTn id="59"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0" grpId="0"/>
          <p:bldP spid="21" grpId="0"/>
          <p:bldP spid="22" grpId="0"/>
          <p:bldP spid="23" grpId="0"/>
          <p:bldP spid="24" grpId="0"/>
          <p:bldP spid="25" grpId="0"/>
          <p:bldP spid="26" grpId="0" animBg="1"/>
          <p:bldP spid="27" grpId="0" animBg="1"/>
          <p:bldP spid="28" grpId="0" animBg="1"/>
          <p:bldP spid="36"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6100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500" fill="hold"/>
                                            <p:tgtEl>
                                              <p:spTgt spid="10"/>
                                            </p:tgtEl>
                                            <p:attrNameLst>
                                              <p:attrName>ppt_x</p:attrName>
                                            </p:attrNameLst>
                                          </p:cBhvr>
                                          <p:tavLst>
                                            <p:tav tm="0">
                                              <p:val>
                                                <p:strVal val="0-#ppt_w/2"/>
                                              </p:val>
                                            </p:tav>
                                            <p:tav tm="100000">
                                              <p:val>
                                                <p:strVal val="#ppt_x"/>
                                              </p:val>
                                            </p:tav>
                                          </p:tavLst>
                                        </p:anim>
                                        <p:anim calcmode="lin" valueType="num">
                                          <p:cBhvr additive="base">
                                            <p:cTn id="8" dur="15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1" accel="6100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500" fill="hold"/>
                                            <p:tgtEl>
                                              <p:spTgt spid="5"/>
                                            </p:tgtEl>
                                            <p:attrNameLst>
                                              <p:attrName>ppt_x</p:attrName>
                                            </p:attrNameLst>
                                          </p:cBhvr>
                                          <p:tavLst>
                                            <p:tav tm="0">
                                              <p:val>
                                                <p:strVal val="#ppt_x"/>
                                              </p:val>
                                            </p:tav>
                                            <p:tav tm="100000">
                                              <p:val>
                                                <p:strVal val="#ppt_x"/>
                                              </p:val>
                                            </p:tav>
                                          </p:tavLst>
                                        </p:anim>
                                        <p:anim calcmode="lin" valueType="num">
                                          <p:cBhvr additive="base">
                                            <p:cTn id="12" dur="1500" fill="hold"/>
                                            <p:tgtEl>
                                              <p:spTgt spid="5"/>
                                            </p:tgtEl>
                                            <p:attrNameLst>
                                              <p:attrName>ppt_y</p:attrName>
                                            </p:attrNameLst>
                                          </p:cBhvr>
                                          <p:tavLst>
                                            <p:tav tm="0">
                                              <p:val>
                                                <p:strVal val="0-#ppt_h/2"/>
                                              </p:val>
                                            </p:tav>
                                            <p:tav tm="100000">
                                              <p:val>
                                                <p:strVal val="#ppt_y"/>
                                              </p:val>
                                            </p:tav>
                                          </p:tavLst>
                                        </p:anim>
                                      </p:childTnLst>
                                    </p:cTn>
                                  </p:par>
                                  <p:par>
                                    <p:cTn id="13" presetID="2" presetClass="entr" presetSubtype="4" accel="6100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1500" fill="hold"/>
                                            <p:tgtEl>
                                              <p:spTgt spid="15"/>
                                            </p:tgtEl>
                                            <p:attrNameLst>
                                              <p:attrName>ppt_x</p:attrName>
                                            </p:attrNameLst>
                                          </p:cBhvr>
                                          <p:tavLst>
                                            <p:tav tm="0">
                                              <p:val>
                                                <p:strVal val="#ppt_x"/>
                                              </p:val>
                                            </p:tav>
                                            <p:tav tm="100000">
                                              <p:val>
                                                <p:strVal val="#ppt_x"/>
                                              </p:val>
                                            </p:tav>
                                          </p:tavLst>
                                        </p:anim>
                                        <p:anim calcmode="lin" valueType="num">
                                          <p:cBhvr additive="base">
                                            <p:cTn id="16" dur="1500" fill="hold"/>
                                            <p:tgtEl>
                                              <p:spTgt spid="15"/>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500"/>
                                            <p:tgtEl>
                                              <p:spTgt spid="2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500"/>
                                            <p:tgtEl>
                                              <p:spTgt spid="22"/>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fade">
                                          <p:cBhvr>
                                            <p:cTn id="33" dur="500"/>
                                            <p:tgtEl>
                                              <p:spTgt spid="23"/>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fade">
                                          <p:cBhvr>
                                            <p:cTn id="36" dur="500"/>
                                            <p:tgtEl>
                                              <p:spTgt spid="24"/>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500"/>
                                            <p:tgtEl>
                                              <p:spTgt spid="25"/>
                                            </p:tgtEl>
                                          </p:cBhvr>
                                        </p:animEffect>
                                      </p:childTnLst>
                                    </p:cTn>
                                  </p:par>
                                </p:childTnLst>
                              </p:cTn>
                            </p:par>
                            <p:par>
                              <p:cTn id="40" fill="hold">
                                <p:stCondLst>
                                  <p:cond delay="2500"/>
                                </p:stCondLst>
                                <p:childTnLst>
                                  <p:par>
                                    <p:cTn id="41" presetID="22" presetClass="entr" presetSubtype="8"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left)">
                                          <p:cBhvr>
                                            <p:cTn id="43" dur="500"/>
                                            <p:tgtEl>
                                              <p:spTgt spid="26"/>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wipe(left)">
                                          <p:cBhvr>
                                            <p:cTn id="46" dur="500"/>
                                            <p:tgtEl>
                                              <p:spTgt spid="27"/>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left)">
                                          <p:cBhvr>
                                            <p:cTn id="49" dur="500"/>
                                            <p:tgtEl>
                                              <p:spTgt spid="28"/>
                                            </p:tgtEl>
                                          </p:cBhvr>
                                        </p:animEffect>
                                      </p:childTnLst>
                                    </p:cTn>
                                  </p:par>
                                </p:childTnLst>
                              </p:cTn>
                            </p:par>
                            <p:par>
                              <p:cTn id="50" fill="hold">
                                <p:stCondLst>
                                  <p:cond delay="3000"/>
                                </p:stCondLst>
                                <p:childTnLst>
                                  <p:par>
                                    <p:cTn id="51" presetID="53" presetClass="entr" presetSubtype="16" fill="hold"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3500"/>
                                </p:stCondLst>
                                <p:childTnLst>
                                  <p:par>
                                    <p:cTn id="57" presetID="22" presetClass="entr" presetSubtype="4"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down)">
                                          <p:cBhvr>
                                            <p:cTn id="59"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0" grpId="0"/>
          <p:bldP spid="21" grpId="0"/>
          <p:bldP spid="22" grpId="0"/>
          <p:bldP spid="23" grpId="0"/>
          <p:bldP spid="24" grpId="0"/>
          <p:bldP spid="25" grpId="0"/>
          <p:bldP spid="26" grpId="0" animBg="1"/>
          <p:bldP spid="27" grpId="0" animBg="1"/>
          <p:bldP spid="28" grpId="0" animBg="1"/>
          <p:bldP spid="36" grpId="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87B0C7"/>
        </a:solidFill>
        <a:effectLst/>
      </p:bgPr>
    </p:bg>
    <p:spTree>
      <p:nvGrpSpPr>
        <p:cNvPr id="1" name=""/>
        <p:cNvGrpSpPr/>
        <p:nvPr/>
      </p:nvGrpSpPr>
      <p:grpSpPr>
        <a:xfrm>
          <a:off x="0" y="0"/>
          <a:ext cx="0" cy="0"/>
          <a:chOff x="0" y="0"/>
          <a:chExt cx="0" cy="0"/>
        </a:xfrm>
      </p:grpSpPr>
      <p:sp>
        <p:nvSpPr>
          <p:cNvPr id="19" name="Freeform 10"/>
          <p:cNvSpPr/>
          <p:nvPr/>
        </p:nvSpPr>
        <p:spPr bwMode="auto">
          <a:xfrm>
            <a:off x="1629096" y="1297790"/>
            <a:ext cx="9459459" cy="4684887"/>
          </a:xfrm>
          <a:custGeom>
            <a:avLst/>
            <a:gdLst>
              <a:gd name="T0" fmla="*/ 660 w 668"/>
              <a:gd name="T1" fmla="*/ 0 h 331"/>
              <a:gd name="T2" fmla="*/ 8 w 668"/>
              <a:gd name="T3" fmla="*/ 0 h 331"/>
              <a:gd name="T4" fmla="*/ 0 w 668"/>
              <a:gd name="T5" fmla="*/ 9 h 331"/>
              <a:gd name="T6" fmla="*/ 0 w 668"/>
              <a:gd name="T7" fmla="*/ 323 h 331"/>
              <a:gd name="T8" fmla="*/ 8 w 668"/>
              <a:gd name="T9" fmla="*/ 331 h 331"/>
              <a:gd name="T10" fmla="*/ 660 w 668"/>
              <a:gd name="T11" fmla="*/ 331 h 331"/>
              <a:gd name="T12" fmla="*/ 668 w 668"/>
              <a:gd name="T13" fmla="*/ 323 h 331"/>
              <a:gd name="T14" fmla="*/ 668 w 668"/>
              <a:gd name="T15" fmla="*/ 9 h 331"/>
              <a:gd name="T16" fmla="*/ 660 w 668"/>
              <a:gd name="T17"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8" h="331">
                <a:moveTo>
                  <a:pt x="660" y="0"/>
                </a:moveTo>
                <a:lnTo>
                  <a:pt x="8" y="0"/>
                </a:lnTo>
                <a:cubicBezTo>
                  <a:pt x="4" y="0"/>
                  <a:pt x="0" y="4"/>
                  <a:pt x="0" y="9"/>
                </a:cubicBezTo>
                <a:lnTo>
                  <a:pt x="0" y="323"/>
                </a:lnTo>
                <a:cubicBezTo>
                  <a:pt x="0" y="327"/>
                  <a:pt x="4" y="331"/>
                  <a:pt x="8" y="331"/>
                </a:cubicBezTo>
                <a:lnTo>
                  <a:pt x="660" y="331"/>
                </a:lnTo>
                <a:cubicBezTo>
                  <a:pt x="665" y="331"/>
                  <a:pt x="668" y="327"/>
                  <a:pt x="668" y="323"/>
                </a:cubicBezTo>
                <a:lnTo>
                  <a:pt x="668" y="9"/>
                </a:lnTo>
                <a:cubicBezTo>
                  <a:pt x="668" y="4"/>
                  <a:pt x="665" y="0"/>
                  <a:pt x="660" y="0"/>
                </a:cubicBezTo>
              </a:path>
            </a:pathLst>
          </a:custGeom>
          <a:gradFill flip="none" rotWithShape="1">
            <a:gsLst>
              <a:gs pos="64000">
                <a:srgbClr val="FFFFFF"/>
              </a:gs>
              <a:gs pos="0">
                <a:srgbClr val="DEDFE1"/>
              </a:gs>
            </a:gsLst>
            <a:path path="circle">
              <a:fillToRect l="100000" b="100000"/>
            </a:path>
            <a:tileRect t="-100000" r="-100000"/>
          </a:gradFill>
          <a:ln w="12700">
            <a:noFill/>
            <a:prstDash val="solid"/>
            <a:rou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25400"/>
          </a:sp3d>
        </p:spPr>
        <p:txBody>
          <a:bodyPr vert="horz" wrap="square" lIns="121920" tIns="60960" rIns="121920" bIns="60960" numCol="1" anchor="t" anchorCtr="0" compatLnSpc="1"/>
          <a:lstStyle/>
          <a:p>
            <a:endParaRPr lang="zh-CN" altLang="en-US" sz="2400"/>
          </a:p>
        </p:txBody>
      </p:sp>
      <p:sp>
        <p:nvSpPr>
          <p:cNvPr id="20" name="Freeform 11"/>
          <p:cNvSpPr/>
          <p:nvPr/>
        </p:nvSpPr>
        <p:spPr bwMode="auto">
          <a:xfrm>
            <a:off x="10309707" y="5189668"/>
            <a:ext cx="778848" cy="793008"/>
          </a:xfrm>
          <a:custGeom>
            <a:avLst/>
            <a:gdLst>
              <a:gd name="T0" fmla="*/ 55 w 55"/>
              <a:gd name="T1" fmla="*/ 0 h 56"/>
              <a:gd name="T2" fmla="*/ 0 w 55"/>
              <a:gd name="T3" fmla="*/ 56 h 56"/>
              <a:gd name="T4" fmla="*/ 3 w 55"/>
              <a:gd name="T5" fmla="*/ 56 h 56"/>
              <a:gd name="T6" fmla="*/ 49 w 55"/>
              <a:gd name="T7" fmla="*/ 56 h 56"/>
              <a:gd name="T8" fmla="*/ 55 w 55"/>
              <a:gd name="T9" fmla="*/ 50 h 56"/>
              <a:gd name="T10" fmla="*/ 55 w 55"/>
              <a:gd name="T11" fmla="*/ 2 h 56"/>
              <a:gd name="T12" fmla="*/ 55 w 55"/>
              <a:gd name="T13" fmla="*/ 0 h 56"/>
            </a:gdLst>
            <a:ahLst/>
            <a:cxnLst>
              <a:cxn ang="0">
                <a:pos x="T0" y="T1"/>
              </a:cxn>
              <a:cxn ang="0">
                <a:pos x="T2" y="T3"/>
              </a:cxn>
              <a:cxn ang="0">
                <a:pos x="T4" y="T5"/>
              </a:cxn>
              <a:cxn ang="0">
                <a:pos x="T6" y="T7"/>
              </a:cxn>
              <a:cxn ang="0">
                <a:pos x="T8" y="T9"/>
              </a:cxn>
              <a:cxn ang="0">
                <a:pos x="T10" y="T11"/>
              </a:cxn>
              <a:cxn ang="0">
                <a:pos x="T12" y="T13"/>
              </a:cxn>
            </a:cxnLst>
            <a:rect l="0" t="0" r="r" b="b"/>
            <a:pathLst>
              <a:path w="55" h="56">
                <a:moveTo>
                  <a:pt x="55" y="0"/>
                </a:moveTo>
                <a:cubicBezTo>
                  <a:pt x="37" y="19"/>
                  <a:pt x="19" y="37"/>
                  <a:pt x="0" y="56"/>
                </a:cubicBezTo>
                <a:cubicBezTo>
                  <a:pt x="1" y="56"/>
                  <a:pt x="2" y="56"/>
                  <a:pt x="3" y="56"/>
                </a:cubicBezTo>
                <a:lnTo>
                  <a:pt x="49" y="56"/>
                </a:lnTo>
                <a:cubicBezTo>
                  <a:pt x="52" y="56"/>
                  <a:pt x="55" y="51"/>
                  <a:pt x="55" y="50"/>
                </a:cubicBezTo>
                <a:lnTo>
                  <a:pt x="55" y="2"/>
                </a:lnTo>
                <a:lnTo>
                  <a:pt x="55" y="0"/>
                </a:lnTo>
              </a:path>
            </a:pathLst>
          </a:custGeom>
          <a:solidFill>
            <a:srgbClr val="87B0C7"/>
          </a:solidFill>
          <a:ln w="0">
            <a:noFill/>
            <a:prstDash val="solid"/>
            <a:round/>
          </a:ln>
          <a:effectLst>
            <a:outerShdw blurRad="190500" dist="228600" dir="2700000" algn="ctr">
              <a:srgbClr val="000000">
                <a:alpha val="30000"/>
              </a:srgbClr>
            </a:outerShdw>
          </a:effectLst>
        </p:spPr>
        <p:txBody>
          <a:bodyPr vert="horz" wrap="square" lIns="121920" tIns="60960" rIns="121920" bIns="60960" numCol="1" anchor="t" anchorCtr="0" compatLnSpc="1"/>
          <a:lstStyle/>
          <a:p>
            <a:endParaRPr lang="zh-CN" altLang="en-US" sz="2400">
              <a:solidFill>
                <a:srgbClr val="87B0C7"/>
              </a:solidFill>
            </a:endParaRPr>
          </a:p>
        </p:txBody>
      </p:sp>
      <p:sp>
        <p:nvSpPr>
          <p:cNvPr id="23" name="TextBox 22"/>
          <p:cNvSpPr txBox="1"/>
          <p:nvPr/>
        </p:nvSpPr>
        <p:spPr>
          <a:xfrm>
            <a:off x="1980807" y="1037277"/>
            <a:ext cx="1503938" cy="2939266"/>
          </a:xfrm>
          <a:prstGeom prst="rect">
            <a:avLst/>
          </a:prstGeom>
          <a:noFill/>
        </p:spPr>
        <p:txBody>
          <a:bodyPr wrap="none" rtlCol="0">
            <a:spAutoFit/>
          </a:bodyPr>
          <a:lstStyle/>
          <a:p>
            <a:r>
              <a:rPr lang="en-US" altLang="zh-CN" sz="18500" b="1" dirty="0">
                <a:solidFill>
                  <a:srgbClr val="87B0C7"/>
                </a:solidFill>
                <a:latin typeface="Arial" panose="020B0604020202020204" pitchFamily="34" charset="0"/>
                <a:cs typeface="Arial" panose="020B0604020202020204" pitchFamily="34" charset="0"/>
              </a:rPr>
              <a:t>1</a:t>
            </a:r>
            <a:endParaRPr lang="zh-CN" altLang="en-US" sz="18500" b="1" dirty="0">
              <a:solidFill>
                <a:srgbClr val="87B0C7"/>
              </a:solidFill>
              <a:latin typeface="Arial" panose="020B0604020202020204" pitchFamily="34" charset="0"/>
              <a:cs typeface="Arial" panose="020B0604020202020204" pitchFamily="34" charset="0"/>
            </a:endParaRPr>
          </a:p>
        </p:txBody>
      </p:sp>
      <p:sp>
        <p:nvSpPr>
          <p:cNvPr id="39" name="TextBox 38"/>
          <p:cNvSpPr txBox="1"/>
          <p:nvPr/>
        </p:nvSpPr>
        <p:spPr>
          <a:xfrm>
            <a:off x="3498810" y="1452817"/>
            <a:ext cx="2371162" cy="748988"/>
          </a:xfrm>
          <a:prstGeom prst="rect">
            <a:avLst/>
          </a:prstGeom>
          <a:noFill/>
        </p:spPr>
        <p:txBody>
          <a:bodyPr wrap="none" rtlCol="0">
            <a:spAutoFit/>
          </a:bodyPr>
          <a:lstStyle/>
          <a:p>
            <a:r>
              <a:rPr lang="zh-CN" altLang="en-US" sz="4265" b="1" dirty="0">
                <a:solidFill>
                  <a:srgbClr val="87B0C7"/>
                </a:solidFill>
                <a:latin typeface="微软雅黑" panose="020B0503020204020204" pitchFamily="34" charset="-122"/>
                <a:ea typeface="微软雅黑" panose="020B0503020204020204" pitchFamily="34" charset="-122"/>
              </a:rPr>
              <a:t>工作概况</a:t>
            </a:r>
          </a:p>
        </p:txBody>
      </p:sp>
      <p:sp>
        <p:nvSpPr>
          <p:cNvPr id="40" name="TextBox 39"/>
          <p:cNvSpPr txBox="1"/>
          <p:nvPr/>
        </p:nvSpPr>
        <p:spPr>
          <a:xfrm>
            <a:off x="3523080" y="2232517"/>
            <a:ext cx="1755609" cy="379656"/>
          </a:xfrm>
          <a:prstGeom prst="rect">
            <a:avLst/>
          </a:prstGeom>
          <a:noFill/>
        </p:spPr>
        <p:txBody>
          <a:bodyPr wrap="none" rtlCol="0">
            <a:spAutoFit/>
          </a:bodyPr>
          <a:lstStyle/>
          <a:p>
            <a:pPr marL="609600" indent="-609600">
              <a:buFont typeface="Wingdings" panose="05000000000000000000" pitchFamily="2" charset="2"/>
              <a:buChar char="Ø"/>
            </a:pPr>
            <a:r>
              <a:rPr lang="zh-CN" altLang="en-US" sz="1865" dirty="0">
                <a:solidFill>
                  <a:srgbClr val="404040"/>
                </a:solidFill>
                <a:latin typeface="微软雅黑" panose="020B0503020204020204" pitchFamily="34" charset="-122"/>
                <a:ea typeface="微软雅黑" panose="020B0503020204020204" pitchFamily="34" charset="-122"/>
              </a:rPr>
              <a:t>工作概述</a:t>
            </a:r>
          </a:p>
        </p:txBody>
      </p:sp>
      <p:sp>
        <p:nvSpPr>
          <p:cNvPr id="41" name="TextBox 40"/>
          <p:cNvSpPr txBox="1"/>
          <p:nvPr/>
        </p:nvSpPr>
        <p:spPr>
          <a:xfrm>
            <a:off x="6211378" y="2232517"/>
            <a:ext cx="2233304" cy="379656"/>
          </a:xfrm>
          <a:prstGeom prst="rect">
            <a:avLst/>
          </a:prstGeom>
          <a:noFill/>
        </p:spPr>
        <p:txBody>
          <a:bodyPr wrap="none" rtlCol="0">
            <a:spAutoFit/>
          </a:bodyPr>
          <a:lstStyle/>
          <a:p>
            <a:pPr marL="609600" indent="-609600">
              <a:buFont typeface="Wingdings" panose="05000000000000000000" pitchFamily="2" charset="2"/>
              <a:buChar char="Ø"/>
            </a:pPr>
            <a:r>
              <a:rPr lang="zh-CN" altLang="en-US" sz="1865" dirty="0">
                <a:solidFill>
                  <a:srgbClr val="404040"/>
                </a:solidFill>
                <a:latin typeface="微软雅黑" panose="020B0503020204020204" pitchFamily="34" charset="-122"/>
                <a:ea typeface="微软雅黑" panose="020B0503020204020204" pitchFamily="34" charset="-122"/>
              </a:rPr>
              <a:t>具体工作明细</a:t>
            </a:r>
          </a:p>
        </p:txBody>
      </p:sp>
      <p:sp>
        <p:nvSpPr>
          <p:cNvPr id="12" name="TextBox 11"/>
          <p:cNvSpPr txBox="1"/>
          <p:nvPr/>
        </p:nvSpPr>
        <p:spPr>
          <a:xfrm>
            <a:off x="3523079" y="2719391"/>
            <a:ext cx="2233304" cy="379656"/>
          </a:xfrm>
          <a:prstGeom prst="rect">
            <a:avLst/>
          </a:prstGeom>
          <a:noFill/>
        </p:spPr>
        <p:txBody>
          <a:bodyPr wrap="none" rtlCol="0">
            <a:spAutoFit/>
          </a:bodyPr>
          <a:lstStyle/>
          <a:p>
            <a:pPr marL="609600" indent="-609600">
              <a:buFont typeface="Wingdings" panose="05000000000000000000" pitchFamily="2" charset="2"/>
              <a:buChar char="Ø"/>
            </a:pPr>
            <a:r>
              <a:rPr lang="zh-CN" altLang="en-US" sz="1865" dirty="0">
                <a:solidFill>
                  <a:srgbClr val="404040"/>
                </a:solidFill>
                <a:latin typeface="微软雅黑" panose="020B0503020204020204" pitchFamily="34" charset="-122"/>
                <a:ea typeface="微软雅黑" panose="020B0503020204020204" pitchFamily="34" charset="-122"/>
              </a:rPr>
              <a:t>重点工作回顾</a:t>
            </a:r>
          </a:p>
        </p:txBody>
      </p:sp>
      <p:sp>
        <p:nvSpPr>
          <p:cNvPr id="13" name="TextBox 12"/>
          <p:cNvSpPr txBox="1"/>
          <p:nvPr/>
        </p:nvSpPr>
        <p:spPr>
          <a:xfrm>
            <a:off x="6211378" y="2719391"/>
            <a:ext cx="2233304" cy="379656"/>
          </a:xfrm>
          <a:prstGeom prst="rect">
            <a:avLst/>
          </a:prstGeom>
          <a:noFill/>
        </p:spPr>
        <p:txBody>
          <a:bodyPr wrap="none" rtlCol="0">
            <a:spAutoFit/>
          </a:bodyPr>
          <a:lstStyle/>
          <a:p>
            <a:pPr marL="609600" indent="-609600">
              <a:buFont typeface="Wingdings" panose="05000000000000000000" pitchFamily="2" charset="2"/>
              <a:buChar char="Ø"/>
            </a:pPr>
            <a:r>
              <a:rPr lang="zh-CN" altLang="en-US" sz="1865" dirty="0">
                <a:solidFill>
                  <a:srgbClr val="404040"/>
                </a:solidFill>
                <a:latin typeface="微软雅黑" panose="020B0503020204020204" pitchFamily="34" charset="-122"/>
                <a:ea typeface="微软雅黑" panose="020B0503020204020204" pitchFamily="34" charset="-122"/>
              </a:rPr>
              <a:t>五项工作概述</a:t>
            </a:r>
          </a:p>
        </p:txBody>
      </p:sp>
      <p:sp>
        <p:nvSpPr>
          <p:cNvPr id="14" name="TextBox 13"/>
          <p:cNvSpPr txBox="1"/>
          <p:nvPr/>
        </p:nvSpPr>
        <p:spPr>
          <a:xfrm>
            <a:off x="2013807" y="3524295"/>
            <a:ext cx="8395143" cy="1385379"/>
          </a:xfrm>
          <a:prstGeom prst="rect">
            <a:avLst/>
          </a:prstGeom>
          <a:noFill/>
        </p:spPr>
        <p:txBody>
          <a:bodyPr wrap="square" rtlCol="0">
            <a:spAutoFit/>
          </a:bodyPr>
          <a:lstStyle/>
          <a:p>
            <a:pPr>
              <a:lnSpc>
                <a:spcPct val="150000"/>
              </a:lnSpc>
            </a:pPr>
            <a:r>
              <a:rPr lang="zh-CN" altLang="en-US" sz="1865" dirty="0">
                <a:solidFill>
                  <a:schemeClr val="tx1">
                    <a:lumMod val="75000"/>
                    <a:lumOff val="25000"/>
                  </a:schemeClr>
                </a:solidFill>
                <a:latin typeface="微软雅黑" panose="020B0503020204020204" pitchFamily="34" charset="-122"/>
                <a:ea typeface="微软雅黑" panose="020B0503020204020204" pitchFamily="34" charset="-122"/>
              </a:rPr>
              <a:t>在此输入章节概述文本内容，文字尽量言简意赅的描述本章节的基本内容即可专业设计在此输入章节概述文本内容，文字尽量言简意赅的描述本章节的基本内容即可专业设计</a:t>
            </a:r>
            <a:r>
              <a:rPr lang="en-US" altLang="zh-CN" sz="1865" dirty="0">
                <a:solidFill>
                  <a:schemeClr val="tx1">
                    <a:lumMod val="75000"/>
                    <a:lumOff val="25000"/>
                  </a:schemeClr>
                </a:solidFill>
                <a:latin typeface="微软雅黑" panose="020B0503020204020204" pitchFamily="34" charset="-122"/>
                <a:ea typeface="微软雅黑" panose="020B0503020204020204" pitchFamily="34" charset="-122"/>
              </a:rPr>
              <a:t>~~~</a:t>
            </a:r>
            <a:endParaRPr lang="zh-CN" altLang="en-US" sz="1865"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7" name="燕尾形 26"/>
          <p:cNvSpPr/>
          <p:nvPr/>
        </p:nvSpPr>
        <p:spPr>
          <a:xfrm>
            <a:off x="10775632" y="5692616"/>
            <a:ext cx="192021" cy="192021"/>
          </a:xfrm>
          <a:prstGeom prst="chevron">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28" name="文本框 27"/>
          <p:cNvSpPr txBox="1"/>
          <p:nvPr/>
        </p:nvSpPr>
        <p:spPr>
          <a:xfrm>
            <a:off x="12192000" y="9372600"/>
            <a:ext cx="877163" cy="369332"/>
          </a:xfrm>
          <a:prstGeom prst="rect">
            <a:avLst/>
          </a:prstGeom>
          <a:noFill/>
        </p:spPr>
        <p:txBody>
          <a:bodyPr wrap="none" rtlCol="0">
            <a:spAutoFit/>
          </a:bodyPr>
          <a:lstStyle/>
          <a:p>
            <a:r>
              <a:rPr lang="zh-CN" altLang="en-US" dirty="0"/>
              <a:t>延时符</a:t>
            </a:r>
          </a:p>
        </p:txBody>
      </p:sp>
    </p:spTree>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par>
                          <p:cTn id="13" fill="hold">
                            <p:stCondLst>
                              <p:cond delay="500"/>
                            </p:stCondLst>
                            <p:childTnLst>
                              <p:par>
                                <p:cTn id="14" presetID="53" presetClass="entr" presetSubtype="16" fill="hold" grpId="0" nodeType="afterEffect">
                                  <p:stCondLst>
                                    <p:cond delay="0"/>
                                  </p:stCondLst>
                                  <p:childTnLst>
                                    <p:set>
                                      <p:cBhvr>
                                        <p:cTn id="15" dur="1" fill="hold">
                                          <p:stCondLst>
                                            <p:cond delay="0"/>
                                          </p:stCondLst>
                                        </p:cTn>
                                        <p:tgtEl>
                                          <p:spTgt spid="23"/>
                                        </p:tgtEl>
                                        <p:attrNameLst>
                                          <p:attrName>style.visibility</p:attrName>
                                        </p:attrNameLst>
                                      </p:cBhvr>
                                      <p:to>
                                        <p:strVal val="visible"/>
                                      </p:to>
                                    </p:set>
                                    <p:anim calcmode="lin" valueType="num">
                                      <p:cBhvr>
                                        <p:cTn id="16" dur="500" fill="hold"/>
                                        <p:tgtEl>
                                          <p:spTgt spid="23"/>
                                        </p:tgtEl>
                                        <p:attrNameLst>
                                          <p:attrName>ppt_w</p:attrName>
                                        </p:attrNameLst>
                                      </p:cBhvr>
                                      <p:tavLst>
                                        <p:tav tm="0">
                                          <p:val>
                                            <p:fltVal val="0"/>
                                          </p:val>
                                        </p:tav>
                                        <p:tav tm="100000">
                                          <p:val>
                                            <p:strVal val="#ppt_w"/>
                                          </p:val>
                                        </p:tav>
                                      </p:tavLst>
                                    </p:anim>
                                    <p:anim calcmode="lin" valueType="num">
                                      <p:cBhvr>
                                        <p:cTn id="17" dur="500" fill="hold"/>
                                        <p:tgtEl>
                                          <p:spTgt spid="23"/>
                                        </p:tgtEl>
                                        <p:attrNameLst>
                                          <p:attrName>ppt_h</p:attrName>
                                        </p:attrNameLst>
                                      </p:cBhvr>
                                      <p:tavLst>
                                        <p:tav tm="0">
                                          <p:val>
                                            <p:fltVal val="0"/>
                                          </p:val>
                                        </p:tav>
                                        <p:tav tm="100000">
                                          <p:val>
                                            <p:strVal val="#ppt_h"/>
                                          </p:val>
                                        </p:tav>
                                      </p:tavLst>
                                    </p:anim>
                                    <p:animEffect transition="in" filter="fade">
                                      <p:cBhvr>
                                        <p:cTn id="18" dur="500"/>
                                        <p:tgtEl>
                                          <p:spTgt spid="23"/>
                                        </p:tgtEl>
                                      </p:cBhvr>
                                    </p:animEffect>
                                  </p:childTnLst>
                                </p:cTn>
                              </p:par>
                            </p:childTnLst>
                          </p:cTn>
                        </p:par>
                        <p:par>
                          <p:cTn id="19" fill="hold">
                            <p:stCondLst>
                              <p:cond delay="1000"/>
                            </p:stCondLst>
                            <p:childTnLst>
                              <p:par>
                                <p:cTn id="20" presetID="12" presetClass="entr" presetSubtype="4" fill="hold" grpId="0" nodeType="afterEffect">
                                  <p:stCondLst>
                                    <p:cond delay="0"/>
                                  </p:stCondLst>
                                  <p:iterate type="lt">
                                    <p:tmPct val="10000"/>
                                  </p:iterate>
                                  <p:childTnLst>
                                    <p:set>
                                      <p:cBhvr>
                                        <p:cTn id="21" dur="1" fill="hold">
                                          <p:stCondLst>
                                            <p:cond delay="0"/>
                                          </p:stCondLst>
                                        </p:cTn>
                                        <p:tgtEl>
                                          <p:spTgt spid="39"/>
                                        </p:tgtEl>
                                        <p:attrNameLst>
                                          <p:attrName>style.visibility</p:attrName>
                                        </p:attrNameLst>
                                      </p:cBhvr>
                                      <p:to>
                                        <p:strVal val="visible"/>
                                      </p:to>
                                    </p:set>
                                    <p:anim calcmode="lin" valueType="num">
                                      <p:cBhvr additive="base">
                                        <p:cTn id="22" dur="500"/>
                                        <p:tgtEl>
                                          <p:spTgt spid="39"/>
                                        </p:tgtEl>
                                        <p:attrNameLst>
                                          <p:attrName>ppt_y</p:attrName>
                                        </p:attrNameLst>
                                      </p:cBhvr>
                                      <p:tavLst>
                                        <p:tav tm="0">
                                          <p:val>
                                            <p:strVal val="#ppt_y+#ppt_h*1.125000"/>
                                          </p:val>
                                        </p:tav>
                                        <p:tav tm="100000">
                                          <p:val>
                                            <p:strVal val="#ppt_y"/>
                                          </p:val>
                                        </p:tav>
                                      </p:tavLst>
                                    </p:anim>
                                    <p:animEffect transition="in" filter="wipe(up)">
                                      <p:cBhvr>
                                        <p:cTn id="23" dur="500"/>
                                        <p:tgtEl>
                                          <p:spTgt spid="39"/>
                                        </p:tgtEl>
                                      </p:cBhvr>
                                    </p:animEffect>
                                  </p:childTnLst>
                                </p:cTn>
                              </p:par>
                            </p:childTnLst>
                          </p:cTn>
                        </p:par>
                        <p:par>
                          <p:cTn id="24" fill="hold">
                            <p:stCondLst>
                              <p:cond delay="1649"/>
                            </p:stCondLst>
                            <p:childTnLst>
                              <p:par>
                                <p:cTn id="25" presetID="10" presetClass="entr" presetSubtype="0" fill="hold" grpId="0" nodeType="after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fade">
                                      <p:cBhvr>
                                        <p:cTn id="27" dur="500"/>
                                        <p:tgtEl>
                                          <p:spTgt spid="4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1"/>
                                        </p:tgtEl>
                                        <p:attrNameLst>
                                          <p:attrName>style.visibility</p:attrName>
                                        </p:attrNameLst>
                                      </p:cBhvr>
                                      <p:to>
                                        <p:strVal val="visible"/>
                                      </p:to>
                                    </p:set>
                                    <p:animEffect transition="in" filter="fade">
                                      <p:cBhvr>
                                        <p:cTn id="30" dur="500"/>
                                        <p:tgtEl>
                                          <p:spTgt spid="41"/>
                                        </p:tgtEl>
                                      </p:cBhvr>
                                    </p:animEffect>
                                  </p:childTnLst>
                                </p:cTn>
                              </p:par>
                            </p:childTnLst>
                          </p:cTn>
                        </p:par>
                        <p:par>
                          <p:cTn id="31" fill="hold">
                            <p:stCondLst>
                              <p:cond delay="2149"/>
                            </p:stCondLst>
                            <p:childTnLst>
                              <p:par>
                                <p:cTn id="32" presetID="10" presetClass="entr" presetSubtype="0" fill="hold" grpId="0" nodeType="after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childTnLst>
                          </p:cTn>
                        </p:par>
                        <p:par>
                          <p:cTn id="38" fill="hold">
                            <p:stCondLst>
                              <p:cond delay="2649"/>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1000"/>
                                        <p:tgtEl>
                                          <p:spTgt spid="14"/>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fade">
                                      <p:cBhvr>
                                        <p:cTn id="44" dur="500"/>
                                        <p:tgtEl>
                                          <p:spTgt spid="27"/>
                                        </p:tgtEl>
                                      </p:cBhvr>
                                    </p:animEffect>
                                  </p:childTnLst>
                                </p:cTn>
                              </p:par>
                            </p:childTnLst>
                          </p:cTn>
                        </p:par>
                        <p:par>
                          <p:cTn id="45" fill="hold">
                            <p:stCondLst>
                              <p:cond delay="3649"/>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3" grpId="0"/>
      <p:bldP spid="39" grpId="0"/>
      <p:bldP spid="40" grpId="0"/>
      <p:bldP spid="41" grpId="0"/>
      <p:bldP spid="12" grpId="0"/>
      <p:bldP spid="13" grpId="0"/>
      <p:bldP spid="14" grpId="0"/>
      <p:bldP spid="27" grpId="0" animBg="1"/>
      <p:bldP spid="2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7"/>
          <p:cNvSpPr/>
          <p:nvPr/>
        </p:nvSpPr>
        <p:spPr>
          <a:xfrm>
            <a:off x="0" y="2805777"/>
            <a:ext cx="8051800" cy="1633992"/>
          </a:xfrm>
          <a:custGeom>
            <a:avLst/>
            <a:gdLst>
              <a:gd name="connsiteX0" fmla="*/ 0 w 6781800"/>
              <a:gd name="connsiteY0" fmla="*/ 299838 h 1215160"/>
              <a:gd name="connsiteX1" fmla="*/ 2705100 w 6781800"/>
              <a:gd name="connsiteY1" fmla="*/ 52188 h 1215160"/>
              <a:gd name="connsiteX2" fmla="*/ 5619750 w 6781800"/>
              <a:gd name="connsiteY2" fmla="*/ 1195188 h 1215160"/>
              <a:gd name="connsiteX3" fmla="*/ 6781800 w 6781800"/>
              <a:gd name="connsiteY3" fmla="*/ 757038 h 1215160"/>
              <a:gd name="connsiteX0-1" fmla="*/ 0 w 6038850"/>
              <a:gd name="connsiteY0-2" fmla="*/ 299838 h 1304686"/>
              <a:gd name="connsiteX1-3" fmla="*/ 2705100 w 6038850"/>
              <a:gd name="connsiteY1-4" fmla="*/ 52188 h 1304686"/>
              <a:gd name="connsiteX2-5" fmla="*/ 5619750 w 6038850"/>
              <a:gd name="connsiteY2-6" fmla="*/ 1195188 h 1304686"/>
              <a:gd name="connsiteX3-7" fmla="*/ 6038850 w 6038850"/>
              <a:gd name="connsiteY3-8" fmla="*/ 1176138 h 1304686"/>
              <a:gd name="connsiteX0-9" fmla="*/ 0 w 6038850"/>
              <a:gd name="connsiteY0-10" fmla="*/ 287550 h 1218694"/>
              <a:gd name="connsiteX1-11" fmla="*/ 2705100 w 6038850"/>
              <a:gd name="connsiteY1-12" fmla="*/ 39900 h 1218694"/>
              <a:gd name="connsiteX2-13" fmla="*/ 4832350 w 6038850"/>
              <a:gd name="connsiteY2-14" fmla="*/ 1005100 h 1218694"/>
              <a:gd name="connsiteX3-15" fmla="*/ 6038850 w 6038850"/>
              <a:gd name="connsiteY3-16" fmla="*/ 1163850 h 1218694"/>
              <a:gd name="connsiteX0-17" fmla="*/ 0 w 6038850"/>
              <a:gd name="connsiteY0-18" fmla="*/ 287550 h 1225494"/>
              <a:gd name="connsiteX1-19" fmla="*/ 2705100 w 6038850"/>
              <a:gd name="connsiteY1-20" fmla="*/ 39900 h 1225494"/>
              <a:gd name="connsiteX2-21" fmla="*/ 4832350 w 6038850"/>
              <a:gd name="connsiteY2-22" fmla="*/ 1005100 h 1225494"/>
              <a:gd name="connsiteX3-23" fmla="*/ 6038850 w 6038850"/>
              <a:gd name="connsiteY3-24" fmla="*/ 1163850 h 1225494"/>
            </a:gdLst>
            <a:ahLst/>
            <a:cxnLst>
              <a:cxn ang="0">
                <a:pos x="connsiteX0-1" y="connsiteY0-2"/>
              </a:cxn>
              <a:cxn ang="0">
                <a:pos x="connsiteX1-3" y="connsiteY1-4"/>
              </a:cxn>
              <a:cxn ang="0">
                <a:pos x="connsiteX2-5" y="connsiteY2-6"/>
              </a:cxn>
              <a:cxn ang="0">
                <a:pos x="connsiteX3-7" y="connsiteY3-8"/>
              </a:cxn>
            </a:cxnLst>
            <a:rect l="l" t="t" r="r" b="b"/>
            <a:pathLst>
              <a:path w="6038850" h="1225494">
                <a:moveTo>
                  <a:pt x="0" y="287550"/>
                </a:moveTo>
                <a:cubicBezTo>
                  <a:pt x="884237" y="89112"/>
                  <a:pt x="1899708" y="-79692"/>
                  <a:pt x="2705100" y="39900"/>
                </a:cubicBezTo>
                <a:cubicBezTo>
                  <a:pt x="3510492" y="159492"/>
                  <a:pt x="4371975" y="786025"/>
                  <a:pt x="4832350" y="1005100"/>
                </a:cubicBezTo>
                <a:cubicBezTo>
                  <a:pt x="5292725" y="1224175"/>
                  <a:pt x="5829300" y="1285558"/>
                  <a:pt x="6038850" y="1163850"/>
                </a:cubicBezTo>
              </a:path>
            </a:pathLst>
          </a:custGeom>
          <a:ln w="12700" cmpd="sng">
            <a:solidFill>
              <a:schemeClr val="bg1"/>
            </a:solidFill>
            <a:prstDash val="dash"/>
          </a:ln>
        </p:spPr>
        <p:style>
          <a:lnRef idx="1">
            <a:schemeClr val="dk1"/>
          </a:lnRef>
          <a:fillRef idx="0">
            <a:schemeClr val="dk1"/>
          </a:fillRef>
          <a:effectRef idx="0">
            <a:schemeClr val="dk1"/>
          </a:effectRef>
          <a:fontRef idx="minor">
            <a:schemeClr val="tx1"/>
          </a:fontRef>
        </p:style>
        <p:txBody>
          <a:bodyPr rtlCol="0" anchor="ctr"/>
          <a:lstStyle/>
          <a:p>
            <a:pPr algn="ctr"/>
            <a:endParaRPr lang="en-US" sz="2400" dirty="0">
              <a:latin typeface="+mn-ea"/>
              <a:cs typeface="+mn-ea"/>
            </a:endParaRPr>
          </a:p>
        </p:txBody>
      </p:sp>
      <p:grpSp>
        <p:nvGrpSpPr>
          <p:cNvPr id="5" name="组合 4"/>
          <p:cNvGrpSpPr/>
          <p:nvPr/>
        </p:nvGrpSpPr>
        <p:grpSpPr>
          <a:xfrm>
            <a:off x="8072582" y="3364959"/>
            <a:ext cx="1133095" cy="847308"/>
            <a:chOff x="6054436" y="2405136"/>
            <a:chExt cx="849821" cy="635481"/>
          </a:xfrm>
          <a:effectLst>
            <a:outerShdw blurRad="50800" dist="38100" dir="5400000" algn="t" rotWithShape="0">
              <a:prstClr val="black">
                <a:alpha val="40000"/>
              </a:prstClr>
            </a:outerShdw>
          </a:effectLst>
        </p:grpSpPr>
        <p:sp>
          <p:nvSpPr>
            <p:cNvPr id="6" name="Freeform 133"/>
            <p:cNvSpPr/>
            <p:nvPr/>
          </p:nvSpPr>
          <p:spPr bwMode="auto">
            <a:xfrm rot="2700000" flipH="1">
              <a:off x="6116557" y="2789035"/>
              <a:ext cx="189461" cy="313703"/>
            </a:xfrm>
            <a:custGeom>
              <a:avLst/>
              <a:gdLst>
                <a:gd name="T0" fmla="*/ 7566 w 397"/>
                <a:gd name="T1" fmla="*/ 1009717 h 659"/>
                <a:gd name="T2" fmla="*/ 0 w 397"/>
                <a:gd name="T3" fmla="*/ 1009717 h 659"/>
                <a:gd name="T4" fmla="*/ 0 w 397"/>
                <a:gd name="T5" fmla="*/ 1009717 h 659"/>
                <a:gd name="T6" fmla="*/ 11348 w 397"/>
                <a:gd name="T7" fmla="*/ 1021020 h 659"/>
                <a:gd name="T8" fmla="*/ 15131 w 397"/>
                <a:gd name="T9" fmla="*/ 1062464 h 659"/>
                <a:gd name="T10" fmla="*/ 18914 w 397"/>
                <a:gd name="T11" fmla="*/ 1069999 h 659"/>
                <a:gd name="T12" fmla="*/ 181575 w 397"/>
                <a:gd name="T13" fmla="*/ 1574858 h 659"/>
                <a:gd name="T14" fmla="*/ 348019 w 397"/>
                <a:gd name="T15" fmla="*/ 1092605 h 659"/>
                <a:gd name="T16" fmla="*/ 650644 w 397"/>
                <a:gd name="T17" fmla="*/ 1661513 h 659"/>
                <a:gd name="T18" fmla="*/ 548508 w 397"/>
                <a:gd name="T19" fmla="*/ 2124928 h 659"/>
                <a:gd name="T20" fmla="*/ 760345 w 397"/>
                <a:gd name="T21" fmla="*/ 2482850 h 659"/>
                <a:gd name="T22" fmla="*/ 650644 w 397"/>
                <a:gd name="T23" fmla="*/ 2275632 h 659"/>
                <a:gd name="T24" fmla="*/ 688472 w 397"/>
                <a:gd name="T25" fmla="*/ 1989294 h 659"/>
                <a:gd name="T26" fmla="*/ 866264 w 397"/>
                <a:gd name="T27" fmla="*/ 1740632 h 659"/>
                <a:gd name="T28" fmla="*/ 1028925 w 397"/>
                <a:gd name="T29" fmla="*/ 1454295 h 659"/>
                <a:gd name="T30" fmla="*/ 1059187 w 397"/>
                <a:gd name="T31" fmla="*/ 1363872 h 659"/>
                <a:gd name="T32" fmla="*/ 1161323 w 397"/>
                <a:gd name="T33" fmla="*/ 1823520 h 659"/>
                <a:gd name="T34" fmla="*/ 1229414 w 397"/>
                <a:gd name="T35" fmla="*/ 1529647 h 659"/>
                <a:gd name="T36" fmla="*/ 1399640 w 397"/>
                <a:gd name="T37" fmla="*/ 745985 h 659"/>
                <a:gd name="T38" fmla="*/ 714951 w 397"/>
                <a:gd name="T39" fmla="*/ 0 h 659"/>
                <a:gd name="T40" fmla="*/ 11348 w 397"/>
                <a:gd name="T41" fmla="*/ 956971 h 659"/>
                <a:gd name="T42" fmla="*/ 7566 w 397"/>
                <a:gd name="T43" fmla="*/ 1009717 h 65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97" h="659">
                  <a:moveTo>
                    <a:pt x="2" y="268"/>
                  </a:moveTo>
                  <a:cubicBezTo>
                    <a:pt x="2" y="267"/>
                    <a:pt x="0" y="264"/>
                    <a:pt x="0" y="268"/>
                  </a:cubicBezTo>
                  <a:cubicBezTo>
                    <a:pt x="0" y="268"/>
                    <a:pt x="0" y="268"/>
                    <a:pt x="0" y="268"/>
                  </a:cubicBezTo>
                  <a:cubicBezTo>
                    <a:pt x="0" y="269"/>
                    <a:pt x="2" y="270"/>
                    <a:pt x="3" y="271"/>
                  </a:cubicBezTo>
                  <a:cubicBezTo>
                    <a:pt x="3" y="275"/>
                    <a:pt x="4" y="278"/>
                    <a:pt x="4" y="282"/>
                  </a:cubicBezTo>
                  <a:cubicBezTo>
                    <a:pt x="5" y="283"/>
                    <a:pt x="5" y="283"/>
                    <a:pt x="5" y="284"/>
                  </a:cubicBezTo>
                  <a:cubicBezTo>
                    <a:pt x="10" y="335"/>
                    <a:pt x="25" y="381"/>
                    <a:pt x="48" y="418"/>
                  </a:cubicBezTo>
                  <a:cubicBezTo>
                    <a:pt x="23" y="377"/>
                    <a:pt x="37" y="299"/>
                    <a:pt x="92" y="290"/>
                  </a:cubicBezTo>
                  <a:cubicBezTo>
                    <a:pt x="158" y="280"/>
                    <a:pt x="169" y="399"/>
                    <a:pt x="172" y="441"/>
                  </a:cubicBezTo>
                  <a:cubicBezTo>
                    <a:pt x="174" y="484"/>
                    <a:pt x="145" y="521"/>
                    <a:pt x="145" y="564"/>
                  </a:cubicBezTo>
                  <a:cubicBezTo>
                    <a:pt x="145" y="613"/>
                    <a:pt x="170" y="653"/>
                    <a:pt x="201" y="659"/>
                  </a:cubicBezTo>
                  <a:cubicBezTo>
                    <a:pt x="187" y="656"/>
                    <a:pt x="174" y="616"/>
                    <a:pt x="172" y="604"/>
                  </a:cubicBezTo>
                  <a:cubicBezTo>
                    <a:pt x="168" y="580"/>
                    <a:pt x="175" y="551"/>
                    <a:pt x="182" y="528"/>
                  </a:cubicBezTo>
                  <a:cubicBezTo>
                    <a:pt x="190" y="501"/>
                    <a:pt x="211" y="483"/>
                    <a:pt x="229" y="462"/>
                  </a:cubicBezTo>
                  <a:cubicBezTo>
                    <a:pt x="247" y="440"/>
                    <a:pt x="262" y="414"/>
                    <a:pt x="272" y="386"/>
                  </a:cubicBezTo>
                  <a:cubicBezTo>
                    <a:pt x="275" y="378"/>
                    <a:pt x="278" y="370"/>
                    <a:pt x="280" y="362"/>
                  </a:cubicBezTo>
                  <a:cubicBezTo>
                    <a:pt x="284" y="420"/>
                    <a:pt x="307" y="484"/>
                    <a:pt x="307" y="484"/>
                  </a:cubicBezTo>
                  <a:cubicBezTo>
                    <a:pt x="299" y="437"/>
                    <a:pt x="325" y="406"/>
                    <a:pt x="325" y="406"/>
                  </a:cubicBezTo>
                  <a:cubicBezTo>
                    <a:pt x="397" y="291"/>
                    <a:pt x="370" y="198"/>
                    <a:pt x="370" y="198"/>
                  </a:cubicBezTo>
                  <a:cubicBezTo>
                    <a:pt x="351" y="85"/>
                    <a:pt x="277" y="0"/>
                    <a:pt x="189" y="0"/>
                  </a:cubicBezTo>
                  <a:cubicBezTo>
                    <a:pt x="87" y="0"/>
                    <a:pt x="3" y="114"/>
                    <a:pt x="3" y="254"/>
                  </a:cubicBezTo>
                  <a:cubicBezTo>
                    <a:pt x="3" y="258"/>
                    <a:pt x="2" y="263"/>
                    <a:pt x="2" y="268"/>
                  </a:cubicBezTo>
                  <a:close/>
                </a:path>
              </a:pathLst>
            </a:custGeom>
            <a:solidFill>
              <a:srgbClr val="F15A24"/>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sz="2400" dirty="0">
                <a:latin typeface="+mn-ea"/>
                <a:cs typeface="+mn-ea"/>
              </a:endParaRPr>
            </a:p>
          </p:txBody>
        </p:sp>
        <p:sp>
          <p:nvSpPr>
            <p:cNvPr id="7" name="Freeform 134"/>
            <p:cNvSpPr/>
            <p:nvPr/>
          </p:nvSpPr>
          <p:spPr bwMode="auto">
            <a:xfrm rot="2700000" flipH="1">
              <a:off x="6176406" y="2803550"/>
              <a:ext cx="154413" cy="197568"/>
            </a:xfrm>
            <a:custGeom>
              <a:avLst/>
              <a:gdLst>
                <a:gd name="T0" fmla="*/ 581760 w 324"/>
                <a:gd name="T1" fmla="*/ 0 h 415"/>
                <a:gd name="T2" fmla="*/ 1148410 w 324"/>
                <a:gd name="T3" fmla="*/ 648083 h 415"/>
                <a:gd name="T4" fmla="*/ 1152187 w 324"/>
                <a:gd name="T5" fmla="*/ 655619 h 415"/>
                <a:gd name="T6" fmla="*/ 1152187 w 324"/>
                <a:gd name="T7" fmla="*/ 663154 h 415"/>
                <a:gd name="T8" fmla="*/ 1042635 w 324"/>
                <a:gd name="T9" fmla="*/ 1273558 h 415"/>
                <a:gd name="T10" fmla="*/ 963304 w 324"/>
                <a:gd name="T11" fmla="*/ 983428 h 415"/>
                <a:gd name="T12" fmla="*/ 868863 w 324"/>
                <a:gd name="T13" fmla="*/ 1137913 h 415"/>
                <a:gd name="T14" fmla="*/ 642203 w 324"/>
                <a:gd name="T15" fmla="*/ 1552384 h 415"/>
                <a:gd name="T16" fmla="*/ 630870 w 324"/>
                <a:gd name="T17" fmla="*/ 1563688 h 415"/>
                <a:gd name="T18" fmla="*/ 630870 w 324"/>
                <a:gd name="T19" fmla="*/ 1541080 h 415"/>
                <a:gd name="T20" fmla="*/ 245548 w 324"/>
                <a:gd name="T21" fmla="*/ 859086 h 415"/>
                <a:gd name="T22" fmla="*/ 196439 w 324"/>
                <a:gd name="T23" fmla="*/ 862854 h 415"/>
                <a:gd name="T24" fmla="*/ 7555 w 324"/>
                <a:gd name="T25" fmla="*/ 964588 h 415"/>
                <a:gd name="T26" fmla="*/ 3778 w 324"/>
                <a:gd name="T27" fmla="*/ 945749 h 415"/>
                <a:gd name="T28" fmla="*/ 3778 w 324"/>
                <a:gd name="T29" fmla="*/ 938213 h 415"/>
                <a:gd name="T30" fmla="*/ 0 w 324"/>
                <a:gd name="T31" fmla="*/ 900534 h 415"/>
                <a:gd name="T32" fmla="*/ 0 w 324"/>
                <a:gd name="T33" fmla="*/ 889230 h 415"/>
                <a:gd name="T34" fmla="*/ 0 w 324"/>
                <a:gd name="T35" fmla="*/ 840247 h 415"/>
                <a:gd name="T36" fmla="*/ 581760 w 324"/>
                <a:gd name="T37" fmla="*/ 0 h 41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24" h="415">
                  <a:moveTo>
                    <a:pt x="154" y="0"/>
                  </a:moveTo>
                  <a:cubicBezTo>
                    <a:pt x="225" y="0"/>
                    <a:pt x="288" y="73"/>
                    <a:pt x="304" y="172"/>
                  </a:cubicBezTo>
                  <a:cubicBezTo>
                    <a:pt x="305" y="174"/>
                    <a:pt x="305" y="174"/>
                    <a:pt x="305" y="174"/>
                  </a:cubicBezTo>
                  <a:cubicBezTo>
                    <a:pt x="305" y="176"/>
                    <a:pt x="305" y="176"/>
                    <a:pt x="305" y="176"/>
                  </a:cubicBezTo>
                  <a:cubicBezTo>
                    <a:pt x="306" y="179"/>
                    <a:pt x="324" y="248"/>
                    <a:pt x="276" y="338"/>
                  </a:cubicBezTo>
                  <a:cubicBezTo>
                    <a:pt x="276" y="335"/>
                    <a:pt x="256" y="263"/>
                    <a:pt x="255" y="261"/>
                  </a:cubicBezTo>
                  <a:cubicBezTo>
                    <a:pt x="256" y="270"/>
                    <a:pt x="235" y="292"/>
                    <a:pt x="230" y="302"/>
                  </a:cubicBezTo>
                  <a:cubicBezTo>
                    <a:pt x="209" y="338"/>
                    <a:pt x="198" y="379"/>
                    <a:pt x="170" y="412"/>
                  </a:cubicBezTo>
                  <a:cubicBezTo>
                    <a:pt x="169" y="413"/>
                    <a:pt x="168" y="414"/>
                    <a:pt x="167" y="415"/>
                  </a:cubicBezTo>
                  <a:cubicBezTo>
                    <a:pt x="167" y="413"/>
                    <a:pt x="167" y="411"/>
                    <a:pt x="167" y="409"/>
                  </a:cubicBezTo>
                  <a:cubicBezTo>
                    <a:pt x="159" y="260"/>
                    <a:pt x="107" y="228"/>
                    <a:pt x="65" y="228"/>
                  </a:cubicBezTo>
                  <a:cubicBezTo>
                    <a:pt x="61" y="228"/>
                    <a:pt x="57" y="229"/>
                    <a:pt x="52" y="229"/>
                  </a:cubicBezTo>
                  <a:cubicBezTo>
                    <a:pt x="33" y="232"/>
                    <a:pt x="15" y="242"/>
                    <a:pt x="2" y="256"/>
                  </a:cubicBezTo>
                  <a:cubicBezTo>
                    <a:pt x="2" y="254"/>
                    <a:pt x="1" y="253"/>
                    <a:pt x="1" y="251"/>
                  </a:cubicBezTo>
                  <a:cubicBezTo>
                    <a:pt x="1" y="249"/>
                    <a:pt x="1" y="249"/>
                    <a:pt x="1" y="249"/>
                  </a:cubicBezTo>
                  <a:cubicBezTo>
                    <a:pt x="1" y="246"/>
                    <a:pt x="1" y="242"/>
                    <a:pt x="0" y="239"/>
                  </a:cubicBezTo>
                  <a:cubicBezTo>
                    <a:pt x="0" y="239"/>
                    <a:pt x="0" y="236"/>
                    <a:pt x="0" y="236"/>
                  </a:cubicBezTo>
                  <a:cubicBezTo>
                    <a:pt x="0" y="231"/>
                    <a:pt x="0" y="227"/>
                    <a:pt x="0" y="223"/>
                  </a:cubicBezTo>
                  <a:cubicBezTo>
                    <a:pt x="0" y="100"/>
                    <a:pt x="69" y="0"/>
                    <a:pt x="154" y="0"/>
                  </a:cubicBezTo>
                  <a:close/>
                </a:path>
              </a:pathLst>
            </a:custGeom>
            <a:solidFill>
              <a:srgbClr val="F4925C"/>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sz="2400" dirty="0">
                <a:latin typeface="+mn-ea"/>
                <a:cs typeface="+mn-ea"/>
              </a:endParaRPr>
            </a:p>
          </p:txBody>
        </p:sp>
        <p:sp>
          <p:nvSpPr>
            <p:cNvPr id="8" name="Freeform 135"/>
            <p:cNvSpPr/>
            <p:nvPr/>
          </p:nvSpPr>
          <p:spPr bwMode="auto">
            <a:xfrm rot="2700000" flipH="1">
              <a:off x="6216128" y="2815389"/>
              <a:ext cx="101140" cy="142811"/>
            </a:xfrm>
            <a:custGeom>
              <a:avLst/>
              <a:gdLst>
                <a:gd name="T0" fmla="*/ 162607 w 212"/>
                <a:gd name="T1" fmla="*/ 535009 h 300"/>
                <a:gd name="T2" fmla="*/ 128573 w 212"/>
                <a:gd name="T3" fmla="*/ 535009 h 300"/>
                <a:gd name="T4" fmla="*/ 3782 w 212"/>
                <a:gd name="T5" fmla="*/ 599059 h 300"/>
                <a:gd name="T6" fmla="*/ 3782 w 212"/>
                <a:gd name="T7" fmla="*/ 587756 h 300"/>
                <a:gd name="T8" fmla="*/ 3782 w 212"/>
                <a:gd name="T9" fmla="*/ 583988 h 300"/>
                <a:gd name="T10" fmla="*/ 0 w 212"/>
                <a:gd name="T11" fmla="*/ 557615 h 300"/>
                <a:gd name="T12" fmla="*/ 0 w 212"/>
                <a:gd name="T13" fmla="*/ 550079 h 300"/>
                <a:gd name="T14" fmla="*/ 0 w 212"/>
                <a:gd name="T15" fmla="*/ 523706 h 300"/>
                <a:gd name="T16" fmla="*/ 381936 w 212"/>
                <a:gd name="T17" fmla="*/ 0 h 300"/>
                <a:gd name="T18" fmla="*/ 752528 w 212"/>
                <a:gd name="T19" fmla="*/ 403140 h 300"/>
                <a:gd name="T20" fmla="*/ 756309 w 212"/>
                <a:gd name="T21" fmla="*/ 406908 h 300"/>
                <a:gd name="T22" fmla="*/ 756309 w 212"/>
                <a:gd name="T23" fmla="*/ 410676 h 300"/>
                <a:gd name="T24" fmla="*/ 684460 w 212"/>
                <a:gd name="T25" fmla="*/ 791210 h 300"/>
                <a:gd name="T26" fmla="*/ 631518 w 212"/>
                <a:gd name="T27" fmla="*/ 610362 h 300"/>
                <a:gd name="T28" fmla="*/ 567232 w 212"/>
                <a:gd name="T29" fmla="*/ 704554 h 300"/>
                <a:gd name="T30" fmla="*/ 457567 w 212"/>
                <a:gd name="T31" fmla="*/ 1130300 h 300"/>
                <a:gd name="T32" fmla="*/ 162607 w 212"/>
                <a:gd name="T33" fmla="*/ 535009 h 3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2" h="300">
                  <a:moveTo>
                    <a:pt x="43" y="142"/>
                  </a:moveTo>
                  <a:cubicBezTo>
                    <a:pt x="40" y="142"/>
                    <a:pt x="37" y="142"/>
                    <a:pt x="34" y="142"/>
                  </a:cubicBezTo>
                  <a:cubicBezTo>
                    <a:pt x="21" y="144"/>
                    <a:pt x="10" y="150"/>
                    <a:pt x="1" y="159"/>
                  </a:cubicBezTo>
                  <a:cubicBezTo>
                    <a:pt x="1" y="158"/>
                    <a:pt x="1" y="157"/>
                    <a:pt x="1" y="156"/>
                  </a:cubicBezTo>
                  <a:cubicBezTo>
                    <a:pt x="1" y="155"/>
                    <a:pt x="1" y="155"/>
                    <a:pt x="1" y="155"/>
                  </a:cubicBezTo>
                  <a:cubicBezTo>
                    <a:pt x="0" y="152"/>
                    <a:pt x="0" y="150"/>
                    <a:pt x="0" y="148"/>
                  </a:cubicBezTo>
                  <a:cubicBezTo>
                    <a:pt x="0" y="146"/>
                    <a:pt x="0" y="146"/>
                    <a:pt x="0" y="146"/>
                  </a:cubicBezTo>
                  <a:cubicBezTo>
                    <a:pt x="0" y="143"/>
                    <a:pt x="0" y="141"/>
                    <a:pt x="0" y="139"/>
                  </a:cubicBezTo>
                  <a:cubicBezTo>
                    <a:pt x="0" y="62"/>
                    <a:pt x="45" y="0"/>
                    <a:pt x="101" y="0"/>
                  </a:cubicBezTo>
                  <a:cubicBezTo>
                    <a:pt x="147" y="0"/>
                    <a:pt x="189" y="45"/>
                    <a:pt x="199" y="107"/>
                  </a:cubicBezTo>
                  <a:cubicBezTo>
                    <a:pt x="200" y="108"/>
                    <a:pt x="200" y="108"/>
                    <a:pt x="200" y="108"/>
                  </a:cubicBezTo>
                  <a:cubicBezTo>
                    <a:pt x="200" y="109"/>
                    <a:pt x="200" y="109"/>
                    <a:pt x="200" y="109"/>
                  </a:cubicBezTo>
                  <a:cubicBezTo>
                    <a:pt x="201" y="111"/>
                    <a:pt x="212" y="154"/>
                    <a:pt x="181" y="210"/>
                  </a:cubicBezTo>
                  <a:cubicBezTo>
                    <a:pt x="181" y="208"/>
                    <a:pt x="167" y="164"/>
                    <a:pt x="167" y="162"/>
                  </a:cubicBezTo>
                  <a:cubicBezTo>
                    <a:pt x="168" y="168"/>
                    <a:pt x="154" y="181"/>
                    <a:pt x="150" y="187"/>
                  </a:cubicBezTo>
                  <a:cubicBezTo>
                    <a:pt x="137" y="210"/>
                    <a:pt x="126" y="275"/>
                    <a:pt x="121" y="300"/>
                  </a:cubicBezTo>
                  <a:cubicBezTo>
                    <a:pt x="121" y="300"/>
                    <a:pt x="94" y="134"/>
                    <a:pt x="43" y="142"/>
                  </a:cubicBezTo>
                  <a:close/>
                </a:path>
              </a:pathLst>
            </a:custGeom>
            <a:solidFill>
              <a:srgbClr val="FBB03B"/>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sz="2400" dirty="0">
                <a:latin typeface="+mn-ea"/>
                <a:cs typeface="+mn-ea"/>
              </a:endParaRPr>
            </a:p>
          </p:txBody>
        </p:sp>
        <p:sp>
          <p:nvSpPr>
            <p:cNvPr id="9" name="Freeform 107"/>
            <p:cNvSpPr/>
            <p:nvPr/>
          </p:nvSpPr>
          <p:spPr bwMode="auto">
            <a:xfrm rot="2700000" flipH="1">
              <a:off x="6219230" y="2554544"/>
              <a:ext cx="183510" cy="293579"/>
            </a:xfrm>
            <a:custGeom>
              <a:avLst/>
              <a:gdLst>
                <a:gd name="T0" fmla="*/ 587375 w 312"/>
                <a:gd name="T1" fmla="*/ 0 h 495"/>
                <a:gd name="T2" fmla="*/ 1174750 w 312"/>
                <a:gd name="T3" fmla="*/ 597631 h 495"/>
                <a:gd name="T4" fmla="*/ 1174750 w 312"/>
                <a:gd name="T5" fmla="*/ 612666 h 495"/>
                <a:gd name="T6" fmla="*/ 1174750 w 312"/>
                <a:gd name="T7" fmla="*/ 612666 h 495"/>
                <a:gd name="T8" fmla="*/ 798228 w 312"/>
                <a:gd name="T9" fmla="*/ 1804170 h 495"/>
                <a:gd name="T10" fmla="*/ 779401 w 312"/>
                <a:gd name="T11" fmla="*/ 1826722 h 495"/>
                <a:gd name="T12" fmla="*/ 779401 w 312"/>
                <a:gd name="T13" fmla="*/ 1826722 h 495"/>
                <a:gd name="T14" fmla="*/ 779401 w 312"/>
                <a:gd name="T15" fmla="*/ 1826722 h 495"/>
                <a:gd name="T16" fmla="*/ 692801 w 312"/>
                <a:gd name="T17" fmla="*/ 1860550 h 495"/>
                <a:gd name="T18" fmla="*/ 579845 w 312"/>
                <a:gd name="T19" fmla="*/ 1762824 h 495"/>
                <a:gd name="T20" fmla="*/ 587375 w 312"/>
                <a:gd name="T21" fmla="*/ 1740272 h 495"/>
                <a:gd name="T22" fmla="*/ 587375 w 312"/>
                <a:gd name="T23" fmla="*/ 1740272 h 495"/>
                <a:gd name="T24" fmla="*/ 621262 w 312"/>
                <a:gd name="T25" fmla="*/ 1559855 h 495"/>
                <a:gd name="T26" fmla="*/ 459357 w 312"/>
                <a:gd name="T27" fmla="*/ 1168952 h 495"/>
                <a:gd name="T28" fmla="*/ 459357 w 312"/>
                <a:gd name="T29" fmla="*/ 1165193 h 495"/>
                <a:gd name="T30" fmla="*/ 158139 w 312"/>
                <a:gd name="T31" fmla="*/ 992293 h 495"/>
                <a:gd name="T32" fmla="*/ 0 w 312"/>
                <a:gd name="T33" fmla="*/ 590114 h 495"/>
                <a:gd name="T34" fmla="*/ 587375 w 312"/>
                <a:gd name="T35" fmla="*/ 0 h 49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connsiteX0" fmla="*/ 5000 w 10000"/>
                <a:gd name="connsiteY0" fmla="*/ 0 h 10000"/>
                <a:gd name="connsiteX1" fmla="*/ 10000 w 10000"/>
                <a:gd name="connsiteY1" fmla="*/ 3212 h 10000"/>
                <a:gd name="connsiteX2" fmla="*/ 10000 w 10000"/>
                <a:gd name="connsiteY2" fmla="*/ 3293 h 10000"/>
                <a:gd name="connsiteX3" fmla="*/ 10000 w 10000"/>
                <a:gd name="connsiteY3" fmla="*/ 3293 h 10000"/>
                <a:gd name="connsiteX4" fmla="*/ 6795 w 10000"/>
                <a:gd name="connsiteY4" fmla="*/ 9697 h 10000"/>
                <a:gd name="connsiteX5" fmla="*/ 6635 w 10000"/>
                <a:gd name="connsiteY5" fmla="*/ 9818 h 10000"/>
                <a:gd name="connsiteX6" fmla="*/ 6635 w 10000"/>
                <a:gd name="connsiteY6" fmla="*/ 9818 h 10000"/>
                <a:gd name="connsiteX7" fmla="*/ 6635 w 10000"/>
                <a:gd name="connsiteY7" fmla="*/ 9818 h 10000"/>
                <a:gd name="connsiteX8" fmla="*/ 5897 w 10000"/>
                <a:gd name="connsiteY8" fmla="*/ 10000 h 10000"/>
                <a:gd name="connsiteX9" fmla="*/ 4936 w 10000"/>
                <a:gd name="connsiteY9" fmla="*/ 9475 h 10000"/>
                <a:gd name="connsiteX10" fmla="*/ 5000 w 10000"/>
                <a:gd name="connsiteY10" fmla="*/ 9354 h 10000"/>
                <a:gd name="connsiteX11" fmla="*/ 5288 w 10000"/>
                <a:gd name="connsiteY11" fmla="*/ 8384 h 10000"/>
                <a:gd name="connsiteX12" fmla="*/ 3910 w 10000"/>
                <a:gd name="connsiteY12" fmla="*/ 6283 h 10000"/>
                <a:gd name="connsiteX13" fmla="*/ 3910 w 10000"/>
                <a:gd name="connsiteY13" fmla="*/ 6263 h 10000"/>
                <a:gd name="connsiteX14" fmla="*/ 1346 w 10000"/>
                <a:gd name="connsiteY14" fmla="*/ 5333 h 10000"/>
                <a:gd name="connsiteX15" fmla="*/ 0 w 10000"/>
                <a:gd name="connsiteY15" fmla="*/ 3172 h 10000"/>
                <a:gd name="connsiteX16" fmla="*/ 5000 w 10000"/>
                <a:gd name="connsiteY16" fmla="*/ 0 h 10000"/>
                <a:gd name="connsiteX0-1" fmla="*/ 5000 w 10000"/>
                <a:gd name="connsiteY0-2" fmla="*/ 0 h 10000"/>
                <a:gd name="connsiteX1-3" fmla="*/ 10000 w 10000"/>
                <a:gd name="connsiteY1-4" fmla="*/ 3212 h 10000"/>
                <a:gd name="connsiteX2-5" fmla="*/ 10000 w 10000"/>
                <a:gd name="connsiteY2-6" fmla="*/ 3293 h 10000"/>
                <a:gd name="connsiteX3-7" fmla="*/ 10000 w 10000"/>
                <a:gd name="connsiteY3-8" fmla="*/ 3293 h 10000"/>
                <a:gd name="connsiteX4-9" fmla="*/ 6795 w 10000"/>
                <a:gd name="connsiteY4-10" fmla="*/ 9697 h 10000"/>
                <a:gd name="connsiteX5-11" fmla="*/ 6635 w 10000"/>
                <a:gd name="connsiteY5-12" fmla="*/ 9818 h 10000"/>
                <a:gd name="connsiteX6-13" fmla="*/ 6635 w 10000"/>
                <a:gd name="connsiteY6-14" fmla="*/ 9818 h 10000"/>
                <a:gd name="connsiteX7-15" fmla="*/ 6635 w 10000"/>
                <a:gd name="connsiteY7-16" fmla="*/ 9818 h 10000"/>
                <a:gd name="connsiteX8-17" fmla="*/ 5897 w 10000"/>
                <a:gd name="connsiteY8-18" fmla="*/ 10000 h 10000"/>
                <a:gd name="connsiteX9-19" fmla="*/ 4936 w 10000"/>
                <a:gd name="connsiteY9-20" fmla="*/ 9475 h 10000"/>
                <a:gd name="connsiteX10-21" fmla="*/ 5288 w 10000"/>
                <a:gd name="connsiteY10-22" fmla="*/ 8384 h 10000"/>
                <a:gd name="connsiteX11-23" fmla="*/ 3910 w 10000"/>
                <a:gd name="connsiteY11-24" fmla="*/ 6283 h 10000"/>
                <a:gd name="connsiteX12-25" fmla="*/ 3910 w 10000"/>
                <a:gd name="connsiteY12-26" fmla="*/ 6263 h 10000"/>
                <a:gd name="connsiteX13-27" fmla="*/ 1346 w 10000"/>
                <a:gd name="connsiteY13-28" fmla="*/ 5333 h 10000"/>
                <a:gd name="connsiteX14-29" fmla="*/ 0 w 10000"/>
                <a:gd name="connsiteY14-30" fmla="*/ 3172 h 10000"/>
                <a:gd name="connsiteX15-31" fmla="*/ 5000 w 10000"/>
                <a:gd name="connsiteY15-32" fmla="*/ 0 h 10000"/>
                <a:gd name="connsiteX0-33" fmla="*/ 5000 w 10000"/>
                <a:gd name="connsiteY0-34" fmla="*/ 0 h 10086"/>
                <a:gd name="connsiteX1-35" fmla="*/ 10000 w 10000"/>
                <a:gd name="connsiteY1-36" fmla="*/ 3212 h 10086"/>
                <a:gd name="connsiteX2-37" fmla="*/ 10000 w 10000"/>
                <a:gd name="connsiteY2-38" fmla="*/ 3293 h 10086"/>
                <a:gd name="connsiteX3-39" fmla="*/ 10000 w 10000"/>
                <a:gd name="connsiteY3-40" fmla="*/ 3293 h 10086"/>
                <a:gd name="connsiteX4-41" fmla="*/ 6795 w 10000"/>
                <a:gd name="connsiteY4-42" fmla="*/ 9697 h 10086"/>
                <a:gd name="connsiteX5-43" fmla="*/ 6635 w 10000"/>
                <a:gd name="connsiteY5-44" fmla="*/ 9818 h 10086"/>
                <a:gd name="connsiteX6-45" fmla="*/ 6635 w 10000"/>
                <a:gd name="connsiteY6-46" fmla="*/ 9818 h 10086"/>
                <a:gd name="connsiteX7-47" fmla="*/ 6635 w 10000"/>
                <a:gd name="connsiteY7-48" fmla="*/ 9818 h 10086"/>
                <a:gd name="connsiteX8-49" fmla="*/ 5897 w 10000"/>
                <a:gd name="connsiteY8-50" fmla="*/ 10000 h 10086"/>
                <a:gd name="connsiteX9-51" fmla="*/ 5288 w 10000"/>
                <a:gd name="connsiteY9-52" fmla="*/ 8384 h 10086"/>
                <a:gd name="connsiteX10-53" fmla="*/ 3910 w 10000"/>
                <a:gd name="connsiteY10-54" fmla="*/ 6283 h 10086"/>
                <a:gd name="connsiteX11-55" fmla="*/ 3910 w 10000"/>
                <a:gd name="connsiteY11-56" fmla="*/ 6263 h 10086"/>
                <a:gd name="connsiteX12-57" fmla="*/ 1346 w 10000"/>
                <a:gd name="connsiteY12-58" fmla="*/ 5333 h 10086"/>
                <a:gd name="connsiteX13-59" fmla="*/ 0 w 10000"/>
                <a:gd name="connsiteY13-60" fmla="*/ 3172 h 10086"/>
                <a:gd name="connsiteX14-61" fmla="*/ 5000 w 10000"/>
                <a:gd name="connsiteY14-62" fmla="*/ 0 h 1008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Lst>
              <a:rect l="l" t="t" r="r" b="b"/>
              <a:pathLst>
                <a:path w="10000" h="10086">
                  <a:moveTo>
                    <a:pt x="5000" y="0"/>
                  </a:moveTo>
                  <a:cubicBezTo>
                    <a:pt x="7756" y="0"/>
                    <a:pt x="10000" y="1455"/>
                    <a:pt x="10000" y="3212"/>
                  </a:cubicBezTo>
                  <a:lnTo>
                    <a:pt x="10000" y="3293"/>
                  </a:lnTo>
                  <a:lnTo>
                    <a:pt x="10000" y="3293"/>
                  </a:lnTo>
                  <a:cubicBezTo>
                    <a:pt x="10000" y="5717"/>
                    <a:pt x="8814" y="7859"/>
                    <a:pt x="6795" y="9697"/>
                  </a:cubicBezTo>
                  <a:cubicBezTo>
                    <a:pt x="6731" y="9737"/>
                    <a:pt x="6699" y="9778"/>
                    <a:pt x="6635" y="9818"/>
                  </a:cubicBezTo>
                  <a:lnTo>
                    <a:pt x="6635" y="9818"/>
                  </a:lnTo>
                  <a:lnTo>
                    <a:pt x="6635" y="9818"/>
                  </a:lnTo>
                  <a:cubicBezTo>
                    <a:pt x="6442" y="9919"/>
                    <a:pt x="6121" y="10239"/>
                    <a:pt x="5897" y="10000"/>
                  </a:cubicBezTo>
                  <a:cubicBezTo>
                    <a:pt x="5673" y="9761"/>
                    <a:pt x="5619" y="9003"/>
                    <a:pt x="5288" y="8384"/>
                  </a:cubicBezTo>
                  <a:cubicBezTo>
                    <a:pt x="5064" y="7556"/>
                    <a:pt x="4744" y="6848"/>
                    <a:pt x="3910" y="6283"/>
                  </a:cubicBezTo>
                  <a:lnTo>
                    <a:pt x="3910" y="6263"/>
                  </a:lnTo>
                  <a:cubicBezTo>
                    <a:pt x="3237" y="5818"/>
                    <a:pt x="2340" y="5475"/>
                    <a:pt x="1346" y="5333"/>
                  </a:cubicBezTo>
                  <a:cubicBezTo>
                    <a:pt x="513" y="4768"/>
                    <a:pt x="0" y="4000"/>
                    <a:pt x="0" y="3172"/>
                  </a:cubicBezTo>
                  <a:cubicBezTo>
                    <a:pt x="0" y="1414"/>
                    <a:pt x="2244" y="0"/>
                    <a:pt x="5000" y="0"/>
                  </a:cubicBezTo>
                  <a:close/>
                </a:path>
              </a:pathLst>
            </a:custGeom>
            <a:solidFill>
              <a:schemeClr val="bg1">
                <a:alpha val="73000"/>
              </a:schemeClr>
            </a:solidFill>
            <a:ln>
              <a:noFill/>
            </a:ln>
          </p:spPr>
          <p:txBody>
            <a:bodyPr/>
            <a:lstStyle/>
            <a:p>
              <a:endParaRPr lang="en-US" sz="2400" dirty="0">
                <a:latin typeface="+mn-ea"/>
                <a:cs typeface="+mn-ea"/>
              </a:endParaRPr>
            </a:p>
          </p:txBody>
        </p:sp>
        <p:sp>
          <p:nvSpPr>
            <p:cNvPr id="10" name="Freeform 107"/>
            <p:cNvSpPr/>
            <p:nvPr/>
          </p:nvSpPr>
          <p:spPr bwMode="auto">
            <a:xfrm rot="2700000">
              <a:off x="6369742" y="2705056"/>
              <a:ext cx="183510" cy="293579"/>
            </a:xfrm>
            <a:custGeom>
              <a:avLst/>
              <a:gdLst>
                <a:gd name="T0" fmla="*/ 587375 w 312"/>
                <a:gd name="T1" fmla="*/ 0 h 495"/>
                <a:gd name="T2" fmla="*/ 1174750 w 312"/>
                <a:gd name="T3" fmla="*/ 597631 h 495"/>
                <a:gd name="T4" fmla="*/ 1174750 w 312"/>
                <a:gd name="T5" fmla="*/ 612666 h 495"/>
                <a:gd name="T6" fmla="*/ 1174750 w 312"/>
                <a:gd name="T7" fmla="*/ 612666 h 495"/>
                <a:gd name="T8" fmla="*/ 798228 w 312"/>
                <a:gd name="T9" fmla="*/ 1804170 h 495"/>
                <a:gd name="T10" fmla="*/ 779401 w 312"/>
                <a:gd name="T11" fmla="*/ 1826722 h 495"/>
                <a:gd name="T12" fmla="*/ 779401 w 312"/>
                <a:gd name="T13" fmla="*/ 1826722 h 495"/>
                <a:gd name="T14" fmla="*/ 779401 w 312"/>
                <a:gd name="T15" fmla="*/ 1826722 h 495"/>
                <a:gd name="T16" fmla="*/ 692801 w 312"/>
                <a:gd name="T17" fmla="*/ 1860550 h 495"/>
                <a:gd name="T18" fmla="*/ 579845 w 312"/>
                <a:gd name="T19" fmla="*/ 1762824 h 495"/>
                <a:gd name="T20" fmla="*/ 587375 w 312"/>
                <a:gd name="T21" fmla="*/ 1740272 h 495"/>
                <a:gd name="T22" fmla="*/ 587375 w 312"/>
                <a:gd name="T23" fmla="*/ 1740272 h 495"/>
                <a:gd name="T24" fmla="*/ 621262 w 312"/>
                <a:gd name="T25" fmla="*/ 1559855 h 495"/>
                <a:gd name="T26" fmla="*/ 459357 w 312"/>
                <a:gd name="T27" fmla="*/ 1168952 h 495"/>
                <a:gd name="T28" fmla="*/ 459357 w 312"/>
                <a:gd name="T29" fmla="*/ 1165193 h 495"/>
                <a:gd name="T30" fmla="*/ 158139 w 312"/>
                <a:gd name="T31" fmla="*/ 992293 h 495"/>
                <a:gd name="T32" fmla="*/ 0 w 312"/>
                <a:gd name="T33" fmla="*/ 590114 h 495"/>
                <a:gd name="T34" fmla="*/ 587375 w 312"/>
                <a:gd name="T35" fmla="*/ 0 h 49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connsiteX0" fmla="*/ 5000 w 10000"/>
                <a:gd name="connsiteY0" fmla="*/ 0 h 10000"/>
                <a:gd name="connsiteX1" fmla="*/ 10000 w 10000"/>
                <a:gd name="connsiteY1" fmla="*/ 3212 h 10000"/>
                <a:gd name="connsiteX2" fmla="*/ 10000 w 10000"/>
                <a:gd name="connsiteY2" fmla="*/ 3293 h 10000"/>
                <a:gd name="connsiteX3" fmla="*/ 10000 w 10000"/>
                <a:gd name="connsiteY3" fmla="*/ 3293 h 10000"/>
                <a:gd name="connsiteX4" fmla="*/ 6795 w 10000"/>
                <a:gd name="connsiteY4" fmla="*/ 9697 h 10000"/>
                <a:gd name="connsiteX5" fmla="*/ 6635 w 10000"/>
                <a:gd name="connsiteY5" fmla="*/ 9818 h 10000"/>
                <a:gd name="connsiteX6" fmla="*/ 6635 w 10000"/>
                <a:gd name="connsiteY6" fmla="*/ 9818 h 10000"/>
                <a:gd name="connsiteX7" fmla="*/ 6635 w 10000"/>
                <a:gd name="connsiteY7" fmla="*/ 9818 h 10000"/>
                <a:gd name="connsiteX8" fmla="*/ 5897 w 10000"/>
                <a:gd name="connsiteY8" fmla="*/ 10000 h 10000"/>
                <a:gd name="connsiteX9" fmla="*/ 4936 w 10000"/>
                <a:gd name="connsiteY9" fmla="*/ 9475 h 10000"/>
                <a:gd name="connsiteX10" fmla="*/ 5000 w 10000"/>
                <a:gd name="connsiteY10" fmla="*/ 9354 h 10000"/>
                <a:gd name="connsiteX11" fmla="*/ 5288 w 10000"/>
                <a:gd name="connsiteY11" fmla="*/ 8384 h 10000"/>
                <a:gd name="connsiteX12" fmla="*/ 3910 w 10000"/>
                <a:gd name="connsiteY12" fmla="*/ 6283 h 10000"/>
                <a:gd name="connsiteX13" fmla="*/ 3910 w 10000"/>
                <a:gd name="connsiteY13" fmla="*/ 6263 h 10000"/>
                <a:gd name="connsiteX14" fmla="*/ 1346 w 10000"/>
                <a:gd name="connsiteY14" fmla="*/ 5333 h 10000"/>
                <a:gd name="connsiteX15" fmla="*/ 0 w 10000"/>
                <a:gd name="connsiteY15" fmla="*/ 3172 h 10000"/>
                <a:gd name="connsiteX16" fmla="*/ 5000 w 10000"/>
                <a:gd name="connsiteY16" fmla="*/ 0 h 10000"/>
                <a:gd name="connsiteX0-1" fmla="*/ 5000 w 10000"/>
                <a:gd name="connsiteY0-2" fmla="*/ 0 h 10000"/>
                <a:gd name="connsiteX1-3" fmla="*/ 10000 w 10000"/>
                <a:gd name="connsiteY1-4" fmla="*/ 3212 h 10000"/>
                <a:gd name="connsiteX2-5" fmla="*/ 10000 w 10000"/>
                <a:gd name="connsiteY2-6" fmla="*/ 3293 h 10000"/>
                <a:gd name="connsiteX3-7" fmla="*/ 10000 w 10000"/>
                <a:gd name="connsiteY3-8" fmla="*/ 3293 h 10000"/>
                <a:gd name="connsiteX4-9" fmla="*/ 6795 w 10000"/>
                <a:gd name="connsiteY4-10" fmla="*/ 9697 h 10000"/>
                <a:gd name="connsiteX5-11" fmla="*/ 6635 w 10000"/>
                <a:gd name="connsiteY5-12" fmla="*/ 9818 h 10000"/>
                <a:gd name="connsiteX6-13" fmla="*/ 6635 w 10000"/>
                <a:gd name="connsiteY6-14" fmla="*/ 9818 h 10000"/>
                <a:gd name="connsiteX7-15" fmla="*/ 6635 w 10000"/>
                <a:gd name="connsiteY7-16" fmla="*/ 9818 h 10000"/>
                <a:gd name="connsiteX8-17" fmla="*/ 5897 w 10000"/>
                <a:gd name="connsiteY8-18" fmla="*/ 10000 h 10000"/>
                <a:gd name="connsiteX9-19" fmla="*/ 4936 w 10000"/>
                <a:gd name="connsiteY9-20" fmla="*/ 9475 h 10000"/>
                <a:gd name="connsiteX10-21" fmla="*/ 5288 w 10000"/>
                <a:gd name="connsiteY10-22" fmla="*/ 8384 h 10000"/>
                <a:gd name="connsiteX11-23" fmla="*/ 3910 w 10000"/>
                <a:gd name="connsiteY11-24" fmla="*/ 6283 h 10000"/>
                <a:gd name="connsiteX12-25" fmla="*/ 3910 w 10000"/>
                <a:gd name="connsiteY12-26" fmla="*/ 6263 h 10000"/>
                <a:gd name="connsiteX13-27" fmla="*/ 1346 w 10000"/>
                <a:gd name="connsiteY13-28" fmla="*/ 5333 h 10000"/>
                <a:gd name="connsiteX14-29" fmla="*/ 0 w 10000"/>
                <a:gd name="connsiteY14-30" fmla="*/ 3172 h 10000"/>
                <a:gd name="connsiteX15-31" fmla="*/ 5000 w 10000"/>
                <a:gd name="connsiteY15-32" fmla="*/ 0 h 10000"/>
                <a:gd name="connsiteX0-33" fmla="*/ 5000 w 10000"/>
                <a:gd name="connsiteY0-34" fmla="*/ 0 h 10086"/>
                <a:gd name="connsiteX1-35" fmla="*/ 10000 w 10000"/>
                <a:gd name="connsiteY1-36" fmla="*/ 3212 h 10086"/>
                <a:gd name="connsiteX2-37" fmla="*/ 10000 w 10000"/>
                <a:gd name="connsiteY2-38" fmla="*/ 3293 h 10086"/>
                <a:gd name="connsiteX3-39" fmla="*/ 10000 w 10000"/>
                <a:gd name="connsiteY3-40" fmla="*/ 3293 h 10086"/>
                <a:gd name="connsiteX4-41" fmla="*/ 6795 w 10000"/>
                <a:gd name="connsiteY4-42" fmla="*/ 9697 h 10086"/>
                <a:gd name="connsiteX5-43" fmla="*/ 6635 w 10000"/>
                <a:gd name="connsiteY5-44" fmla="*/ 9818 h 10086"/>
                <a:gd name="connsiteX6-45" fmla="*/ 6635 w 10000"/>
                <a:gd name="connsiteY6-46" fmla="*/ 9818 h 10086"/>
                <a:gd name="connsiteX7-47" fmla="*/ 6635 w 10000"/>
                <a:gd name="connsiteY7-48" fmla="*/ 9818 h 10086"/>
                <a:gd name="connsiteX8-49" fmla="*/ 5897 w 10000"/>
                <a:gd name="connsiteY8-50" fmla="*/ 10000 h 10086"/>
                <a:gd name="connsiteX9-51" fmla="*/ 5288 w 10000"/>
                <a:gd name="connsiteY9-52" fmla="*/ 8384 h 10086"/>
                <a:gd name="connsiteX10-53" fmla="*/ 3910 w 10000"/>
                <a:gd name="connsiteY10-54" fmla="*/ 6283 h 10086"/>
                <a:gd name="connsiteX11-55" fmla="*/ 3910 w 10000"/>
                <a:gd name="connsiteY11-56" fmla="*/ 6263 h 10086"/>
                <a:gd name="connsiteX12-57" fmla="*/ 1346 w 10000"/>
                <a:gd name="connsiteY12-58" fmla="*/ 5333 h 10086"/>
                <a:gd name="connsiteX13-59" fmla="*/ 0 w 10000"/>
                <a:gd name="connsiteY13-60" fmla="*/ 3172 h 10086"/>
                <a:gd name="connsiteX14-61" fmla="*/ 5000 w 10000"/>
                <a:gd name="connsiteY14-62" fmla="*/ 0 h 1008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Lst>
              <a:rect l="l" t="t" r="r" b="b"/>
              <a:pathLst>
                <a:path w="10000" h="10086">
                  <a:moveTo>
                    <a:pt x="5000" y="0"/>
                  </a:moveTo>
                  <a:cubicBezTo>
                    <a:pt x="7756" y="0"/>
                    <a:pt x="10000" y="1455"/>
                    <a:pt x="10000" y="3212"/>
                  </a:cubicBezTo>
                  <a:lnTo>
                    <a:pt x="10000" y="3293"/>
                  </a:lnTo>
                  <a:lnTo>
                    <a:pt x="10000" y="3293"/>
                  </a:lnTo>
                  <a:cubicBezTo>
                    <a:pt x="10000" y="5717"/>
                    <a:pt x="8814" y="7859"/>
                    <a:pt x="6795" y="9697"/>
                  </a:cubicBezTo>
                  <a:cubicBezTo>
                    <a:pt x="6731" y="9737"/>
                    <a:pt x="6699" y="9778"/>
                    <a:pt x="6635" y="9818"/>
                  </a:cubicBezTo>
                  <a:lnTo>
                    <a:pt x="6635" y="9818"/>
                  </a:lnTo>
                  <a:lnTo>
                    <a:pt x="6635" y="9818"/>
                  </a:lnTo>
                  <a:cubicBezTo>
                    <a:pt x="6442" y="9919"/>
                    <a:pt x="6121" y="10239"/>
                    <a:pt x="5897" y="10000"/>
                  </a:cubicBezTo>
                  <a:cubicBezTo>
                    <a:pt x="5673" y="9761"/>
                    <a:pt x="5619" y="9003"/>
                    <a:pt x="5288" y="8384"/>
                  </a:cubicBezTo>
                  <a:cubicBezTo>
                    <a:pt x="5064" y="7556"/>
                    <a:pt x="4744" y="6848"/>
                    <a:pt x="3910" y="6283"/>
                  </a:cubicBezTo>
                  <a:lnTo>
                    <a:pt x="3910" y="6263"/>
                  </a:lnTo>
                  <a:cubicBezTo>
                    <a:pt x="3237" y="5818"/>
                    <a:pt x="2340" y="5475"/>
                    <a:pt x="1346" y="5333"/>
                  </a:cubicBezTo>
                  <a:cubicBezTo>
                    <a:pt x="513" y="4768"/>
                    <a:pt x="0" y="4000"/>
                    <a:pt x="0" y="3172"/>
                  </a:cubicBezTo>
                  <a:cubicBezTo>
                    <a:pt x="0" y="1414"/>
                    <a:pt x="2244" y="0"/>
                    <a:pt x="5000" y="0"/>
                  </a:cubicBezTo>
                  <a:close/>
                </a:path>
              </a:pathLst>
            </a:custGeom>
            <a:solidFill>
              <a:schemeClr val="bg1">
                <a:alpha val="73000"/>
              </a:schemeClr>
            </a:solidFill>
            <a:ln>
              <a:noFill/>
            </a:ln>
          </p:spPr>
          <p:txBody>
            <a:bodyPr/>
            <a:lstStyle/>
            <a:p>
              <a:endParaRPr lang="en-US" sz="2400" dirty="0">
                <a:latin typeface="+mn-ea"/>
                <a:cs typeface="+mn-ea"/>
              </a:endParaRPr>
            </a:p>
          </p:txBody>
        </p:sp>
        <p:sp>
          <p:nvSpPr>
            <p:cNvPr id="11" name="Freeform 108"/>
            <p:cNvSpPr/>
            <p:nvPr/>
          </p:nvSpPr>
          <p:spPr bwMode="auto">
            <a:xfrm rot="2700000">
              <a:off x="6407803" y="2259335"/>
              <a:ext cx="350653" cy="642255"/>
            </a:xfrm>
            <a:custGeom>
              <a:avLst/>
              <a:gdLst>
                <a:gd name="T0" fmla="*/ 1122363 w 596"/>
                <a:gd name="T1" fmla="*/ 4105275 h 1092"/>
                <a:gd name="T2" fmla="*/ 598844 w 596"/>
                <a:gd name="T3" fmla="*/ 4105275 h 1092"/>
                <a:gd name="T4" fmla="*/ 79093 w 596"/>
                <a:gd name="T5" fmla="*/ 1928577 h 1092"/>
                <a:gd name="T6" fmla="*/ 1122363 w 596"/>
                <a:gd name="T7" fmla="*/ 0 h 1092"/>
                <a:gd name="T8" fmla="*/ 1126129 w 596"/>
                <a:gd name="T9" fmla="*/ 0 h 1092"/>
                <a:gd name="T10" fmla="*/ 2165632 w 596"/>
                <a:gd name="T11" fmla="*/ 1928577 h 1092"/>
                <a:gd name="T12" fmla="*/ 1645881 w 596"/>
                <a:gd name="T13" fmla="*/ 4105275 h 1092"/>
                <a:gd name="T14" fmla="*/ 1122363 w 596"/>
                <a:gd name="T15" fmla="*/ 4105275 h 109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6" h="1092">
                  <a:moveTo>
                    <a:pt x="298" y="1092"/>
                  </a:moveTo>
                  <a:cubicBezTo>
                    <a:pt x="159" y="1092"/>
                    <a:pt x="159" y="1092"/>
                    <a:pt x="159" y="1092"/>
                  </a:cubicBezTo>
                  <a:cubicBezTo>
                    <a:pt x="31" y="824"/>
                    <a:pt x="21" y="513"/>
                    <a:pt x="21" y="513"/>
                  </a:cubicBezTo>
                  <a:cubicBezTo>
                    <a:pt x="0" y="212"/>
                    <a:pt x="298" y="0"/>
                    <a:pt x="298" y="0"/>
                  </a:cubicBezTo>
                  <a:cubicBezTo>
                    <a:pt x="299" y="0"/>
                    <a:pt x="299" y="0"/>
                    <a:pt x="299" y="0"/>
                  </a:cubicBezTo>
                  <a:cubicBezTo>
                    <a:pt x="299" y="0"/>
                    <a:pt x="596" y="212"/>
                    <a:pt x="575" y="513"/>
                  </a:cubicBezTo>
                  <a:cubicBezTo>
                    <a:pt x="575" y="513"/>
                    <a:pt x="566" y="824"/>
                    <a:pt x="437" y="1092"/>
                  </a:cubicBezTo>
                  <a:lnTo>
                    <a:pt x="298" y="1092"/>
                  </a:lnTo>
                  <a:close/>
                </a:path>
              </a:pathLst>
            </a:custGeom>
            <a:solidFill>
              <a:srgbClr val="87B0C7"/>
            </a:solidFill>
            <a:ln>
              <a:noFill/>
            </a:ln>
          </p:spPr>
          <p:txBody>
            <a:bodyPr/>
            <a:lstStyle/>
            <a:p>
              <a:endParaRPr lang="en-US" sz="2400" dirty="0">
                <a:latin typeface="+mn-ea"/>
                <a:cs typeface="+mn-ea"/>
              </a:endParaRPr>
            </a:p>
          </p:txBody>
        </p:sp>
        <p:sp>
          <p:nvSpPr>
            <p:cNvPr id="12" name="Oval 113"/>
            <p:cNvSpPr>
              <a:spLocks noChangeArrowheads="1"/>
            </p:cNvSpPr>
            <p:nvPr/>
          </p:nvSpPr>
          <p:spPr bwMode="auto">
            <a:xfrm rot="2700000">
              <a:off x="6568043" y="2481147"/>
              <a:ext cx="117123" cy="114085"/>
            </a:xfrm>
            <a:prstGeom prst="ellipse">
              <a:avLst/>
            </a:prstGeom>
            <a:solidFill>
              <a:schemeClr val="bg1">
                <a:alpha val="77000"/>
              </a:schemeClr>
            </a:solidFill>
            <a:ln>
              <a:noFill/>
            </a:ln>
          </p:spPr>
          <p:txBody>
            <a:bodyPr/>
            <a:lstStyle/>
            <a:p>
              <a:pPr eaLnBrk="1" hangingPunct="1"/>
              <a:endParaRPr lang="en-US" sz="2400" dirty="0">
                <a:latin typeface="+mn-ea"/>
                <a:cs typeface="+mn-ea"/>
              </a:endParaRPr>
            </a:p>
          </p:txBody>
        </p:sp>
        <p:sp>
          <p:nvSpPr>
            <p:cNvPr id="13" name="Oval 116"/>
            <p:cNvSpPr>
              <a:spLocks noChangeArrowheads="1"/>
            </p:cNvSpPr>
            <p:nvPr/>
          </p:nvSpPr>
          <p:spPr bwMode="auto">
            <a:xfrm rot="2700000">
              <a:off x="6500229" y="2593093"/>
              <a:ext cx="70303" cy="72640"/>
            </a:xfrm>
            <a:prstGeom prst="ellipse">
              <a:avLst/>
            </a:prstGeom>
            <a:solidFill>
              <a:schemeClr val="bg1">
                <a:alpha val="77000"/>
              </a:schemeClr>
            </a:solidFill>
            <a:ln>
              <a:noFill/>
            </a:ln>
          </p:spPr>
          <p:txBody>
            <a:bodyPr/>
            <a:lstStyle/>
            <a:p>
              <a:pPr eaLnBrk="1" hangingPunct="1"/>
              <a:endParaRPr lang="en-US" sz="2400" dirty="0">
                <a:latin typeface="+mn-ea"/>
                <a:cs typeface="+mn-ea"/>
              </a:endParaRPr>
            </a:p>
          </p:txBody>
        </p:sp>
        <p:sp>
          <p:nvSpPr>
            <p:cNvPr id="14" name="Oval 119"/>
            <p:cNvSpPr>
              <a:spLocks noChangeArrowheads="1"/>
            </p:cNvSpPr>
            <p:nvPr/>
          </p:nvSpPr>
          <p:spPr bwMode="auto">
            <a:xfrm rot="2700000">
              <a:off x="6447912" y="2674106"/>
              <a:ext cx="43239" cy="42313"/>
            </a:xfrm>
            <a:prstGeom prst="ellipse">
              <a:avLst/>
            </a:prstGeom>
            <a:solidFill>
              <a:schemeClr val="bg1">
                <a:alpha val="77000"/>
              </a:schemeClr>
            </a:solidFill>
            <a:ln>
              <a:noFill/>
            </a:ln>
          </p:spPr>
          <p:txBody>
            <a:bodyPr/>
            <a:lstStyle/>
            <a:p>
              <a:pPr eaLnBrk="1" hangingPunct="1"/>
              <a:endParaRPr lang="en-US" sz="2400" dirty="0">
                <a:latin typeface="+mn-ea"/>
                <a:cs typeface="+mn-ea"/>
              </a:endParaRPr>
            </a:p>
          </p:txBody>
        </p:sp>
        <p:sp>
          <p:nvSpPr>
            <p:cNvPr id="15" name="Rectangle 27"/>
            <p:cNvSpPr/>
            <p:nvPr/>
          </p:nvSpPr>
          <p:spPr>
            <a:xfrm rot="2700000">
              <a:off x="6301683" y="2797997"/>
              <a:ext cx="71523" cy="43830"/>
            </a:xfrm>
            <a:prstGeom prst="rect">
              <a:avLst/>
            </a:prstGeom>
            <a:solidFill>
              <a:schemeClr val="bg1">
                <a:alpha val="73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2400" dirty="0">
                <a:latin typeface="+mn-ea"/>
                <a:cs typeface="+mn-ea"/>
              </a:endParaRPr>
            </a:p>
          </p:txBody>
        </p:sp>
      </p:grpSp>
      <p:grpSp>
        <p:nvGrpSpPr>
          <p:cNvPr id="16" name="组合 15"/>
          <p:cNvGrpSpPr/>
          <p:nvPr/>
        </p:nvGrpSpPr>
        <p:grpSpPr>
          <a:xfrm>
            <a:off x="3701944" y="2310659"/>
            <a:ext cx="1277515" cy="1277511"/>
            <a:chOff x="304800" y="673100"/>
            <a:chExt cx="4000500" cy="4000500"/>
          </a:xfrm>
          <a:effectLst>
            <a:outerShdw blurRad="444500" dist="254000" dir="8100000" algn="tr" rotWithShape="0">
              <a:prstClr val="black">
                <a:alpha val="50000"/>
              </a:prstClr>
            </a:outerShdw>
          </a:effectLst>
        </p:grpSpPr>
        <p:sp>
          <p:nvSpPr>
            <p:cNvPr id="17" name="同心圆 1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a:defRPr/>
              </a:pPr>
              <a:endParaRPr lang="zh-CN" altLang="en-US" sz="2400" kern="0">
                <a:solidFill>
                  <a:sysClr val="windowText" lastClr="000000"/>
                </a:solidFill>
                <a:latin typeface="+mn-ea"/>
                <a:cs typeface="+mn-ea"/>
              </a:endParaRPr>
            </a:p>
          </p:txBody>
        </p:sp>
        <p:sp>
          <p:nvSpPr>
            <p:cNvPr id="18" name="椭圆 1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a:defRPr/>
              </a:pPr>
              <a:endParaRPr lang="zh-CN" altLang="en-US" sz="2400" kern="0">
                <a:solidFill>
                  <a:sysClr val="window" lastClr="FFFFFF"/>
                </a:solidFill>
                <a:latin typeface="+mn-ea"/>
                <a:cs typeface="+mn-ea"/>
              </a:endParaRPr>
            </a:p>
          </p:txBody>
        </p:sp>
      </p:grpSp>
      <p:grpSp>
        <p:nvGrpSpPr>
          <p:cNvPr id="19" name="Group 30"/>
          <p:cNvGrpSpPr/>
          <p:nvPr/>
        </p:nvGrpSpPr>
        <p:grpSpPr>
          <a:xfrm>
            <a:off x="6401859" y="5112170"/>
            <a:ext cx="423143" cy="371105"/>
            <a:chOff x="3175" y="-1587"/>
            <a:chExt cx="490538" cy="430212"/>
          </a:xfrm>
          <a:solidFill>
            <a:schemeClr val="bg1"/>
          </a:solidFill>
        </p:grpSpPr>
        <p:sp>
          <p:nvSpPr>
            <p:cNvPr id="20" name="Freeform 175"/>
            <p:cNvSpPr>
              <a:spLocks noEditPoints="1"/>
            </p:cNvSpPr>
            <p:nvPr/>
          </p:nvSpPr>
          <p:spPr bwMode="auto">
            <a:xfrm>
              <a:off x="3175" y="-1587"/>
              <a:ext cx="490538" cy="430212"/>
            </a:xfrm>
            <a:custGeom>
              <a:avLst/>
              <a:gdLst>
                <a:gd name="T0" fmla="*/ 128 w 128"/>
                <a:gd name="T1" fmla="*/ 66 h 112"/>
                <a:gd name="T2" fmla="*/ 112 w 128"/>
                <a:gd name="T3" fmla="*/ 6 h 112"/>
                <a:gd name="T4" fmla="*/ 104 w 128"/>
                <a:gd name="T5" fmla="*/ 0 h 112"/>
                <a:gd name="T6" fmla="*/ 64 w 128"/>
                <a:gd name="T7" fmla="*/ 0 h 112"/>
                <a:gd name="T8" fmla="*/ 24 w 128"/>
                <a:gd name="T9" fmla="*/ 0 h 112"/>
                <a:gd name="T10" fmla="*/ 16 w 128"/>
                <a:gd name="T11" fmla="*/ 6 h 112"/>
                <a:gd name="T12" fmla="*/ 0 w 128"/>
                <a:gd name="T13" fmla="*/ 66 h 112"/>
                <a:gd name="T14" fmla="*/ 0 w 128"/>
                <a:gd name="T15" fmla="*/ 68 h 112"/>
                <a:gd name="T16" fmla="*/ 0 w 128"/>
                <a:gd name="T17" fmla="*/ 96 h 112"/>
                <a:gd name="T18" fmla="*/ 16 w 128"/>
                <a:gd name="T19" fmla="*/ 112 h 112"/>
                <a:gd name="T20" fmla="*/ 112 w 128"/>
                <a:gd name="T21" fmla="*/ 112 h 112"/>
                <a:gd name="T22" fmla="*/ 128 w 128"/>
                <a:gd name="T23" fmla="*/ 96 h 112"/>
                <a:gd name="T24" fmla="*/ 128 w 128"/>
                <a:gd name="T25" fmla="*/ 68 h 112"/>
                <a:gd name="T26" fmla="*/ 128 w 128"/>
                <a:gd name="T27" fmla="*/ 66 h 112"/>
                <a:gd name="T28" fmla="*/ 120 w 128"/>
                <a:gd name="T29" fmla="*/ 96 h 112"/>
                <a:gd name="T30" fmla="*/ 112 w 128"/>
                <a:gd name="T31" fmla="*/ 104 h 112"/>
                <a:gd name="T32" fmla="*/ 16 w 128"/>
                <a:gd name="T33" fmla="*/ 104 h 112"/>
                <a:gd name="T34" fmla="*/ 8 w 128"/>
                <a:gd name="T35" fmla="*/ 96 h 112"/>
                <a:gd name="T36" fmla="*/ 8 w 128"/>
                <a:gd name="T37" fmla="*/ 68 h 112"/>
                <a:gd name="T38" fmla="*/ 24 w 128"/>
                <a:gd name="T39" fmla="*/ 8 h 112"/>
                <a:gd name="T40" fmla="*/ 104 w 128"/>
                <a:gd name="T41" fmla="*/ 8 h 112"/>
                <a:gd name="T42" fmla="*/ 120 w 128"/>
                <a:gd name="T43" fmla="*/ 68 h 112"/>
                <a:gd name="T44" fmla="*/ 120 w 128"/>
                <a:gd name="T45" fmla="*/ 9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12">
                  <a:moveTo>
                    <a:pt x="128" y="66"/>
                  </a:moveTo>
                  <a:cubicBezTo>
                    <a:pt x="112" y="6"/>
                    <a:pt x="112" y="6"/>
                    <a:pt x="112" y="6"/>
                  </a:cubicBezTo>
                  <a:cubicBezTo>
                    <a:pt x="111" y="2"/>
                    <a:pt x="108" y="0"/>
                    <a:pt x="104" y="0"/>
                  </a:cubicBezTo>
                  <a:cubicBezTo>
                    <a:pt x="64" y="0"/>
                    <a:pt x="64" y="0"/>
                    <a:pt x="64" y="0"/>
                  </a:cubicBezTo>
                  <a:cubicBezTo>
                    <a:pt x="24" y="0"/>
                    <a:pt x="24" y="0"/>
                    <a:pt x="24" y="0"/>
                  </a:cubicBezTo>
                  <a:cubicBezTo>
                    <a:pt x="20" y="0"/>
                    <a:pt x="17" y="2"/>
                    <a:pt x="16" y="6"/>
                  </a:cubicBezTo>
                  <a:cubicBezTo>
                    <a:pt x="0" y="66"/>
                    <a:pt x="0" y="66"/>
                    <a:pt x="0" y="66"/>
                  </a:cubicBezTo>
                  <a:cubicBezTo>
                    <a:pt x="0" y="67"/>
                    <a:pt x="0" y="67"/>
                    <a:pt x="0" y="68"/>
                  </a:cubicBezTo>
                  <a:cubicBezTo>
                    <a:pt x="0" y="96"/>
                    <a:pt x="0" y="96"/>
                    <a:pt x="0" y="96"/>
                  </a:cubicBezTo>
                  <a:cubicBezTo>
                    <a:pt x="0" y="105"/>
                    <a:pt x="7" y="112"/>
                    <a:pt x="16" y="112"/>
                  </a:cubicBezTo>
                  <a:cubicBezTo>
                    <a:pt x="112" y="112"/>
                    <a:pt x="112" y="112"/>
                    <a:pt x="112" y="112"/>
                  </a:cubicBezTo>
                  <a:cubicBezTo>
                    <a:pt x="121" y="112"/>
                    <a:pt x="128" y="105"/>
                    <a:pt x="128" y="96"/>
                  </a:cubicBezTo>
                  <a:cubicBezTo>
                    <a:pt x="128" y="68"/>
                    <a:pt x="128" y="68"/>
                    <a:pt x="128" y="68"/>
                  </a:cubicBezTo>
                  <a:cubicBezTo>
                    <a:pt x="128" y="67"/>
                    <a:pt x="128" y="67"/>
                    <a:pt x="128" y="66"/>
                  </a:cubicBezTo>
                  <a:close/>
                  <a:moveTo>
                    <a:pt x="120" y="96"/>
                  </a:moveTo>
                  <a:cubicBezTo>
                    <a:pt x="120" y="100"/>
                    <a:pt x="116" y="104"/>
                    <a:pt x="112" y="104"/>
                  </a:cubicBezTo>
                  <a:cubicBezTo>
                    <a:pt x="16" y="104"/>
                    <a:pt x="16" y="104"/>
                    <a:pt x="16" y="104"/>
                  </a:cubicBezTo>
                  <a:cubicBezTo>
                    <a:pt x="12" y="104"/>
                    <a:pt x="8" y="100"/>
                    <a:pt x="8" y="96"/>
                  </a:cubicBezTo>
                  <a:cubicBezTo>
                    <a:pt x="8" y="68"/>
                    <a:pt x="8" y="68"/>
                    <a:pt x="8" y="68"/>
                  </a:cubicBezTo>
                  <a:cubicBezTo>
                    <a:pt x="24" y="8"/>
                    <a:pt x="24" y="8"/>
                    <a:pt x="24" y="8"/>
                  </a:cubicBezTo>
                  <a:cubicBezTo>
                    <a:pt x="104" y="8"/>
                    <a:pt x="104" y="8"/>
                    <a:pt x="104" y="8"/>
                  </a:cubicBezTo>
                  <a:cubicBezTo>
                    <a:pt x="120" y="68"/>
                    <a:pt x="120" y="68"/>
                    <a:pt x="120" y="68"/>
                  </a:cubicBezTo>
                  <a:lnTo>
                    <a:pt x="120" y="9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id-ID" sz="2400">
                <a:latin typeface="+mn-ea"/>
                <a:cs typeface="+mn-ea"/>
              </a:endParaRPr>
            </a:p>
          </p:txBody>
        </p:sp>
        <p:sp>
          <p:nvSpPr>
            <p:cNvPr id="21" name="Freeform 176"/>
            <p:cNvSpPr>
              <a:spLocks noEditPoints="1"/>
            </p:cNvSpPr>
            <p:nvPr/>
          </p:nvSpPr>
          <p:spPr bwMode="auto">
            <a:xfrm>
              <a:off x="60325" y="58738"/>
              <a:ext cx="374650" cy="277812"/>
            </a:xfrm>
            <a:custGeom>
              <a:avLst/>
              <a:gdLst>
                <a:gd name="T0" fmla="*/ 80 w 98"/>
                <a:gd name="T1" fmla="*/ 0 h 72"/>
                <a:gd name="T2" fmla="*/ 18 w 98"/>
                <a:gd name="T3" fmla="*/ 0 h 72"/>
                <a:gd name="T4" fmla="*/ 14 w 98"/>
                <a:gd name="T5" fmla="*/ 3 h 72"/>
                <a:gd name="T6" fmla="*/ 0 w 98"/>
                <a:gd name="T7" fmla="*/ 51 h 72"/>
                <a:gd name="T8" fmla="*/ 1 w 98"/>
                <a:gd name="T9" fmla="*/ 54 h 72"/>
                <a:gd name="T10" fmla="*/ 4 w 98"/>
                <a:gd name="T11" fmla="*/ 56 h 72"/>
                <a:gd name="T12" fmla="*/ 16 w 98"/>
                <a:gd name="T13" fmla="*/ 56 h 72"/>
                <a:gd name="T14" fmla="*/ 20 w 98"/>
                <a:gd name="T15" fmla="*/ 56 h 72"/>
                <a:gd name="T16" fmla="*/ 23 w 98"/>
                <a:gd name="T17" fmla="*/ 56 h 72"/>
                <a:gd name="T18" fmla="*/ 28 w 98"/>
                <a:gd name="T19" fmla="*/ 68 h 72"/>
                <a:gd name="T20" fmla="*/ 35 w 98"/>
                <a:gd name="T21" fmla="*/ 72 h 72"/>
                <a:gd name="T22" fmla="*/ 63 w 98"/>
                <a:gd name="T23" fmla="*/ 72 h 72"/>
                <a:gd name="T24" fmla="*/ 70 w 98"/>
                <a:gd name="T25" fmla="*/ 68 h 72"/>
                <a:gd name="T26" fmla="*/ 75 w 98"/>
                <a:gd name="T27" fmla="*/ 56 h 72"/>
                <a:gd name="T28" fmla="*/ 78 w 98"/>
                <a:gd name="T29" fmla="*/ 56 h 72"/>
                <a:gd name="T30" fmla="*/ 82 w 98"/>
                <a:gd name="T31" fmla="*/ 56 h 72"/>
                <a:gd name="T32" fmla="*/ 94 w 98"/>
                <a:gd name="T33" fmla="*/ 56 h 72"/>
                <a:gd name="T34" fmla="*/ 97 w 98"/>
                <a:gd name="T35" fmla="*/ 54 h 72"/>
                <a:gd name="T36" fmla="*/ 98 w 98"/>
                <a:gd name="T37" fmla="*/ 51 h 72"/>
                <a:gd name="T38" fmla="*/ 84 w 98"/>
                <a:gd name="T39" fmla="*/ 3 h 72"/>
                <a:gd name="T40" fmla="*/ 80 w 98"/>
                <a:gd name="T41" fmla="*/ 0 h 72"/>
                <a:gd name="T42" fmla="*/ 82 w 98"/>
                <a:gd name="T43" fmla="*/ 48 h 72"/>
                <a:gd name="T44" fmla="*/ 75 w 98"/>
                <a:gd name="T45" fmla="*/ 48 h 72"/>
                <a:gd name="T46" fmla="*/ 68 w 98"/>
                <a:gd name="T47" fmla="*/ 52 h 72"/>
                <a:gd name="T48" fmla="*/ 63 w 98"/>
                <a:gd name="T49" fmla="*/ 64 h 72"/>
                <a:gd name="T50" fmla="*/ 35 w 98"/>
                <a:gd name="T51" fmla="*/ 64 h 72"/>
                <a:gd name="T52" fmla="*/ 30 w 98"/>
                <a:gd name="T53" fmla="*/ 52 h 72"/>
                <a:gd name="T54" fmla="*/ 23 w 98"/>
                <a:gd name="T55" fmla="*/ 48 h 72"/>
                <a:gd name="T56" fmla="*/ 16 w 98"/>
                <a:gd name="T57" fmla="*/ 48 h 72"/>
                <a:gd name="T58" fmla="*/ 6 w 98"/>
                <a:gd name="T59" fmla="*/ 48 h 72"/>
                <a:gd name="T60" fmla="*/ 18 w 98"/>
                <a:gd name="T61" fmla="*/ 4 h 72"/>
                <a:gd name="T62" fmla="*/ 80 w 98"/>
                <a:gd name="T63" fmla="*/ 4 h 72"/>
                <a:gd name="T64" fmla="*/ 92 w 98"/>
                <a:gd name="T65" fmla="*/ 48 h 72"/>
                <a:gd name="T66" fmla="*/ 82 w 98"/>
                <a:gd name="T67" fmla="*/ 48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8" h="72">
                  <a:moveTo>
                    <a:pt x="80" y="0"/>
                  </a:moveTo>
                  <a:cubicBezTo>
                    <a:pt x="18" y="0"/>
                    <a:pt x="18" y="0"/>
                    <a:pt x="18" y="0"/>
                  </a:cubicBezTo>
                  <a:cubicBezTo>
                    <a:pt x="16" y="0"/>
                    <a:pt x="15" y="1"/>
                    <a:pt x="14" y="3"/>
                  </a:cubicBezTo>
                  <a:cubicBezTo>
                    <a:pt x="0" y="51"/>
                    <a:pt x="0" y="51"/>
                    <a:pt x="0" y="51"/>
                  </a:cubicBezTo>
                  <a:cubicBezTo>
                    <a:pt x="0" y="52"/>
                    <a:pt x="0" y="53"/>
                    <a:pt x="1" y="54"/>
                  </a:cubicBezTo>
                  <a:cubicBezTo>
                    <a:pt x="2" y="55"/>
                    <a:pt x="3" y="56"/>
                    <a:pt x="4" y="56"/>
                  </a:cubicBezTo>
                  <a:cubicBezTo>
                    <a:pt x="16" y="56"/>
                    <a:pt x="16" y="56"/>
                    <a:pt x="16" y="56"/>
                  </a:cubicBezTo>
                  <a:cubicBezTo>
                    <a:pt x="20" y="56"/>
                    <a:pt x="20" y="56"/>
                    <a:pt x="20" y="56"/>
                  </a:cubicBezTo>
                  <a:cubicBezTo>
                    <a:pt x="23" y="56"/>
                    <a:pt x="23" y="56"/>
                    <a:pt x="23" y="56"/>
                  </a:cubicBezTo>
                  <a:cubicBezTo>
                    <a:pt x="28" y="68"/>
                    <a:pt x="28" y="68"/>
                    <a:pt x="28" y="68"/>
                  </a:cubicBezTo>
                  <a:cubicBezTo>
                    <a:pt x="30" y="70"/>
                    <a:pt x="32" y="72"/>
                    <a:pt x="35" y="72"/>
                  </a:cubicBezTo>
                  <a:cubicBezTo>
                    <a:pt x="63" y="72"/>
                    <a:pt x="63" y="72"/>
                    <a:pt x="63" y="72"/>
                  </a:cubicBezTo>
                  <a:cubicBezTo>
                    <a:pt x="66" y="72"/>
                    <a:pt x="68" y="70"/>
                    <a:pt x="70" y="68"/>
                  </a:cubicBezTo>
                  <a:cubicBezTo>
                    <a:pt x="75" y="56"/>
                    <a:pt x="75" y="56"/>
                    <a:pt x="75" y="56"/>
                  </a:cubicBezTo>
                  <a:cubicBezTo>
                    <a:pt x="78" y="56"/>
                    <a:pt x="78" y="56"/>
                    <a:pt x="78" y="56"/>
                  </a:cubicBezTo>
                  <a:cubicBezTo>
                    <a:pt x="82" y="56"/>
                    <a:pt x="82" y="56"/>
                    <a:pt x="82" y="56"/>
                  </a:cubicBezTo>
                  <a:cubicBezTo>
                    <a:pt x="94" y="56"/>
                    <a:pt x="94" y="56"/>
                    <a:pt x="94" y="56"/>
                  </a:cubicBezTo>
                  <a:cubicBezTo>
                    <a:pt x="95" y="56"/>
                    <a:pt x="96" y="55"/>
                    <a:pt x="97" y="54"/>
                  </a:cubicBezTo>
                  <a:cubicBezTo>
                    <a:pt x="98" y="53"/>
                    <a:pt x="98" y="52"/>
                    <a:pt x="98" y="51"/>
                  </a:cubicBezTo>
                  <a:cubicBezTo>
                    <a:pt x="84" y="3"/>
                    <a:pt x="84" y="3"/>
                    <a:pt x="84" y="3"/>
                  </a:cubicBezTo>
                  <a:cubicBezTo>
                    <a:pt x="83" y="1"/>
                    <a:pt x="82" y="0"/>
                    <a:pt x="80" y="0"/>
                  </a:cubicBezTo>
                  <a:close/>
                  <a:moveTo>
                    <a:pt x="82" y="48"/>
                  </a:moveTo>
                  <a:cubicBezTo>
                    <a:pt x="75" y="48"/>
                    <a:pt x="75" y="48"/>
                    <a:pt x="75" y="48"/>
                  </a:cubicBezTo>
                  <a:cubicBezTo>
                    <a:pt x="72" y="48"/>
                    <a:pt x="70" y="50"/>
                    <a:pt x="68" y="52"/>
                  </a:cubicBezTo>
                  <a:cubicBezTo>
                    <a:pt x="63" y="64"/>
                    <a:pt x="63" y="64"/>
                    <a:pt x="63" y="64"/>
                  </a:cubicBezTo>
                  <a:cubicBezTo>
                    <a:pt x="35" y="64"/>
                    <a:pt x="35" y="64"/>
                    <a:pt x="35" y="64"/>
                  </a:cubicBezTo>
                  <a:cubicBezTo>
                    <a:pt x="30" y="52"/>
                    <a:pt x="30" y="52"/>
                    <a:pt x="30" y="52"/>
                  </a:cubicBezTo>
                  <a:cubicBezTo>
                    <a:pt x="28" y="50"/>
                    <a:pt x="26" y="48"/>
                    <a:pt x="23" y="48"/>
                  </a:cubicBezTo>
                  <a:cubicBezTo>
                    <a:pt x="16" y="48"/>
                    <a:pt x="16" y="48"/>
                    <a:pt x="16" y="48"/>
                  </a:cubicBezTo>
                  <a:cubicBezTo>
                    <a:pt x="6" y="48"/>
                    <a:pt x="6" y="48"/>
                    <a:pt x="6" y="48"/>
                  </a:cubicBezTo>
                  <a:cubicBezTo>
                    <a:pt x="18" y="4"/>
                    <a:pt x="18" y="4"/>
                    <a:pt x="18" y="4"/>
                  </a:cubicBezTo>
                  <a:cubicBezTo>
                    <a:pt x="80" y="4"/>
                    <a:pt x="80" y="4"/>
                    <a:pt x="80" y="4"/>
                  </a:cubicBezTo>
                  <a:cubicBezTo>
                    <a:pt x="92" y="48"/>
                    <a:pt x="92" y="48"/>
                    <a:pt x="92" y="48"/>
                  </a:cubicBezTo>
                  <a:lnTo>
                    <a:pt x="82" y="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id-ID" sz="2400">
                <a:latin typeface="+mn-ea"/>
                <a:cs typeface="+mn-ea"/>
              </a:endParaRPr>
            </a:p>
          </p:txBody>
        </p:sp>
      </p:grpSp>
      <p:sp>
        <p:nvSpPr>
          <p:cNvPr id="22" name="Freeform 50"/>
          <p:cNvSpPr>
            <a:spLocks noEditPoints="1"/>
          </p:cNvSpPr>
          <p:nvPr/>
        </p:nvSpPr>
        <p:spPr bwMode="auto">
          <a:xfrm>
            <a:off x="1407416" y="3859670"/>
            <a:ext cx="349097" cy="439700"/>
          </a:xfrm>
          <a:custGeom>
            <a:avLst/>
            <a:gdLst/>
            <a:ahLst/>
            <a:cxnLst>
              <a:cxn ang="0">
                <a:pos x="187" y="135"/>
              </a:cxn>
              <a:cxn ang="0">
                <a:pos x="44" y="135"/>
              </a:cxn>
              <a:cxn ang="0">
                <a:pos x="44" y="156"/>
              </a:cxn>
              <a:cxn ang="0">
                <a:pos x="187" y="156"/>
              </a:cxn>
              <a:cxn ang="0">
                <a:pos x="187" y="135"/>
              </a:cxn>
              <a:cxn ang="0">
                <a:pos x="187" y="95"/>
              </a:cxn>
              <a:cxn ang="0">
                <a:pos x="44" y="95"/>
              </a:cxn>
              <a:cxn ang="0">
                <a:pos x="44" y="115"/>
              </a:cxn>
              <a:cxn ang="0">
                <a:pos x="187" y="115"/>
              </a:cxn>
              <a:cxn ang="0">
                <a:pos x="187" y="95"/>
              </a:cxn>
              <a:cxn ang="0">
                <a:pos x="187" y="54"/>
              </a:cxn>
              <a:cxn ang="0">
                <a:pos x="44" y="54"/>
              </a:cxn>
              <a:cxn ang="0">
                <a:pos x="44" y="75"/>
              </a:cxn>
              <a:cxn ang="0">
                <a:pos x="187" y="75"/>
              </a:cxn>
              <a:cxn ang="0">
                <a:pos x="187" y="54"/>
              </a:cxn>
              <a:cxn ang="0">
                <a:pos x="44" y="196"/>
              </a:cxn>
              <a:cxn ang="0">
                <a:pos x="116" y="196"/>
              </a:cxn>
              <a:cxn ang="0">
                <a:pos x="116" y="176"/>
              </a:cxn>
              <a:cxn ang="0">
                <a:pos x="44" y="176"/>
              </a:cxn>
              <a:cxn ang="0">
                <a:pos x="44" y="196"/>
              </a:cxn>
              <a:cxn ang="0">
                <a:pos x="233" y="29"/>
              </a:cxn>
              <a:cxn ang="0">
                <a:pos x="233" y="0"/>
              </a:cxn>
              <a:cxn ang="0">
                <a:pos x="0" y="0"/>
              </a:cxn>
              <a:cxn ang="0">
                <a:pos x="0" y="301"/>
              </a:cxn>
              <a:cxn ang="0">
                <a:pos x="29" y="301"/>
              </a:cxn>
              <a:cxn ang="0">
                <a:pos x="29" y="330"/>
              </a:cxn>
              <a:cxn ang="0">
                <a:pos x="262" y="330"/>
              </a:cxn>
              <a:cxn ang="0">
                <a:pos x="262" y="29"/>
              </a:cxn>
              <a:cxn ang="0">
                <a:pos x="233" y="29"/>
              </a:cxn>
              <a:cxn ang="0">
                <a:pos x="15" y="286"/>
              </a:cxn>
              <a:cxn ang="0">
                <a:pos x="15" y="16"/>
              </a:cxn>
              <a:cxn ang="0">
                <a:pos x="216" y="16"/>
              </a:cxn>
              <a:cxn ang="0">
                <a:pos x="216" y="216"/>
              </a:cxn>
              <a:cxn ang="0">
                <a:pos x="148" y="216"/>
              </a:cxn>
              <a:cxn ang="0">
                <a:pos x="148" y="286"/>
              </a:cxn>
              <a:cxn ang="0">
                <a:pos x="15" y="286"/>
              </a:cxn>
              <a:cxn ang="0">
                <a:pos x="245" y="315"/>
              </a:cxn>
              <a:cxn ang="0">
                <a:pos x="44" y="315"/>
              </a:cxn>
              <a:cxn ang="0">
                <a:pos x="44" y="301"/>
              </a:cxn>
              <a:cxn ang="0">
                <a:pos x="155" y="301"/>
              </a:cxn>
              <a:cxn ang="0">
                <a:pos x="233" y="225"/>
              </a:cxn>
              <a:cxn ang="0">
                <a:pos x="233" y="45"/>
              </a:cxn>
              <a:cxn ang="0">
                <a:pos x="245" y="45"/>
              </a:cxn>
              <a:cxn ang="0">
                <a:pos x="245" y="315"/>
              </a:cxn>
            </a:cxnLst>
            <a:rect l="0" t="0" r="r" b="b"/>
            <a:pathLst>
              <a:path w="262" h="330">
                <a:moveTo>
                  <a:pt x="187" y="135"/>
                </a:moveTo>
                <a:lnTo>
                  <a:pt x="44" y="135"/>
                </a:lnTo>
                <a:lnTo>
                  <a:pt x="44" y="156"/>
                </a:lnTo>
                <a:lnTo>
                  <a:pt x="187" y="156"/>
                </a:lnTo>
                <a:lnTo>
                  <a:pt x="187" y="135"/>
                </a:lnTo>
                <a:close/>
                <a:moveTo>
                  <a:pt x="187" y="95"/>
                </a:moveTo>
                <a:lnTo>
                  <a:pt x="44" y="95"/>
                </a:lnTo>
                <a:lnTo>
                  <a:pt x="44" y="115"/>
                </a:lnTo>
                <a:lnTo>
                  <a:pt x="187" y="115"/>
                </a:lnTo>
                <a:lnTo>
                  <a:pt x="187" y="95"/>
                </a:lnTo>
                <a:close/>
                <a:moveTo>
                  <a:pt x="187" y="54"/>
                </a:moveTo>
                <a:lnTo>
                  <a:pt x="44" y="54"/>
                </a:lnTo>
                <a:lnTo>
                  <a:pt x="44" y="75"/>
                </a:lnTo>
                <a:lnTo>
                  <a:pt x="187" y="75"/>
                </a:lnTo>
                <a:lnTo>
                  <a:pt x="187" y="54"/>
                </a:lnTo>
                <a:close/>
                <a:moveTo>
                  <a:pt x="44" y="196"/>
                </a:moveTo>
                <a:lnTo>
                  <a:pt x="116" y="196"/>
                </a:lnTo>
                <a:lnTo>
                  <a:pt x="116" y="176"/>
                </a:lnTo>
                <a:lnTo>
                  <a:pt x="44" y="176"/>
                </a:lnTo>
                <a:lnTo>
                  <a:pt x="44" y="196"/>
                </a:lnTo>
                <a:close/>
                <a:moveTo>
                  <a:pt x="233" y="29"/>
                </a:moveTo>
                <a:lnTo>
                  <a:pt x="233" y="0"/>
                </a:lnTo>
                <a:lnTo>
                  <a:pt x="0" y="0"/>
                </a:lnTo>
                <a:lnTo>
                  <a:pt x="0" y="301"/>
                </a:lnTo>
                <a:lnTo>
                  <a:pt x="29" y="301"/>
                </a:lnTo>
                <a:lnTo>
                  <a:pt x="29" y="330"/>
                </a:lnTo>
                <a:lnTo>
                  <a:pt x="262" y="330"/>
                </a:lnTo>
                <a:lnTo>
                  <a:pt x="262" y="29"/>
                </a:lnTo>
                <a:lnTo>
                  <a:pt x="233" y="29"/>
                </a:lnTo>
                <a:close/>
                <a:moveTo>
                  <a:pt x="15" y="286"/>
                </a:moveTo>
                <a:lnTo>
                  <a:pt x="15" y="16"/>
                </a:lnTo>
                <a:lnTo>
                  <a:pt x="216" y="16"/>
                </a:lnTo>
                <a:lnTo>
                  <a:pt x="216" y="216"/>
                </a:lnTo>
                <a:lnTo>
                  <a:pt x="148" y="216"/>
                </a:lnTo>
                <a:lnTo>
                  <a:pt x="148" y="286"/>
                </a:lnTo>
                <a:lnTo>
                  <a:pt x="15" y="286"/>
                </a:lnTo>
                <a:close/>
                <a:moveTo>
                  <a:pt x="245" y="315"/>
                </a:moveTo>
                <a:lnTo>
                  <a:pt x="44" y="315"/>
                </a:lnTo>
                <a:lnTo>
                  <a:pt x="44" y="301"/>
                </a:lnTo>
                <a:lnTo>
                  <a:pt x="155" y="301"/>
                </a:lnTo>
                <a:lnTo>
                  <a:pt x="233" y="225"/>
                </a:lnTo>
                <a:lnTo>
                  <a:pt x="233" y="45"/>
                </a:lnTo>
                <a:lnTo>
                  <a:pt x="245" y="45"/>
                </a:lnTo>
                <a:lnTo>
                  <a:pt x="245" y="315"/>
                </a:lnTo>
                <a:close/>
              </a:path>
            </a:pathLst>
          </a:custGeom>
          <a:solidFill>
            <a:schemeClr val="bg1"/>
          </a:solidFill>
          <a:ln w="9525">
            <a:noFill/>
            <a:round/>
          </a:ln>
        </p:spPr>
        <p:txBody>
          <a:bodyPr vert="horz" wrap="square" lIns="121920" tIns="60960" rIns="121920" bIns="60960" numCol="1" anchor="t" anchorCtr="0" compatLnSpc="1"/>
          <a:lstStyle/>
          <a:p>
            <a:endParaRPr lang="ko-KR" altLang="en-US" sz="2400">
              <a:latin typeface="+mn-ea"/>
              <a:cs typeface="+mn-ea"/>
            </a:endParaRPr>
          </a:p>
        </p:txBody>
      </p:sp>
      <p:sp>
        <p:nvSpPr>
          <p:cNvPr id="23" name="Freeform 48"/>
          <p:cNvSpPr>
            <a:spLocks noEditPoints="1"/>
          </p:cNvSpPr>
          <p:nvPr/>
        </p:nvSpPr>
        <p:spPr bwMode="auto">
          <a:xfrm>
            <a:off x="3978161" y="4299370"/>
            <a:ext cx="322833" cy="472373"/>
          </a:xfrm>
          <a:custGeom>
            <a:avLst/>
            <a:gdLst/>
            <a:ahLst/>
            <a:cxnLst>
              <a:cxn ang="0">
                <a:pos x="76" y="31"/>
              </a:cxn>
              <a:cxn ang="0">
                <a:pos x="80" y="27"/>
              </a:cxn>
              <a:cxn ang="0">
                <a:pos x="76" y="23"/>
              </a:cxn>
              <a:cxn ang="0">
                <a:pos x="23" y="76"/>
              </a:cxn>
              <a:cxn ang="0">
                <a:pos x="27" y="80"/>
              </a:cxn>
              <a:cxn ang="0">
                <a:pos x="31" y="76"/>
              </a:cxn>
              <a:cxn ang="0">
                <a:pos x="76" y="31"/>
              </a:cxn>
              <a:cxn ang="0">
                <a:pos x="44" y="192"/>
              </a:cxn>
              <a:cxn ang="0">
                <a:pos x="45" y="203"/>
              </a:cxn>
              <a:cxn ang="0">
                <a:pos x="56" y="209"/>
              </a:cxn>
              <a:cxn ang="0">
                <a:pos x="57" y="216"/>
              </a:cxn>
              <a:cxn ang="0">
                <a:pos x="76" y="221"/>
              </a:cxn>
              <a:cxn ang="0">
                <a:pos x="95" y="216"/>
              </a:cxn>
              <a:cxn ang="0">
                <a:pos x="96" y="209"/>
              </a:cxn>
              <a:cxn ang="0">
                <a:pos x="106" y="203"/>
              </a:cxn>
              <a:cxn ang="0">
                <a:pos x="108" y="192"/>
              </a:cxn>
              <a:cxn ang="0">
                <a:pos x="76" y="197"/>
              </a:cxn>
              <a:cxn ang="0">
                <a:pos x="44" y="192"/>
              </a:cxn>
              <a:cxn ang="0">
                <a:pos x="41" y="170"/>
              </a:cxn>
              <a:cxn ang="0">
                <a:pos x="42" y="182"/>
              </a:cxn>
              <a:cxn ang="0">
                <a:pos x="76" y="188"/>
              </a:cxn>
              <a:cxn ang="0">
                <a:pos x="109" y="182"/>
              </a:cxn>
              <a:cxn ang="0">
                <a:pos x="111" y="170"/>
              </a:cxn>
              <a:cxn ang="0">
                <a:pos x="76" y="177"/>
              </a:cxn>
              <a:cxn ang="0">
                <a:pos x="41" y="170"/>
              </a:cxn>
              <a:cxn ang="0">
                <a:pos x="76" y="0"/>
              </a:cxn>
              <a:cxn ang="0">
                <a:pos x="0" y="76"/>
              </a:cxn>
              <a:cxn ang="0">
                <a:pos x="36" y="141"/>
              </a:cxn>
              <a:cxn ang="0">
                <a:pos x="39" y="160"/>
              </a:cxn>
              <a:cxn ang="0">
                <a:pos x="76" y="168"/>
              </a:cxn>
              <a:cxn ang="0">
                <a:pos x="113" y="160"/>
              </a:cxn>
              <a:cxn ang="0">
                <a:pos x="115" y="141"/>
              </a:cxn>
              <a:cxn ang="0">
                <a:pos x="152" y="76"/>
              </a:cxn>
              <a:cxn ang="0">
                <a:pos x="76" y="0"/>
              </a:cxn>
              <a:cxn ang="0">
                <a:pos x="104" y="132"/>
              </a:cxn>
              <a:cxn ang="0">
                <a:pos x="102" y="150"/>
              </a:cxn>
              <a:cxn ang="0">
                <a:pos x="76" y="154"/>
              </a:cxn>
              <a:cxn ang="0">
                <a:pos x="50" y="150"/>
              </a:cxn>
              <a:cxn ang="0">
                <a:pos x="48" y="132"/>
              </a:cxn>
              <a:cxn ang="0">
                <a:pos x="13" y="76"/>
              </a:cxn>
              <a:cxn ang="0">
                <a:pos x="76" y="14"/>
              </a:cxn>
              <a:cxn ang="0">
                <a:pos x="139" y="76"/>
              </a:cxn>
              <a:cxn ang="0">
                <a:pos x="104" y="132"/>
              </a:cxn>
              <a:cxn ang="0">
                <a:pos x="93" y="104"/>
              </a:cxn>
              <a:cxn ang="0">
                <a:pos x="76" y="74"/>
              </a:cxn>
              <a:cxn ang="0">
                <a:pos x="59" y="104"/>
              </a:cxn>
              <a:cxn ang="0">
                <a:pos x="52" y="89"/>
              </a:cxn>
              <a:cxn ang="0">
                <a:pos x="41" y="94"/>
              </a:cxn>
              <a:cxn ang="0">
                <a:pos x="58" y="131"/>
              </a:cxn>
              <a:cxn ang="0">
                <a:pos x="76" y="98"/>
              </a:cxn>
              <a:cxn ang="0">
                <a:pos x="94" y="131"/>
              </a:cxn>
              <a:cxn ang="0">
                <a:pos x="111" y="94"/>
              </a:cxn>
              <a:cxn ang="0">
                <a:pos x="100" y="89"/>
              </a:cxn>
              <a:cxn ang="0">
                <a:pos x="93" y="104"/>
              </a:cxn>
            </a:cxnLst>
            <a:rect l="0" t="0" r="r" b="b"/>
            <a:pathLst>
              <a:path w="152" h="221">
                <a:moveTo>
                  <a:pt x="76" y="31"/>
                </a:moveTo>
                <a:cubicBezTo>
                  <a:pt x="78" y="31"/>
                  <a:pt x="80" y="30"/>
                  <a:pt x="80" y="27"/>
                </a:cubicBezTo>
                <a:cubicBezTo>
                  <a:pt x="80" y="25"/>
                  <a:pt x="78" y="23"/>
                  <a:pt x="76" y="23"/>
                </a:cubicBezTo>
                <a:cubicBezTo>
                  <a:pt x="47" y="23"/>
                  <a:pt x="23" y="47"/>
                  <a:pt x="23" y="76"/>
                </a:cubicBezTo>
                <a:cubicBezTo>
                  <a:pt x="23" y="78"/>
                  <a:pt x="25" y="80"/>
                  <a:pt x="27" y="80"/>
                </a:cubicBezTo>
                <a:cubicBezTo>
                  <a:pt x="29" y="80"/>
                  <a:pt x="31" y="78"/>
                  <a:pt x="31" y="76"/>
                </a:cubicBezTo>
                <a:cubicBezTo>
                  <a:pt x="31" y="52"/>
                  <a:pt x="51" y="31"/>
                  <a:pt x="76" y="31"/>
                </a:cubicBezTo>
                <a:close/>
                <a:moveTo>
                  <a:pt x="44" y="192"/>
                </a:moveTo>
                <a:cubicBezTo>
                  <a:pt x="45" y="203"/>
                  <a:pt x="45" y="203"/>
                  <a:pt x="45" y="203"/>
                </a:cubicBezTo>
                <a:cubicBezTo>
                  <a:pt x="45" y="203"/>
                  <a:pt x="48" y="207"/>
                  <a:pt x="56" y="209"/>
                </a:cubicBezTo>
                <a:cubicBezTo>
                  <a:pt x="57" y="216"/>
                  <a:pt x="57" y="216"/>
                  <a:pt x="57" y="216"/>
                </a:cubicBezTo>
                <a:cubicBezTo>
                  <a:pt x="57" y="216"/>
                  <a:pt x="61" y="221"/>
                  <a:pt x="76" y="221"/>
                </a:cubicBezTo>
                <a:cubicBezTo>
                  <a:pt x="91" y="221"/>
                  <a:pt x="95" y="216"/>
                  <a:pt x="95" y="216"/>
                </a:cubicBezTo>
                <a:cubicBezTo>
                  <a:pt x="96" y="209"/>
                  <a:pt x="96" y="209"/>
                  <a:pt x="96" y="209"/>
                </a:cubicBezTo>
                <a:cubicBezTo>
                  <a:pt x="104" y="207"/>
                  <a:pt x="106" y="203"/>
                  <a:pt x="106" y="203"/>
                </a:cubicBezTo>
                <a:cubicBezTo>
                  <a:pt x="108" y="192"/>
                  <a:pt x="108" y="192"/>
                  <a:pt x="108" y="192"/>
                </a:cubicBezTo>
                <a:cubicBezTo>
                  <a:pt x="98" y="195"/>
                  <a:pt x="87" y="197"/>
                  <a:pt x="76" y="197"/>
                </a:cubicBezTo>
                <a:cubicBezTo>
                  <a:pt x="64" y="197"/>
                  <a:pt x="54" y="195"/>
                  <a:pt x="44" y="192"/>
                </a:cubicBezTo>
                <a:close/>
                <a:moveTo>
                  <a:pt x="41" y="170"/>
                </a:moveTo>
                <a:cubicBezTo>
                  <a:pt x="42" y="182"/>
                  <a:pt x="42" y="182"/>
                  <a:pt x="42" y="182"/>
                </a:cubicBezTo>
                <a:cubicBezTo>
                  <a:pt x="52" y="186"/>
                  <a:pt x="64" y="188"/>
                  <a:pt x="76" y="188"/>
                </a:cubicBezTo>
                <a:cubicBezTo>
                  <a:pt x="88" y="188"/>
                  <a:pt x="99" y="186"/>
                  <a:pt x="109" y="182"/>
                </a:cubicBezTo>
                <a:cubicBezTo>
                  <a:pt x="111" y="170"/>
                  <a:pt x="111" y="170"/>
                  <a:pt x="111" y="170"/>
                </a:cubicBezTo>
                <a:cubicBezTo>
                  <a:pt x="100" y="174"/>
                  <a:pt x="89" y="177"/>
                  <a:pt x="76" y="177"/>
                </a:cubicBezTo>
                <a:cubicBezTo>
                  <a:pt x="63" y="177"/>
                  <a:pt x="51" y="174"/>
                  <a:pt x="41" y="170"/>
                </a:cubicBezTo>
                <a:close/>
                <a:moveTo>
                  <a:pt x="76" y="0"/>
                </a:moveTo>
                <a:cubicBezTo>
                  <a:pt x="34" y="0"/>
                  <a:pt x="0" y="34"/>
                  <a:pt x="0" y="76"/>
                </a:cubicBezTo>
                <a:cubicBezTo>
                  <a:pt x="0" y="104"/>
                  <a:pt x="15" y="128"/>
                  <a:pt x="36" y="141"/>
                </a:cubicBezTo>
                <a:cubicBezTo>
                  <a:pt x="39" y="160"/>
                  <a:pt x="39" y="160"/>
                  <a:pt x="39" y="160"/>
                </a:cubicBezTo>
                <a:cubicBezTo>
                  <a:pt x="50" y="165"/>
                  <a:pt x="63" y="168"/>
                  <a:pt x="76" y="168"/>
                </a:cubicBezTo>
                <a:cubicBezTo>
                  <a:pt x="89" y="168"/>
                  <a:pt x="102" y="165"/>
                  <a:pt x="113" y="160"/>
                </a:cubicBezTo>
                <a:cubicBezTo>
                  <a:pt x="115" y="141"/>
                  <a:pt x="115" y="141"/>
                  <a:pt x="115" y="141"/>
                </a:cubicBezTo>
                <a:cubicBezTo>
                  <a:pt x="137" y="128"/>
                  <a:pt x="152" y="104"/>
                  <a:pt x="152" y="76"/>
                </a:cubicBezTo>
                <a:cubicBezTo>
                  <a:pt x="152" y="34"/>
                  <a:pt x="118" y="0"/>
                  <a:pt x="76" y="0"/>
                </a:cubicBezTo>
                <a:close/>
                <a:moveTo>
                  <a:pt x="104" y="132"/>
                </a:moveTo>
                <a:cubicBezTo>
                  <a:pt x="102" y="150"/>
                  <a:pt x="102" y="150"/>
                  <a:pt x="102" y="150"/>
                </a:cubicBezTo>
                <a:cubicBezTo>
                  <a:pt x="102" y="150"/>
                  <a:pt x="95" y="154"/>
                  <a:pt x="76" y="154"/>
                </a:cubicBezTo>
                <a:cubicBezTo>
                  <a:pt x="57" y="154"/>
                  <a:pt x="50" y="150"/>
                  <a:pt x="50" y="150"/>
                </a:cubicBezTo>
                <a:cubicBezTo>
                  <a:pt x="48" y="132"/>
                  <a:pt x="48" y="132"/>
                  <a:pt x="48" y="132"/>
                </a:cubicBezTo>
                <a:cubicBezTo>
                  <a:pt x="27" y="122"/>
                  <a:pt x="13" y="101"/>
                  <a:pt x="13" y="76"/>
                </a:cubicBezTo>
                <a:cubicBezTo>
                  <a:pt x="13" y="42"/>
                  <a:pt x="41" y="14"/>
                  <a:pt x="76" y="14"/>
                </a:cubicBezTo>
                <a:cubicBezTo>
                  <a:pt x="110" y="14"/>
                  <a:pt x="139" y="42"/>
                  <a:pt x="139" y="76"/>
                </a:cubicBezTo>
                <a:cubicBezTo>
                  <a:pt x="139" y="101"/>
                  <a:pt x="124" y="122"/>
                  <a:pt x="104" y="132"/>
                </a:cubicBezTo>
                <a:close/>
                <a:moveTo>
                  <a:pt x="93" y="104"/>
                </a:moveTo>
                <a:cubicBezTo>
                  <a:pt x="76" y="74"/>
                  <a:pt x="76" y="74"/>
                  <a:pt x="76" y="74"/>
                </a:cubicBezTo>
                <a:cubicBezTo>
                  <a:pt x="59" y="104"/>
                  <a:pt x="59" y="104"/>
                  <a:pt x="59" y="104"/>
                </a:cubicBezTo>
                <a:cubicBezTo>
                  <a:pt x="52" y="89"/>
                  <a:pt x="52" y="89"/>
                  <a:pt x="52" y="89"/>
                </a:cubicBezTo>
                <a:cubicBezTo>
                  <a:pt x="41" y="94"/>
                  <a:pt x="41" y="94"/>
                  <a:pt x="41" y="94"/>
                </a:cubicBezTo>
                <a:cubicBezTo>
                  <a:pt x="58" y="131"/>
                  <a:pt x="58" y="131"/>
                  <a:pt x="58" y="131"/>
                </a:cubicBezTo>
                <a:cubicBezTo>
                  <a:pt x="76" y="98"/>
                  <a:pt x="76" y="98"/>
                  <a:pt x="76" y="98"/>
                </a:cubicBezTo>
                <a:cubicBezTo>
                  <a:pt x="94" y="131"/>
                  <a:pt x="94" y="131"/>
                  <a:pt x="94" y="131"/>
                </a:cubicBezTo>
                <a:cubicBezTo>
                  <a:pt x="111" y="94"/>
                  <a:pt x="111" y="94"/>
                  <a:pt x="111" y="94"/>
                </a:cubicBezTo>
                <a:cubicBezTo>
                  <a:pt x="100" y="89"/>
                  <a:pt x="100" y="89"/>
                  <a:pt x="100" y="89"/>
                </a:cubicBezTo>
                <a:lnTo>
                  <a:pt x="93" y="104"/>
                </a:lnTo>
                <a:close/>
              </a:path>
            </a:pathLst>
          </a:custGeom>
          <a:solidFill>
            <a:schemeClr val="bg1"/>
          </a:solidFill>
          <a:ln w="9525">
            <a:noFill/>
            <a:round/>
          </a:ln>
        </p:spPr>
        <p:txBody>
          <a:bodyPr vert="horz" wrap="square" lIns="121920" tIns="60960" rIns="121920" bIns="60960" numCol="1" anchor="t" anchorCtr="0" compatLnSpc="1"/>
          <a:lstStyle/>
          <a:p>
            <a:endParaRPr lang="ko-KR" altLang="en-US" sz="2400">
              <a:latin typeface="+mn-ea"/>
              <a:cs typeface="+mn-ea"/>
            </a:endParaRPr>
          </a:p>
        </p:txBody>
      </p:sp>
      <p:grpSp>
        <p:nvGrpSpPr>
          <p:cNvPr id="24" name="Group 18"/>
          <p:cNvGrpSpPr/>
          <p:nvPr/>
        </p:nvGrpSpPr>
        <p:grpSpPr>
          <a:xfrm>
            <a:off x="9905380" y="4242859"/>
            <a:ext cx="416357" cy="416357"/>
            <a:chOff x="6350" y="4763"/>
            <a:chExt cx="492125" cy="492125"/>
          </a:xfrm>
          <a:solidFill>
            <a:schemeClr val="bg1"/>
          </a:solidFill>
        </p:grpSpPr>
        <p:sp>
          <p:nvSpPr>
            <p:cNvPr id="25" name="Freeform 156"/>
            <p:cNvSpPr>
              <a:spLocks noEditPoints="1"/>
            </p:cNvSpPr>
            <p:nvPr/>
          </p:nvSpPr>
          <p:spPr bwMode="auto">
            <a:xfrm>
              <a:off x="6350" y="4763"/>
              <a:ext cx="492125" cy="492125"/>
            </a:xfrm>
            <a:custGeom>
              <a:avLst/>
              <a:gdLst>
                <a:gd name="T0" fmla="*/ 109 w 128"/>
                <a:gd name="T1" fmla="*/ 48 h 128"/>
                <a:gd name="T2" fmla="*/ 114 w 128"/>
                <a:gd name="T3" fmla="*/ 33 h 128"/>
                <a:gd name="T4" fmla="*/ 105 w 128"/>
                <a:gd name="T5" fmla="*/ 15 h 128"/>
                <a:gd name="T6" fmla="*/ 95 w 128"/>
                <a:gd name="T7" fmla="*/ 14 h 128"/>
                <a:gd name="T8" fmla="*/ 80 w 128"/>
                <a:gd name="T9" fmla="*/ 19 h 128"/>
                <a:gd name="T10" fmla="*/ 69 w 128"/>
                <a:gd name="T11" fmla="*/ 0 h 128"/>
                <a:gd name="T12" fmla="*/ 51 w 128"/>
                <a:gd name="T13" fmla="*/ 6 h 128"/>
                <a:gd name="T14" fmla="*/ 43 w 128"/>
                <a:gd name="T15" fmla="*/ 21 h 128"/>
                <a:gd name="T16" fmla="*/ 28 w 128"/>
                <a:gd name="T17" fmla="*/ 13 h 128"/>
                <a:gd name="T18" fmla="*/ 15 w 128"/>
                <a:gd name="T19" fmla="*/ 23 h 128"/>
                <a:gd name="T20" fmla="*/ 21 w 128"/>
                <a:gd name="T21" fmla="*/ 43 h 128"/>
                <a:gd name="T22" fmla="*/ 6 w 128"/>
                <a:gd name="T23" fmla="*/ 51 h 128"/>
                <a:gd name="T24" fmla="*/ 0 w 128"/>
                <a:gd name="T25" fmla="*/ 69 h 128"/>
                <a:gd name="T26" fmla="*/ 19 w 128"/>
                <a:gd name="T27" fmla="*/ 80 h 128"/>
                <a:gd name="T28" fmla="*/ 14 w 128"/>
                <a:gd name="T29" fmla="*/ 95 h 128"/>
                <a:gd name="T30" fmla="*/ 23 w 128"/>
                <a:gd name="T31" fmla="*/ 113 h 128"/>
                <a:gd name="T32" fmla="*/ 33 w 128"/>
                <a:gd name="T33" fmla="*/ 114 h 128"/>
                <a:gd name="T34" fmla="*/ 48 w 128"/>
                <a:gd name="T35" fmla="*/ 109 h 128"/>
                <a:gd name="T36" fmla="*/ 59 w 128"/>
                <a:gd name="T37" fmla="*/ 128 h 128"/>
                <a:gd name="T38" fmla="*/ 77 w 128"/>
                <a:gd name="T39" fmla="*/ 122 h 128"/>
                <a:gd name="T40" fmla="*/ 85 w 128"/>
                <a:gd name="T41" fmla="*/ 107 h 128"/>
                <a:gd name="T42" fmla="*/ 100 w 128"/>
                <a:gd name="T43" fmla="*/ 115 h 128"/>
                <a:gd name="T44" fmla="*/ 113 w 128"/>
                <a:gd name="T45" fmla="*/ 105 h 128"/>
                <a:gd name="T46" fmla="*/ 107 w 128"/>
                <a:gd name="T47" fmla="*/ 85 h 128"/>
                <a:gd name="T48" fmla="*/ 122 w 128"/>
                <a:gd name="T49" fmla="*/ 77 h 128"/>
                <a:gd name="T50" fmla="*/ 128 w 128"/>
                <a:gd name="T51" fmla="*/ 59 h 128"/>
                <a:gd name="T52" fmla="*/ 108 w 128"/>
                <a:gd name="T53" fmla="*/ 72 h 128"/>
                <a:gd name="T54" fmla="*/ 100 w 128"/>
                <a:gd name="T55" fmla="*/ 81 h 128"/>
                <a:gd name="T56" fmla="*/ 107 w 128"/>
                <a:gd name="T57" fmla="*/ 100 h 128"/>
                <a:gd name="T58" fmla="*/ 89 w 128"/>
                <a:gd name="T59" fmla="*/ 101 h 128"/>
                <a:gd name="T60" fmla="*/ 81 w 128"/>
                <a:gd name="T61" fmla="*/ 100 h 128"/>
                <a:gd name="T62" fmla="*/ 72 w 128"/>
                <a:gd name="T63" fmla="*/ 108 h 128"/>
                <a:gd name="T64" fmla="*/ 59 w 128"/>
                <a:gd name="T65" fmla="*/ 120 h 128"/>
                <a:gd name="T66" fmla="*/ 51 w 128"/>
                <a:gd name="T67" fmla="*/ 102 h 128"/>
                <a:gd name="T68" fmla="*/ 43 w 128"/>
                <a:gd name="T69" fmla="*/ 99 h 128"/>
                <a:gd name="T70" fmla="*/ 28 w 128"/>
                <a:gd name="T71" fmla="*/ 107 h 128"/>
                <a:gd name="T72" fmla="*/ 27 w 128"/>
                <a:gd name="T73" fmla="*/ 89 h 128"/>
                <a:gd name="T74" fmla="*/ 26 w 128"/>
                <a:gd name="T75" fmla="*/ 77 h 128"/>
                <a:gd name="T76" fmla="*/ 8 w 128"/>
                <a:gd name="T77" fmla="*/ 69 h 128"/>
                <a:gd name="T78" fmla="*/ 20 w 128"/>
                <a:gd name="T79" fmla="*/ 56 h 128"/>
                <a:gd name="T80" fmla="*/ 28 w 128"/>
                <a:gd name="T81" fmla="*/ 47 h 128"/>
                <a:gd name="T82" fmla="*/ 21 w 128"/>
                <a:gd name="T83" fmla="*/ 28 h 128"/>
                <a:gd name="T84" fmla="*/ 39 w 128"/>
                <a:gd name="T85" fmla="*/ 27 h 128"/>
                <a:gd name="T86" fmla="*/ 47 w 128"/>
                <a:gd name="T87" fmla="*/ 28 h 128"/>
                <a:gd name="T88" fmla="*/ 56 w 128"/>
                <a:gd name="T89" fmla="*/ 20 h 128"/>
                <a:gd name="T90" fmla="*/ 69 w 128"/>
                <a:gd name="T91" fmla="*/ 8 h 128"/>
                <a:gd name="T92" fmla="*/ 77 w 128"/>
                <a:gd name="T93" fmla="*/ 26 h 128"/>
                <a:gd name="T94" fmla="*/ 85 w 128"/>
                <a:gd name="T95" fmla="*/ 29 h 128"/>
                <a:gd name="T96" fmla="*/ 100 w 128"/>
                <a:gd name="T97" fmla="*/ 21 h 128"/>
                <a:gd name="T98" fmla="*/ 101 w 128"/>
                <a:gd name="T99" fmla="*/ 39 h 128"/>
                <a:gd name="T100" fmla="*/ 102 w 128"/>
                <a:gd name="T101" fmla="*/ 51 h 128"/>
                <a:gd name="T102" fmla="*/ 120 w 128"/>
                <a:gd name="T103" fmla="*/ 59 h 128"/>
                <a:gd name="T104" fmla="*/ 108 w 128"/>
                <a:gd name="T105" fmla="*/ 7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8" h="128">
                  <a:moveTo>
                    <a:pt x="122" y="51"/>
                  </a:moveTo>
                  <a:cubicBezTo>
                    <a:pt x="109" y="48"/>
                    <a:pt x="109" y="48"/>
                    <a:pt x="109" y="48"/>
                  </a:cubicBezTo>
                  <a:cubicBezTo>
                    <a:pt x="109" y="46"/>
                    <a:pt x="108" y="45"/>
                    <a:pt x="107" y="43"/>
                  </a:cubicBezTo>
                  <a:cubicBezTo>
                    <a:pt x="114" y="33"/>
                    <a:pt x="114" y="33"/>
                    <a:pt x="114" y="33"/>
                  </a:cubicBezTo>
                  <a:cubicBezTo>
                    <a:pt x="116" y="30"/>
                    <a:pt x="116" y="25"/>
                    <a:pt x="113" y="23"/>
                  </a:cubicBezTo>
                  <a:cubicBezTo>
                    <a:pt x="105" y="15"/>
                    <a:pt x="105" y="15"/>
                    <a:pt x="105" y="15"/>
                  </a:cubicBezTo>
                  <a:cubicBezTo>
                    <a:pt x="104" y="13"/>
                    <a:pt x="102" y="13"/>
                    <a:pt x="100" y="13"/>
                  </a:cubicBezTo>
                  <a:cubicBezTo>
                    <a:pt x="98" y="13"/>
                    <a:pt x="97" y="13"/>
                    <a:pt x="95" y="14"/>
                  </a:cubicBezTo>
                  <a:cubicBezTo>
                    <a:pt x="85" y="21"/>
                    <a:pt x="85" y="21"/>
                    <a:pt x="85" y="21"/>
                  </a:cubicBezTo>
                  <a:cubicBezTo>
                    <a:pt x="83" y="20"/>
                    <a:pt x="82" y="19"/>
                    <a:pt x="80" y="19"/>
                  </a:cubicBezTo>
                  <a:cubicBezTo>
                    <a:pt x="77" y="6"/>
                    <a:pt x="77" y="6"/>
                    <a:pt x="77" y="6"/>
                  </a:cubicBezTo>
                  <a:cubicBezTo>
                    <a:pt x="77" y="3"/>
                    <a:pt x="73" y="0"/>
                    <a:pt x="69" y="0"/>
                  </a:cubicBezTo>
                  <a:cubicBezTo>
                    <a:pt x="59" y="0"/>
                    <a:pt x="59" y="0"/>
                    <a:pt x="59" y="0"/>
                  </a:cubicBezTo>
                  <a:cubicBezTo>
                    <a:pt x="55" y="0"/>
                    <a:pt x="51" y="3"/>
                    <a:pt x="51" y="6"/>
                  </a:cubicBezTo>
                  <a:cubicBezTo>
                    <a:pt x="48" y="19"/>
                    <a:pt x="48" y="19"/>
                    <a:pt x="48" y="19"/>
                  </a:cubicBezTo>
                  <a:cubicBezTo>
                    <a:pt x="46" y="19"/>
                    <a:pt x="45" y="20"/>
                    <a:pt x="43" y="21"/>
                  </a:cubicBezTo>
                  <a:cubicBezTo>
                    <a:pt x="33" y="14"/>
                    <a:pt x="33" y="14"/>
                    <a:pt x="33" y="14"/>
                  </a:cubicBezTo>
                  <a:cubicBezTo>
                    <a:pt x="31" y="13"/>
                    <a:pt x="30" y="13"/>
                    <a:pt x="28" y="13"/>
                  </a:cubicBezTo>
                  <a:cubicBezTo>
                    <a:pt x="26" y="13"/>
                    <a:pt x="24" y="13"/>
                    <a:pt x="23" y="15"/>
                  </a:cubicBezTo>
                  <a:cubicBezTo>
                    <a:pt x="15" y="23"/>
                    <a:pt x="15" y="23"/>
                    <a:pt x="15" y="23"/>
                  </a:cubicBezTo>
                  <a:cubicBezTo>
                    <a:pt x="12" y="25"/>
                    <a:pt x="12" y="30"/>
                    <a:pt x="14" y="33"/>
                  </a:cubicBezTo>
                  <a:cubicBezTo>
                    <a:pt x="21" y="43"/>
                    <a:pt x="21" y="43"/>
                    <a:pt x="21" y="43"/>
                  </a:cubicBezTo>
                  <a:cubicBezTo>
                    <a:pt x="20" y="45"/>
                    <a:pt x="19" y="46"/>
                    <a:pt x="19" y="48"/>
                  </a:cubicBezTo>
                  <a:cubicBezTo>
                    <a:pt x="6" y="51"/>
                    <a:pt x="6" y="51"/>
                    <a:pt x="6" y="51"/>
                  </a:cubicBezTo>
                  <a:cubicBezTo>
                    <a:pt x="3" y="51"/>
                    <a:pt x="0" y="55"/>
                    <a:pt x="0" y="59"/>
                  </a:cubicBezTo>
                  <a:cubicBezTo>
                    <a:pt x="0" y="69"/>
                    <a:pt x="0" y="69"/>
                    <a:pt x="0" y="69"/>
                  </a:cubicBezTo>
                  <a:cubicBezTo>
                    <a:pt x="0" y="73"/>
                    <a:pt x="3" y="77"/>
                    <a:pt x="6" y="77"/>
                  </a:cubicBezTo>
                  <a:cubicBezTo>
                    <a:pt x="19" y="80"/>
                    <a:pt x="19" y="80"/>
                    <a:pt x="19" y="80"/>
                  </a:cubicBezTo>
                  <a:cubicBezTo>
                    <a:pt x="19" y="82"/>
                    <a:pt x="20" y="83"/>
                    <a:pt x="21" y="85"/>
                  </a:cubicBezTo>
                  <a:cubicBezTo>
                    <a:pt x="14" y="95"/>
                    <a:pt x="14" y="95"/>
                    <a:pt x="14" y="95"/>
                  </a:cubicBezTo>
                  <a:cubicBezTo>
                    <a:pt x="12" y="98"/>
                    <a:pt x="12" y="103"/>
                    <a:pt x="15" y="105"/>
                  </a:cubicBezTo>
                  <a:cubicBezTo>
                    <a:pt x="23" y="113"/>
                    <a:pt x="23" y="113"/>
                    <a:pt x="23" y="113"/>
                  </a:cubicBezTo>
                  <a:cubicBezTo>
                    <a:pt x="24" y="115"/>
                    <a:pt x="26" y="115"/>
                    <a:pt x="28" y="115"/>
                  </a:cubicBezTo>
                  <a:cubicBezTo>
                    <a:pt x="30" y="115"/>
                    <a:pt x="31" y="115"/>
                    <a:pt x="33" y="114"/>
                  </a:cubicBezTo>
                  <a:cubicBezTo>
                    <a:pt x="43" y="107"/>
                    <a:pt x="43" y="107"/>
                    <a:pt x="43" y="107"/>
                  </a:cubicBezTo>
                  <a:cubicBezTo>
                    <a:pt x="45" y="108"/>
                    <a:pt x="46" y="109"/>
                    <a:pt x="48" y="109"/>
                  </a:cubicBezTo>
                  <a:cubicBezTo>
                    <a:pt x="51" y="122"/>
                    <a:pt x="51" y="122"/>
                    <a:pt x="51" y="122"/>
                  </a:cubicBezTo>
                  <a:cubicBezTo>
                    <a:pt x="51" y="125"/>
                    <a:pt x="55" y="128"/>
                    <a:pt x="59" y="128"/>
                  </a:cubicBezTo>
                  <a:cubicBezTo>
                    <a:pt x="69" y="128"/>
                    <a:pt x="69" y="128"/>
                    <a:pt x="69" y="128"/>
                  </a:cubicBezTo>
                  <a:cubicBezTo>
                    <a:pt x="73" y="128"/>
                    <a:pt x="77" y="125"/>
                    <a:pt x="77" y="122"/>
                  </a:cubicBezTo>
                  <a:cubicBezTo>
                    <a:pt x="80" y="109"/>
                    <a:pt x="80" y="109"/>
                    <a:pt x="80" y="109"/>
                  </a:cubicBezTo>
                  <a:cubicBezTo>
                    <a:pt x="82" y="109"/>
                    <a:pt x="83" y="108"/>
                    <a:pt x="85" y="107"/>
                  </a:cubicBezTo>
                  <a:cubicBezTo>
                    <a:pt x="95" y="114"/>
                    <a:pt x="95" y="114"/>
                    <a:pt x="95" y="114"/>
                  </a:cubicBezTo>
                  <a:cubicBezTo>
                    <a:pt x="97" y="115"/>
                    <a:pt x="98" y="115"/>
                    <a:pt x="100" y="115"/>
                  </a:cubicBezTo>
                  <a:cubicBezTo>
                    <a:pt x="102" y="115"/>
                    <a:pt x="104" y="115"/>
                    <a:pt x="105" y="113"/>
                  </a:cubicBezTo>
                  <a:cubicBezTo>
                    <a:pt x="113" y="105"/>
                    <a:pt x="113" y="105"/>
                    <a:pt x="113" y="105"/>
                  </a:cubicBezTo>
                  <a:cubicBezTo>
                    <a:pt x="116" y="103"/>
                    <a:pt x="116" y="98"/>
                    <a:pt x="114" y="95"/>
                  </a:cubicBezTo>
                  <a:cubicBezTo>
                    <a:pt x="107" y="85"/>
                    <a:pt x="107" y="85"/>
                    <a:pt x="107" y="85"/>
                  </a:cubicBezTo>
                  <a:cubicBezTo>
                    <a:pt x="108" y="83"/>
                    <a:pt x="109" y="82"/>
                    <a:pt x="109" y="80"/>
                  </a:cubicBezTo>
                  <a:cubicBezTo>
                    <a:pt x="122" y="77"/>
                    <a:pt x="122" y="77"/>
                    <a:pt x="122" y="77"/>
                  </a:cubicBezTo>
                  <a:cubicBezTo>
                    <a:pt x="125" y="77"/>
                    <a:pt x="128" y="73"/>
                    <a:pt x="128" y="69"/>
                  </a:cubicBezTo>
                  <a:cubicBezTo>
                    <a:pt x="128" y="59"/>
                    <a:pt x="128" y="59"/>
                    <a:pt x="128" y="59"/>
                  </a:cubicBezTo>
                  <a:cubicBezTo>
                    <a:pt x="128" y="55"/>
                    <a:pt x="125" y="51"/>
                    <a:pt x="122" y="51"/>
                  </a:cubicBezTo>
                  <a:close/>
                  <a:moveTo>
                    <a:pt x="108" y="72"/>
                  </a:moveTo>
                  <a:cubicBezTo>
                    <a:pt x="105" y="72"/>
                    <a:pt x="103" y="74"/>
                    <a:pt x="102" y="77"/>
                  </a:cubicBezTo>
                  <a:cubicBezTo>
                    <a:pt x="101" y="79"/>
                    <a:pt x="101" y="80"/>
                    <a:pt x="100" y="81"/>
                  </a:cubicBezTo>
                  <a:cubicBezTo>
                    <a:pt x="99" y="84"/>
                    <a:pt x="99" y="87"/>
                    <a:pt x="101" y="89"/>
                  </a:cubicBezTo>
                  <a:cubicBezTo>
                    <a:pt x="107" y="100"/>
                    <a:pt x="107" y="100"/>
                    <a:pt x="107" y="100"/>
                  </a:cubicBezTo>
                  <a:cubicBezTo>
                    <a:pt x="100" y="107"/>
                    <a:pt x="100" y="107"/>
                    <a:pt x="100" y="107"/>
                  </a:cubicBezTo>
                  <a:cubicBezTo>
                    <a:pt x="89" y="101"/>
                    <a:pt x="89" y="101"/>
                    <a:pt x="89" y="101"/>
                  </a:cubicBezTo>
                  <a:cubicBezTo>
                    <a:pt x="88" y="100"/>
                    <a:pt x="86" y="99"/>
                    <a:pt x="85" y="99"/>
                  </a:cubicBezTo>
                  <a:cubicBezTo>
                    <a:pt x="84" y="99"/>
                    <a:pt x="83" y="99"/>
                    <a:pt x="81" y="100"/>
                  </a:cubicBezTo>
                  <a:cubicBezTo>
                    <a:pt x="80" y="101"/>
                    <a:pt x="79" y="101"/>
                    <a:pt x="77" y="102"/>
                  </a:cubicBezTo>
                  <a:cubicBezTo>
                    <a:pt x="74" y="103"/>
                    <a:pt x="72" y="105"/>
                    <a:pt x="72" y="108"/>
                  </a:cubicBezTo>
                  <a:cubicBezTo>
                    <a:pt x="69" y="120"/>
                    <a:pt x="69" y="120"/>
                    <a:pt x="69" y="120"/>
                  </a:cubicBezTo>
                  <a:cubicBezTo>
                    <a:pt x="59" y="120"/>
                    <a:pt x="59" y="120"/>
                    <a:pt x="59" y="120"/>
                  </a:cubicBezTo>
                  <a:cubicBezTo>
                    <a:pt x="56" y="108"/>
                    <a:pt x="56" y="108"/>
                    <a:pt x="56" y="108"/>
                  </a:cubicBezTo>
                  <a:cubicBezTo>
                    <a:pt x="56" y="105"/>
                    <a:pt x="54" y="103"/>
                    <a:pt x="51" y="102"/>
                  </a:cubicBezTo>
                  <a:cubicBezTo>
                    <a:pt x="49" y="101"/>
                    <a:pt x="48" y="101"/>
                    <a:pt x="47" y="100"/>
                  </a:cubicBezTo>
                  <a:cubicBezTo>
                    <a:pt x="45" y="99"/>
                    <a:pt x="44" y="99"/>
                    <a:pt x="43" y="99"/>
                  </a:cubicBezTo>
                  <a:cubicBezTo>
                    <a:pt x="42" y="99"/>
                    <a:pt x="40" y="100"/>
                    <a:pt x="39" y="101"/>
                  </a:cubicBezTo>
                  <a:cubicBezTo>
                    <a:pt x="28" y="107"/>
                    <a:pt x="28" y="107"/>
                    <a:pt x="28" y="107"/>
                  </a:cubicBezTo>
                  <a:cubicBezTo>
                    <a:pt x="21" y="100"/>
                    <a:pt x="21" y="100"/>
                    <a:pt x="21" y="100"/>
                  </a:cubicBezTo>
                  <a:cubicBezTo>
                    <a:pt x="27" y="89"/>
                    <a:pt x="27" y="89"/>
                    <a:pt x="27" y="89"/>
                  </a:cubicBezTo>
                  <a:cubicBezTo>
                    <a:pt x="29" y="87"/>
                    <a:pt x="29" y="84"/>
                    <a:pt x="28" y="81"/>
                  </a:cubicBezTo>
                  <a:cubicBezTo>
                    <a:pt x="27" y="80"/>
                    <a:pt x="27" y="79"/>
                    <a:pt x="26" y="77"/>
                  </a:cubicBezTo>
                  <a:cubicBezTo>
                    <a:pt x="25" y="74"/>
                    <a:pt x="23" y="72"/>
                    <a:pt x="20" y="72"/>
                  </a:cubicBezTo>
                  <a:cubicBezTo>
                    <a:pt x="8" y="69"/>
                    <a:pt x="8" y="69"/>
                    <a:pt x="8" y="69"/>
                  </a:cubicBezTo>
                  <a:cubicBezTo>
                    <a:pt x="8" y="59"/>
                    <a:pt x="8" y="59"/>
                    <a:pt x="8" y="59"/>
                  </a:cubicBezTo>
                  <a:cubicBezTo>
                    <a:pt x="20" y="56"/>
                    <a:pt x="20" y="56"/>
                    <a:pt x="20" y="56"/>
                  </a:cubicBezTo>
                  <a:cubicBezTo>
                    <a:pt x="23" y="56"/>
                    <a:pt x="25" y="54"/>
                    <a:pt x="26" y="51"/>
                  </a:cubicBezTo>
                  <a:cubicBezTo>
                    <a:pt x="27" y="49"/>
                    <a:pt x="27" y="48"/>
                    <a:pt x="28" y="47"/>
                  </a:cubicBezTo>
                  <a:cubicBezTo>
                    <a:pt x="29" y="44"/>
                    <a:pt x="29" y="41"/>
                    <a:pt x="27" y="39"/>
                  </a:cubicBezTo>
                  <a:cubicBezTo>
                    <a:pt x="21" y="28"/>
                    <a:pt x="21" y="28"/>
                    <a:pt x="21" y="28"/>
                  </a:cubicBezTo>
                  <a:cubicBezTo>
                    <a:pt x="28" y="21"/>
                    <a:pt x="28" y="21"/>
                    <a:pt x="28" y="21"/>
                  </a:cubicBezTo>
                  <a:cubicBezTo>
                    <a:pt x="39" y="27"/>
                    <a:pt x="39" y="27"/>
                    <a:pt x="39" y="27"/>
                  </a:cubicBezTo>
                  <a:cubicBezTo>
                    <a:pt x="40" y="28"/>
                    <a:pt x="42" y="29"/>
                    <a:pt x="43" y="29"/>
                  </a:cubicBezTo>
                  <a:cubicBezTo>
                    <a:pt x="44" y="29"/>
                    <a:pt x="45" y="29"/>
                    <a:pt x="47" y="28"/>
                  </a:cubicBezTo>
                  <a:cubicBezTo>
                    <a:pt x="48" y="27"/>
                    <a:pt x="49" y="27"/>
                    <a:pt x="51" y="26"/>
                  </a:cubicBezTo>
                  <a:cubicBezTo>
                    <a:pt x="54" y="25"/>
                    <a:pt x="56" y="23"/>
                    <a:pt x="56" y="20"/>
                  </a:cubicBezTo>
                  <a:cubicBezTo>
                    <a:pt x="59" y="8"/>
                    <a:pt x="59" y="8"/>
                    <a:pt x="59" y="8"/>
                  </a:cubicBezTo>
                  <a:cubicBezTo>
                    <a:pt x="69" y="8"/>
                    <a:pt x="69" y="8"/>
                    <a:pt x="69" y="8"/>
                  </a:cubicBezTo>
                  <a:cubicBezTo>
                    <a:pt x="72" y="20"/>
                    <a:pt x="72" y="20"/>
                    <a:pt x="72" y="20"/>
                  </a:cubicBezTo>
                  <a:cubicBezTo>
                    <a:pt x="72" y="23"/>
                    <a:pt x="74" y="25"/>
                    <a:pt x="77" y="26"/>
                  </a:cubicBezTo>
                  <a:cubicBezTo>
                    <a:pt x="79" y="27"/>
                    <a:pt x="80" y="27"/>
                    <a:pt x="81" y="28"/>
                  </a:cubicBezTo>
                  <a:cubicBezTo>
                    <a:pt x="83" y="29"/>
                    <a:pt x="84" y="29"/>
                    <a:pt x="85" y="29"/>
                  </a:cubicBezTo>
                  <a:cubicBezTo>
                    <a:pt x="86" y="29"/>
                    <a:pt x="88" y="28"/>
                    <a:pt x="89" y="27"/>
                  </a:cubicBezTo>
                  <a:cubicBezTo>
                    <a:pt x="100" y="21"/>
                    <a:pt x="100" y="21"/>
                    <a:pt x="100" y="21"/>
                  </a:cubicBezTo>
                  <a:cubicBezTo>
                    <a:pt x="107" y="28"/>
                    <a:pt x="107" y="28"/>
                    <a:pt x="107" y="28"/>
                  </a:cubicBezTo>
                  <a:cubicBezTo>
                    <a:pt x="101" y="39"/>
                    <a:pt x="101" y="39"/>
                    <a:pt x="101" y="39"/>
                  </a:cubicBezTo>
                  <a:cubicBezTo>
                    <a:pt x="99" y="41"/>
                    <a:pt x="99" y="44"/>
                    <a:pt x="100" y="47"/>
                  </a:cubicBezTo>
                  <a:cubicBezTo>
                    <a:pt x="101" y="48"/>
                    <a:pt x="101" y="49"/>
                    <a:pt x="102" y="51"/>
                  </a:cubicBezTo>
                  <a:cubicBezTo>
                    <a:pt x="103" y="54"/>
                    <a:pt x="105" y="56"/>
                    <a:pt x="108" y="56"/>
                  </a:cubicBezTo>
                  <a:cubicBezTo>
                    <a:pt x="120" y="59"/>
                    <a:pt x="120" y="59"/>
                    <a:pt x="120" y="59"/>
                  </a:cubicBezTo>
                  <a:cubicBezTo>
                    <a:pt x="120" y="69"/>
                    <a:pt x="120" y="69"/>
                    <a:pt x="120" y="69"/>
                  </a:cubicBezTo>
                  <a:lnTo>
                    <a:pt x="108" y="7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id-ID" sz="2400">
                <a:latin typeface="+mn-ea"/>
                <a:cs typeface="+mn-ea"/>
              </a:endParaRPr>
            </a:p>
          </p:txBody>
        </p:sp>
        <p:sp>
          <p:nvSpPr>
            <p:cNvPr id="26" name="Freeform 157"/>
            <p:cNvSpPr>
              <a:spLocks noEditPoints="1"/>
            </p:cNvSpPr>
            <p:nvPr/>
          </p:nvSpPr>
          <p:spPr bwMode="auto">
            <a:xfrm>
              <a:off x="146050" y="144463"/>
              <a:ext cx="214313" cy="214313"/>
            </a:xfrm>
            <a:custGeom>
              <a:avLst/>
              <a:gdLst>
                <a:gd name="T0" fmla="*/ 28 w 56"/>
                <a:gd name="T1" fmla="*/ 0 h 56"/>
                <a:gd name="T2" fmla="*/ 0 w 56"/>
                <a:gd name="T3" fmla="*/ 28 h 56"/>
                <a:gd name="T4" fmla="*/ 28 w 56"/>
                <a:gd name="T5" fmla="*/ 56 h 56"/>
                <a:gd name="T6" fmla="*/ 56 w 56"/>
                <a:gd name="T7" fmla="*/ 28 h 56"/>
                <a:gd name="T8" fmla="*/ 28 w 56"/>
                <a:gd name="T9" fmla="*/ 0 h 56"/>
                <a:gd name="T10" fmla="*/ 28 w 56"/>
                <a:gd name="T11" fmla="*/ 53 h 56"/>
                <a:gd name="T12" fmla="*/ 4 w 56"/>
                <a:gd name="T13" fmla="*/ 28 h 56"/>
                <a:gd name="T14" fmla="*/ 28 w 56"/>
                <a:gd name="T15" fmla="*/ 4 h 56"/>
                <a:gd name="T16" fmla="*/ 53 w 56"/>
                <a:gd name="T17" fmla="*/ 28 h 56"/>
                <a:gd name="T18" fmla="*/ 28 w 56"/>
                <a:gd name="T19" fmla="*/ 5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0"/>
                  </a:moveTo>
                  <a:cubicBezTo>
                    <a:pt x="13" y="0"/>
                    <a:pt x="0" y="13"/>
                    <a:pt x="0" y="28"/>
                  </a:cubicBezTo>
                  <a:cubicBezTo>
                    <a:pt x="0" y="43"/>
                    <a:pt x="13" y="56"/>
                    <a:pt x="28" y="56"/>
                  </a:cubicBezTo>
                  <a:cubicBezTo>
                    <a:pt x="43" y="56"/>
                    <a:pt x="56" y="43"/>
                    <a:pt x="56" y="28"/>
                  </a:cubicBezTo>
                  <a:cubicBezTo>
                    <a:pt x="56" y="13"/>
                    <a:pt x="43" y="0"/>
                    <a:pt x="28" y="0"/>
                  </a:cubicBezTo>
                  <a:close/>
                  <a:moveTo>
                    <a:pt x="28" y="53"/>
                  </a:moveTo>
                  <a:cubicBezTo>
                    <a:pt x="14" y="53"/>
                    <a:pt x="4" y="42"/>
                    <a:pt x="4" y="28"/>
                  </a:cubicBezTo>
                  <a:cubicBezTo>
                    <a:pt x="4" y="14"/>
                    <a:pt x="14" y="4"/>
                    <a:pt x="28" y="4"/>
                  </a:cubicBezTo>
                  <a:cubicBezTo>
                    <a:pt x="42" y="4"/>
                    <a:pt x="53" y="14"/>
                    <a:pt x="53" y="28"/>
                  </a:cubicBezTo>
                  <a:cubicBezTo>
                    <a:pt x="53" y="42"/>
                    <a:pt x="42" y="53"/>
                    <a:pt x="28"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id-ID" sz="2400">
                <a:latin typeface="+mn-ea"/>
                <a:cs typeface="+mn-ea"/>
              </a:endParaRPr>
            </a:p>
          </p:txBody>
        </p:sp>
        <p:sp>
          <p:nvSpPr>
            <p:cNvPr id="27" name="Freeform 158"/>
            <p:cNvSpPr>
              <a:spLocks noEditPoints="1"/>
            </p:cNvSpPr>
            <p:nvPr/>
          </p:nvSpPr>
          <p:spPr bwMode="auto">
            <a:xfrm>
              <a:off x="192088" y="190501"/>
              <a:ext cx="122238" cy="122238"/>
            </a:xfrm>
            <a:custGeom>
              <a:avLst/>
              <a:gdLst>
                <a:gd name="T0" fmla="*/ 16 w 32"/>
                <a:gd name="T1" fmla="*/ 0 h 32"/>
                <a:gd name="T2" fmla="*/ 0 w 32"/>
                <a:gd name="T3" fmla="*/ 16 h 32"/>
                <a:gd name="T4" fmla="*/ 16 w 32"/>
                <a:gd name="T5" fmla="*/ 32 h 32"/>
                <a:gd name="T6" fmla="*/ 32 w 32"/>
                <a:gd name="T7" fmla="*/ 16 h 32"/>
                <a:gd name="T8" fmla="*/ 16 w 32"/>
                <a:gd name="T9" fmla="*/ 0 h 32"/>
                <a:gd name="T10" fmla="*/ 16 w 32"/>
                <a:gd name="T11" fmla="*/ 28 h 32"/>
                <a:gd name="T12" fmla="*/ 4 w 32"/>
                <a:gd name="T13" fmla="*/ 16 h 32"/>
                <a:gd name="T14" fmla="*/ 16 w 32"/>
                <a:gd name="T15" fmla="*/ 4 h 32"/>
                <a:gd name="T16" fmla="*/ 28 w 32"/>
                <a:gd name="T17" fmla="*/ 16 h 32"/>
                <a:gd name="T18" fmla="*/ 16 w 32"/>
                <a:gd name="T1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0"/>
                  </a:moveTo>
                  <a:cubicBezTo>
                    <a:pt x="7" y="0"/>
                    <a:pt x="0" y="7"/>
                    <a:pt x="0" y="16"/>
                  </a:cubicBezTo>
                  <a:cubicBezTo>
                    <a:pt x="0" y="25"/>
                    <a:pt x="7" y="32"/>
                    <a:pt x="16" y="32"/>
                  </a:cubicBezTo>
                  <a:cubicBezTo>
                    <a:pt x="25" y="32"/>
                    <a:pt x="32" y="25"/>
                    <a:pt x="32" y="16"/>
                  </a:cubicBezTo>
                  <a:cubicBezTo>
                    <a:pt x="32" y="7"/>
                    <a:pt x="25" y="0"/>
                    <a:pt x="16" y="0"/>
                  </a:cubicBezTo>
                  <a:close/>
                  <a:moveTo>
                    <a:pt x="16" y="28"/>
                  </a:moveTo>
                  <a:cubicBezTo>
                    <a:pt x="9" y="28"/>
                    <a:pt x="4" y="23"/>
                    <a:pt x="4" y="16"/>
                  </a:cubicBezTo>
                  <a:cubicBezTo>
                    <a:pt x="4" y="9"/>
                    <a:pt x="9" y="4"/>
                    <a:pt x="16" y="4"/>
                  </a:cubicBezTo>
                  <a:cubicBezTo>
                    <a:pt x="23" y="4"/>
                    <a:pt x="28" y="9"/>
                    <a:pt x="28" y="16"/>
                  </a:cubicBezTo>
                  <a:cubicBezTo>
                    <a:pt x="28" y="23"/>
                    <a:pt x="23" y="28"/>
                    <a:pt x="16"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id-ID" sz="2400">
                <a:latin typeface="+mn-ea"/>
                <a:cs typeface="+mn-ea"/>
              </a:endParaRPr>
            </a:p>
          </p:txBody>
        </p:sp>
      </p:grpSp>
      <p:sp>
        <p:nvSpPr>
          <p:cNvPr id="28" name="TextBox 26"/>
          <p:cNvSpPr txBox="1"/>
          <p:nvPr/>
        </p:nvSpPr>
        <p:spPr>
          <a:xfrm>
            <a:off x="305859" y="4404812"/>
            <a:ext cx="2554499" cy="932587"/>
          </a:xfrm>
          <a:prstGeom prst="rect">
            <a:avLst/>
          </a:prstGeom>
          <a:noFill/>
        </p:spPr>
        <p:txBody>
          <a:bodyPr wrap="square" lIns="91464" tIns="45732" rIns="91464" bIns="45732" rtlCol="0">
            <a:spAutoFit/>
          </a:bodyPr>
          <a:lstStyle/>
          <a:p>
            <a:pPr defTabSz="1219200">
              <a:lnSpc>
                <a:spcPct val="130000"/>
              </a:lnSpc>
              <a:defRPr/>
            </a:pPr>
            <a:r>
              <a:rPr lang="zh-CN" altLang="en-US" sz="1400" kern="0" dirty="0">
                <a:solidFill>
                  <a:srgbClr val="FFFFFF"/>
                </a:solidFill>
                <a:latin typeface="+mn-ea"/>
                <a:cs typeface="+mn-ea"/>
              </a:rPr>
              <a:t>您的内容打在这里，或者通过复制您的文本后，在此框中选择粘贴</a:t>
            </a:r>
          </a:p>
        </p:txBody>
      </p:sp>
      <p:sp>
        <p:nvSpPr>
          <p:cNvPr id="29" name="TextBox 27"/>
          <p:cNvSpPr txBox="1"/>
          <p:nvPr/>
        </p:nvSpPr>
        <p:spPr>
          <a:xfrm>
            <a:off x="2827549" y="4877704"/>
            <a:ext cx="2554499" cy="932587"/>
          </a:xfrm>
          <a:prstGeom prst="rect">
            <a:avLst/>
          </a:prstGeom>
          <a:noFill/>
        </p:spPr>
        <p:txBody>
          <a:bodyPr wrap="square" lIns="91464" tIns="45732" rIns="91464" bIns="45732" rtlCol="0">
            <a:spAutoFit/>
          </a:bodyPr>
          <a:lstStyle/>
          <a:p>
            <a:pPr defTabSz="1219200">
              <a:lnSpc>
                <a:spcPct val="130000"/>
              </a:lnSpc>
              <a:defRPr/>
            </a:pPr>
            <a:r>
              <a:rPr lang="zh-CN" altLang="en-US" sz="1400" kern="0" dirty="0">
                <a:solidFill>
                  <a:srgbClr val="FFFFFF"/>
                </a:solidFill>
                <a:latin typeface="+mn-ea"/>
                <a:cs typeface="+mn-ea"/>
              </a:rPr>
              <a:t>您的内容打在这里，或者通过复制您的文本后，在此框中选择粘贴</a:t>
            </a:r>
          </a:p>
        </p:txBody>
      </p:sp>
      <p:sp>
        <p:nvSpPr>
          <p:cNvPr id="30" name="TextBox 28"/>
          <p:cNvSpPr txBox="1"/>
          <p:nvPr/>
        </p:nvSpPr>
        <p:spPr>
          <a:xfrm>
            <a:off x="5365704" y="5620169"/>
            <a:ext cx="2554499" cy="932587"/>
          </a:xfrm>
          <a:prstGeom prst="rect">
            <a:avLst/>
          </a:prstGeom>
          <a:noFill/>
        </p:spPr>
        <p:txBody>
          <a:bodyPr wrap="square" lIns="91464" tIns="45732" rIns="91464" bIns="45732" rtlCol="0">
            <a:spAutoFit/>
          </a:bodyPr>
          <a:lstStyle/>
          <a:p>
            <a:pPr defTabSz="1219200">
              <a:lnSpc>
                <a:spcPct val="130000"/>
              </a:lnSpc>
              <a:defRPr/>
            </a:pPr>
            <a:r>
              <a:rPr lang="zh-CN" altLang="en-US" sz="1400" kern="0" dirty="0">
                <a:solidFill>
                  <a:srgbClr val="FFFFFF"/>
                </a:solidFill>
                <a:latin typeface="+mn-ea"/>
                <a:cs typeface="+mn-ea"/>
              </a:rPr>
              <a:t>您的内容打在这里，或者通过复制您的文本后，在此框中选择粘贴</a:t>
            </a:r>
          </a:p>
        </p:txBody>
      </p:sp>
      <p:sp>
        <p:nvSpPr>
          <p:cNvPr id="31" name="TextBox 29"/>
          <p:cNvSpPr txBox="1"/>
          <p:nvPr/>
        </p:nvSpPr>
        <p:spPr>
          <a:xfrm>
            <a:off x="8918099" y="4852704"/>
            <a:ext cx="2554499" cy="932587"/>
          </a:xfrm>
          <a:prstGeom prst="rect">
            <a:avLst/>
          </a:prstGeom>
          <a:noFill/>
        </p:spPr>
        <p:txBody>
          <a:bodyPr wrap="square" lIns="91464" tIns="45732" rIns="91464" bIns="45732" rtlCol="0">
            <a:spAutoFit/>
          </a:bodyPr>
          <a:lstStyle/>
          <a:p>
            <a:pPr defTabSz="1219200">
              <a:lnSpc>
                <a:spcPct val="130000"/>
              </a:lnSpc>
              <a:defRPr/>
            </a:pPr>
            <a:r>
              <a:rPr lang="zh-CN" altLang="en-US" sz="1400" kern="0" dirty="0">
                <a:solidFill>
                  <a:srgbClr val="FFFFFF"/>
                </a:solidFill>
                <a:latin typeface="+mn-ea"/>
                <a:cs typeface="+mn-ea"/>
              </a:rPr>
              <a:t>您的内容打在这里，或者通过复制您的文本后，在此框中选择粘贴</a:t>
            </a:r>
          </a:p>
        </p:txBody>
      </p:sp>
      <p:grpSp>
        <p:nvGrpSpPr>
          <p:cNvPr id="32" name="组合 31"/>
          <p:cNvGrpSpPr/>
          <p:nvPr/>
        </p:nvGrpSpPr>
        <p:grpSpPr>
          <a:xfrm>
            <a:off x="6237144" y="3532896"/>
            <a:ext cx="1079115" cy="1079115"/>
            <a:chOff x="4677858" y="2649672"/>
            <a:chExt cx="809336" cy="809336"/>
          </a:xfrm>
          <a:solidFill>
            <a:schemeClr val="bg1"/>
          </a:solidFill>
        </p:grpSpPr>
        <p:sp>
          <p:nvSpPr>
            <p:cNvPr id="33" name="椭圆 32"/>
            <p:cNvSpPr/>
            <p:nvPr/>
          </p:nvSpPr>
          <p:spPr>
            <a:xfrm>
              <a:off x="4677858" y="2649672"/>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algn="ctr" defTabSz="1219200">
                <a:defRPr/>
              </a:pPr>
              <a:endParaRPr lang="zh-CN" altLang="en-US" sz="2400" kern="0">
                <a:solidFill>
                  <a:sysClr val="window" lastClr="FFFFFF"/>
                </a:solidFill>
                <a:latin typeface="+mn-ea"/>
                <a:cs typeface="+mn-ea"/>
              </a:endParaRPr>
            </a:p>
          </p:txBody>
        </p:sp>
        <p:sp>
          <p:nvSpPr>
            <p:cNvPr id="34" name="椭圆 33"/>
            <p:cNvSpPr/>
            <p:nvPr/>
          </p:nvSpPr>
          <p:spPr>
            <a:xfrm>
              <a:off x="4719132" y="2696247"/>
              <a:ext cx="726788" cy="726784"/>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n-ea"/>
                <a:cs typeface="+mn-ea"/>
              </a:endParaRPr>
            </a:p>
          </p:txBody>
        </p:sp>
      </p:grpSp>
      <p:grpSp>
        <p:nvGrpSpPr>
          <p:cNvPr id="35" name="组合 34"/>
          <p:cNvGrpSpPr/>
          <p:nvPr/>
        </p:nvGrpSpPr>
        <p:grpSpPr>
          <a:xfrm>
            <a:off x="852344" y="2350944"/>
            <a:ext cx="1079115" cy="1079115"/>
            <a:chOff x="4677858" y="2649672"/>
            <a:chExt cx="809336" cy="809336"/>
          </a:xfrm>
          <a:solidFill>
            <a:schemeClr val="bg1"/>
          </a:solidFill>
        </p:grpSpPr>
        <p:sp>
          <p:nvSpPr>
            <p:cNvPr id="36" name="椭圆 35"/>
            <p:cNvSpPr/>
            <p:nvPr/>
          </p:nvSpPr>
          <p:spPr>
            <a:xfrm>
              <a:off x="4677858" y="2649672"/>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algn="ctr" defTabSz="1219200">
                <a:defRPr/>
              </a:pPr>
              <a:endParaRPr lang="zh-CN" altLang="en-US" sz="2400" kern="0">
                <a:solidFill>
                  <a:sysClr val="window" lastClr="FFFFFF"/>
                </a:solidFill>
                <a:latin typeface="+mn-ea"/>
                <a:cs typeface="+mn-ea"/>
              </a:endParaRPr>
            </a:p>
          </p:txBody>
        </p:sp>
        <p:sp>
          <p:nvSpPr>
            <p:cNvPr id="37" name="椭圆 36"/>
            <p:cNvSpPr/>
            <p:nvPr/>
          </p:nvSpPr>
          <p:spPr>
            <a:xfrm>
              <a:off x="4719132" y="2696247"/>
              <a:ext cx="726788" cy="726784"/>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n-ea"/>
                <a:cs typeface="+mn-ea"/>
              </a:endParaRPr>
            </a:p>
          </p:txBody>
        </p:sp>
      </p:grpSp>
      <p:pic>
        <p:nvPicPr>
          <p:cNvPr id="38" name="Picture 2" descr="C:\Users\Administrator\Desktop\微立体创业计划\001.pn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3000"/>
                    </a14:imgEffect>
                  </a14:imgLayer>
                </a14:imgProps>
              </a:ext>
              <a:ext uri="{28A0092B-C50C-407E-A947-70E740481C1C}">
                <a14:useLocalDpi xmlns:a14="http://schemas.microsoft.com/office/drawing/2010/main" val="0"/>
              </a:ext>
            </a:extLst>
          </a:blip>
          <a:srcRect/>
          <a:stretch>
            <a:fillRect/>
          </a:stretch>
        </p:blipFill>
        <p:spPr bwMode="auto">
          <a:xfrm>
            <a:off x="8840259" y="1601260"/>
            <a:ext cx="2385979" cy="2385977"/>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39" name="Picture 3" descr="C:\Users\Administrator\Desktop\微立体创业计划\00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002762" y="1277382"/>
            <a:ext cx="2705311" cy="2705311"/>
          </a:xfrm>
          <a:prstGeom prst="rect">
            <a:avLst/>
          </a:prstGeom>
          <a:noFill/>
          <a:effectLst>
            <a:outerShdw blurRad="292100" dist="177800" dir="2460000" sx="99000" sy="99000" algn="l" rotWithShape="0">
              <a:prstClr val="black">
                <a:alpha val="39000"/>
              </a:prstClr>
            </a:outerShdw>
          </a:effectLst>
          <a:extLst>
            <a:ext uri="{909E8E84-426E-40DD-AFC4-6F175D3DCCD1}">
              <a14:hiddenFill xmlns:a14="http://schemas.microsoft.com/office/drawing/2010/main">
                <a:solidFill>
                  <a:srgbClr val="FFFFFF"/>
                </a:solidFill>
              </a14:hiddenFill>
            </a:ext>
          </a:extLst>
        </p:spPr>
      </p:pic>
      <p:sp>
        <p:nvSpPr>
          <p:cNvPr id="40" name="矩形 39"/>
          <p:cNvSpPr/>
          <p:nvPr/>
        </p:nvSpPr>
        <p:spPr>
          <a:xfrm>
            <a:off x="9648395" y="2317391"/>
            <a:ext cx="1452636" cy="535545"/>
          </a:xfrm>
          <a:prstGeom prst="rect">
            <a:avLst/>
          </a:prstGeom>
        </p:spPr>
        <p:txBody>
          <a:bodyPr wrap="square" lIns="91452" tIns="45727" rIns="91452" bIns="45727">
            <a:spAutoFit/>
          </a:bodyPr>
          <a:lstStyle/>
          <a:p>
            <a:pPr>
              <a:lnSpc>
                <a:spcPct val="120000"/>
              </a:lnSpc>
            </a:pPr>
            <a:r>
              <a:rPr lang="zh-CN" altLang="en-US" sz="2400" dirty="0">
                <a:solidFill>
                  <a:srgbClr val="87B0C7"/>
                </a:solidFill>
                <a:latin typeface="+mn-ea"/>
                <a:cs typeface="+mn-ea"/>
              </a:rPr>
              <a:t>完成概述</a:t>
            </a:r>
          </a:p>
        </p:txBody>
      </p:sp>
      <p:sp>
        <p:nvSpPr>
          <p:cNvPr id="41" name="矩形 40"/>
          <p:cNvSpPr/>
          <p:nvPr/>
        </p:nvSpPr>
        <p:spPr>
          <a:xfrm>
            <a:off x="1335123" y="451832"/>
            <a:ext cx="3549113" cy="646331"/>
          </a:xfrm>
          <a:prstGeom prst="rect">
            <a:avLst/>
          </a:prstGeom>
        </p:spPr>
        <p:txBody>
          <a:bodyPr wrap="none">
            <a:spAutoFit/>
          </a:bodyPr>
          <a:lstStyle/>
          <a:p>
            <a:r>
              <a:rPr lang="en-US" altLang="zh-CN" sz="3600" b="1" dirty="0">
                <a:solidFill>
                  <a:srgbClr val="FFFFFF"/>
                </a:solidFill>
                <a:latin typeface="+mn-ea"/>
                <a:cs typeface="+mn-ea"/>
              </a:rPr>
              <a:t>Part 4 </a:t>
            </a:r>
            <a:r>
              <a:rPr lang="zh-CN" altLang="en-US" sz="3600" b="1" dirty="0">
                <a:solidFill>
                  <a:srgbClr val="FFFFFF"/>
                </a:solidFill>
                <a:latin typeface="+mn-ea"/>
                <a:cs typeface="+mn-ea"/>
              </a:rPr>
              <a:t>新年计划</a:t>
            </a:r>
          </a:p>
        </p:txBody>
      </p:sp>
      <p:sp>
        <p:nvSpPr>
          <p:cNvPr id="42" name="文本框 41"/>
          <p:cNvSpPr txBox="1"/>
          <p:nvPr/>
        </p:nvSpPr>
        <p:spPr>
          <a:xfrm>
            <a:off x="12192000" y="9372600"/>
            <a:ext cx="877163" cy="369332"/>
          </a:xfrm>
          <a:prstGeom prst="rect">
            <a:avLst/>
          </a:prstGeom>
          <a:noFill/>
        </p:spPr>
        <p:txBody>
          <a:bodyPr wrap="none" rtlCol="0">
            <a:spAutoFit/>
          </a:bodyPr>
          <a:lstStyle/>
          <a:p>
            <a:r>
              <a:rPr lang="zh-CN" altLang="en-US" dirty="0"/>
              <a:t>延时符</a:t>
            </a:r>
          </a:p>
        </p:txBody>
      </p:sp>
    </p:spTree>
  </p:cSld>
  <p:clrMapOvr>
    <a:masterClrMapping/>
  </p:clrMapOvr>
  <p:transition spd="slow">
    <p:pull dir="r"/>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0" presetClass="path" presetSubtype="0" accel="50000" decel="50000" fill="hold" nodeType="withEffect">
                                      <p:stCondLst>
                                        <p:cond delay="0"/>
                                      </p:stCondLst>
                                      <p:childTnLst>
                                        <p:animMotion origin="layout" path="M -0.71132 -0.09537 C -0.71132 -0.09513 -0.56106 -0.1618 -0.47708 -0.14189 C -0.37239 -0.13263 -0.39544 -0.14745 -0.20716 0.02292 C -0.01875 0.19329 -0.0431 0.00463 -3.75E-6 -4.81481E-6 " pathEditMode="relative" rAng="0" ptsTypes="AAAA">
                                          <p:cBhvr>
                                            <p:cTn id="9" dur="2000" fill="hold"/>
                                            <p:tgtEl>
                                              <p:spTgt spid="5"/>
                                            </p:tgtEl>
                                            <p:attrNameLst>
                                              <p:attrName>ppt_x</p:attrName>
                                              <p:attrName>ppt_y</p:attrName>
                                            </p:attrNameLst>
                                          </p:cBhvr>
                                          <p:rCtr x="35560" y="6944"/>
                                        </p:animMotion>
                                      </p:childTnLst>
                                    </p:cTn>
                                  </p:par>
                                  <p:par>
                                    <p:cTn id="10" presetID="22" presetClass="entr" presetSubtype="8"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2000"/>
                                            <p:tgtEl>
                                              <p:spTgt spid="4"/>
                                            </p:tgtEl>
                                          </p:cBhvr>
                                        </p:animEffect>
                                      </p:childTnLst>
                                    </p:cTn>
                                  </p:par>
                                  <p:par>
                                    <p:cTn id="13" presetID="53" presetClass="entr" presetSubtype="16" fill="hold" nodeType="withEffect">
                                      <p:stCondLst>
                                        <p:cond delay="1300"/>
                                      </p:stCondLst>
                                      <p:childTnLst>
                                        <p:set>
                                          <p:cBhvr>
                                            <p:cTn id="14" dur="1" fill="hold">
                                              <p:stCondLst>
                                                <p:cond delay="0"/>
                                              </p:stCondLst>
                                            </p:cTn>
                                            <p:tgtEl>
                                              <p:spTgt spid="38"/>
                                            </p:tgtEl>
                                            <p:attrNameLst>
                                              <p:attrName>style.visibility</p:attrName>
                                            </p:attrNameLst>
                                          </p:cBhvr>
                                          <p:to>
                                            <p:strVal val="visible"/>
                                          </p:to>
                                        </p:set>
                                        <p:anim calcmode="lin" valueType="num">
                                          <p:cBhvr>
                                            <p:cTn id="15" dur="500" fill="hold"/>
                                            <p:tgtEl>
                                              <p:spTgt spid="38"/>
                                            </p:tgtEl>
                                            <p:attrNameLst>
                                              <p:attrName>ppt_w</p:attrName>
                                            </p:attrNameLst>
                                          </p:cBhvr>
                                          <p:tavLst>
                                            <p:tav tm="0">
                                              <p:val>
                                                <p:fltVal val="0"/>
                                              </p:val>
                                            </p:tav>
                                            <p:tav tm="100000">
                                              <p:val>
                                                <p:strVal val="#ppt_w"/>
                                              </p:val>
                                            </p:tav>
                                          </p:tavLst>
                                        </p:anim>
                                        <p:anim calcmode="lin" valueType="num">
                                          <p:cBhvr>
                                            <p:cTn id="16" dur="500" fill="hold"/>
                                            <p:tgtEl>
                                              <p:spTgt spid="38"/>
                                            </p:tgtEl>
                                            <p:attrNameLst>
                                              <p:attrName>ppt_h</p:attrName>
                                            </p:attrNameLst>
                                          </p:cBhvr>
                                          <p:tavLst>
                                            <p:tav tm="0">
                                              <p:val>
                                                <p:fltVal val="0"/>
                                              </p:val>
                                            </p:tav>
                                            <p:tav tm="100000">
                                              <p:val>
                                                <p:strVal val="#ppt_h"/>
                                              </p:val>
                                            </p:tav>
                                          </p:tavLst>
                                        </p:anim>
                                        <p:animEffect transition="in" filter="fade">
                                          <p:cBhvr>
                                            <p:cTn id="17" dur="500"/>
                                            <p:tgtEl>
                                              <p:spTgt spid="38"/>
                                            </p:tgtEl>
                                          </p:cBhvr>
                                        </p:animEffect>
                                      </p:childTnLst>
                                    </p:cTn>
                                  </p:par>
                                  <p:par>
                                    <p:cTn id="18" presetID="42" presetClass="entr" presetSubtype="0" fill="hold" nodeType="withEffect">
                                      <p:stCondLst>
                                        <p:cond delay="1600"/>
                                      </p:stCondLst>
                                      <p:childTnLst>
                                        <p:set>
                                          <p:cBhvr>
                                            <p:cTn id="19" dur="1" fill="hold">
                                              <p:stCondLst>
                                                <p:cond delay="0"/>
                                              </p:stCondLst>
                                            </p:cTn>
                                            <p:tgtEl>
                                              <p:spTgt spid="39"/>
                                            </p:tgtEl>
                                            <p:attrNameLst>
                                              <p:attrName>style.visibility</p:attrName>
                                            </p:attrNameLst>
                                          </p:cBhvr>
                                          <p:to>
                                            <p:strVal val="visible"/>
                                          </p:to>
                                        </p:set>
                                        <p:animEffect transition="in" filter="fade">
                                          <p:cBhvr>
                                            <p:cTn id="20" dur="500"/>
                                            <p:tgtEl>
                                              <p:spTgt spid="39"/>
                                            </p:tgtEl>
                                          </p:cBhvr>
                                        </p:animEffect>
                                        <p:anim calcmode="lin" valueType="num">
                                          <p:cBhvr>
                                            <p:cTn id="21" dur="500" fill="hold"/>
                                            <p:tgtEl>
                                              <p:spTgt spid="39"/>
                                            </p:tgtEl>
                                            <p:attrNameLst>
                                              <p:attrName>ppt_x</p:attrName>
                                            </p:attrNameLst>
                                          </p:cBhvr>
                                          <p:tavLst>
                                            <p:tav tm="0">
                                              <p:val>
                                                <p:strVal val="#ppt_x"/>
                                              </p:val>
                                            </p:tav>
                                            <p:tav tm="100000">
                                              <p:val>
                                                <p:strVal val="#ppt_x"/>
                                              </p:val>
                                            </p:tav>
                                          </p:tavLst>
                                        </p:anim>
                                        <p:anim calcmode="lin" valueType="num">
                                          <p:cBhvr>
                                            <p:cTn id="22" dur="500" fill="hold"/>
                                            <p:tgtEl>
                                              <p:spTgt spid="39"/>
                                            </p:tgtEl>
                                            <p:attrNameLst>
                                              <p:attrName>ppt_y</p:attrName>
                                            </p:attrNameLst>
                                          </p:cBhvr>
                                          <p:tavLst>
                                            <p:tav tm="0">
                                              <p:val>
                                                <p:strVal val="#ppt_y+.1"/>
                                              </p:val>
                                            </p:tav>
                                            <p:tav tm="100000">
                                              <p:val>
                                                <p:strVal val="#ppt_y"/>
                                              </p:val>
                                            </p:tav>
                                          </p:tavLst>
                                        </p:anim>
                                      </p:childTnLst>
                                    </p:cTn>
                                  </p:par>
                                </p:childTnLst>
                              </p:cTn>
                            </p:par>
                            <p:par>
                              <p:cTn id="23" fill="hold">
                                <p:stCondLst>
                                  <p:cond delay="500"/>
                                </p:stCondLst>
                                <p:childTnLst>
                                  <p:par>
                                    <p:cTn id="24" presetID="16" presetClass="entr" presetSubtype="2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barn(inVertical)">
                                          <p:cBhvr>
                                            <p:cTn id="26" dur="500"/>
                                            <p:tgtEl>
                                              <p:spTgt spid="40"/>
                                            </p:tgtEl>
                                          </p:cBhvr>
                                        </p:animEffect>
                                      </p:childTnLst>
                                    </p:cTn>
                                  </p:par>
                                </p:childTnLst>
                              </p:cTn>
                            </p:par>
                            <p:par>
                              <p:cTn id="27" fill="hold">
                                <p:stCondLst>
                                  <p:cond delay="1000"/>
                                </p:stCondLst>
                                <p:childTnLst>
                                  <p:par>
                                    <p:cTn id="28" presetID="2" presetClass="entr" presetSubtype="12" accel="52000" fill="hold" nodeType="afterEffect" p14:presetBounceEnd="54000">
                                      <p:stCondLst>
                                        <p:cond delay="0"/>
                                      </p:stCondLst>
                                      <p:childTnLst>
                                        <p:set>
                                          <p:cBhvr>
                                            <p:cTn id="29" dur="1" fill="hold">
                                              <p:stCondLst>
                                                <p:cond delay="0"/>
                                              </p:stCondLst>
                                            </p:cTn>
                                            <p:tgtEl>
                                              <p:spTgt spid="35"/>
                                            </p:tgtEl>
                                            <p:attrNameLst>
                                              <p:attrName>style.visibility</p:attrName>
                                            </p:attrNameLst>
                                          </p:cBhvr>
                                          <p:to>
                                            <p:strVal val="visible"/>
                                          </p:to>
                                        </p:set>
                                        <p:anim calcmode="lin" valueType="num" p14:bounceEnd="54000">
                                          <p:cBhvr additive="base">
                                            <p:cTn id="30" dur="1200" fill="hold"/>
                                            <p:tgtEl>
                                              <p:spTgt spid="35"/>
                                            </p:tgtEl>
                                            <p:attrNameLst>
                                              <p:attrName>ppt_x</p:attrName>
                                            </p:attrNameLst>
                                          </p:cBhvr>
                                          <p:tavLst>
                                            <p:tav tm="0">
                                              <p:val>
                                                <p:strVal val="0-#ppt_w/2"/>
                                              </p:val>
                                            </p:tav>
                                            <p:tav tm="100000">
                                              <p:val>
                                                <p:strVal val="#ppt_x"/>
                                              </p:val>
                                            </p:tav>
                                          </p:tavLst>
                                        </p:anim>
                                        <p:anim calcmode="lin" valueType="num" p14:bounceEnd="54000">
                                          <p:cBhvr additive="base">
                                            <p:cTn id="31" dur="1200" fill="hold"/>
                                            <p:tgtEl>
                                              <p:spTgt spid="35"/>
                                            </p:tgtEl>
                                            <p:attrNameLst>
                                              <p:attrName>ppt_y</p:attrName>
                                            </p:attrNameLst>
                                          </p:cBhvr>
                                          <p:tavLst>
                                            <p:tav tm="0">
                                              <p:val>
                                                <p:strVal val="1+#ppt_h/2"/>
                                              </p:val>
                                            </p:tav>
                                            <p:tav tm="100000">
                                              <p:val>
                                                <p:strVal val="#ppt_y"/>
                                              </p:val>
                                            </p:tav>
                                          </p:tavLst>
                                        </p:anim>
                                      </p:childTnLst>
                                    </p:cTn>
                                  </p:par>
                                  <p:par>
                                    <p:cTn id="32" presetID="2" presetClass="entr" presetSubtype="3" accel="52000" fill="hold" nodeType="withEffect" p14:presetBounceEnd="54000">
                                      <p:stCondLst>
                                        <p:cond delay="400"/>
                                      </p:stCondLst>
                                      <p:childTnLst>
                                        <p:set>
                                          <p:cBhvr>
                                            <p:cTn id="33" dur="1" fill="hold">
                                              <p:stCondLst>
                                                <p:cond delay="0"/>
                                              </p:stCondLst>
                                            </p:cTn>
                                            <p:tgtEl>
                                              <p:spTgt spid="16"/>
                                            </p:tgtEl>
                                            <p:attrNameLst>
                                              <p:attrName>style.visibility</p:attrName>
                                            </p:attrNameLst>
                                          </p:cBhvr>
                                          <p:to>
                                            <p:strVal val="visible"/>
                                          </p:to>
                                        </p:set>
                                        <p:anim calcmode="lin" valueType="num" p14:bounceEnd="54000">
                                          <p:cBhvr additive="base">
                                            <p:cTn id="34" dur="1200" fill="hold"/>
                                            <p:tgtEl>
                                              <p:spTgt spid="16"/>
                                            </p:tgtEl>
                                            <p:attrNameLst>
                                              <p:attrName>ppt_x</p:attrName>
                                            </p:attrNameLst>
                                          </p:cBhvr>
                                          <p:tavLst>
                                            <p:tav tm="0">
                                              <p:val>
                                                <p:strVal val="1+#ppt_w/2"/>
                                              </p:val>
                                            </p:tav>
                                            <p:tav tm="100000">
                                              <p:val>
                                                <p:strVal val="#ppt_x"/>
                                              </p:val>
                                            </p:tav>
                                          </p:tavLst>
                                        </p:anim>
                                        <p:anim calcmode="lin" valueType="num" p14:bounceEnd="54000">
                                          <p:cBhvr additive="base">
                                            <p:cTn id="35" dur="1200" fill="hold"/>
                                            <p:tgtEl>
                                              <p:spTgt spid="16"/>
                                            </p:tgtEl>
                                            <p:attrNameLst>
                                              <p:attrName>ppt_y</p:attrName>
                                            </p:attrNameLst>
                                          </p:cBhvr>
                                          <p:tavLst>
                                            <p:tav tm="0">
                                              <p:val>
                                                <p:strVal val="0-#ppt_h/2"/>
                                              </p:val>
                                            </p:tav>
                                            <p:tav tm="100000">
                                              <p:val>
                                                <p:strVal val="#ppt_y"/>
                                              </p:val>
                                            </p:tav>
                                          </p:tavLst>
                                        </p:anim>
                                      </p:childTnLst>
                                    </p:cTn>
                                  </p:par>
                                  <p:par>
                                    <p:cTn id="36" presetID="2" presetClass="entr" presetSubtype="6" accel="52000" fill="hold" nodeType="withEffect" p14:presetBounceEnd="54000">
                                      <p:stCondLst>
                                        <p:cond delay="900"/>
                                      </p:stCondLst>
                                      <p:childTnLst>
                                        <p:set>
                                          <p:cBhvr>
                                            <p:cTn id="37" dur="1" fill="hold">
                                              <p:stCondLst>
                                                <p:cond delay="0"/>
                                              </p:stCondLst>
                                            </p:cTn>
                                            <p:tgtEl>
                                              <p:spTgt spid="32"/>
                                            </p:tgtEl>
                                            <p:attrNameLst>
                                              <p:attrName>style.visibility</p:attrName>
                                            </p:attrNameLst>
                                          </p:cBhvr>
                                          <p:to>
                                            <p:strVal val="visible"/>
                                          </p:to>
                                        </p:set>
                                        <p:anim calcmode="lin" valueType="num" p14:bounceEnd="54000">
                                          <p:cBhvr additive="base">
                                            <p:cTn id="38" dur="1200" fill="hold"/>
                                            <p:tgtEl>
                                              <p:spTgt spid="32"/>
                                            </p:tgtEl>
                                            <p:attrNameLst>
                                              <p:attrName>ppt_x</p:attrName>
                                            </p:attrNameLst>
                                          </p:cBhvr>
                                          <p:tavLst>
                                            <p:tav tm="0">
                                              <p:val>
                                                <p:strVal val="1+#ppt_w/2"/>
                                              </p:val>
                                            </p:tav>
                                            <p:tav tm="100000">
                                              <p:val>
                                                <p:strVal val="#ppt_x"/>
                                              </p:val>
                                            </p:tav>
                                          </p:tavLst>
                                        </p:anim>
                                        <p:anim calcmode="lin" valueType="num" p14:bounceEnd="54000">
                                          <p:cBhvr additive="base">
                                            <p:cTn id="39" dur="1200" fill="hold"/>
                                            <p:tgtEl>
                                              <p:spTgt spid="32"/>
                                            </p:tgtEl>
                                            <p:attrNameLst>
                                              <p:attrName>ppt_y</p:attrName>
                                            </p:attrNameLst>
                                          </p:cBhvr>
                                          <p:tavLst>
                                            <p:tav tm="0">
                                              <p:val>
                                                <p:strVal val="1+#ppt_h/2"/>
                                              </p:val>
                                            </p:tav>
                                            <p:tav tm="100000">
                                              <p:val>
                                                <p:strVal val="#ppt_y"/>
                                              </p:val>
                                            </p:tav>
                                          </p:tavLst>
                                        </p:anim>
                                      </p:childTnLst>
                                    </p:cTn>
                                  </p:par>
                                </p:childTnLst>
                              </p:cTn>
                            </p:par>
                            <p:par>
                              <p:cTn id="40" fill="hold">
                                <p:stCondLst>
                                  <p:cond delay="2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fade">
                                          <p:cBhvr>
                                            <p:cTn id="48" dur="1000"/>
                                            <p:tgtEl>
                                              <p:spTgt spid="23"/>
                                            </p:tgtEl>
                                          </p:cBhvr>
                                        </p:animEffect>
                                        <p:anim calcmode="lin" valueType="num">
                                          <p:cBhvr>
                                            <p:cTn id="49" dur="1000" fill="hold"/>
                                            <p:tgtEl>
                                              <p:spTgt spid="23"/>
                                            </p:tgtEl>
                                            <p:attrNameLst>
                                              <p:attrName>ppt_x</p:attrName>
                                            </p:attrNameLst>
                                          </p:cBhvr>
                                          <p:tavLst>
                                            <p:tav tm="0">
                                              <p:val>
                                                <p:strVal val="#ppt_x"/>
                                              </p:val>
                                            </p:tav>
                                            <p:tav tm="100000">
                                              <p:val>
                                                <p:strVal val="#ppt_x"/>
                                              </p:val>
                                            </p:tav>
                                          </p:tavLst>
                                        </p:anim>
                                        <p:anim calcmode="lin" valueType="num">
                                          <p:cBhvr>
                                            <p:cTn id="50" dur="1000" fill="hold"/>
                                            <p:tgtEl>
                                              <p:spTgt spid="2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fade">
                                          <p:cBhvr>
                                            <p:cTn id="53" dur="1000"/>
                                            <p:tgtEl>
                                              <p:spTgt spid="19"/>
                                            </p:tgtEl>
                                          </p:cBhvr>
                                        </p:animEffect>
                                        <p:anim calcmode="lin" valueType="num">
                                          <p:cBhvr>
                                            <p:cTn id="54" dur="1000" fill="hold"/>
                                            <p:tgtEl>
                                              <p:spTgt spid="19"/>
                                            </p:tgtEl>
                                            <p:attrNameLst>
                                              <p:attrName>ppt_x</p:attrName>
                                            </p:attrNameLst>
                                          </p:cBhvr>
                                          <p:tavLst>
                                            <p:tav tm="0">
                                              <p:val>
                                                <p:strVal val="#ppt_x"/>
                                              </p:val>
                                            </p:tav>
                                            <p:tav tm="100000">
                                              <p:val>
                                                <p:strVal val="#ppt_x"/>
                                              </p:val>
                                            </p:tav>
                                          </p:tavLst>
                                        </p:anim>
                                        <p:anim calcmode="lin" valueType="num">
                                          <p:cBhvr>
                                            <p:cTn id="55" dur="1000" fill="hold"/>
                                            <p:tgtEl>
                                              <p:spTgt spid="19"/>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fade">
                                          <p:cBhvr>
                                            <p:cTn id="58" dur="1000"/>
                                            <p:tgtEl>
                                              <p:spTgt spid="24"/>
                                            </p:tgtEl>
                                          </p:cBhvr>
                                        </p:animEffect>
                                        <p:anim calcmode="lin" valueType="num">
                                          <p:cBhvr>
                                            <p:cTn id="59" dur="1000" fill="hold"/>
                                            <p:tgtEl>
                                              <p:spTgt spid="24"/>
                                            </p:tgtEl>
                                            <p:attrNameLst>
                                              <p:attrName>ppt_x</p:attrName>
                                            </p:attrNameLst>
                                          </p:cBhvr>
                                          <p:tavLst>
                                            <p:tav tm="0">
                                              <p:val>
                                                <p:strVal val="#ppt_x"/>
                                              </p:val>
                                            </p:tav>
                                            <p:tav tm="100000">
                                              <p:val>
                                                <p:strVal val="#ppt_x"/>
                                              </p:val>
                                            </p:tav>
                                          </p:tavLst>
                                        </p:anim>
                                        <p:anim calcmode="lin" valueType="num">
                                          <p:cBhvr>
                                            <p:cTn id="60" dur="1000" fill="hold"/>
                                            <p:tgtEl>
                                              <p:spTgt spid="24"/>
                                            </p:tgtEl>
                                            <p:attrNameLst>
                                              <p:attrName>ppt_y</p:attrName>
                                            </p:attrNameLst>
                                          </p:cBhvr>
                                          <p:tavLst>
                                            <p:tav tm="0">
                                              <p:val>
                                                <p:strVal val="#ppt_y+.1"/>
                                              </p:val>
                                            </p:tav>
                                            <p:tav tm="100000">
                                              <p:val>
                                                <p:strVal val="#ppt_y"/>
                                              </p:val>
                                            </p:tav>
                                          </p:tavLst>
                                        </p:anim>
                                      </p:childTnLst>
                                    </p:cTn>
                                  </p:par>
                                </p:childTnLst>
                              </p:cTn>
                            </p:par>
                            <p:par>
                              <p:cTn id="61" fill="hold">
                                <p:stCondLst>
                                  <p:cond delay="3500"/>
                                </p:stCondLst>
                                <p:childTnLst>
                                  <p:par>
                                    <p:cTn id="62" presetID="14" presetClass="entr" presetSubtype="1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randombar(horizontal)">
                                          <p:cBhvr>
                                            <p:cTn id="64" dur="500"/>
                                            <p:tgtEl>
                                              <p:spTgt spid="28"/>
                                            </p:tgtEl>
                                          </p:cBhvr>
                                        </p:animEffect>
                                      </p:childTnLst>
                                    </p:cTn>
                                  </p:par>
                                  <p:par>
                                    <p:cTn id="65" presetID="14" presetClass="entr" presetSubtype="10" fill="hold" grpId="0" nodeType="with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randombar(horizontal)">
                                          <p:cBhvr>
                                            <p:cTn id="67" dur="500"/>
                                            <p:tgtEl>
                                              <p:spTgt spid="29"/>
                                            </p:tgtEl>
                                          </p:cBhvr>
                                        </p:animEffect>
                                      </p:childTnLst>
                                    </p:cTn>
                                  </p:par>
                                  <p:par>
                                    <p:cTn id="68" presetID="14" presetClass="entr" presetSubtype="10" fill="hold" grpId="0" nodeType="with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randombar(horizontal)">
                                          <p:cBhvr>
                                            <p:cTn id="70" dur="500"/>
                                            <p:tgtEl>
                                              <p:spTgt spid="30"/>
                                            </p:tgtEl>
                                          </p:cBhvr>
                                        </p:animEffect>
                                      </p:childTnLst>
                                    </p:cTn>
                                  </p:par>
                                  <p:par>
                                    <p:cTn id="71" presetID="14" presetClass="entr" presetSubtype="10" fill="hold" grpId="0" nodeType="withEffect">
                                      <p:stCondLst>
                                        <p:cond delay="0"/>
                                      </p:stCondLst>
                                      <p:childTnLst>
                                        <p:set>
                                          <p:cBhvr>
                                            <p:cTn id="72" dur="1" fill="hold">
                                              <p:stCondLst>
                                                <p:cond delay="0"/>
                                              </p:stCondLst>
                                            </p:cTn>
                                            <p:tgtEl>
                                              <p:spTgt spid="31"/>
                                            </p:tgtEl>
                                            <p:attrNameLst>
                                              <p:attrName>style.visibility</p:attrName>
                                            </p:attrNameLst>
                                          </p:cBhvr>
                                          <p:to>
                                            <p:strVal val="visible"/>
                                          </p:to>
                                        </p:set>
                                        <p:animEffect transition="in" filter="randombar(horizontal)">
                                          <p:cBhvr>
                                            <p:cTn id="73" dur="500"/>
                                            <p:tgtEl>
                                              <p:spTgt spid="31"/>
                                            </p:tgtEl>
                                          </p:cBhvr>
                                        </p:animEffect>
                                      </p:childTnLst>
                                    </p:cTn>
                                  </p:par>
                                </p:childTnLst>
                              </p:cTn>
                            </p:par>
                            <p:par>
                              <p:cTn id="74" fill="hold">
                                <p:stCondLst>
                                  <p:cond delay="4000"/>
                                </p:stCondLst>
                                <p:childTnLst>
                                  <p:par>
                                    <p:cTn id="75" presetID="22" presetClass="entr" presetSubtype="4"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wipe(down)">
                                          <p:cBhvr>
                                            <p:cTn id="77" dur="10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2" grpId="0" animBg="1"/>
          <p:bldP spid="23" grpId="0" animBg="1"/>
          <p:bldP spid="28" grpId="0"/>
          <p:bldP spid="29" grpId="0"/>
          <p:bldP spid="30" grpId="0"/>
          <p:bldP spid="31" grpId="0"/>
          <p:bldP spid="40" grpId="0"/>
          <p:bldP spid="4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0" presetClass="path" presetSubtype="0" accel="50000" decel="50000" fill="hold" nodeType="withEffect">
                                      <p:stCondLst>
                                        <p:cond delay="0"/>
                                      </p:stCondLst>
                                      <p:childTnLst>
                                        <p:animMotion origin="layout" path="M -0.71132 -0.09537 C -0.71132 -0.09513 -0.56106 -0.1618 -0.47708 -0.14189 C -0.37239 -0.13263 -0.39544 -0.14745 -0.20716 0.02292 C -0.01875 0.19329 -0.0431 0.00463 -3.75E-6 -4.81481E-6 " pathEditMode="relative" rAng="0" ptsTypes="AAAA">
                                          <p:cBhvr>
                                            <p:cTn id="9" dur="2000" fill="hold"/>
                                            <p:tgtEl>
                                              <p:spTgt spid="5"/>
                                            </p:tgtEl>
                                            <p:attrNameLst>
                                              <p:attrName>ppt_x</p:attrName>
                                              <p:attrName>ppt_y</p:attrName>
                                            </p:attrNameLst>
                                          </p:cBhvr>
                                          <p:rCtr x="35560" y="6944"/>
                                        </p:animMotion>
                                      </p:childTnLst>
                                    </p:cTn>
                                  </p:par>
                                  <p:par>
                                    <p:cTn id="10" presetID="22" presetClass="entr" presetSubtype="8"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2000"/>
                                            <p:tgtEl>
                                              <p:spTgt spid="4"/>
                                            </p:tgtEl>
                                          </p:cBhvr>
                                        </p:animEffect>
                                      </p:childTnLst>
                                    </p:cTn>
                                  </p:par>
                                  <p:par>
                                    <p:cTn id="13" presetID="53" presetClass="entr" presetSubtype="16" fill="hold" nodeType="withEffect">
                                      <p:stCondLst>
                                        <p:cond delay="1300"/>
                                      </p:stCondLst>
                                      <p:childTnLst>
                                        <p:set>
                                          <p:cBhvr>
                                            <p:cTn id="14" dur="1" fill="hold">
                                              <p:stCondLst>
                                                <p:cond delay="0"/>
                                              </p:stCondLst>
                                            </p:cTn>
                                            <p:tgtEl>
                                              <p:spTgt spid="38"/>
                                            </p:tgtEl>
                                            <p:attrNameLst>
                                              <p:attrName>style.visibility</p:attrName>
                                            </p:attrNameLst>
                                          </p:cBhvr>
                                          <p:to>
                                            <p:strVal val="visible"/>
                                          </p:to>
                                        </p:set>
                                        <p:anim calcmode="lin" valueType="num">
                                          <p:cBhvr>
                                            <p:cTn id="15" dur="500" fill="hold"/>
                                            <p:tgtEl>
                                              <p:spTgt spid="38"/>
                                            </p:tgtEl>
                                            <p:attrNameLst>
                                              <p:attrName>ppt_w</p:attrName>
                                            </p:attrNameLst>
                                          </p:cBhvr>
                                          <p:tavLst>
                                            <p:tav tm="0">
                                              <p:val>
                                                <p:fltVal val="0"/>
                                              </p:val>
                                            </p:tav>
                                            <p:tav tm="100000">
                                              <p:val>
                                                <p:strVal val="#ppt_w"/>
                                              </p:val>
                                            </p:tav>
                                          </p:tavLst>
                                        </p:anim>
                                        <p:anim calcmode="lin" valueType="num">
                                          <p:cBhvr>
                                            <p:cTn id="16" dur="500" fill="hold"/>
                                            <p:tgtEl>
                                              <p:spTgt spid="38"/>
                                            </p:tgtEl>
                                            <p:attrNameLst>
                                              <p:attrName>ppt_h</p:attrName>
                                            </p:attrNameLst>
                                          </p:cBhvr>
                                          <p:tavLst>
                                            <p:tav tm="0">
                                              <p:val>
                                                <p:fltVal val="0"/>
                                              </p:val>
                                            </p:tav>
                                            <p:tav tm="100000">
                                              <p:val>
                                                <p:strVal val="#ppt_h"/>
                                              </p:val>
                                            </p:tav>
                                          </p:tavLst>
                                        </p:anim>
                                        <p:animEffect transition="in" filter="fade">
                                          <p:cBhvr>
                                            <p:cTn id="17" dur="500"/>
                                            <p:tgtEl>
                                              <p:spTgt spid="38"/>
                                            </p:tgtEl>
                                          </p:cBhvr>
                                        </p:animEffect>
                                      </p:childTnLst>
                                    </p:cTn>
                                  </p:par>
                                  <p:par>
                                    <p:cTn id="18" presetID="42" presetClass="entr" presetSubtype="0" fill="hold" nodeType="withEffect">
                                      <p:stCondLst>
                                        <p:cond delay="1600"/>
                                      </p:stCondLst>
                                      <p:childTnLst>
                                        <p:set>
                                          <p:cBhvr>
                                            <p:cTn id="19" dur="1" fill="hold">
                                              <p:stCondLst>
                                                <p:cond delay="0"/>
                                              </p:stCondLst>
                                            </p:cTn>
                                            <p:tgtEl>
                                              <p:spTgt spid="39"/>
                                            </p:tgtEl>
                                            <p:attrNameLst>
                                              <p:attrName>style.visibility</p:attrName>
                                            </p:attrNameLst>
                                          </p:cBhvr>
                                          <p:to>
                                            <p:strVal val="visible"/>
                                          </p:to>
                                        </p:set>
                                        <p:animEffect transition="in" filter="fade">
                                          <p:cBhvr>
                                            <p:cTn id="20" dur="500"/>
                                            <p:tgtEl>
                                              <p:spTgt spid="39"/>
                                            </p:tgtEl>
                                          </p:cBhvr>
                                        </p:animEffect>
                                        <p:anim calcmode="lin" valueType="num">
                                          <p:cBhvr>
                                            <p:cTn id="21" dur="500" fill="hold"/>
                                            <p:tgtEl>
                                              <p:spTgt spid="39"/>
                                            </p:tgtEl>
                                            <p:attrNameLst>
                                              <p:attrName>ppt_x</p:attrName>
                                            </p:attrNameLst>
                                          </p:cBhvr>
                                          <p:tavLst>
                                            <p:tav tm="0">
                                              <p:val>
                                                <p:strVal val="#ppt_x"/>
                                              </p:val>
                                            </p:tav>
                                            <p:tav tm="100000">
                                              <p:val>
                                                <p:strVal val="#ppt_x"/>
                                              </p:val>
                                            </p:tav>
                                          </p:tavLst>
                                        </p:anim>
                                        <p:anim calcmode="lin" valueType="num">
                                          <p:cBhvr>
                                            <p:cTn id="22" dur="500" fill="hold"/>
                                            <p:tgtEl>
                                              <p:spTgt spid="39"/>
                                            </p:tgtEl>
                                            <p:attrNameLst>
                                              <p:attrName>ppt_y</p:attrName>
                                            </p:attrNameLst>
                                          </p:cBhvr>
                                          <p:tavLst>
                                            <p:tav tm="0">
                                              <p:val>
                                                <p:strVal val="#ppt_y+.1"/>
                                              </p:val>
                                            </p:tav>
                                            <p:tav tm="100000">
                                              <p:val>
                                                <p:strVal val="#ppt_y"/>
                                              </p:val>
                                            </p:tav>
                                          </p:tavLst>
                                        </p:anim>
                                      </p:childTnLst>
                                    </p:cTn>
                                  </p:par>
                                </p:childTnLst>
                              </p:cTn>
                            </p:par>
                            <p:par>
                              <p:cTn id="23" fill="hold">
                                <p:stCondLst>
                                  <p:cond delay="500"/>
                                </p:stCondLst>
                                <p:childTnLst>
                                  <p:par>
                                    <p:cTn id="24" presetID="16" presetClass="entr" presetSubtype="2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barn(inVertical)">
                                          <p:cBhvr>
                                            <p:cTn id="26" dur="500"/>
                                            <p:tgtEl>
                                              <p:spTgt spid="40"/>
                                            </p:tgtEl>
                                          </p:cBhvr>
                                        </p:animEffect>
                                      </p:childTnLst>
                                    </p:cTn>
                                  </p:par>
                                </p:childTnLst>
                              </p:cTn>
                            </p:par>
                            <p:par>
                              <p:cTn id="27" fill="hold">
                                <p:stCondLst>
                                  <p:cond delay="1000"/>
                                </p:stCondLst>
                                <p:childTnLst>
                                  <p:par>
                                    <p:cTn id="28" presetID="2" presetClass="entr" presetSubtype="12" accel="52000" fill="hold" nodeType="afterEffect">
                                      <p:stCondLst>
                                        <p:cond delay="0"/>
                                      </p:stCondLst>
                                      <p:childTnLst>
                                        <p:set>
                                          <p:cBhvr>
                                            <p:cTn id="29" dur="1" fill="hold">
                                              <p:stCondLst>
                                                <p:cond delay="0"/>
                                              </p:stCondLst>
                                            </p:cTn>
                                            <p:tgtEl>
                                              <p:spTgt spid="35"/>
                                            </p:tgtEl>
                                            <p:attrNameLst>
                                              <p:attrName>style.visibility</p:attrName>
                                            </p:attrNameLst>
                                          </p:cBhvr>
                                          <p:to>
                                            <p:strVal val="visible"/>
                                          </p:to>
                                        </p:set>
                                        <p:anim calcmode="lin" valueType="num">
                                          <p:cBhvr additive="base">
                                            <p:cTn id="30" dur="1200" fill="hold"/>
                                            <p:tgtEl>
                                              <p:spTgt spid="35"/>
                                            </p:tgtEl>
                                            <p:attrNameLst>
                                              <p:attrName>ppt_x</p:attrName>
                                            </p:attrNameLst>
                                          </p:cBhvr>
                                          <p:tavLst>
                                            <p:tav tm="0">
                                              <p:val>
                                                <p:strVal val="0-#ppt_w/2"/>
                                              </p:val>
                                            </p:tav>
                                            <p:tav tm="100000">
                                              <p:val>
                                                <p:strVal val="#ppt_x"/>
                                              </p:val>
                                            </p:tav>
                                          </p:tavLst>
                                        </p:anim>
                                        <p:anim calcmode="lin" valueType="num">
                                          <p:cBhvr additive="base">
                                            <p:cTn id="31" dur="1200" fill="hold"/>
                                            <p:tgtEl>
                                              <p:spTgt spid="35"/>
                                            </p:tgtEl>
                                            <p:attrNameLst>
                                              <p:attrName>ppt_y</p:attrName>
                                            </p:attrNameLst>
                                          </p:cBhvr>
                                          <p:tavLst>
                                            <p:tav tm="0">
                                              <p:val>
                                                <p:strVal val="1+#ppt_h/2"/>
                                              </p:val>
                                            </p:tav>
                                            <p:tav tm="100000">
                                              <p:val>
                                                <p:strVal val="#ppt_y"/>
                                              </p:val>
                                            </p:tav>
                                          </p:tavLst>
                                        </p:anim>
                                      </p:childTnLst>
                                    </p:cTn>
                                  </p:par>
                                  <p:par>
                                    <p:cTn id="32" presetID="2" presetClass="entr" presetSubtype="3" accel="52000" fill="hold" nodeType="withEffect">
                                      <p:stCondLst>
                                        <p:cond delay="40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1200" fill="hold"/>
                                            <p:tgtEl>
                                              <p:spTgt spid="16"/>
                                            </p:tgtEl>
                                            <p:attrNameLst>
                                              <p:attrName>ppt_x</p:attrName>
                                            </p:attrNameLst>
                                          </p:cBhvr>
                                          <p:tavLst>
                                            <p:tav tm="0">
                                              <p:val>
                                                <p:strVal val="1+#ppt_w/2"/>
                                              </p:val>
                                            </p:tav>
                                            <p:tav tm="100000">
                                              <p:val>
                                                <p:strVal val="#ppt_x"/>
                                              </p:val>
                                            </p:tav>
                                          </p:tavLst>
                                        </p:anim>
                                        <p:anim calcmode="lin" valueType="num">
                                          <p:cBhvr additive="base">
                                            <p:cTn id="35" dur="1200" fill="hold"/>
                                            <p:tgtEl>
                                              <p:spTgt spid="16"/>
                                            </p:tgtEl>
                                            <p:attrNameLst>
                                              <p:attrName>ppt_y</p:attrName>
                                            </p:attrNameLst>
                                          </p:cBhvr>
                                          <p:tavLst>
                                            <p:tav tm="0">
                                              <p:val>
                                                <p:strVal val="0-#ppt_h/2"/>
                                              </p:val>
                                            </p:tav>
                                            <p:tav tm="100000">
                                              <p:val>
                                                <p:strVal val="#ppt_y"/>
                                              </p:val>
                                            </p:tav>
                                          </p:tavLst>
                                        </p:anim>
                                      </p:childTnLst>
                                    </p:cTn>
                                  </p:par>
                                  <p:par>
                                    <p:cTn id="36" presetID="2" presetClass="entr" presetSubtype="6" accel="52000" fill="hold" nodeType="withEffect">
                                      <p:stCondLst>
                                        <p:cond delay="900"/>
                                      </p:stCondLst>
                                      <p:childTnLst>
                                        <p:set>
                                          <p:cBhvr>
                                            <p:cTn id="37" dur="1" fill="hold">
                                              <p:stCondLst>
                                                <p:cond delay="0"/>
                                              </p:stCondLst>
                                            </p:cTn>
                                            <p:tgtEl>
                                              <p:spTgt spid="32"/>
                                            </p:tgtEl>
                                            <p:attrNameLst>
                                              <p:attrName>style.visibility</p:attrName>
                                            </p:attrNameLst>
                                          </p:cBhvr>
                                          <p:to>
                                            <p:strVal val="visible"/>
                                          </p:to>
                                        </p:set>
                                        <p:anim calcmode="lin" valueType="num">
                                          <p:cBhvr additive="base">
                                            <p:cTn id="38" dur="1200" fill="hold"/>
                                            <p:tgtEl>
                                              <p:spTgt spid="32"/>
                                            </p:tgtEl>
                                            <p:attrNameLst>
                                              <p:attrName>ppt_x</p:attrName>
                                            </p:attrNameLst>
                                          </p:cBhvr>
                                          <p:tavLst>
                                            <p:tav tm="0">
                                              <p:val>
                                                <p:strVal val="1+#ppt_w/2"/>
                                              </p:val>
                                            </p:tav>
                                            <p:tav tm="100000">
                                              <p:val>
                                                <p:strVal val="#ppt_x"/>
                                              </p:val>
                                            </p:tav>
                                          </p:tavLst>
                                        </p:anim>
                                        <p:anim calcmode="lin" valueType="num">
                                          <p:cBhvr additive="base">
                                            <p:cTn id="39" dur="1200" fill="hold"/>
                                            <p:tgtEl>
                                              <p:spTgt spid="32"/>
                                            </p:tgtEl>
                                            <p:attrNameLst>
                                              <p:attrName>ppt_y</p:attrName>
                                            </p:attrNameLst>
                                          </p:cBhvr>
                                          <p:tavLst>
                                            <p:tav tm="0">
                                              <p:val>
                                                <p:strVal val="1+#ppt_h/2"/>
                                              </p:val>
                                            </p:tav>
                                            <p:tav tm="100000">
                                              <p:val>
                                                <p:strVal val="#ppt_y"/>
                                              </p:val>
                                            </p:tav>
                                          </p:tavLst>
                                        </p:anim>
                                      </p:childTnLst>
                                    </p:cTn>
                                  </p:par>
                                </p:childTnLst>
                              </p:cTn>
                            </p:par>
                            <p:par>
                              <p:cTn id="40" fill="hold">
                                <p:stCondLst>
                                  <p:cond delay="2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fade">
                                          <p:cBhvr>
                                            <p:cTn id="48" dur="1000"/>
                                            <p:tgtEl>
                                              <p:spTgt spid="23"/>
                                            </p:tgtEl>
                                          </p:cBhvr>
                                        </p:animEffect>
                                        <p:anim calcmode="lin" valueType="num">
                                          <p:cBhvr>
                                            <p:cTn id="49" dur="1000" fill="hold"/>
                                            <p:tgtEl>
                                              <p:spTgt spid="23"/>
                                            </p:tgtEl>
                                            <p:attrNameLst>
                                              <p:attrName>ppt_x</p:attrName>
                                            </p:attrNameLst>
                                          </p:cBhvr>
                                          <p:tavLst>
                                            <p:tav tm="0">
                                              <p:val>
                                                <p:strVal val="#ppt_x"/>
                                              </p:val>
                                            </p:tav>
                                            <p:tav tm="100000">
                                              <p:val>
                                                <p:strVal val="#ppt_x"/>
                                              </p:val>
                                            </p:tav>
                                          </p:tavLst>
                                        </p:anim>
                                        <p:anim calcmode="lin" valueType="num">
                                          <p:cBhvr>
                                            <p:cTn id="50" dur="1000" fill="hold"/>
                                            <p:tgtEl>
                                              <p:spTgt spid="2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fade">
                                          <p:cBhvr>
                                            <p:cTn id="53" dur="1000"/>
                                            <p:tgtEl>
                                              <p:spTgt spid="19"/>
                                            </p:tgtEl>
                                          </p:cBhvr>
                                        </p:animEffect>
                                        <p:anim calcmode="lin" valueType="num">
                                          <p:cBhvr>
                                            <p:cTn id="54" dur="1000" fill="hold"/>
                                            <p:tgtEl>
                                              <p:spTgt spid="19"/>
                                            </p:tgtEl>
                                            <p:attrNameLst>
                                              <p:attrName>ppt_x</p:attrName>
                                            </p:attrNameLst>
                                          </p:cBhvr>
                                          <p:tavLst>
                                            <p:tav tm="0">
                                              <p:val>
                                                <p:strVal val="#ppt_x"/>
                                              </p:val>
                                            </p:tav>
                                            <p:tav tm="100000">
                                              <p:val>
                                                <p:strVal val="#ppt_x"/>
                                              </p:val>
                                            </p:tav>
                                          </p:tavLst>
                                        </p:anim>
                                        <p:anim calcmode="lin" valueType="num">
                                          <p:cBhvr>
                                            <p:cTn id="55" dur="1000" fill="hold"/>
                                            <p:tgtEl>
                                              <p:spTgt spid="19"/>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fade">
                                          <p:cBhvr>
                                            <p:cTn id="58" dur="1000"/>
                                            <p:tgtEl>
                                              <p:spTgt spid="24"/>
                                            </p:tgtEl>
                                          </p:cBhvr>
                                        </p:animEffect>
                                        <p:anim calcmode="lin" valueType="num">
                                          <p:cBhvr>
                                            <p:cTn id="59" dur="1000" fill="hold"/>
                                            <p:tgtEl>
                                              <p:spTgt spid="24"/>
                                            </p:tgtEl>
                                            <p:attrNameLst>
                                              <p:attrName>ppt_x</p:attrName>
                                            </p:attrNameLst>
                                          </p:cBhvr>
                                          <p:tavLst>
                                            <p:tav tm="0">
                                              <p:val>
                                                <p:strVal val="#ppt_x"/>
                                              </p:val>
                                            </p:tav>
                                            <p:tav tm="100000">
                                              <p:val>
                                                <p:strVal val="#ppt_x"/>
                                              </p:val>
                                            </p:tav>
                                          </p:tavLst>
                                        </p:anim>
                                        <p:anim calcmode="lin" valueType="num">
                                          <p:cBhvr>
                                            <p:cTn id="60" dur="1000" fill="hold"/>
                                            <p:tgtEl>
                                              <p:spTgt spid="24"/>
                                            </p:tgtEl>
                                            <p:attrNameLst>
                                              <p:attrName>ppt_y</p:attrName>
                                            </p:attrNameLst>
                                          </p:cBhvr>
                                          <p:tavLst>
                                            <p:tav tm="0">
                                              <p:val>
                                                <p:strVal val="#ppt_y+.1"/>
                                              </p:val>
                                            </p:tav>
                                            <p:tav tm="100000">
                                              <p:val>
                                                <p:strVal val="#ppt_y"/>
                                              </p:val>
                                            </p:tav>
                                          </p:tavLst>
                                        </p:anim>
                                      </p:childTnLst>
                                    </p:cTn>
                                  </p:par>
                                </p:childTnLst>
                              </p:cTn>
                            </p:par>
                            <p:par>
                              <p:cTn id="61" fill="hold">
                                <p:stCondLst>
                                  <p:cond delay="3500"/>
                                </p:stCondLst>
                                <p:childTnLst>
                                  <p:par>
                                    <p:cTn id="62" presetID="14" presetClass="entr" presetSubtype="1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randombar(horizontal)">
                                          <p:cBhvr>
                                            <p:cTn id="64" dur="500"/>
                                            <p:tgtEl>
                                              <p:spTgt spid="28"/>
                                            </p:tgtEl>
                                          </p:cBhvr>
                                        </p:animEffect>
                                      </p:childTnLst>
                                    </p:cTn>
                                  </p:par>
                                  <p:par>
                                    <p:cTn id="65" presetID="14" presetClass="entr" presetSubtype="10" fill="hold" grpId="0" nodeType="with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randombar(horizontal)">
                                          <p:cBhvr>
                                            <p:cTn id="67" dur="500"/>
                                            <p:tgtEl>
                                              <p:spTgt spid="29"/>
                                            </p:tgtEl>
                                          </p:cBhvr>
                                        </p:animEffect>
                                      </p:childTnLst>
                                    </p:cTn>
                                  </p:par>
                                  <p:par>
                                    <p:cTn id="68" presetID="14" presetClass="entr" presetSubtype="10" fill="hold" grpId="0" nodeType="with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randombar(horizontal)">
                                          <p:cBhvr>
                                            <p:cTn id="70" dur="500"/>
                                            <p:tgtEl>
                                              <p:spTgt spid="30"/>
                                            </p:tgtEl>
                                          </p:cBhvr>
                                        </p:animEffect>
                                      </p:childTnLst>
                                    </p:cTn>
                                  </p:par>
                                  <p:par>
                                    <p:cTn id="71" presetID="14" presetClass="entr" presetSubtype="10" fill="hold" grpId="0" nodeType="withEffect">
                                      <p:stCondLst>
                                        <p:cond delay="0"/>
                                      </p:stCondLst>
                                      <p:childTnLst>
                                        <p:set>
                                          <p:cBhvr>
                                            <p:cTn id="72" dur="1" fill="hold">
                                              <p:stCondLst>
                                                <p:cond delay="0"/>
                                              </p:stCondLst>
                                            </p:cTn>
                                            <p:tgtEl>
                                              <p:spTgt spid="31"/>
                                            </p:tgtEl>
                                            <p:attrNameLst>
                                              <p:attrName>style.visibility</p:attrName>
                                            </p:attrNameLst>
                                          </p:cBhvr>
                                          <p:to>
                                            <p:strVal val="visible"/>
                                          </p:to>
                                        </p:set>
                                        <p:animEffect transition="in" filter="randombar(horizontal)">
                                          <p:cBhvr>
                                            <p:cTn id="73" dur="500"/>
                                            <p:tgtEl>
                                              <p:spTgt spid="31"/>
                                            </p:tgtEl>
                                          </p:cBhvr>
                                        </p:animEffect>
                                      </p:childTnLst>
                                    </p:cTn>
                                  </p:par>
                                </p:childTnLst>
                              </p:cTn>
                            </p:par>
                            <p:par>
                              <p:cTn id="74" fill="hold">
                                <p:stCondLst>
                                  <p:cond delay="4000"/>
                                </p:stCondLst>
                                <p:childTnLst>
                                  <p:par>
                                    <p:cTn id="75" presetID="22" presetClass="entr" presetSubtype="4"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wipe(down)">
                                          <p:cBhvr>
                                            <p:cTn id="77" dur="10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2" grpId="0" animBg="1"/>
          <p:bldP spid="23" grpId="0" animBg="1"/>
          <p:bldP spid="28" grpId="0"/>
          <p:bldP spid="29" grpId="0"/>
          <p:bldP spid="30" grpId="0"/>
          <p:bldP spid="31" grpId="0"/>
          <p:bldP spid="40" grpId="0"/>
          <p:bldP spid="42" grpId="0"/>
        </p:bldLst>
      </p:timing>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94BDD4"/>
        </a:solidFill>
        <a:effectLst/>
      </p:bgPr>
    </p:bg>
    <p:spTree>
      <p:nvGrpSpPr>
        <p:cNvPr id="1" name=""/>
        <p:cNvGrpSpPr/>
        <p:nvPr/>
      </p:nvGrpSpPr>
      <p:grpSpPr>
        <a:xfrm>
          <a:off x="0" y="0"/>
          <a:ext cx="0" cy="0"/>
          <a:chOff x="0" y="0"/>
          <a:chExt cx="0" cy="0"/>
        </a:xfrm>
      </p:grpSpPr>
      <p:sp>
        <p:nvSpPr>
          <p:cNvPr id="12" name="文本框 11"/>
          <p:cNvSpPr txBox="1"/>
          <p:nvPr/>
        </p:nvSpPr>
        <p:spPr>
          <a:xfrm>
            <a:off x="5848692" y="2488550"/>
            <a:ext cx="3684022" cy="1323439"/>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altLang="zh-CN" sz="8000" b="1" dirty="0">
                <a:solidFill>
                  <a:schemeClr val="bg1"/>
                </a:solidFill>
                <a:cs typeface="+mn-ea"/>
              </a:rPr>
              <a:t>THANKS</a:t>
            </a:r>
            <a:endParaRPr lang="zh-CN" altLang="en-US" sz="8000" b="1" dirty="0">
              <a:solidFill>
                <a:schemeClr val="bg1"/>
              </a:solidFill>
              <a:cs typeface="+mn-ea"/>
            </a:endParaRPr>
          </a:p>
        </p:txBody>
      </p:sp>
      <p:sp>
        <p:nvSpPr>
          <p:cNvPr id="17" name="文本框 16"/>
          <p:cNvSpPr txBox="1"/>
          <p:nvPr/>
        </p:nvSpPr>
        <p:spPr>
          <a:xfrm>
            <a:off x="12192000" y="9372600"/>
            <a:ext cx="877163" cy="369332"/>
          </a:xfrm>
          <a:prstGeom prst="rect">
            <a:avLst/>
          </a:prstGeom>
          <a:noFill/>
        </p:spPr>
        <p:txBody>
          <a:bodyPr wrap="none" rtlCol="0">
            <a:spAutoFit/>
          </a:bodyPr>
          <a:lstStyle/>
          <a:p>
            <a:r>
              <a:rPr lang="zh-CN" altLang="en-US" dirty="0"/>
              <a:t>延时符</a:t>
            </a:r>
          </a:p>
        </p:txBody>
      </p:sp>
      <p:pic>
        <p:nvPicPr>
          <p:cNvPr id="22" name="图片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96773" y="560763"/>
            <a:ext cx="1140089" cy="1564400"/>
          </a:xfrm>
          <a:prstGeom prst="rect">
            <a:avLst/>
          </a:prstGeom>
        </p:spPr>
      </p:pic>
      <p:pic>
        <p:nvPicPr>
          <p:cNvPr id="23" name="图片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866" y="5305840"/>
            <a:ext cx="1140089" cy="1564400"/>
          </a:xfrm>
          <a:prstGeom prst="rect">
            <a:avLst/>
          </a:prstGeom>
        </p:spPr>
      </p:pic>
      <p:pic>
        <p:nvPicPr>
          <p:cNvPr id="24" name="图片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3849" y="3594663"/>
            <a:ext cx="1752897" cy="1774303"/>
          </a:xfrm>
          <a:prstGeom prst="rect">
            <a:avLst/>
          </a:prstGeom>
        </p:spPr>
      </p:pic>
      <p:pic>
        <p:nvPicPr>
          <p:cNvPr id="25" name="图片 2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52274" y="3115860"/>
            <a:ext cx="873910" cy="884582"/>
          </a:xfrm>
          <a:prstGeom prst="rect">
            <a:avLst/>
          </a:prstGeom>
        </p:spPr>
      </p:pic>
      <p:pic>
        <p:nvPicPr>
          <p:cNvPr id="26" name="图片 2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2515" y="1006461"/>
            <a:ext cx="1752897" cy="1774303"/>
          </a:xfrm>
          <a:prstGeom prst="rect">
            <a:avLst/>
          </a:prstGeom>
        </p:spPr>
      </p:pic>
      <p:pic>
        <p:nvPicPr>
          <p:cNvPr id="27" name="图片 2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53407" y="691840"/>
            <a:ext cx="1752897" cy="1774303"/>
          </a:xfrm>
          <a:prstGeom prst="rect">
            <a:avLst/>
          </a:prstGeom>
        </p:spPr>
      </p:pic>
      <p:pic>
        <p:nvPicPr>
          <p:cNvPr id="28" name="图片 2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768150">
            <a:off x="582271" y="2841792"/>
            <a:ext cx="629473" cy="863746"/>
          </a:xfrm>
          <a:prstGeom prst="rect">
            <a:avLst/>
          </a:prstGeom>
        </p:spPr>
      </p:pic>
      <p:pic>
        <p:nvPicPr>
          <p:cNvPr id="29" name="图片 2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442191">
            <a:off x="1880666" y="901555"/>
            <a:ext cx="629473" cy="863746"/>
          </a:xfrm>
          <a:prstGeom prst="rect">
            <a:avLst/>
          </a:prstGeom>
        </p:spPr>
      </p:pic>
      <p:pic>
        <p:nvPicPr>
          <p:cNvPr id="30" name="图片 2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768150">
            <a:off x="2135204" y="3952323"/>
            <a:ext cx="375710" cy="515539"/>
          </a:xfrm>
          <a:prstGeom prst="rect">
            <a:avLst/>
          </a:prstGeom>
        </p:spPr>
      </p:pic>
      <p:pic>
        <p:nvPicPr>
          <p:cNvPr id="31" name="图片 3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768150">
            <a:off x="1771999" y="2541530"/>
            <a:ext cx="375710" cy="515539"/>
          </a:xfrm>
          <a:prstGeom prst="rect">
            <a:avLst/>
          </a:prstGeom>
        </p:spPr>
      </p:pic>
      <p:pic>
        <p:nvPicPr>
          <p:cNvPr id="32" name="图片 3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768150">
            <a:off x="2858625" y="2855592"/>
            <a:ext cx="375710" cy="515539"/>
          </a:xfrm>
          <a:prstGeom prst="rect">
            <a:avLst/>
          </a:prstGeom>
        </p:spPr>
      </p:pic>
      <p:pic>
        <p:nvPicPr>
          <p:cNvPr id="33" name="图片 3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768150">
            <a:off x="3770457" y="3170576"/>
            <a:ext cx="375710" cy="515539"/>
          </a:xfrm>
          <a:prstGeom prst="rect">
            <a:avLst/>
          </a:prstGeom>
        </p:spPr>
      </p:pic>
      <p:pic>
        <p:nvPicPr>
          <p:cNvPr id="34" name="图片 3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768150">
            <a:off x="3508702" y="2514043"/>
            <a:ext cx="375710" cy="515539"/>
          </a:xfrm>
          <a:prstGeom prst="rect">
            <a:avLst/>
          </a:prstGeom>
        </p:spPr>
      </p:pic>
      <p:pic>
        <p:nvPicPr>
          <p:cNvPr id="35" name="图片 3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768150">
            <a:off x="1329094" y="5548777"/>
            <a:ext cx="629473" cy="863746"/>
          </a:xfrm>
          <a:prstGeom prst="rect">
            <a:avLst/>
          </a:prstGeom>
        </p:spPr>
      </p:pic>
      <p:pic>
        <p:nvPicPr>
          <p:cNvPr id="36" name="图片 3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51980" y="3416373"/>
            <a:ext cx="989387" cy="1001469"/>
          </a:xfrm>
          <a:prstGeom prst="rect">
            <a:avLst/>
          </a:prstGeom>
        </p:spPr>
      </p:pic>
      <p:pic>
        <p:nvPicPr>
          <p:cNvPr id="37" name="图片 3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07216" y="5073205"/>
            <a:ext cx="873910" cy="884582"/>
          </a:xfrm>
          <a:prstGeom prst="rect">
            <a:avLst/>
          </a:prstGeom>
        </p:spPr>
      </p:pic>
      <p:pic>
        <p:nvPicPr>
          <p:cNvPr id="38" name="图片 3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768150">
            <a:off x="1941346" y="4627482"/>
            <a:ext cx="375710" cy="515539"/>
          </a:xfrm>
          <a:prstGeom prst="rect">
            <a:avLst/>
          </a:prstGeom>
        </p:spPr>
      </p:pic>
      <p:pic>
        <p:nvPicPr>
          <p:cNvPr id="39" name="图片 3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768150">
            <a:off x="2458384" y="4471378"/>
            <a:ext cx="629473" cy="863746"/>
          </a:xfrm>
          <a:prstGeom prst="rect">
            <a:avLst/>
          </a:prstGeom>
        </p:spPr>
      </p:pic>
      <p:pic>
        <p:nvPicPr>
          <p:cNvPr id="40" name="图片 3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42841" y="2015459"/>
            <a:ext cx="873910" cy="884582"/>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 name="Group 1"/>
          <p:cNvGrpSpPr/>
          <p:nvPr/>
        </p:nvGrpSpPr>
        <p:grpSpPr>
          <a:xfrm>
            <a:off x="-324465" y="2849376"/>
            <a:ext cx="12875342" cy="1623787"/>
            <a:chOff x="-328434" y="3187371"/>
            <a:chExt cx="12875342" cy="1546463"/>
          </a:xfrm>
        </p:grpSpPr>
        <p:sp>
          <p:nvSpPr>
            <p:cNvPr id="103" name="Shape 1240"/>
            <p:cNvSpPr/>
            <p:nvPr/>
          </p:nvSpPr>
          <p:spPr>
            <a:xfrm>
              <a:off x="-328434" y="3187371"/>
              <a:ext cx="12875342" cy="1546463"/>
            </a:xfrm>
            <a:prstGeom prst="rect">
              <a:avLst/>
            </a:prstGeom>
            <a:solidFill>
              <a:srgbClr val="90B9D1"/>
            </a:solidFill>
            <a:ln w="38100" cmpd="sng">
              <a:solidFill>
                <a:schemeClr val="bg1"/>
              </a:solidFill>
              <a:miter lim="800000"/>
            </a:ln>
          </p:spPr>
          <p:txBody>
            <a:bodyPr anchor="ctr"/>
            <a:lstStyle/>
            <a:p>
              <a:pPr algn="ctr"/>
              <a:endParaRPr sz="3200" b="1">
                <a:solidFill>
                  <a:schemeClr val="bg1"/>
                </a:solidFill>
                <a:latin typeface="+mn-lt"/>
                <a:cs typeface="+mn-ea"/>
                <a:sym typeface="+mn-lt"/>
              </a:endParaRPr>
            </a:p>
          </p:txBody>
        </p:sp>
        <p:sp>
          <p:nvSpPr>
            <p:cNvPr id="104" name="Shape 1241"/>
            <p:cNvSpPr/>
            <p:nvPr/>
          </p:nvSpPr>
          <p:spPr>
            <a:xfrm>
              <a:off x="370020" y="3902220"/>
              <a:ext cx="596165" cy="115493"/>
            </a:xfrm>
            <a:prstGeom prst="rect">
              <a:avLst/>
            </a:prstGeom>
            <a:noFill/>
            <a:ln w="12700" cmpd="sng">
              <a:solidFill>
                <a:schemeClr val="bg1"/>
              </a:solidFill>
              <a:miter lim="800000"/>
            </a:ln>
          </p:spPr>
          <p:txBody>
            <a:bodyPr anchor="ctr"/>
            <a:lstStyle/>
            <a:p>
              <a:pPr algn="ctr"/>
              <a:endParaRPr sz="3200" b="1">
                <a:solidFill>
                  <a:schemeClr val="bg1"/>
                </a:solidFill>
                <a:latin typeface="+mn-lt"/>
                <a:cs typeface="+mn-ea"/>
                <a:sym typeface="+mn-lt"/>
              </a:endParaRPr>
            </a:p>
          </p:txBody>
        </p:sp>
        <p:sp>
          <p:nvSpPr>
            <p:cNvPr id="105" name="Shape 1242"/>
            <p:cNvSpPr/>
            <p:nvPr/>
          </p:nvSpPr>
          <p:spPr>
            <a:xfrm>
              <a:off x="1562350" y="3902220"/>
              <a:ext cx="596166" cy="115493"/>
            </a:xfrm>
            <a:prstGeom prst="rect">
              <a:avLst/>
            </a:prstGeom>
            <a:noFill/>
            <a:ln w="12700" cmpd="sng">
              <a:solidFill>
                <a:schemeClr val="bg1"/>
              </a:solidFill>
              <a:miter lim="800000"/>
            </a:ln>
          </p:spPr>
          <p:txBody>
            <a:bodyPr anchor="ctr"/>
            <a:lstStyle/>
            <a:p>
              <a:pPr algn="ctr"/>
              <a:endParaRPr sz="3200" b="1">
                <a:solidFill>
                  <a:schemeClr val="bg1"/>
                </a:solidFill>
                <a:latin typeface="+mn-lt"/>
                <a:cs typeface="+mn-ea"/>
                <a:sym typeface="+mn-lt"/>
              </a:endParaRPr>
            </a:p>
          </p:txBody>
        </p:sp>
        <p:sp>
          <p:nvSpPr>
            <p:cNvPr id="106" name="Shape 1243"/>
            <p:cNvSpPr/>
            <p:nvPr/>
          </p:nvSpPr>
          <p:spPr>
            <a:xfrm>
              <a:off x="2754680" y="3902220"/>
              <a:ext cx="596165" cy="115493"/>
            </a:xfrm>
            <a:prstGeom prst="rect">
              <a:avLst/>
            </a:prstGeom>
            <a:noFill/>
            <a:ln w="12700" cmpd="sng">
              <a:solidFill>
                <a:schemeClr val="bg1"/>
              </a:solidFill>
              <a:miter lim="800000"/>
            </a:ln>
          </p:spPr>
          <p:txBody>
            <a:bodyPr anchor="ctr"/>
            <a:lstStyle/>
            <a:p>
              <a:pPr algn="ctr"/>
              <a:endParaRPr sz="3200" b="1">
                <a:solidFill>
                  <a:schemeClr val="bg1"/>
                </a:solidFill>
                <a:latin typeface="+mn-lt"/>
                <a:cs typeface="+mn-ea"/>
                <a:sym typeface="+mn-lt"/>
              </a:endParaRPr>
            </a:p>
          </p:txBody>
        </p:sp>
        <p:sp>
          <p:nvSpPr>
            <p:cNvPr id="107" name="Shape 1244"/>
            <p:cNvSpPr/>
            <p:nvPr/>
          </p:nvSpPr>
          <p:spPr>
            <a:xfrm>
              <a:off x="3947010" y="3902220"/>
              <a:ext cx="596165" cy="115493"/>
            </a:xfrm>
            <a:prstGeom prst="rect">
              <a:avLst/>
            </a:prstGeom>
            <a:noFill/>
            <a:ln w="12700" cmpd="sng">
              <a:solidFill>
                <a:schemeClr val="bg1"/>
              </a:solidFill>
              <a:miter lim="800000"/>
            </a:ln>
          </p:spPr>
          <p:txBody>
            <a:bodyPr anchor="ctr"/>
            <a:lstStyle/>
            <a:p>
              <a:pPr algn="ctr"/>
              <a:endParaRPr sz="3200" b="1">
                <a:solidFill>
                  <a:schemeClr val="bg1"/>
                </a:solidFill>
                <a:latin typeface="+mn-lt"/>
                <a:cs typeface="+mn-ea"/>
                <a:sym typeface="+mn-lt"/>
              </a:endParaRPr>
            </a:p>
          </p:txBody>
        </p:sp>
        <p:sp>
          <p:nvSpPr>
            <p:cNvPr id="108" name="Shape 1245"/>
            <p:cNvSpPr/>
            <p:nvPr/>
          </p:nvSpPr>
          <p:spPr>
            <a:xfrm>
              <a:off x="5139339" y="3902220"/>
              <a:ext cx="596165" cy="115493"/>
            </a:xfrm>
            <a:prstGeom prst="rect">
              <a:avLst/>
            </a:prstGeom>
            <a:noFill/>
            <a:ln w="12700" cmpd="sng">
              <a:solidFill>
                <a:schemeClr val="bg1"/>
              </a:solidFill>
              <a:miter lim="800000"/>
            </a:ln>
          </p:spPr>
          <p:txBody>
            <a:bodyPr anchor="ctr"/>
            <a:lstStyle/>
            <a:p>
              <a:pPr algn="ctr"/>
              <a:endParaRPr sz="3200" b="1">
                <a:solidFill>
                  <a:schemeClr val="bg1"/>
                </a:solidFill>
                <a:latin typeface="+mn-lt"/>
                <a:cs typeface="+mn-ea"/>
                <a:sym typeface="+mn-lt"/>
              </a:endParaRPr>
            </a:p>
          </p:txBody>
        </p:sp>
        <p:sp>
          <p:nvSpPr>
            <p:cNvPr id="109" name="Shape 1246"/>
            <p:cNvSpPr/>
            <p:nvPr/>
          </p:nvSpPr>
          <p:spPr>
            <a:xfrm>
              <a:off x="6331670" y="3902220"/>
              <a:ext cx="596166" cy="115493"/>
            </a:xfrm>
            <a:prstGeom prst="rect">
              <a:avLst/>
            </a:prstGeom>
            <a:noFill/>
            <a:ln w="12700" cmpd="sng">
              <a:solidFill>
                <a:schemeClr val="bg1"/>
              </a:solidFill>
              <a:miter lim="800000"/>
            </a:ln>
          </p:spPr>
          <p:txBody>
            <a:bodyPr anchor="ctr"/>
            <a:lstStyle/>
            <a:p>
              <a:pPr algn="ctr"/>
              <a:endParaRPr sz="3200" b="1">
                <a:solidFill>
                  <a:schemeClr val="bg1"/>
                </a:solidFill>
                <a:latin typeface="+mn-lt"/>
                <a:cs typeface="+mn-ea"/>
                <a:sym typeface="+mn-lt"/>
              </a:endParaRPr>
            </a:p>
          </p:txBody>
        </p:sp>
        <p:sp>
          <p:nvSpPr>
            <p:cNvPr id="110" name="Shape 1247"/>
            <p:cNvSpPr/>
            <p:nvPr/>
          </p:nvSpPr>
          <p:spPr>
            <a:xfrm>
              <a:off x="7524000" y="3902220"/>
              <a:ext cx="596166" cy="115493"/>
            </a:xfrm>
            <a:prstGeom prst="rect">
              <a:avLst/>
            </a:prstGeom>
            <a:noFill/>
            <a:ln w="12700" cmpd="sng">
              <a:solidFill>
                <a:schemeClr val="bg1"/>
              </a:solidFill>
              <a:miter lim="800000"/>
            </a:ln>
          </p:spPr>
          <p:txBody>
            <a:bodyPr anchor="ctr"/>
            <a:lstStyle/>
            <a:p>
              <a:pPr algn="ctr"/>
              <a:endParaRPr sz="3200" b="1">
                <a:solidFill>
                  <a:schemeClr val="bg1"/>
                </a:solidFill>
                <a:latin typeface="+mn-lt"/>
                <a:cs typeface="+mn-ea"/>
                <a:sym typeface="+mn-lt"/>
              </a:endParaRPr>
            </a:p>
          </p:txBody>
        </p:sp>
        <p:sp>
          <p:nvSpPr>
            <p:cNvPr id="111" name="Shape 1248"/>
            <p:cNvSpPr/>
            <p:nvPr/>
          </p:nvSpPr>
          <p:spPr>
            <a:xfrm>
              <a:off x="8716330" y="3902220"/>
              <a:ext cx="596166" cy="115493"/>
            </a:xfrm>
            <a:prstGeom prst="rect">
              <a:avLst/>
            </a:prstGeom>
            <a:noFill/>
            <a:ln w="12700" cmpd="sng">
              <a:solidFill>
                <a:schemeClr val="bg1"/>
              </a:solidFill>
              <a:miter lim="800000"/>
            </a:ln>
          </p:spPr>
          <p:txBody>
            <a:bodyPr anchor="ctr"/>
            <a:lstStyle/>
            <a:p>
              <a:pPr algn="ctr"/>
              <a:endParaRPr sz="3200" b="1">
                <a:solidFill>
                  <a:schemeClr val="bg1"/>
                </a:solidFill>
                <a:latin typeface="+mn-lt"/>
                <a:cs typeface="+mn-ea"/>
                <a:sym typeface="+mn-lt"/>
              </a:endParaRPr>
            </a:p>
          </p:txBody>
        </p:sp>
        <p:sp>
          <p:nvSpPr>
            <p:cNvPr id="112" name="Shape 1249"/>
            <p:cNvSpPr/>
            <p:nvPr/>
          </p:nvSpPr>
          <p:spPr>
            <a:xfrm>
              <a:off x="9908659" y="3902220"/>
              <a:ext cx="596165" cy="115493"/>
            </a:xfrm>
            <a:prstGeom prst="rect">
              <a:avLst/>
            </a:prstGeom>
            <a:noFill/>
            <a:ln w="12700" cmpd="sng">
              <a:solidFill>
                <a:schemeClr val="bg1"/>
              </a:solidFill>
              <a:miter lim="800000"/>
            </a:ln>
          </p:spPr>
          <p:txBody>
            <a:bodyPr anchor="ctr"/>
            <a:lstStyle/>
            <a:p>
              <a:pPr algn="ctr"/>
              <a:endParaRPr sz="3200" b="1">
                <a:solidFill>
                  <a:schemeClr val="bg1"/>
                </a:solidFill>
                <a:latin typeface="+mn-lt"/>
                <a:cs typeface="+mn-ea"/>
                <a:sym typeface="+mn-lt"/>
              </a:endParaRPr>
            </a:p>
          </p:txBody>
        </p:sp>
        <p:sp>
          <p:nvSpPr>
            <p:cNvPr id="113" name="Shape 1250"/>
            <p:cNvSpPr/>
            <p:nvPr/>
          </p:nvSpPr>
          <p:spPr>
            <a:xfrm>
              <a:off x="11100989" y="3902220"/>
              <a:ext cx="596166" cy="115493"/>
            </a:xfrm>
            <a:prstGeom prst="rect">
              <a:avLst/>
            </a:prstGeom>
            <a:noFill/>
            <a:ln w="12700" cmpd="sng">
              <a:solidFill>
                <a:schemeClr val="bg1"/>
              </a:solidFill>
              <a:miter lim="800000"/>
            </a:ln>
          </p:spPr>
          <p:txBody>
            <a:bodyPr anchor="ctr"/>
            <a:lstStyle/>
            <a:p>
              <a:pPr algn="ctr"/>
              <a:endParaRPr sz="3200" b="1">
                <a:solidFill>
                  <a:schemeClr val="bg1"/>
                </a:solidFill>
                <a:latin typeface="+mn-lt"/>
                <a:cs typeface="+mn-ea"/>
                <a:sym typeface="+mn-lt"/>
              </a:endParaRPr>
            </a:p>
          </p:txBody>
        </p:sp>
      </p:grpSp>
      <p:grpSp>
        <p:nvGrpSpPr>
          <p:cNvPr id="114" name="Group 1257"/>
          <p:cNvGrpSpPr/>
          <p:nvPr/>
        </p:nvGrpSpPr>
        <p:grpSpPr>
          <a:xfrm rot="10800000" flipH="1">
            <a:off x="1538866" y="3540926"/>
            <a:ext cx="1464272" cy="760237"/>
            <a:chOff x="0" y="0"/>
            <a:chExt cx="3154022" cy="1635267"/>
          </a:xfrm>
          <a:solidFill>
            <a:schemeClr val="accent1"/>
          </a:solidFill>
          <a:effectLst>
            <a:outerShdw blurRad="254000" dist="228600" dir="5400000" algn="t" rotWithShape="0">
              <a:prstClr val="black">
                <a:alpha val="40000"/>
              </a:prstClr>
            </a:outerShdw>
          </a:effectLst>
        </p:grpSpPr>
        <p:sp>
          <p:nvSpPr>
            <p:cNvPr id="115" name="Shape 1255"/>
            <p:cNvSpPr/>
            <p:nvPr/>
          </p:nvSpPr>
          <p:spPr>
            <a:xfrm rot="21600000">
              <a:off x="0" y="0"/>
              <a:ext cx="775809" cy="1150325"/>
            </a:xfrm>
            <a:custGeom>
              <a:avLst/>
              <a:gdLst/>
              <a:ahLst/>
              <a:cxnLst>
                <a:cxn ang="0">
                  <a:pos x="wd2" y="hd2"/>
                </a:cxn>
                <a:cxn ang="5400000">
                  <a:pos x="wd2" y="hd2"/>
                </a:cxn>
                <a:cxn ang="10800000">
                  <a:pos x="wd2" y="hd2"/>
                </a:cxn>
                <a:cxn ang="16200000">
                  <a:pos x="wd2" y="hd2"/>
                </a:cxn>
              </a:cxnLst>
              <a:rect l="0" t="0" r="r" b="b"/>
              <a:pathLst>
                <a:path w="20197" h="20561" extrusionOk="0">
                  <a:moveTo>
                    <a:pt x="14114" y="20561"/>
                  </a:moveTo>
                  <a:cubicBezTo>
                    <a:pt x="4792" y="19243"/>
                    <a:pt x="-1403" y="13631"/>
                    <a:pt x="274" y="8032"/>
                  </a:cubicBezTo>
                  <a:cubicBezTo>
                    <a:pt x="1956" y="2433"/>
                    <a:pt x="10875" y="-1039"/>
                    <a:pt x="20197" y="279"/>
                  </a:cubicBezTo>
                  <a:cubicBezTo>
                    <a:pt x="20197" y="279"/>
                    <a:pt x="14114" y="20561"/>
                    <a:pt x="14114" y="20561"/>
                  </a:cubicBezTo>
                  <a:close/>
                </a:path>
              </a:pathLst>
            </a:custGeom>
            <a:gradFill flip="none" rotWithShape="1">
              <a:gsLst>
                <a:gs pos="0">
                  <a:schemeClr val="bg1"/>
                </a:gs>
                <a:gs pos="36000">
                  <a:schemeClr val="bg1"/>
                </a:gs>
                <a:gs pos="100000">
                  <a:schemeClr val="bg1">
                    <a:lumMod val="85000"/>
                  </a:schemeClr>
                </a:gs>
              </a:gsLst>
              <a:lin ang="13200000" scaled="0"/>
              <a:tileRect/>
            </a:gradFill>
            <a:ln w="22225">
              <a:solidFill>
                <a:schemeClr val="bg1"/>
              </a:solidFill>
            </a:ln>
            <a:effectLst>
              <a:outerShdw blurRad="419100" dist="419100" dir="3600000" algn="tl" rotWithShape="0">
                <a:schemeClr val="accent2">
                  <a:lumMod val="50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Aft>
                  <a:spcPct val="0"/>
                </a:spcAft>
                <a:buClr>
                  <a:schemeClr val="folHlink"/>
                </a:buClr>
                <a:buFont typeface="Wingdings" panose="05000000000000000000" pitchFamily="2" charset="2"/>
                <a:buNone/>
              </a:pPr>
              <a:endParaRPr sz="2400" b="1">
                <a:solidFill>
                  <a:schemeClr val="bg1"/>
                </a:solidFill>
                <a:latin typeface="+mn-ea"/>
                <a:cs typeface="+mn-ea"/>
                <a:sym typeface="+mn-lt"/>
              </a:endParaRPr>
            </a:p>
          </p:txBody>
        </p:sp>
        <p:sp>
          <p:nvSpPr>
            <p:cNvPr id="116" name="Shape 1256"/>
            <p:cNvSpPr/>
            <p:nvPr/>
          </p:nvSpPr>
          <p:spPr>
            <a:xfrm>
              <a:off x="839287" y="60428"/>
              <a:ext cx="2314736" cy="1574840"/>
            </a:xfrm>
            <a:custGeom>
              <a:avLst/>
              <a:gdLst/>
              <a:ahLst/>
              <a:cxnLst>
                <a:cxn ang="0">
                  <a:pos x="wd2" y="hd2"/>
                </a:cxn>
                <a:cxn ang="5400000">
                  <a:pos x="wd2" y="hd2"/>
                </a:cxn>
                <a:cxn ang="10800000">
                  <a:pos x="wd2" y="hd2"/>
                </a:cxn>
                <a:cxn ang="16200000">
                  <a:pos x="wd2" y="hd2"/>
                </a:cxn>
              </a:cxnLst>
              <a:rect l="0" t="0" r="r" b="b"/>
              <a:pathLst>
                <a:path w="21146" h="21274" extrusionOk="0">
                  <a:moveTo>
                    <a:pt x="0" y="16030"/>
                  </a:moveTo>
                  <a:cubicBezTo>
                    <a:pt x="5" y="16003"/>
                    <a:pt x="2233" y="17535"/>
                    <a:pt x="5230" y="18906"/>
                  </a:cubicBezTo>
                  <a:cubicBezTo>
                    <a:pt x="8206" y="20294"/>
                    <a:pt x="11949" y="21521"/>
                    <a:pt x="14514" y="21231"/>
                  </a:cubicBezTo>
                  <a:cubicBezTo>
                    <a:pt x="18450" y="20817"/>
                    <a:pt x="20412" y="18334"/>
                    <a:pt x="20968" y="14141"/>
                  </a:cubicBezTo>
                  <a:cubicBezTo>
                    <a:pt x="20974" y="14091"/>
                    <a:pt x="20982" y="14038"/>
                    <a:pt x="20989" y="13985"/>
                  </a:cubicBezTo>
                  <a:cubicBezTo>
                    <a:pt x="21600" y="9813"/>
                    <a:pt x="20460" y="6384"/>
                    <a:pt x="16957" y="3703"/>
                  </a:cubicBezTo>
                  <a:cubicBezTo>
                    <a:pt x="14676" y="1937"/>
                    <a:pt x="10910" y="877"/>
                    <a:pt x="7805" y="412"/>
                  </a:cubicBezTo>
                  <a:cubicBezTo>
                    <a:pt x="4688" y="-79"/>
                    <a:pt x="2230" y="25"/>
                    <a:pt x="2233" y="0"/>
                  </a:cubicBezTo>
                  <a:cubicBezTo>
                    <a:pt x="1356" y="6292"/>
                    <a:pt x="745" y="10673"/>
                    <a:pt x="0" y="16030"/>
                  </a:cubicBezTo>
                </a:path>
              </a:pathLst>
            </a:custGeom>
            <a:gradFill flip="none" rotWithShape="1">
              <a:gsLst>
                <a:gs pos="0">
                  <a:schemeClr val="bg1"/>
                </a:gs>
                <a:gs pos="36000">
                  <a:schemeClr val="bg1"/>
                </a:gs>
                <a:gs pos="100000">
                  <a:schemeClr val="bg1">
                    <a:lumMod val="85000"/>
                  </a:schemeClr>
                </a:gs>
              </a:gsLst>
              <a:lin ang="13200000" scaled="0"/>
              <a:tileRect/>
            </a:gradFill>
            <a:ln w="22225">
              <a:solidFill>
                <a:schemeClr val="bg1"/>
              </a:solidFill>
            </a:ln>
            <a:effectLst>
              <a:outerShdw blurRad="419100" dist="419100" dir="3600000" algn="tl" rotWithShape="0">
                <a:schemeClr val="accent2">
                  <a:lumMod val="50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Aft>
                  <a:spcPct val="0"/>
                </a:spcAft>
                <a:buClr>
                  <a:schemeClr val="folHlink"/>
                </a:buClr>
                <a:buFont typeface="Wingdings" panose="05000000000000000000" pitchFamily="2" charset="2"/>
                <a:buNone/>
              </a:pPr>
              <a:endParaRPr sz="2400" b="1">
                <a:solidFill>
                  <a:schemeClr val="bg1"/>
                </a:solidFill>
                <a:latin typeface="+mn-ea"/>
                <a:cs typeface="+mn-ea"/>
                <a:sym typeface="+mn-lt"/>
              </a:endParaRPr>
            </a:p>
          </p:txBody>
        </p:sp>
      </p:grpSp>
      <p:grpSp>
        <p:nvGrpSpPr>
          <p:cNvPr id="117" name="Group 1262"/>
          <p:cNvGrpSpPr/>
          <p:nvPr/>
        </p:nvGrpSpPr>
        <p:grpSpPr>
          <a:xfrm>
            <a:off x="3018957" y="3020039"/>
            <a:ext cx="1464272" cy="760237"/>
            <a:chOff x="0" y="0"/>
            <a:chExt cx="3154022" cy="1635267"/>
          </a:xfrm>
          <a:solidFill>
            <a:schemeClr val="accent1"/>
          </a:solidFill>
          <a:effectLst>
            <a:outerShdw blurRad="254000" dist="228600" dir="5400000" algn="t" rotWithShape="0">
              <a:prstClr val="black">
                <a:alpha val="40000"/>
              </a:prstClr>
            </a:outerShdw>
          </a:effectLst>
        </p:grpSpPr>
        <p:sp>
          <p:nvSpPr>
            <p:cNvPr id="118" name="Shape 1260"/>
            <p:cNvSpPr/>
            <p:nvPr/>
          </p:nvSpPr>
          <p:spPr>
            <a:xfrm rot="21600000">
              <a:off x="0" y="0"/>
              <a:ext cx="775809" cy="1150325"/>
            </a:xfrm>
            <a:custGeom>
              <a:avLst/>
              <a:gdLst/>
              <a:ahLst/>
              <a:cxnLst>
                <a:cxn ang="0">
                  <a:pos x="wd2" y="hd2"/>
                </a:cxn>
                <a:cxn ang="5400000">
                  <a:pos x="wd2" y="hd2"/>
                </a:cxn>
                <a:cxn ang="10800000">
                  <a:pos x="wd2" y="hd2"/>
                </a:cxn>
                <a:cxn ang="16200000">
                  <a:pos x="wd2" y="hd2"/>
                </a:cxn>
              </a:cxnLst>
              <a:rect l="0" t="0" r="r" b="b"/>
              <a:pathLst>
                <a:path w="20197" h="20561" extrusionOk="0">
                  <a:moveTo>
                    <a:pt x="14114" y="20561"/>
                  </a:moveTo>
                  <a:cubicBezTo>
                    <a:pt x="4792" y="19243"/>
                    <a:pt x="-1403" y="13631"/>
                    <a:pt x="274" y="8032"/>
                  </a:cubicBezTo>
                  <a:cubicBezTo>
                    <a:pt x="1956" y="2433"/>
                    <a:pt x="10875" y="-1039"/>
                    <a:pt x="20197" y="279"/>
                  </a:cubicBezTo>
                  <a:cubicBezTo>
                    <a:pt x="20197" y="279"/>
                    <a:pt x="14114" y="20561"/>
                    <a:pt x="14114" y="20561"/>
                  </a:cubicBezTo>
                  <a:close/>
                </a:path>
              </a:pathLst>
            </a:custGeom>
            <a:gradFill flip="none" rotWithShape="1">
              <a:gsLst>
                <a:gs pos="0">
                  <a:schemeClr val="bg1"/>
                </a:gs>
                <a:gs pos="36000">
                  <a:schemeClr val="bg1"/>
                </a:gs>
                <a:gs pos="100000">
                  <a:schemeClr val="bg1">
                    <a:lumMod val="85000"/>
                  </a:schemeClr>
                </a:gs>
              </a:gsLst>
              <a:lin ang="13200000" scaled="0"/>
              <a:tileRect/>
            </a:gradFill>
            <a:ln w="22225">
              <a:solidFill>
                <a:schemeClr val="bg1"/>
              </a:solidFill>
            </a:ln>
            <a:effectLst>
              <a:outerShdw blurRad="419100" dist="419100" dir="3600000" algn="tl" rotWithShape="0">
                <a:schemeClr val="accent2">
                  <a:lumMod val="50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Aft>
                  <a:spcPct val="0"/>
                </a:spcAft>
                <a:buClr>
                  <a:schemeClr val="folHlink"/>
                </a:buClr>
                <a:buFont typeface="Wingdings" panose="05000000000000000000" pitchFamily="2" charset="2"/>
                <a:buNone/>
              </a:pPr>
              <a:endParaRPr sz="2400" b="1">
                <a:solidFill>
                  <a:srgbClr val="87B0C7"/>
                </a:solidFill>
                <a:latin typeface="+mn-ea"/>
                <a:cs typeface="+mn-ea"/>
                <a:sym typeface="+mn-lt"/>
              </a:endParaRPr>
            </a:p>
          </p:txBody>
        </p:sp>
        <p:sp>
          <p:nvSpPr>
            <p:cNvPr id="119" name="Shape 1261"/>
            <p:cNvSpPr/>
            <p:nvPr/>
          </p:nvSpPr>
          <p:spPr>
            <a:xfrm>
              <a:off x="839287" y="60428"/>
              <a:ext cx="2314736" cy="1574840"/>
            </a:xfrm>
            <a:custGeom>
              <a:avLst/>
              <a:gdLst/>
              <a:ahLst/>
              <a:cxnLst>
                <a:cxn ang="0">
                  <a:pos x="wd2" y="hd2"/>
                </a:cxn>
                <a:cxn ang="5400000">
                  <a:pos x="wd2" y="hd2"/>
                </a:cxn>
                <a:cxn ang="10800000">
                  <a:pos x="wd2" y="hd2"/>
                </a:cxn>
                <a:cxn ang="16200000">
                  <a:pos x="wd2" y="hd2"/>
                </a:cxn>
              </a:cxnLst>
              <a:rect l="0" t="0" r="r" b="b"/>
              <a:pathLst>
                <a:path w="21146" h="21274" extrusionOk="0">
                  <a:moveTo>
                    <a:pt x="0" y="16030"/>
                  </a:moveTo>
                  <a:cubicBezTo>
                    <a:pt x="5" y="16003"/>
                    <a:pt x="2233" y="17535"/>
                    <a:pt x="5230" y="18906"/>
                  </a:cubicBezTo>
                  <a:cubicBezTo>
                    <a:pt x="8206" y="20294"/>
                    <a:pt x="11949" y="21521"/>
                    <a:pt x="14514" y="21231"/>
                  </a:cubicBezTo>
                  <a:cubicBezTo>
                    <a:pt x="18450" y="20817"/>
                    <a:pt x="20412" y="18334"/>
                    <a:pt x="20968" y="14141"/>
                  </a:cubicBezTo>
                  <a:cubicBezTo>
                    <a:pt x="20974" y="14091"/>
                    <a:pt x="20982" y="14038"/>
                    <a:pt x="20989" y="13985"/>
                  </a:cubicBezTo>
                  <a:cubicBezTo>
                    <a:pt x="21600" y="9813"/>
                    <a:pt x="20460" y="6384"/>
                    <a:pt x="16957" y="3703"/>
                  </a:cubicBezTo>
                  <a:cubicBezTo>
                    <a:pt x="14676" y="1937"/>
                    <a:pt x="10910" y="877"/>
                    <a:pt x="7805" y="412"/>
                  </a:cubicBezTo>
                  <a:cubicBezTo>
                    <a:pt x="4688" y="-79"/>
                    <a:pt x="2230" y="25"/>
                    <a:pt x="2233" y="0"/>
                  </a:cubicBezTo>
                  <a:cubicBezTo>
                    <a:pt x="1356" y="6292"/>
                    <a:pt x="745" y="10673"/>
                    <a:pt x="0" y="16030"/>
                  </a:cubicBezTo>
                </a:path>
              </a:pathLst>
            </a:custGeom>
            <a:gradFill flip="none" rotWithShape="1">
              <a:gsLst>
                <a:gs pos="0">
                  <a:schemeClr val="bg1"/>
                </a:gs>
                <a:gs pos="36000">
                  <a:schemeClr val="bg1"/>
                </a:gs>
                <a:gs pos="100000">
                  <a:schemeClr val="bg1">
                    <a:lumMod val="85000"/>
                  </a:schemeClr>
                </a:gs>
              </a:gsLst>
              <a:lin ang="13200000" scaled="0"/>
              <a:tileRect/>
            </a:gradFill>
            <a:ln w="22225">
              <a:solidFill>
                <a:schemeClr val="bg1"/>
              </a:solidFill>
            </a:ln>
            <a:effectLst>
              <a:outerShdw blurRad="419100" dist="419100" dir="3600000" algn="tl" rotWithShape="0">
                <a:schemeClr val="accent2">
                  <a:lumMod val="50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Aft>
                  <a:spcPct val="0"/>
                </a:spcAft>
                <a:buClr>
                  <a:schemeClr val="folHlink"/>
                </a:buClr>
                <a:buFont typeface="Wingdings" panose="05000000000000000000" pitchFamily="2" charset="2"/>
                <a:buNone/>
              </a:pPr>
              <a:endParaRPr sz="2400" b="1">
                <a:solidFill>
                  <a:srgbClr val="87B0C7"/>
                </a:solidFill>
                <a:latin typeface="+mn-ea"/>
                <a:cs typeface="+mn-ea"/>
                <a:sym typeface="+mn-lt"/>
              </a:endParaRPr>
            </a:p>
          </p:txBody>
        </p:sp>
      </p:grpSp>
      <p:grpSp>
        <p:nvGrpSpPr>
          <p:cNvPr id="120" name="Group 1267"/>
          <p:cNvGrpSpPr/>
          <p:nvPr/>
        </p:nvGrpSpPr>
        <p:grpSpPr>
          <a:xfrm rot="10800000" flipH="1">
            <a:off x="4498262" y="3540927"/>
            <a:ext cx="1464272" cy="760237"/>
            <a:chOff x="0" y="0"/>
            <a:chExt cx="3154022" cy="1635267"/>
          </a:xfrm>
          <a:solidFill>
            <a:schemeClr val="accent1"/>
          </a:solidFill>
          <a:effectLst>
            <a:outerShdw blurRad="254000" dist="228600" dir="5400000" algn="t" rotWithShape="0">
              <a:prstClr val="black">
                <a:alpha val="40000"/>
              </a:prstClr>
            </a:outerShdw>
          </a:effectLst>
        </p:grpSpPr>
        <p:sp>
          <p:nvSpPr>
            <p:cNvPr id="121" name="Shape 1265"/>
            <p:cNvSpPr/>
            <p:nvPr/>
          </p:nvSpPr>
          <p:spPr>
            <a:xfrm rot="21600000">
              <a:off x="0" y="0"/>
              <a:ext cx="775809" cy="1150325"/>
            </a:xfrm>
            <a:custGeom>
              <a:avLst/>
              <a:gdLst/>
              <a:ahLst/>
              <a:cxnLst>
                <a:cxn ang="0">
                  <a:pos x="wd2" y="hd2"/>
                </a:cxn>
                <a:cxn ang="5400000">
                  <a:pos x="wd2" y="hd2"/>
                </a:cxn>
                <a:cxn ang="10800000">
                  <a:pos x="wd2" y="hd2"/>
                </a:cxn>
                <a:cxn ang="16200000">
                  <a:pos x="wd2" y="hd2"/>
                </a:cxn>
              </a:cxnLst>
              <a:rect l="0" t="0" r="r" b="b"/>
              <a:pathLst>
                <a:path w="20197" h="20561" extrusionOk="0">
                  <a:moveTo>
                    <a:pt x="14114" y="20561"/>
                  </a:moveTo>
                  <a:cubicBezTo>
                    <a:pt x="4792" y="19243"/>
                    <a:pt x="-1403" y="13631"/>
                    <a:pt x="274" y="8032"/>
                  </a:cubicBezTo>
                  <a:cubicBezTo>
                    <a:pt x="1956" y="2433"/>
                    <a:pt x="10875" y="-1039"/>
                    <a:pt x="20197" y="279"/>
                  </a:cubicBezTo>
                  <a:cubicBezTo>
                    <a:pt x="20197" y="279"/>
                    <a:pt x="14114" y="20561"/>
                    <a:pt x="14114" y="20561"/>
                  </a:cubicBezTo>
                  <a:close/>
                </a:path>
              </a:pathLst>
            </a:custGeom>
            <a:gradFill flip="none" rotWithShape="1">
              <a:gsLst>
                <a:gs pos="0">
                  <a:schemeClr val="bg1"/>
                </a:gs>
                <a:gs pos="36000">
                  <a:schemeClr val="bg1"/>
                </a:gs>
                <a:gs pos="100000">
                  <a:schemeClr val="bg1">
                    <a:lumMod val="85000"/>
                  </a:schemeClr>
                </a:gs>
              </a:gsLst>
              <a:lin ang="13200000" scaled="0"/>
              <a:tileRect/>
            </a:gradFill>
            <a:ln w="22225">
              <a:solidFill>
                <a:schemeClr val="bg1"/>
              </a:solidFill>
            </a:ln>
            <a:effectLst>
              <a:outerShdw blurRad="419100" dist="419100" dir="3600000" algn="tl" rotWithShape="0">
                <a:schemeClr val="accent2">
                  <a:lumMod val="50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Aft>
                  <a:spcPct val="0"/>
                </a:spcAft>
                <a:buClr>
                  <a:schemeClr val="folHlink"/>
                </a:buClr>
                <a:buFont typeface="Wingdings" panose="05000000000000000000" pitchFamily="2" charset="2"/>
                <a:buNone/>
              </a:pPr>
              <a:endParaRPr sz="2400" b="1">
                <a:solidFill>
                  <a:srgbClr val="87B0C7"/>
                </a:solidFill>
                <a:latin typeface="+mn-ea"/>
                <a:cs typeface="+mn-ea"/>
                <a:sym typeface="+mn-lt"/>
              </a:endParaRPr>
            </a:p>
          </p:txBody>
        </p:sp>
        <p:sp>
          <p:nvSpPr>
            <p:cNvPr id="122" name="Shape 1266"/>
            <p:cNvSpPr/>
            <p:nvPr/>
          </p:nvSpPr>
          <p:spPr>
            <a:xfrm>
              <a:off x="839287" y="60428"/>
              <a:ext cx="2314736" cy="1574840"/>
            </a:xfrm>
            <a:custGeom>
              <a:avLst/>
              <a:gdLst/>
              <a:ahLst/>
              <a:cxnLst>
                <a:cxn ang="0">
                  <a:pos x="wd2" y="hd2"/>
                </a:cxn>
                <a:cxn ang="5400000">
                  <a:pos x="wd2" y="hd2"/>
                </a:cxn>
                <a:cxn ang="10800000">
                  <a:pos x="wd2" y="hd2"/>
                </a:cxn>
                <a:cxn ang="16200000">
                  <a:pos x="wd2" y="hd2"/>
                </a:cxn>
              </a:cxnLst>
              <a:rect l="0" t="0" r="r" b="b"/>
              <a:pathLst>
                <a:path w="21146" h="21274" extrusionOk="0">
                  <a:moveTo>
                    <a:pt x="0" y="16030"/>
                  </a:moveTo>
                  <a:cubicBezTo>
                    <a:pt x="5" y="16003"/>
                    <a:pt x="2233" y="17535"/>
                    <a:pt x="5230" y="18906"/>
                  </a:cubicBezTo>
                  <a:cubicBezTo>
                    <a:pt x="8206" y="20294"/>
                    <a:pt x="11949" y="21521"/>
                    <a:pt x="14514" y="21231"/>
                  </a:cubicBezTo>
                  <a:cubicBezTo>
                    <a:pt x="18450" y="20817"/>
                    <a:pt x="20412" y="18334"/>
                    <a:pt x="20968" y="14141"/>
                  </a:cubicBezTo>
                  <a:cubicBezTo>
                    <a:pt x="20974" y="14091"/>
                    <a:pt x="20982" y="14038"/>
                    <a:pt x="20989" y="13985"/>
                  </a:cubicBezTo>
                  <a:cubicBezTo>
                    <a:pt x="21600" y="9813"/>
                    <a:pt x="20460" y="6384"/>
                    <a:pt x="16957" y="3703"/>
                  </a:cubicBezTo>
                  <a:cubicBezTo>
                    <a:pt x="14676" y="1937"/>
                    <a:pt x="10910" y="877"/>
                    <a:pt x="7805" y="412"/>
                  </a:cubicBezTo>
                  <a:cubicBezTo>
                    <a:pt x="4688" y="-79"/>
                    <a:pt x="2230" y="25"/>
                    <a:pt x="2233" y="0"/>
                  </a:cubicBezTo>
                  <a:cubicBezTo>
                    <a:pt x="1356" y="6292"/>
                    <a:pt x="745" y="10673"/>
                    <a:pt x="0" y="16030"/>
                  </a:cubicBezTo>
                </a:path>
              </a:pathLst>
            </a:custGeom>
            <a:gradFill flip="none" rotWithShape="1">
              <a:gsLst>
                <a:gs pos="0">
                  <a:schemeClr val="bg1"/>
                </a:gs>
                <a:gs pos="36000">
                  <a:schemeClr val="bg1"/>
                </a:gs>
                <a:gs pos="100000">
                  <a:schemeClr val="bg1">
                    <a:lumMod val="85000"/>
                  </a:schemeClr>
                </a:gs>
              </a:gsLst>
              <a:lin ang="13200000" scaled="0"/>
              <a:tileRect/>
            </a:gradFill>
            <a:ln w="22225">
              <a:solidFill>
                <a:schemeClr val="bg1"/>
              </a:solidFill>
            </a:ln>
            <a:effectLst>
              <a:outerShdw blurRad="419100" dist="419100" dir="3600000" algn="tl" rotWithShape="0">
                <a:schemeClr val="accent2">
                  <a:lumMod val="50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Aft>
                  <a:spcPct val="0"/>
                </a:spcAft>
                <a:buClr>
                  <a:schemeClr val="folHlink"/>
                </a:buClr>
                <a:buFont typeface="Wingdings" panose="05000000000000000000" pitchFamily="2" charset="2"/>
                <a:buNone/>
              </a:pPr>
              <a:endParaRPr sz="2400" b="1">
                <a:solidFill>
                  <a:srgbClr val="87B0C7"/>
                </a:solidFill>
                <a:latin typeface="+mn-ea"/>
                <a:cs typeface="+mn-ea"/>
                <a:sym typeface="+mn-lt"/>
              </a:endParaRPr>
            </a:p>
          </p:txBody>
        </p:sp>
      </p:grpSp>
      <p:grpSp>
        <p:nvGrpSpPr>
          <p:cNvPr id="123" name="Group 1272"/>
          <p:cNvGrpSpPr/>
          <p:nvPr/>
        </p:nvGrpSpPr>
        <p:grpSpPr>
          <a:xfrm>
            <a:off x="5975596" y="3020039"/>
            <a:ext cx="1464272" cy="760237"/>
            <a:chOff x="0" y="0"/>
            <a:chExt cx="3154022" cy="1635267"/>
          </a:xfrm>
          <a:solidFill>
            <a:schemeClr val="accent1"/>
          </a:solidFill>
          <a:effectLst>
            <a:outerShdw blurRad="254000" dist="228600" dir="5400000" algn="t" rotWithShape="0">
              <a:prstClr val="black">
                <a:alpha val="40000"/>
              </a:prstClr>
            </a:outerShdw>
          </a:effectLst>
        </p:grpSpPr>
        <p:sp>
          <p:nvSpPr>
            <p:cNvPr id="124" name="Shape 1270"/>
            <p:cNvSpPr/>
            <p:nvPr/>
          </p:nvSpPr>
          <p:spPr>
            <a:xfrm rot="21600000">
              <a:off x="0" y="0"/>
              <a:ext cx="775809" cy="1150325"/>
            </a:xfrm>
            <a:custGeom>
              <a:avLst/>
              <a:gdLst/>
              <a:ahLst/>
              <a:cxnLst>
                <a:cxn ang="0">
                  <a:pos x="wd2" y="hd2"/>
                </a:cxn>
                <a:cxn ang="5400000">
                  <a:pos x="wd2" y="hd2"/>
                </a:cxn>
                <a:cxn ang="10800000">
                  <a:pos x="wd2" y="hd2"/>
                </a:cxn>
                <a:cxn ang="16200000">
                  <a:pos x="wd2" y="hd2"/>
                </a:cxn>
              </a:cxnLst>
              <a:rect l="0" t="0" r="r" b="b"/>
              <a:pathLst>
                <a:path w="20197" h="20561" extrusionOk="0">
                  <a:moveTo>
                    <a:pt x="14114" y="20561"/>
                  </a:moveTo>
                  <a:cubicBezTo>
                    <a:pt x="4792" y="19243"/>
                    <a:pt x="-1403" y="13631"/>
                    <a:pt x="274" y="8032"/>
                  </a:cubicBezTo>
                  <a:cubicBezTo>
                    <a:pt x="1956" y="2433"/>
                    <a:pt x="10875" y="-1039"/>
                    <a:pt x="20197" y="279"/>
                  </a:cubicBezTo>
                  <a:cubicBezTo>
                    <a:pt x="20197" y="279"/>
                    <a:pt x="14114" y="20561"/>
                    <a:pt x="14114" y="20561"/>
                  </a:cubicBezTo>
                  <a:close/>
                </a:path>
              </a:pathLst>
            </a:custGeom>
            <a:gradFill flip="none" rotWithShape="1">
              <a:gsLst>
                <a:gs pos="0">
                  <a:schemeClr val="bg1"/>
                </a:gs>
                <a:gs pos="36000">
                  <a:schemeClr val="bg1"/>
                </a:gs>
                <a:gs pos="100000">
                  <a:schemeClr val="bg1">
                    <a:lumMod val="85000"/>
                  </a:schemeClr>
                </a:gs>
              </a:gsLst>
              <a:lin ang="13200000" scaled="0"/>
              <a:tileRect/>
            </a:gradFill>
            <a:ln w="22225">
              <a:solidFill>
                <a:schemeClr val="bg1"/>
              </a:solidFill>
            </a:ln>
            <a:effectLst>
              <a:outerShdw blurRad="419100" dist="419100" dir="3600000" algn="tl" rotWithShape="0">
                <a:schemeClr val="accent2">
                  <a:lumMod val="50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Aft>
                  <a:spcPct val="0"/>
                </a:spcAft>
                <a:buClr>
                  <a:schemeClr val="folHlink"/>
                </a:buClr>
                <a:buFont typeface="Wingdings" panose="05000000000000000000" pitchFamily="2" charset="2"/>
                <a:buNone/>
              </a:pPr>
              <a:endParaRPr sz="2400" b="1">
                <a:solidFill>
                  <a:srgbClr val="87B0C7"/>
                </a:solidFill>
                <a:latin typeface="+mn-ea"/>
                <a:cs typeface="+mn-ea"/>
                <a:sym typeface="+mn-lt"/>
              </a:endParaRPr>
            </a:p>
          </p:txBody>
        </p:sp>
        <p:sp>
          <p:nvSpPr>
            <p:cNvPr id="125" name="Shape 1271"/>
            <p:cNvSpPr/>
            <p:nvPr/>
          </p:nvSpPr>
          <p:spPr>
            <a:xfrm>
              <a:off x="839287" y="60428"/>
              <a:ext cx="2314736" cy="1574840"/>
            </a:xfrm>
            <a:custGeom>
              <a:avLst/>
              <a:gdLst/>
              <a:ahLst/>
              <a:cxnLst>
                <a:cxn ang="0">
                  <a:pos x="wd2" y="hd2"/>
                </a:cxn>
                <a:cxn ang="5400000">
                  <a:pos x="wd2" y="hd2"/>
                </a:cxn>
                <a:cxn ang="10800000">
                  <a:pos x="wd2" y="hd2"/>
                </a:cxn>
                <a:cxn ang="16200000">
                  <a:pos x="wd2" y="hd2"/>
                </a:cxn>
              </a:cxnLst>
              <a:rect l="0" t="0" r="r" b="b"/>
              <a:pathLst>
                <a:path w="21146" h="21274" extrusionOk="0">
                  <a:moveTo>
                    <a:pt x="0" y="16030"/>
                  </a:moveTo>
                  <a:cubicBezTo>
                    <a:pt x="5" y="16003"/>
                    <a:pt x="2233" y="17535"/>
                    <a:pt x="5230" y="18906"/>
                  </a:cubicBezTo>
                  <a:cubicBezTo>
                    <a:pt x="8206" y="20294"/>
                    <a:pt x="11949" y="21521"/>
                    <a:pt x="14514" y="21231"/>
                  </a:cubicBezTo>
                  <a:cubicBezTo>
                    <a:pt x="18450" y="20817"/>
                    <a:pt x="20412" y="18334"/>
                    <a:pt x="20968" y="14141"/>
                  </a:cubicBezTo>
                  <a:cubicBezTo>
                    <a:pt x="20974" y="14091"/>
                    <a:pt x="20982" y="14038"/>
                    <a:pt x="20989" y="13985"/>
                  </a:cubicBezTo>
                  <a:cubicBezTo>
                    <a:pt x="21600" y="9813"/>
                    <a:pt x="20460" y="6384"/>
                    <a:pt x="16957" y="3703"/>
                  </a:cubicBezTo>
                  <a:cubicBezTo>
                    <a:pt x="14676" y="1937"/>
                    <a:pt x="10910" y="877"/>
                    <a:pt x="7805" y="412"/>
                  </a:cubicBezTo>
                  <a:cubicBezTo>
                    <a:pt x="4688" y="-79"/>
                    <a:pt x="2230" y="25"/>
                    <a:pt x="2233" y="0"/>
                  </a:cubicBezTo>
                  <a:cubicBezTo>
                    <a:pt x="1356" y="6292"/>
                    <a:pt x="745" y="10673"/>
                    <a:pt x="0" y="16030"/>
                  </a:cubicBezTo>
                </a:path>
              </a:pathLst>
            </a:custGeom>
            <a:gradFill flip="none" rotWithShape="1">
              <a:gsLst>
                <a:gs pos="0">
                  <a:schemeClr val="bg1"/>
                </a:gs>
                <a:gs pos="36000">
                  <a:schemeClr val="bg1"/>
                </a:gs>
                <a:gs pos="100000">
                  <a:schemeClr val="bg1">
                    <a:lumMod val="85000"/>
                  </a:schemeClr>
                </a:gs>
              </a:gsLst>
              <a:lin ang="13200000" scaled="0"/>
              <a:tileRect/>
            </a:gradFill>
            <a:ln w="22225">
              <a:solidFill>
                <a:schemeClr val="bg1"/>
              </a:solidFill>
            </a:ln>
            <a:effectLst>
              <a:outerShdw blurRad="419100" dist="419100" dir="3600000" algn="tl" rotWithShape="0">
                <a:schemeClr val="accent2">
                  <a:lumMod val="50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Aft>
                  <a:spcPct val="0"/>
                </a:spcAft>
                <a:buClr>
                  <a:schemeClr val="folHlink"/>
                </a:buClr>
                <a:buFont typeface="Wingdings" panose="05000000000000000000" pitchFamily="2" charset="2"/>
                <a:buNone/>
              </a:pPr>
              <a:endParaRPr sz="2400" b="1">
                <a:solidFill>
                  <a:srgbClr val="87B0C7"/>
                </a:solidFill>
                <a:latin typeface="+mn-ea"/>
                <a:cs typeface="+mn-ea"/>
                <a:sym typeface="+mn-lt"/>
              </a:endParaRPr>
            </a:p>
          </p:txBody>
        </p:sp>
      </p:grpSp>
      <p:grpSp>
        <p:nvGrpSpPr>
          <p:cNvPr id="126" name="Group 1277"/>
          <p:cNvGrpSpPr/>
          <p:nvPr/>
        </p:nvGrpSpPr>
        <p:grpSpPr>
          <a:xfrm rot="10800000" flipH="1">
            <a:off x="7457657" y="3540927"/>
            <a:ext cx="1464272" cy="760237"/>
            <a:chOff x="0" y="0"/>
            <a:chExt cx="3154022" cy="1635267"/>
          </a:xfrm>
          <a:solidFill>
            <a:schemeClr val="accent1"/>
          </a:solidFill>
          <a:effectLst>
            <a:outerShdw blurRad="254000" dist="228600" dir="5400000" algn="t" rotWithShape="0">
              <a:prstClr val="black">
                <a:alpha val="40000"/>
              </a:prstClr>
            </a:outerShdw>
          </a:effectLst>
        </p:grpSpPr>
        <p:sp>
          <p:nvSpPr>
            <p:cNvPr id="127" name="Shape 1275"/>
            <p:cNvSpPr/>
            <p:nvPr/>
          </p:nvSpPr>
          <p:spPr>
            <a:xfrm rot="21600000">
              <a:off x="0" y="0"/>
              <a:ext cx="775809" cy="1150325"/>
            </a:xfrm>
            <a:custGeom>
              <a:avLst/>
              <a:gdLst/>
              <a:ahLst/>
              <a:cxnLst>
                <a:cxn ang="0">
                  <a:pos x="wd2" y="hd2"/>
                </a:cxn>
                <a:cxn ang="5400000">
                  <a:pos x="wd2" y="hd2"/>
                </a:cxn>
                <a:cxn ang="10800000">
                  <a:pos x="wd2" y="hd2"/>
                </a:cxn>
                <a:cxn ang="16200000">
                  <a:pos x="wd2" y="hd2"/>
                </a:cxn>
              </a:cxnLst>
              <a:rect l="0" t="0" r="r" b="b"/>
              <a:pathLst>
                <a:path w="20197" h="20561" extrusionOk="0">
                  <a:moveTo>
                    <a:pt x="14114" y="20561"/>
                  </a:moveTo>
                  <a:cubicBezTo>
                    <a:pt x="4792" y="19243"/>
                    <a:pt x="-1403" y="13631"/>
                    <a:pt x="274" y="8032"/>
                  </a:cubicBezTo>
                  <a:cubicBezTo>
                    <a:pt x="1956" y="2433"/>
                    <a:pt x="10875" y="-1039"/>
                    <a:pt x="20197" y="279"/>
                  </a:cubicBezTo>
                  <a:cubicBezTo>
                    <a:pt x="20197" y="279"/>
                    <a:pt x="14114" y="20561"/>
                    <a:pt x="14114" y="20561"/>
                  </a:cubicBezTo>
                  <a:close/>
                </a:path>
              </a:pathLst>
            </a:custGeom>
            <a:gradFill flip="none" rotWithShape="1">
              <a:gsLst>
                <a:gs pos="0">
                  <a:schemeClr val="bg1"/>
                </a:gs>
                <a:gs pos="36000">
                  <a:schemeClr val="bg1"/>
                </a:gs>
                <a:gs pos="100000">
                  <a:schemeClr val="bg1">
                    <a:lumMod val="85000"/>
                  </a:schemeClr>
                </a:gs>
              </a:gsLst>
              <a:lin ang="13200000" scaled="0"/>
              <a:tileRect/>
            </a:gradFill>
            <a:ln w="22225">
              <a:solidFill>
                <a:schemeClr val="bg1"/>
              </a:solidFill>
            </a:ln>
            <a:effectLst>
              <a:outerShdw blurRad="419100" dist="419100" dir="3600000" algn="tl" rotWithShape="0">
                <a:schemeClr val="accent2">
                  <a:lumMod val="50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Aft>
                  <a:spcPct val="0"/>
                </a:spcAft>
                <a:buClr>
                  <a:schemeClr val="folHlink"/>
                </a:buClr>
                <a:buFont typeface="Wingdings" panose="05000000000000000000" pitchFamily="2" charset="2"/>
                <a:buNone/>
              </a:pPr>
              <a:endParaRPr sz="2400" b="1">
                <a:solidFill>
                  <a:schemeClr val="bg1"/>
                </a:solidFill>
                <a:latin typeface="+mn-ea"/>
                <a:cs typeface="+mn-ea"/>
                <a:sym typeface="+mn-lt"/>
              </a:endParaRPr>
            </a:p>
          </p:txBody>
        </p:sp>
        <p:sp>
          <p:nvSpPr>
            <p:cNvPr id="128" name="Shape 1276"/>
            <p:cNvSpPr/>
            <p:nvPr/>
          </p:nvSpPr>
          <p:spPr>
            <a:xfrm>
              <a:off x="839287" y="60428"/>
              <a:ext cx="2314736" cy="1574840"/>
            </a:xfrm>
            <a:custGeom>
              <a:avLst/>
              <a:gdLst/>
              <a:ahLst/>
              <a:cxnLst>
                <a:cxn ang="0">
                  <a:pos x="wd2" y="hd2"/>
                </a:cxn>
                <a:cxn ang="5400000">
                  <a:pos x="wd2" y="hd2"/>
                </a:cxn>
                <a:cxn ang="10800000">
                  <a:pos x="wd2" y="hd2"/>
                </a:cxn>
                <a:cxn ang="16200000">
                  <a:pos x="wd2" y="hd2"/>
                </a:cxn>
              </a:cxnLst>
              <a:rect l="0" t="0" r="r" b="b"/>
              <a:pathLst>
                <a:path w="21146" h="21274" extrusionOk="0">
                  <a:moveTo>
                    <a:pt x="0" y="16030"/>
                  </a:moveTo>
                  <a:cubicBezTo>
                    <a:pt x="5" y="16003"/>
                    <a:pt x="2233" y="17535"/>
                    <a:pt x="5230" y="18906"/>
                  </a:cubicBezTo>
                  <a:cubicBezTo>
                    <a:pt x="8206" y="20294"/>
                    <a:pt x="11949" y="21521"/>
                    <a:pt x="14514" y="21231"/>
                  </a:cubicBezTo>
                  <a:cubicBezTo>
                    <a:pt x="18450" y="20817"/>
                    <a:pt x="20412" y="18334"/>
                    <a:pt x="20968" y="14141"/>
                  </a:cubicBezTo>
                  <a:cubicBezTo>
                    <a:pt x="20974" y="14091"/>
                    <a:pt x="20982" y="14038"/>
                    <a:pt x="20989" y="13985"/>
                  </a:cubicBezTo>
                  <a:cubicBezTo>
                    <a:pt x="21600" y="9813"/>
                    <a:pt x="20460" y="6384"/>
                    <a:pt x="16957" y="3703"/>
                  </a:cubicBezTo>
                  <a:cubicBezTo>
                    <a:pt x="14676" y="1937"/>
                    <a:pt x="10910" y="877"/>
                    <a:pt x="7805" y="412"/>
                  </a:cubicBezTo>
                  <a:cubicBezTo>
                    <a:pt x="4688" y="-79"/>
                    <a:pt x="2230" y="25"/>
                    <a:pt x="2233" y="0"/>
                  </a:cubicBezTo>
                  <a:cubicBezTo>
                    <a:pt x="1356" y="6292"/>
                    <a:pt x="745" y="10673"/>
                    <a:pt x="0" y="16030"/>
                  </a:cubicBezTo>
                </a:path>
              </a:pathLst>
            </a:custGeom>
            <a:gradFill flip="none" rotWithShape="1">
              <a:gsLst>
                <a:gs pos="0">
                  <a:schemeClr val="bg1"/>
                </a:gs>
                <a:gs pos="36000">
                  <a:schemeClr val="bg1"/>
                </a:gs>
                <a:gs pos="100000">
                  <a:schemeClr val="bg1">
                    <a:lumMod val="85000"/>
                  </a:schemeClr>
                </a:gs>
              </a:gsLst>
              <a:lin ang="13200000" scaled="0"/>
              <a:tileRect/>
            </a:gradFill>
            <a:ln w="22225">
              <a:solidFill>
                <a:schemeClr val="bg1"/>
              </a:solidFill>
            </a:ln>
            <a:effectLst>
              <a:outerShdw blurRad="419100" dist="419100" dir="3600000" algn="tl" rotWithShape="0">
                <a:schemeClr val="accent2">
                  <a:lumMod val="50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Aft>
                  <a:spcPct val="0"/>
                </a:spcAft>
                <a:buClr>
                  <a:schemeClr val="folHlink"/>
                </a:buClr>
                <a:buFont typeface="Wingdings" panose="05000000000000000000" pitchFamily="2" charset="2"/>
                <a:buNone/>
              </a:pPr>
              <a:endParaRPr sz="2400" b="1">
                <a:solidFill>
                  <a:schemeClr val="bg1"/>
                </a:solidFill>
                <a:latin typeface="+mn-ea"/>
                <a:cs typeface="+mn-ea"/>
                <a:sym typeface="+mn-lt"/>
              </a:endParaRPr>
            </a:p>
          </p:txBody>
        </p:sp>
      </p:grpSp>
      <p:grpSp>
        <p:nvGrpSpPr>
          <p:cNvPr id="129" name="Group 1282"/>
          <p:cNvGrpSpPr/>
          <p:nvPr/>
        </p:nvGrpSpPr>
        <p:grpSpPr>
          <a:xfrm>
            <a:off x="8928408" y="3020039"/>
            <a:ext cx="1464272" cy="760237"/>
            <a:chOff x="0" y="0"/>
            <a:chExt cx="3154022" cy="1635267"/>
          </a:xfrm>
          <a:solidFill>
            <a:schemeClr val="accent1"/>
          </a:solidFill>
          <a:effectLst>
            <a:outerShdw blurRad="254000" dist="228600" dir="5400000" algn="t" rotWithShape="0">
              <a:prstClr val="black">
                <a:alpha val="40000"/>
              </a:prstClr>
            </a:outerShdw>
          </a:effectLst>
        </p:grpSpPr>
        <p:sp>
          <p:nvSpPr>
            <p:cNvPr id="130" name="Shape 1280"/>
            <p:cNvSpPr/>
            <p:nvPr/>
          </p:nvSpPr>
          <p:spPr>
            <a:xfrm rot="21600000">
              <a:off x="0" y="0"/>
              <a:ext cx="775809" cy="1150325"/>
            </a:xfrm>
            <a:custGeom>
              <a:avLst/>
              <a:gdLst/>
              <a:ahLst/>
              <a:cxnLst>
                <a:cxn ang="0">
                  <a:pos x="wd2" y="hd2"/>
                </a:cxn>
                <a:cxn ang="5400000">
                  <a:pos x="wd2" y="hd2"/>
                </a:cxn>
                <a:cxn ang="10800000">
                  <a:pos x="wd2" y="hd2"/>
                </a:cxn>
                <a:cxn ang="16200000">
                  <a:pos x="wd2" y="hd2"/>
                </a:cxn>
              </a:cxnLst>
              <a:rect l="0" t="0" r="r" b="b"/>
              <a:pathLst>
                <a:path w="20197" h="20561" extrusionOk="0">
                  <a:moveTo>
                    <a:pt x="14114" y="20561"/>
                  </a:moveTo>
                  <a:cubicBezTo>
                    <a:pt x="4792" y="19243"/>
                    <a:pt x="-1403" y="13631"/>
                    <a:pt x="274" y="8032"/>
                  </a:cubicBezTo>
                  <a:cubicBezTo>
                    <a:pt x="1956" y="2433"/>
                    <a:pt x="10875" y="-1039"/>
                    <a:pt x="20197" y="279"/>
                  </a:cubicBezTo>
                  <a:cubicBezTo>
                    <a:pt x="20197" y="279"/>
                    <a:pt x="14114" y="20561"/>
                    <a:pt x="14114" y="20561"/>
                  </a:cubicBezTo>
                  <a:close/>
                </a:path>
              </a:pathLst>
            </a:custGeom>
            <a:gradFill flip="none" rotWithShape="1">
              <a:gsLst>
                <a:gs pos="0">
                  <a:schemeClr val="bg1"/>
                </a:gs>
                <a:gs pos="36000">
                  <a:schemeClr val="bg1"/>
                </a:gs>
                <a:gs pos="100000">
                  <a:schemeClr val="bg1">
                    <a:lumMod val="85000"/>
                  </a:schemeClr>
                </a:gs>
              </a:gsLst>
              <a:lin ang="13200000" scaled="0"/>
              <a:tileRect/>
            </a:gradFill>
            <a:ln w="22225">
              <a:solidFill>
                <a:schemeClr val="bg1"/>
              </a:solidFill>
            </a:ln>
            <a:effectLst>
              <a:outerShdw blurRad="419100" dist="419100" dir="3600000" algn="tl" rotWithShape="0">
                <a:schemeClr val="accent2">
                  <a:lumMod val="50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Aft>
                  <a:spcPct val="0"/>
                </a:spcAft>
                <a:buClr>
                  <a:schemeClr val="folHlink"/>
                </a:buClr>
                <a:buFont typeface="Wingdings" panose="05000000000000000000" pitchFamily="2" charset="2"/>
                <a:buNone/>
              </a:pPr>
              <a:endParaRPr sz="2400" b="1">
                <a:solidFill>
                  <a:srgbClr val="87B0C7"/>
                </a:solidFill>
                <a:latin typeface="+mn-ea"/>
                <a:cs typeface="+mn-ea"/>
                <a:sym typeface="+mn-lt"/>
              </a:endParaRPr>
            </a:p>
          </p:txBody>
        </p:sp>
        <p:sp>
          <p:nvSpPr>
            <p:cNvPr id="131" name="Shape 1281"/>
            <p:cNvSpPr/>
            <p:nvPr/>
          </p:nvSpPr>
          <p:spPr>
            <a:xfrm>
              <a:off x="839287" y="60428"/>
              <a:ext cx="2314736" cy="1574840"/>
            </a:xfrm>
            <a:custGeom>
              <a:avLst/>
              <a:gdLst/>
              <a:ahLst/>
              <a:cxnLst>
                <a:cxn ang="0">
                  <a:pos x="wd2" y="hd2"/>
                </a:cxn>
                <a:cxn ang="5400000">
                  <a:pos x="wd2" y="hd2"/>
                </a:cxn>
                <a:cxn ang="10800000">
                  <a:pos x="wd2" y="hd2"/>
                </a:cxn>
                <a:cxn ang="16200000">
                  <a:pos x="wd2" y="hd2"/>
                </a:cxn>
              </a:cxnLst>
              <a:rect l="0" t="0" r="r" b="b"/>
              <a:pathLst>
                <a:path w="21146" h="21274" extrusionOk="0">
                  <a:moveTo>
                    <a:pt x="0" y="16030"/>
                  </a:moveTo>
                  <a:cubicBezTo>
                    <a:pt x="5" y="16003"/>
                    <a:pt x="2233" y="17535"/>
                    <a:pt x="5230" y="18906"/>
                  </a:cubicBezTo>
                  <a:cubicBezTo>
                    <a:pt x="8206" y="20294"/>
                    <a:pt x="11949" y="21521"/>
                    <a:pt x="14514" y="21231"/>
                  </a:cubicBezTo>
                  <a:cubicBezTo>
                    <a:pt x="18450" y="20817"/>
                    <a:pt x="20412" y="18334"/>
                    <a:pt x="20968" y="14141"/>
                  </a:cubicBezTo>
                  <a:cubicBezTo>
                    <a:pt x="20974" y="14091"/>
                    <a:pt x="20982" y="14038"/>
                    <a:pt x="20989" y="13985"/>
                  </a:cubicBezTo>
                  <a:cubicBezTo>
                    <a:pt x="21600" y="9813"/>
                    <a:pt x="20460" y="6384"/>
                    <a:pt x="16957" y="3703"/>
                  </a:cubicBezTo>
                  <a:cubicBezTo>
                    <a:pt x="14676" y="1937"/>
                    <a:pt x="10910" y="877"/>
                    <a:pt x="7805" y="412"/>
                  </a:cubicBezTo>
                  <a:cubicBezTo>
                    <a:pt x="4688" y="-79"/>
                    <a:pt x="2230" y="25"/>
                    <a:pt x="2233" y="0"/>
                  </a:cubicBezTo>
                  <a:cubicBezTo>
                    <a:pt x="1356" y="6292"/>
                    <a:pt x="745" y="10673"/>
                    <a:pt x="0" y="16030"/>
                  </a:cubicBezTo>
                </a:path>
              </a:pathLst>
            </a:custGeom>
            <a:gradFill flip="none" rotWithShape="1">
              <a:gsLst>
                <a:gs pos="0">
                  <a:schemeClr val="bg1"/>
                </a:gs>
                <a:gs pos="36000">
                  <a:schemeClr val="bg1"/>
                </a:gs>
                <a:gs pos="100000">
                  <a:schemeClr val="bg1">
                    <a:lumMod val="85000"/>
                  </a:schemeClr>
                </a:gs>
              </a:gsLst>
              <a:lin ang="13200000" scaled="0"/>
              <a:tileRect/>
            </a:gradFill>
            <a:ln w="22225">
              <a:solidFill>
                <a:schemeClr val="bg1"/>
              </a:solidFill>
            </a:ln>
            <a:effectLst>
              <a:outerShdw blurRad="419100" dist="419100" dir="3600000" algn="tl" rotWithShape="0">
                <a:schemeClr val="accent2">
                  <a:lumMod val="50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Aft>
                  <a:spcPct val="0"/>
                </a:spcAft>
                <a:buClr>
                  <a:schemeClr val="folHlink"/>
                </a:buClr>
                <a:buFont typeface="Wingdings" panose="05000000000000000000" pitchFamily="2" charset="2"/>
                <a:buNone/>
              </a:pPr>
              <a:endParaRPr sz="2400" b="1">
                <a:solidFill>
                  <a:srgbClr val="87B0C7"/>
                </a:solidFill>
                <a:latin typeface="+mn-ea"/>
                <a:cs typeface="+mn-ea"/>
                <a:sym typeface="+mn-lt"/>
              </a:endParaRPr>
            </a:p>
          </p:txBody>
        </p:sp>
      </p:grpSp>
      <p:sp>
        <p:nvSpPr>
          <p:cNvPr id="132" name="Shape 1285"/>
          <p:cNvSpPr/>
          <p:nvPr/>
        </p:nvSpPr>
        <p:spPr>
          <a:xfrm>
            <a:off x="1543955" y="4473158"/>
            <a:ext cx="1445369" cy="40791"/>
          </a:xfrm>
          <a:prstGeom prst="rect">
            <a:avLst/>
          </a:prstGeom>
          <a:solidFill>
            <a:schemeClr val="bg1"/>
          </a:solidFill>
          <a:ln w="12700" cap="flat">
            <a:noFill/>
            <a:miter lim="400000"/>
          </a:ln>
          <a:effectLst/>
        </p:spPr>
        <p:txBody>
          <a:bodyPr wrap="square" lIns="51713" tIns="51713" rIns="51713" bIns="51713" numCol="1" anchor="ctr">
            <a:noAutofit/>
          </a:bodyPr>
          <a:lstStyle/>
          <a:p>
            <a:pPr lvl="0">
              <a:defRPr sz="3200">
                <a:solidFill>
                  <a:srgbClr val="FFFFFF"/>
                </a:solidFill>
                <a:latin typeface="Helvetica Light"/>
                <a:ea typeface="Helvetica Light"/>
                <a:cs typeface="Helvetica Light"/>
                <a:sym typeface="Helvetica Light"/>
              </a:defRPr>
            </a:pPr>
            <a:endParaRPr sz="4265">
              <a:solidFill>
                <a:schemeClr val="bg1"/>
              </a:solidFill>
              <a:latin typeface="+mn-lt"/>
              <a:cs typeface="+mn-ea"/>
              <a:sym typeface="+mn-lt"/>
            </a:endParaRPr>
          </a:p>
        </p:txBody>
      </p:sp>
      <p:sp>
        <p:nvSpPr>
          <p:cNvPr id="133" name="Shape 1289"/>
          <p:cNvSpPr/>
          <p:nvPr/>
        </p:nvSpPr>
        <p:spPr>
          <a:xfrm>
            <a:off x="3018962" y="2807250"/>
            <a:ext cx="1445369" cy="40791"/>
          </a:xfrm>
          <a:prstGeom prst="rect">
            <a:avLst/>
          </a:prstGeom>
          <a:solidFill>
            <a:schemeClr val="bg1"/>
          </a:solidFill>
          <a:ln w="12700" cap="flat">
            <a:noFill/>
            <a:miter lim="400000"/>
          </a:ln>
          <a:effectLst/>
        </p:spPr>
        <p:txBody>
          <a:bodyPr wrap="square" lIns="51713" tIns="51713" rIns="51713" bIns="51713" numCol="1" anchor="ctr">
            <a:noAutofit/>
          </a:bodyPr>
          <a:lstStyle/>
          <a:p>
            <a:pPr lvl="0">
              <a:defRPr sz="3200">
                <a:solidFill>
                  <a:srgbClr val="FFFFFF"/>
                </a:solidFill>
                <a:latin typeface="Helvetica Light"/>
                <a:ea typeface="Helvetica Light"/>
                <a:cs typeface="Helvetica Light"/>
                <a:sym typeface="Helvetica Light"/>
              </a:defRPr>
            </a:pPr>
            <a:endParaRPr sz="4265">
              <a:solidFill>
                <a:schemeClr val="bg1"/>
              </a:solidFill>
              <a:latin typeface="+mn-lt"/>
              <a:cs typeface="+mn-ea"/>
              <a:sym typeface="+mn-lt"/>
            </a:endParaRPr>
          </a:p>
        </p:txBody>
      </p:sp>
      <p:sp>
        <p:nvSpPr>
          <p:cNvPr id="134" name="Shape 1293"/>
          <p:cNvSpPr/>
          <p:nvPr/>
        </p:nvSpPr>
        <p:spPr>
          <a:xfrm>
            <a:off x="4505678" y="4473158"/>
            <a:ext cx="1445369" cy="40791"/>
          </a:xfrm>
          <a:prstGeom prst="rect">
            <a:avLst/>
          </a:prstGeom>
          <a:solidFill>
            <a:schemeClr val="bg1"/>
          </a:solidFill>
          <a:ln w="12700" cap="flat">
            <a:noFill/>
            <a:miter lim="400000"/>
          </a:ln>
          <a:effectLst/>
        </p:spPr>
        <p:txBody>
          <a:bodyPr wrap="square" lIns="51713" tIns="51713" rIns="51713" bIns="51713" numCol="1" anchor="ctr">
            <a:noAutofit/>
          </a:bodyPr>
          <a:lstStyle/>
          <a:p>
            <a:pPr lvl="0">
              <a:defRPr sz="3200">
                <a:solidFill>
                  <a:srgbClr val="FFFFFF"/>
                </a:solidFill>
                <a:latin typeface="Helvetica Light"/>
                <a:ea typeface="Helvetica Light"/>
                <a:cs typeface="Helvetica Light"/>
                <a:sym typeface="Helvetica Light"/>
              </a:defRPr>
            </a:pPr>
            <a:endParaRPr sz="4265">
              <a:solidFill>
                <a:schemeClr val="bg1"/>
              </a:solidFill>
              <a:latin typeface="+mn-lt"/>
              <a:cs typeface="+mn-ea"/>
              <a:sym typeface="+mn-lt"/>
            </a:endParaRPr>
          </a:p>
        </p:txBody>
      </p:sp>
      <p:sp>
        <p:nvSpPr>
          <p:cNvPr id="135" name="Shape 1297"/>
          <p:cNvSpPr/>
          <p:nvPr/>
        </p:nvSpPr>
        <p:spPr>
          <a:xfrm>
            <a:off x="5980685" y="2807250"/>
            <a:ext cx="1445369" cy="40791"/>
          </a:xfrm>
          <a:prstGeom prst="rect">
            <a:avLst/>
          </a:prstGeom>
          <a:solidFill>
            <a:schemeClr val="bg1"/>
          </a:solidFill>
          <a:ln w="12700" cap="flat">
            <a:noFill/>
            <a:miter lim="400000"/>
          </a:ln>
          <a:effectLst/>
        </p:spPr>
        <p:txBody>
          <a:bodyPr wrap="square" lIns="51713" tIns="51713" rIns="51713" bIns="51713" numCol="1" anchor="ctr">
            <a:noAutofit/>
          </a:bodyPr>
          <a:lstStyle/>
          <a:p>
            <a:pPr lvl="0">
              <a:defRPr sz="3200">
                <a:solidFill>
                  <a:srgbClr val="FFFFFF"/>
                </a:solidFill>
                <a:latin typeface="Helvetica Light"/>
                <a:ea typeface="Helvetica Light"/>
                <a:cs typeface="Helvetica Light"/>
                <a:sym typeface="Helvetica Light"/>
              </a:defRPr>
            </a:pPr>
            <a:endParaRPr sz="4265">
              <a:solidFill>
                <a:schemeClr val="bg1"/>
              </a:solidFill>
              <a:latin typeface="+mn-lt"/>
              <a:cs typeface="+mn-ea"/>
              <a:sym typeface="+mn-lt"/>
            </a:endParaRPr>
          </a:p>
        </p:txBody>
      </p:sp>
      <p:sp>
        <p:nvSpPr>
          <p:cNvPr id="136" name="Shape 1301"/>
          <p:cNvSpPr/>
          <p:nvPr/>
        </p:nvSpPr>
        <p:spPr>
          <a:xfrm>
            <a:off x="7467397" y="4473158"/>
            <a:ext cx="1445369" cy="40791"/>
          </a:xfrm>
          <a:prstGeom prst="rect">
            <a:avLst/>
          </a:prstGeom>
          <a:solidFill>
            <a:schemeClr val="bg1"/>
          </a:solidFill>
          <a:ln w="12700" cap="flat">
            <a:noFill/>
            <a:miter lim="400000"/>
          </a:ln>
          <a:effectLst/>
        </p:spPr>
        <p:txBody>
          <a:bodyPr wrap="square" lIns="51713" tIns="51713" rIns="51713" bIns="51713" numCol="1" anchor="ctr">
            <a:noAutofit/>
          </a:bodyPr>
          <a:lstStyle/>
          <a:p>
            <a:pPr lvl="0">
              <a:defRPr sz="3200">
                <a:solidFill>
                  <a:srgbClr val="FFFFFF"/>
                </a:solidFill>
                <a:latin typeface="Helvetica Light"/>
                <a:ea typeface="Helvetica Light"/>
                <a:cs typeface="Helvetica Light"/>
                <a:sym typeface="Helvetica Light"/>
              </a:defRPr>
            </a:pPr>
            <a:endParaRPr sz="4265">
              <a:solidFill>
                <a:schemeClr val="bg1"/>
              </a:solidFill>
              <a:latin typeface="+mn-lt"/>
              <a:cs typeface="+mn-ea"/>
              <a:sym typeface="+mn-lt"/>
            </a:endParaRPr>
          </a:p>
        </p:txBody>
      </p:sp>
      <p:sp>
        <p:nvSpPr>
          <p:cNvPr id="137" name="Shape 1305"/>
          <p:cNvSpPr/>
          <p:nvPr/>
        </p:nvSpPr>
        <p:spPr>
          <a:xfrm>
            <a:off x="8942402" y="2807237"/>
            <a:ext cx="1445371" cy="40791"/>
          </a:xfrm>
          <a:prstGeom prst="rect">
            <a:avLst/>
          </a:prstGeom>
          <a:solidFill>
            <a:schemeClr val="bg1"/>
          </a:solidFill>
          <a:ln w="12700" cap="flat">
            <a:noFill/>
            <a:miter lim="400000"/>
          </a:ln>
          <a:effectLst/>
        </p:spPr>
        <p:txBody>
          <a:bodyPr wrap="square" lIns="51713" tIns="51713" rIns="51713" bIns="51713" numCol="1" anchor="ctr">
            <a:noAutofit/>
          </a:bodyPr>
          <a:lstStyle/>
          <a:p>
            <a:pPr lvl="0">
              <a:defRPr sz="3200">
                <a:solidFill>
                  <a:srgbClr val="FFFFFF"/>
                </a:solidFill>
                <a:latin typeface="Helvetica Light"/>
                <a:ea typeface="Helvetica Light"/>
                <a:cs typeface="Helvetica Light"/>
                <a:sym typeface="Helvetica Light"/>
              </a:defRPr>
            </a:pPr>
            <a:endParaRPr sz="4265">
              <a:solidFill>
                <a:schemeClr val="bg1"/>
              </a:solidFill>
              <a:latin typeface="+mn-lt"/>
              <a:cs typeface="+mn-ea"/>
              <a:sym typeface="+mn-lt"/>
            </a:endParaRPr>
          </a:p>
        </p:txBody>
      </p:sp>
      <p:sp>
        <p:nvSpPr>
          <p:cNvPr id="138" name="Rectangle 72"/>
          <p:cNvSpPr/>
          <p:nvPr/>
        </p:nvSpPr>
        <p:spPr>
          <a:xfrm rot="20935423">
            <a:off x="2016402" y="3740774"/>
            <a:ext cx="890271" cy="278657"/>
          </a:xfrm>
          <a:prstGeom prst="rect">
            <a:avLst/>
          </a:prstGeom>
        </p:spPr>
        <p:txBody>
          <a:bodyPr wrap="square" lIns="93084" tIns="46541" rIns="93084" bIns="46541">
            <a:spAutoFit/>
          </a:bodyPr>
          <a:lstStyle/>
          <a:p>
            <a:pPr algn="ctr"/>
            <a:r>
              <a:rPr lang="en-US" sz="1200" b="1" dirty="0">
                <a:solidFill>
                  <a:srgbClr val="87B0C7"/>
                </a:solidFill>
                <a:latin typeface="+mn-lt"/>
                <a:cs typeface="+mn-ea"/>
                <a:sym typeface="+mn-lt"/>
              </a:rPr>
              <a:t>2012</a:t>
            </a:r>
          </a:p>
        </p:txBody>
      </p:sp>
      <p:sp>
        <p:nvSpPr>
          <p:cNvPr id="139" name="TextBox 40"/>
          <p:cNvSpPr txBox="1"/>
          <p:nvPr/>
        </p:nvSpPr>
        <p:spPr>
          <a:xfrm>
            <a:off x="3019449" y="2104645"/>
            <a:ext cx="2788357" cy="492443"/>
          </a:xfrm>
          <a:prstGeom prst="rect">
            <a:avLst/>
          </a:prstGeom>
          <a:noFill/>
        </p:spPr>
        <p:txBody>
          <a:bodyPr wrap="square" lIns="0" tIns="0" rIns="0" bIns="0" rtlCol="0">
            <a:spAutoFit/>
          </a:bodyPr>
          <a:lstStyle/>
          <a:p>
            <a:r>
              <a:rPr lang="zh-CN" altLang="en-US" sz="1600" dirty="0">
                <a:solidFill>
                  <a:schemeClr val="bg1"/>
                </a:solidFill>
                <a:latin typeface="+mn-lt"/>
                <a:cs typeface="+mn-ea"/>
                <a:sym typeface="+mn-lt"/>
              </a:rPr>
              <a:t>单击填加内容  单击填加内容</a:t>
            </a:r>
          </a:p>
          <a:p>
            <a:r>
              <a:rPr lang="zh-CN" altLang="en-US" sz="1600" dirty="0">
                <a:solidFill>
                  <a:schemeClr val="bg1"/>
                </a:solidFill>
                <a:latin typeface="+mn-lt"/>
                <a:cs typeface="+mn-ea"/>
                <a:sym typeface="+mn-lt"/>
              </a:rPr>
              <a:t>单击填加内容  单击填加内容</a:t>
            </a:r>
          </a:p>
        </p:txBody>
      </p:sp>
      <p:sp>
        <p:nvSpPr>
          <p:cNvPr id="140" name="TextBox 41"/>
          <p:cNvSpPr txBox="1"/>
          <p:nvPr/>
        </p:nvSpPr>
        <p:spPr>
          <a:xfrm>
            <a:off x="3019448" y="1409044"/>
            <a:ext cx="2788356" cy="430887"/>
          </a:xfrm>
          <a:prstGeom prst="rect">
            <a:avLst/>
          </a:prstGeom>
          <a:noFill/>
        </p:spPr>
        <p:txBody>
          <a:bodyPr wrap="square" lIns="0" tIns="0" rIns="0" bIns="0" rtlCol="0">
            <a:spAutoFit/>
          </a:bodyPr>
          <a:lstStyle/>
          <a:p>
            <a:r>
              <a:rPr lang="en-US" altLang="zh-CN" sz="2800" b="1" dirty="0">
                <a:solidFill>
                  <a:schemeClr val="bg1"/>
                </a:solidFill>
                <a:effectLst>
                  <a:outerShdw blurRad="50800" dist="38100" dir="10800000" algn="r" rotWithShape="0">
                    <a:prstClr val="black">
                      <a:alpha val="40000"/>
                    </a:prstClr>
                  </a:outerShdw>
                </a:effectLst>
                <a:latin typeface="+mn-lt"/>
                <a:cs typeface="+mn-ea"/>
                <a:sym typeface="+mn-lt"/>
              </a:rPr>
              <a:t>2013</a:t>
            </a:r>
            <a:endParaRPr lang="en-GB" sz="2800" b="1" dirty="0">
              <a:solidFill>
                <a:schemeClr val="bg1"/>
              </a:solidFill>
              <a:effectLst>
                <a:outerShdw blurRad="50800" dist="38100" dir="10800000" algn="r" rotWithShape="0">
                  <a:prstClr val="black">
                    <a:alpha val="40000"/>
                  </a:prstClr>
                </a:outerShdw>
              </a:effectLst>
              <a:latin typeface="+mn-lt"/>
              <a:cs typeface="+mn-ea"/>
              <a:sym typeface="+mn-lt"/>
            </a:endParaRPr>
          </a:p>
        </p:txBody>
      </p:sp>
      <p:sp>
        <p:nvSpPr>
          <p:cNvPr id="141" name="Rectangle 137"/>
          <p:cNvSpPr/>
          <p:nvPr/>
        </p:nvSpPr>
        <p:spPr>
          <a:xfrm rot="594578">
            <a:off x="3499370" y="3271065"/>
            <a:ext cx="890271" cy="278657"/>
          </a:xfrm>
          <a:prstGeom prst="rect">
            <a:avLst/>
          </a:prstGeom>
        </p:spPr>
        <p:txBody>
          <a:bodyPr wrap="square" lIns="93084" tIns="46541" rIns="93084" bIns="46541">
            <a:spAutoFit/>
          </a:bodyPr>
          <a:lstStyle/>
          <a:p>
            <a:pPr algn="ctr"/>
            <a:r>
              <a:rPr lang="en-US" sz="1200" b="1" dirty="0">
                <a:solidFill>
                  <a:srgbClr val="87B0C7"/>
                </a:solidFill>
                <a:latin typeface="+mn-lt"/>
                <a:cs typeface="+mn-ea"/>
                <a:sym typeface="+mn-lt"/>
              </a:rPr>
              <a:t>2013</a:t>
            </a:r>
          </a:p>
        </p:txBody>
      </p:sp>
      <p:sp>
        <p:nvSpPr>
          <p:cNvPr id="142" name="Rectangle 142"/>
          <p:cNvSpPr/>
          <p:nvPr/>
        </p:nvSpPr>
        <p:spPr>
          <a:xfrm rot="20856684">
            <a:off x="4969202" y="3743966"/>
            <a:ext cx="890271" cy="278657"/>
          </a:xfrm>
          <a:prstGeom prst="rect">
            <a:avLst/>
          </a:prstGeom>
        </p:spPr>
        <p:txBody>
          <a:bodyPr wrap="square" lIns="93084" tIns="46541" rIns="93084" bIns="46541">
            <a:spAutoFit/>
          </a:bodyPr>
          <a:lstStyle/>
          <a:p>
            <a:pPr algn="ctr"/>
            <a:r>
              <a:rPr lang="en-US" sz="1200" b="1" dirty="0">
                <a:solidFill>
                  <a:srgbClr val="87B0C7"/>
                </a:solidFill>
                <a:latin typeface="+mn-lt"/>
                <a:cs typeface="+mn-ea"/>
                <a:sym typeface="+mn-lt"/>
              </a:rPr>
              <a:t>2014</a:t>
            </a:r>
          </a:p>
        </p:txBody>
      </p:sp>
      <p:sp>
        <p:nvSpPr>
          <p:cNvPr id="143" name="Rectangle 143"/>
          <p:cNvSpPr/>
          <p:nvPr/>
        </p:nvSpPr>
        <p:spPr>
          <a:xfrm rot="630609">
            <a:off x="6468430" y="3275616"/>
            <a:ext cx="890271" cy="278657"/>
          </a:xfrm>
          <a:prstGeom prst="rect">
            <a:avLst/>
          </a:prstGeom>
        </p:spPr>
        <p:txBody>
          <a:bodyPr wrap="square" lIns="93084" tIns="46541" rIns="93084" bIns="46541">
            <a:spAutoFit/>
          </a:bodyPr>
          <a:lstStyle/>
          <a:p>
            <a:pPr algn="ctr"/>
            <a:r>
              <a:rPr lang="en-US" sz="1200" b="1" dirty="0">
                <a:solidFill>
                  <a:srgbClr val="87B0C7"/>
                </a:solidFill>
                <a:latin typeface="+mn-lt"/>
                <a:cs typeface="+mn-ea"/>
                <a:sym typeface="+mn-lt"/>
              </a:rPr>
              <a:t>2015</a:t>
            </a:r>
          </a:p>
        </p:txBody>
      </p:sp>
      <p:sp>
        <p:nvSpPr>
          <p:cNvPr id="144" name="Rectangle 144"/>
          <p:cNvSpPr/>
          <p:nvPr/>
        </p:nvSpPr>
        <p:spPr>
          <a:xfrm rot="20816511">
            <a:off x="7945615" y="3735588"/>
            <a:ext cx="890271" cy="278657"/>
          </a:xfrm>
          <a:prstGeom prst="rect">
            <a:avLst/>
          </a:prstGeom>
        </p:spPr>
        <p:txBody>
          <a:bodyPr wrap="square" lIns="93084" tIns="46541" rIns="93084" bIns="46541">
            <a:spAutoFit/>
          </a:bodyPr>
          <a:lstStyle/>
          <a:p>
            <a:pPr algn="ctr"/>
            <a:r>
              <a:rPr lang="en-US" sz="1200" b="1" dirty="0">
                <a:solidFill>
                  <a:srgbClr val="87B0C7"/>
                </a:solidFill>
                <a:latin typeface="+mn-lt"/>
                <a:cs typeface="+mn-ea"/>
                <a:sym typeface="+mn-lt"/>
              </a:rPr>
              <a:t>2016</a:t>
            </a:r>
          </a:p>
        </p:txBody>
      </p:sp>
      <p:sp>
        <p:nvSpPr>
          <p:cNvPr id="145" name="Rectangle 145"/>
          <p:cNvSpPr/>
          <p:nvPr/>
        </p:nvSpPr>
        <p:spPr>
          <a:xfrm rot="847487">
            <a:off x="9429411" y="3254857"/>
            <a:ext cx="890271" cy="278657"/>
          </a:xfrm>
          <a:prstGeom prst="rect">
            <a:avLst/>
          </a:prstGeom>
        </p:spPr>
        <p:txBody>
          <a:bodyPr wrap="square" lIns="93084" tIns="46541" rIns="93084" bIns="46541">
            <a:spAutoFit/>
          </a:bodyPr>
          <a:lstStyle/>
          <a:p>
            <a:pPr algn="ctr"/>
            <a:r>
              <a:rPr lang="en-US" sz="1200" b="1" dirty="0">
                <a:solidFill>
                  <a:srgbClr val="87B0C7"/>
                </a:solidFill>
                <a:latin typeface="+mn-lt"/>
                <a:cs typeface="+mn-ea"/>
                <a:sym typeface="+mn-lt"/>
              </a:rPr>
              <a:t>NOW</a:t>
            </a:r>
          </a:p>
        </p:txBody>
      </p:sp>
      <p:sp>
        <p:nvSpPr>
          <p:cNvPr id="146" name="TextBox 47"/>
          <p:cNvSpPr txBox="1"/>
          <p:nvPr/>
        </p:nvSpPr>
        <p:spPr>
          <a:xfrm>
            <a:off x="1573081" y="5288855"/>
            <a:ext cx="2947057" cy="492443"/>
          </a:xfrm>
          <a:prstGeom prst="rect">
            <a:avLst/>
          </a:prstGeom>
          <a:noFill/>
        </p:spPr>
        <p:txBody>
          <a:bodyPr wrap="square" lIns="0" tIns="0" rIns="0" bIns="0" rtlCol="0">
            <a:spAutoFit/>
          </a:bodyPr>
          <a:lstStyle/>
          <a:p>
            <a:r>
              <a:rPr lang="zh-CN" altLang="en-US" sz="1600" dirty="0">
                <a:solidFill>
                  <a:schemeClr val="bg1"/>
                </a:solidFill>
                <a:latin typeface="+mn-lt"/>
                <a:cs typeface="+mn-ea"/>
                <a:sym typeface="+mn-lt"/>
              </a:rPr>
              <a:t>单击填加内容  单击填加内容</a:t>
            </a:r>
          </a:p>
          <a:p>
            <a:r>
              <a:rPr lang="zh-CN" altLang="en-US" sz="1600" dirty="0">
                <a:solidFill>
                  <a:schemeClr val="bg1"/>
                </a:solidFill>
                <a:latin typeface="+mn-lt"/>
                <a:cs typeface="+mn-ea"/>
                <a:sym typeface="+mn-lt"/>
              </a:rPr>
              <a:t>单击填加内容  单击填加内容</a:t>
            </a:r>
          </a:p>
        </p:txBody>
      </p:sp>
      <p:sp>
        <p:nvSpPr>
          <p:cNvPr id="147" name="TextBox 48"/>
          <p:cNvSpPr txBox="1"/>
          <p:nvPr/>
        </p:nvSpPr>
        <p:spPr>
          <a:xfrm>
            <a:off x="1573080" y="4686768"/>
            <a:ext cx="2947056" cy="430887"/>
          </a:xfrm>
          <a:prstGeom prst="rect">
            <a:avLst/>
          </a:prstGeom>
          <a:noFill/>
        </p:spPr>
        <p:txBody>
          <a:bodyPr wrap="square" lIns="0" tIns="0" rIns="0" bIns="0" rtlCol="0">
            <a:spAutoFit/>
          </a:bodyPr>
          <a:lstStyle/>
          <a:p>
            <a:r>
              <a:rPr lang="en-US" altLang="zh-CN" sz="2800" b="1" dirty="0">
                <a:solidFill>
                  <a:schemeClr val="bg1"/>
                </a:solidFill>
                <a:effectLst>
                  <a:outerShdw blurRad="50800" dist="38100" dir="10800000" algn="r" rotWithShape="0">
                    <a:prstClr val="black">
                      <a:alpha val="40000"/>
                    </a:prstClr>
                  </a:outerShdw>
                </a:effectLst>
                <a:latin typeface="+mn-lt"/>
                <a:cs typeface="+mn-ea"/>
                <a:sym typeface="+mn-lt"/>
              </a:rPr>
              <a:t>2012</a:t>
            </a:r>
            <a:endParaRPr lang="en-GB" sz="2800" b="1" dirty="0">
              <a:solidFill>
                <a:schemeClr val="bg1"/>
              </a:solidFill>
              <a:effectLst>
                <a:outerShdw blurRad="50800" dist="38100" dir="10800000" algn="r" rotWithShape="0">
                  <a:prstClr val="black">
                    <a:alpha val="40000"/>
                  </a:prstClr>
                </a:outerShdw>
              </a:effectLst>
              <a:latin typeface="+mn-lt"/>
              <a:cs typeface="+mn-ea"/>
              <a:sym typeface="+mn-lt"/>
            </a:endParaRPr>
          </a:p>
        </p:txBody>
      </p:sp>
      <p:sp>
        <p:nvSpPr>
          <p:cNvPr id="148" name="TextBox 49"/>
          <p:cNvSpPr txBox="1"/>
          <p:nvPr/>
        </p:nvSpPr>
        <p:spPr>
          <a:xfrm>
            <a:off x="4468184" y="5288854"/>
            <a:ext cx="2947057" cy="492443"/>
          </a:xfrm>
          <a:prstGeom prst="rect">
            <a:avLst/>
          </a:prstGeom>
          <a:noFill/>
        </p:spPr>
        <p:txBody>
          <a:bodyPr wrap="square" lIns="0" tIns="0" rIns="0" bIns="0" rtlCol="0">
            <a:spAutoFit/>
          </a:bodyPr>
          <a:lstStyle/>
          <a:p>
            <a:r>
              <a:rPr lang="zh-CN" altLang="en-US" sz="1600" dirty="0">
                <a:solidFill>
                  <a:schemeClr val="bg1"/>
                </a:solidFill>
                <a:latin typeface="+mn-lt"/>
                <a:cs typeface="+mn-ea"/>
                <a:sym typeface="+mn-lt"/>
              </a:rPr>
              <a:t>单击填加内容  单击填加内容</a:t>
            </a:r>
          </a:p>
          <a:p>
            <a:r>
              <a:rPr lang="zh-CN" altLang="en-US" sz="1600" dirty="0">
                <a:solidFill>
                  <a:schemeClr val="bg1"/>
                </a:solidFill>
                <a:latin typeface="+mn-lt"/>
                <a:cs typeface="+mn-ea"/>
                <a:sym typeface="+mn-lt"/>
              </a:rPr>
              <a:t>单击填加内容  单击填加内容</a:t>
            </a:r>
          </a:p>
        </p:txBody>
      </p:sp>
      <p:sp>
        <p:nvSpPr>
          <p:cNvPr id="149" name="TextBox 50"/>
          <p:cNvSpPr txBox="1"/>
          <p:nvPr/>
        </p:nvSpPr>
        <p:spPr>
          <a:xfrm>
            <a:off x="4468183" y="4686766"/>
            <a:ext cx="2947056" cy="430887"/>
          </a:xfrm>
          <a:prstGeom prst="rect">
            <a:avLst/>
          </a:prstGeom>
          <a:noFill/>
        </p:spPr>
        <p:txBody>
          <a:bodyPr wrap="square" lIns="0" tIns="0" rIns="0" bIns="0" rtlCol="0">
            <a:spAutoFit/>
          </a:bodyPr>
          <a:lstStyle/>
          <a:p>
            <a:r>
              <a:rPr lang="en-US" altLang="zh-CN" sz="2800" b="1" dirty="0">
                <a:solidFill>
                  <a:schemeClr val="bg1"/>
                </a:solidFill>
                <a:effectLst>
                  <a:outerShdw blurRad="50800" dist="38100" dir="10800000" algn="r" rotWithShape="0">
                    <a:prstClr val="black">
                      <a:alpha val="40000"/>
                    </a:prstClr>
                  </a:outerShdw>
                </a:effectLst>
                <a:latin typeface="+mn-lt"/>
                <a:cs typeface="+mn-ea"/>
                <a:sym typeface="+mn-lt"/>
              </a:rPr>
              <a:t>2014</a:t>
            </a:r>
            <a:endParaRPr lang="en-GB" sz="2800" b="1" dirty="0">
              <a:solidFill>
                <a:schemeClr val="bg1"/>
              </a:solidFill>
              <a:effectLst>
                <a:outerShdw blurRad="50800" dist="38100" dir="10800000" algn="r" rotWithShape="0">
                  <a:prstClr val="black">
                    <a:alpha val="40000"/>
                  </a:prstClr>
                </a:outerShdw>
              </a:effectLst>
              <a:latin typeface="+mn-lt"/>
              <a:cs typeface="+mn-ea"/>
              <a:sym typeface="+mn-lt"/>
            </a:endParaRPr>
          </a:p>
        </p:txBody>
      </p:sp>
      <p:sp>
        <p:nvSpPr>
          <p:cNvPr id="150" name="TextBox 51"/>
          <p:cNvSpPr txBox="1"/>
          <p:nvPr/>
        </p:nvSpPr>
        <p:spPr>
          <a:xfrm>
            <a:off x="5951048" y="2167169"/>
            <a:ext cx="2788357" cy="492443"/>
          </a:xfrm>
          <a:prstGeom prst="rect">
            <a:avLst/>
          </a:prstGeom>
          <a:noFill/>
        </p:spPr>
        <p:txBody>
          <a:bodyPr wrap="square" lIns="0" tIns="0" rIns="0" bIns="0" rtlCol="0">
            <a:spAutoFit/>
          </a:bodyPr>
          <a:lstStyle/>
          <a:p>
            <a:r>
              <a:rPr lang="zh-CN" altLang="en-US" sz="1600" dirty="0">
                <a:solidFill>
                  <a:schemeClr val="bg1"/>
                </a:solidFill>
                <a:latin typeface="+mn-lt"/>
                <a:cs typeface="+mn-ea"/>
                <a:sym typeface="+mn-lt"/>
              </a:rPr>
              <a:t>单击填加内容  单击填加内容</a:t>
            </a:r>
          </a:p>
          <a:p>
            <a:r>
              <a:rPr lang="zh-CN" altLang="en-US" sz="1600" dirty="0">
                <a:solidFill>
                  <a:schemeClr val="bg1"/>
                </a:solidFill>
                <a:latin typeface="+mn-lt"/>
                <a:cs typeface="+mn-ea"/>
                <a:sym typeface="+mn-lt"/>
              </a:rPr>
              <a:t>单击填加内容  单击填加内容</a:t>
            </a:r>
          </a:p>
        </p:txBody>
      </p:sp>
      <p:sp>
        <p:nvSpPr>
          <p:cNvPr id="151" name="TextBox 52"/>
          <p:cNvSpPr txBox="1"/>
          <p:nvPr/>
        </p:nvSpPr>
        <p:spPr>
          <a:xfrm>
            <a:off x="5951047" y="1471568"/>
            <a:ext cx="2788356" cy="430887"/>
          </a:xfrm>
          <a:prstGeom prst="rect">
            <a:avLst/>
          </a:prstGeom>
          <a:noFill/>
        </p:spPr>
        <p:txBody>
          <a:bodyPr wrap="square" lIns="0" tIns="0" rIns="0" bIns="0" rtlCol="0">
            <a:spAutoFit/>
          </a:bodyPr>
          <a:lstStyle/>
          <a:p>
            <a:r>
              <a:rPr lang="en-US" altLang="zh-CN" sz="2800" b="1" dirty="0">
                <a:solidFill>
                  <a:schemeClr val="bg1"/>
                </a:solidFill>
                <a:effectLst>
                  <a:outerShdw blurRad="50800" dist="38100" dir="10800000" algn="r" rotWithShape="0">
                    <a:prstClr val="black">
                      <a:alpha val="40000"/>
                    </a:prstClr>
                  </a:outerShdw>
                </a:effectLst>
                <a:latin typeface="+mn-lt"/>
                <a:cs typeface="+mn-ea"/>
                <a:sym typeface="+mn-lt"/>
              </a:rPr>
              <a:t>2015</a:t>
            </a:r>
            <a:endParaRPr lang="en-GB" sz="2800" b="1" dirty="0">
              <a:solidFill>
                <a:schemeClr val="bg1"/>
              </a:solidFill>
              <a:effectLst>
                <a:outerShdw blurRad="50800" dist="38100" dir="10800000" algn="r" rotWithShape="0">
                  <a:prstClr val="black">
                    <a:alpha val="40000"/>
                  </a:prstClr>
                </a:outerShdw>
              </a:effectLst>
              <a:latin typeface="+mn-lt"/>
              <a:cs typeface="+mn-ea"/>
              <a:sym typeface="+mn-lt"/>
            </a:endParaRPr>
          </a:p>
        </p:txBody>
      </p:sp>
      <p:sp>
        <p:nvSpPr>
          <p:cNvPr id="152" name="TextBox 53"/>
          <p:cNvSpPr txBox="1"/>
          <p:nvPr/>
        </p:nvSpPr>
        <p:spPr>
          <a:xfrm>
            <a:off x="7440716" y="5288855"/>
            <a:ext cx="2947057" cy="492443"/>
          </a:xfrm>
          <a:prstGeom prst="rect">
            <a:avLst/>
          </a:prstGeom>
          <a:noFill/>
        </p:spPr>
        <p:txBody>
          <a:bodyPr wrap="square" lIns="0" tIns="0" rIns="0" bIns="0" rtlCol="0">
            <a:spAutoFit/>
          </a:bodyPr>
          <a:lstStyle/>
          <a:p>
            <a:r>
              <a:rPr lang="zh-CN" altLang="en-US" sz="1600" dirty="0">
                <a:solidFill>
                  <a:schemeClr val="bg1"/>
                </a:solidFill>
                <a:latin typeface="+mn-lt"/>
                <a:cs typeface="+mn-ea"/>
                <a:sym typeface="+mn-lt"/>
              </a:rPr>
              <a:t>单击填加内容  单击填加内容</a:t>
            </a:r>
          </a:p>
          <a:p>
            <a:r>
              <a:rPr lang="zh-CN" altLang="en-US" sz="1600" dirty="0">
                <a:solidFill>
                  <a:schemeClr val="bg1"/>
                </a:solidFill>
                <a:latin typeface="+mn-lt"/>
                <a:cs typeface="+mn-ea"/>
                <a:sym typeface="+mn-lt"/>
              </a:rPr>
              <a:t>单击填加内容  单击填加内容</a:t>
            </a:r>
          </a:p>
        </p:txBody>
      </p:sp>
      <p:sp>
        <p:nvSpPr>
          <p:cNvPr id="153" name="TextBox 54"/>
          <p:cNvSpPr txBox="1"/>
          <p:nvPr/>
        </p:nvSpPr>
        <p:spPr>
          <a:xfrm>
            <a:off x="7440715" y="4686768"/>
            <a:ext cx="2947056" cy="430887"/>
          </a:xfrm>
          <a:prstGeom prst="rect">
            <a:avLst/>
          </a:prstGeom>
          <a:noFill/>
        </p:spPr>
        <p:txBody>
          <a:bodyPr wrap="square" lIns="0" tIns="0" rIns="0" bIns="0" rtlCol="0">
            <a:spAutoFit/>
          </a:bodyPr>
          <a:lstStyle/>
          <a:p>
            <a:r>
              <a:rPr lang="en-US" altLang="zh-CN" sz="2800" b="1" dirty="0">
                <a:solidFill>
                  <a:schemeClr val="bg1"/>
                </a:solidFill>
                <a:effectLst>
                  <a:outerShdw blurRad="50800" dist="38100" dir="10800000" algn="r" rotWithShape="0">
                    <a:prstClr val="black">
                      <a:alpha val="40000"/>
                    </a:prstClr>
                  </a:outerShdw>
                </a:effectLst>
                <a:latin typeface="+mn-lt"/>
                <a:cs typeface="+mn-ea"/>
                <a:sym typeface="+mn-lt"/>
              </a:rPr>
              <a:t>2016</a:t>
            </a:r>
            <a:endParaRPr lang="en-GB" sz="2800" b="1" dirty="0">
              <a:solidFill>
                <a:schemeClr val="bg1"/>
              </a:solidFill>
              <a:effectLst>
                <a:outerShdw blurRad="50800" dist="38100" dir="10800000" algn="r" rotWithShape="0">
                  <a:prstClr val="black">
                    <a:alpha val="40000"/>
                  </a:prstClr>
                </a:outerShdw>
              </a:effectLst>
              <a:latin typeface="+mn-lt"/>
              <a:cs typeface="+mn-ea"/>
              <a:sym typeface="+mn-lt"/>
            </a:endParaRPr>
          </a:p>
        </p:txBody>
      </p:sp>
      <p:sp>
        <p:nvSpPr>
          <p:cNvPr id="154" name="TextBox 55"/>
          <p:cNvSpPr txBox="1"/>
          <p:nvPr/>
        </p:nvSpPr>
        <p:spPr>
          <a:xfrm>
            <a:off x="8912767" y="2131954"/>
            <a:ext cx="2788357" cy="492443"/>
          </a:xfrm>
          <a:prstGeom prst="rect">
            <a:avLst/>
          </a:prstGeom>
          <a:noFill/>
        </p:spPr>
        <p:txBody>
          <a:bodyPr wrap="square" lIns="0" tIns="0" rIns="0" bIns="0" rtlCol="0">
            <a:spAutoFit/>
          </a:bodyPr>
          <a:lstStyle/>
          <a:p>
            <a:r>
              <a:rPr lang="zh-CN" altLang="en-US" sz="1600" dirty="0">
                <a:solidFill>
                  <a:schemeClr val="bg1"/>
                </a:solidFill>
                <a:latin typeface="+mn-lt"/>
                <a:cs typeface="+mn-ea"/>
                <a:sym typeface="+mn-lt"/>
              </a:rPr>
              <a:t>单击填加内容  单击填加内容</a:t>
            </a:r>
          </a:p>
          <a:p>
            <a:r>
              <a:rPr lang="zh-CN" altLang="en-US" sz="1600" dirty="0">
                <a:solidFill>
                  <a:schemeClr val="bg1"/>
                </a:solidFill>
                <a:latin typeface="+mn-lt"/>
                <a:cs typeface="+mn-ea"/>
                <a:sym typeface="+mn-lt"/>
              </a:rPr>
              <a:t>单击填加内容  单击填加内容</a:t>
            </a:r>
          </a:p>
        </p:txBody>
      </p:sp>
      <p:sp>
        <p:nvSpPr>
          <p:cNvPr id="155" name="TextBox 56"/>
          <p:cNvSpPr txBox="1"/>
          <p:nvPr/>
        </p:nvSpPr>
        <p:spPr>
          <a:xfrm>
            <a:off x="8912766" y="1436353"/>
            <a:ext cx="2788356" cy="430887"/>
          </a:xfrm>
          <a:prstGeom prst="rect">
            <a:avLst/>
          </a:prstGeom>
          <a:noFill/>
        </p:spPr>
        <p:txBody>
          <a:bodyPr wrap="square" lIns="0" tIns="0" rIns="0" bIns="0" rtlCol="0">
            <a:spAutoFit/>
          </a:bodyPr>
          <a:lstStyle/>
          <a:p>
            <a:r>
              <a:rPr lang="en-US" altLang="zh-CN" sz="2800" b="1" dirty="0">
                <a:solidFill>
                  <a:schemeClr val="bg1"/>
                </a:solidFill>
                <a:effectLst>
                  <a:outerShdw blurRad="50800" dist="38100" dir="10800000" algn="r" rotWithShape="0">
                    <a:prstClr val="black">
                      <a:alpha val="40000"/>
                    </a:prstClr>
                  </a:outerShdw>
                </a:effectLst>
                <a:latin typeface="+mn-lt"/>
                <a:cs typeface="+mn-ea"/>
                <a:sym typeface="+mn-lt"/>
              </a:rPr>
              <a:t>NOW</a:t>
            </a:r>
            <a:endParaRPr lang="en-GB" sz="2800" b="1" dirty="0">
              <a:solidFill>
                <a:schemeClr val="bg1"/>
              </a:solidFill>
              <a:effectLst>
                <a:outerShdw blurRad="50800" dist="38100" dir="10800000" algn="r" rotWithShape="0">
                  <a:prstClr val="black">
                    <a:alpha val="40000"/>
                  </a:prstClr>
                </a:outerShdw>
              </a:effectLst>
              <a:latin typeface="+mn-lt"/>
              <a:cs typeface="+mn-ea"/>
              <a:sym typeface="+mn-lt"/>
            </a:endParaRPr>
          </a:p>
        </p:txBody>
      </p:sp>
      <p:sp>
        <p:nvSpPr>
          <p:cNvPr id="56" name="矩形 55"/>
          <p:cNvSpPr/>
          <p:nvPr/>
        </p:nvSpPr>
        <p:spPr>
          <a:xfrm>
            <a:off x="1335123" y="451832"/>
            <a:ext cx="3549113" cy="646331"/>
          </a:xfrm>
          <a:prstGeom prst="rect">
            <a:avLst/>
          </a:prstGeom>
        </p:spPr>
        <p:txBody>
          <a:bodyPr wrap="none">
            <a:spAutoFit/>
          </a:bodyPr>
          <a:lstStyle/>
          <a:p>
            <a:r>
              <a:rPr lang="en-US" altLang="zh-CN" sz="3600" b="1" dirty="0">
                <a:solidFill>
                  <a:schemeClr val="bg1"/>
                </a:solidFill>
                <a:latin typeface="+mn-ea"/>
                <a:cs typeface="+mn-ea"/>
              </a:rPr>
              <a:t>Part 1 </a:t>
            </a:r>
            <a:r>
              <a:rPr lang="zh-CN" altLang="en-US" sz="3600" b="1" dirty="0">
                <a:solidFill>
                  <a:schemeClr val="bg1"/>
                </a:solidFill>
                <a:latin typeface="+mn-ea"/>
                <a:cs typeface="+mn-ea"/>
              </a:rPr>
              <a:t>工作回顾</a:t>
            </a:r>
          </a:p>
        </p:txBody>
      </p:sp>
      <p:sp>
        <p:nvSpPr>
          <p:cNvPr id="58" name="文本框 57"/>
          <p:cNvSpPr txBox="1"/>
          <p:nvPr/>
        </p:nvSpPr>
        <p:spPr>
          <a:xfrm>
            <a:off x="12192000" y="9372600"/>
            <a:ext cx="877163" cy="369332"/>
          </a:xfrm>
          <a:prstGeom prst="rect">
            <a:avLst/>
          </a:prstGeom>
          <a:noFill/>
        </p:spPr>
        <p:txBody>
          <a:bodyPr wrap="none" rtlCol="0">
            <a:spAutoFit/>
          </a:bodyPr>
          <a:lstStyle/>
          <a:p>
            <a:r>
              <a:rPr lang="zh-CN" altLang="en-US" dirty="0"/>
              <a:t>延时符</a:t>
            </a: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14"/>
                                        </p:tgtEl>
                                        <p:attrNameLst>
                                          <p:attrName>style.visibility</p:attrName>
                                        </p:attrNameLst>
                                      </p:cBhvr>
                                      <p:to>
                                        <p:strVal val="visible"/>
                                      </p:to>
                                    </p:set>
                                    <p:animEffect transition="in" filter="fade">
                                      <p:cBhvr>
                                        <p:cTn id="11" dur="500"/>
                                        <p:tgtEl>
                                          <p:spTgt spid="114"/>
                                        </p:tgtEl>
                                      </p:cBhvr>
                                    </p:animEffect>
                                  </p:childTnLst>
                                </p:cTn>
                              </p:par>
                              <p:par>
                                <p:cTn id="12" presetID="1" presetClass="entr" presetSubtype="0" fill="hold" grpId="0" nodeType="withEffect">
                                  <p:stCondLst>
                                    <p:cond delay="0"/>
                                  </p:stCondLst>
                                  <p:childTnLst>
                                    <p:set>
                                      <p:cBhvr>
                                        <p:cTn id="13" dur="1" fill="hold">
                                          <p:stCondLst>
                                            <p:cond delay="0"/>
                                          </p:stCondLst>
                                        </p:cTn>
                                        <p:tgtEl>
                                          <p:spTgt spid="138"/>
                                        </p:tgtEl>
                                        <p:attrNameLst>
                                          <p:attrName>style.visibility</p:attrName>
                                        </p:attrNameLst>
                                      </p:cBhvr>
                                      <p:to>
                                        <p:strVal val="visible"/>
                                      </p:to>
                                    </p:set>
                                  </p:childTnLst>
                                </p:cTn>
                              </p:par>
                            </p:childTnLst>
                          </p:cTn>
                        </p:par>
                        <p:par>
                          <p:cTn id="14" fill="hold">
                            <p:stCondLst>
                              <p:cond delay="1000"/>
                            </p:stCondLst>
                            <p:childTnLst>
                              <p:par>
                                <p:cTn id="15" presetID="18" presetClass="entr" presetSubtype="6" fill="hold" grpId="0" nodeType="afterEffect">
                                  <p:stCondLst>
                                    <p:cond delay="0"/>
                                  </p:stCondLst>
                                  <p:childTnLst>
                                    <p:set>
                                      <p:cBhvr>
                                        <p:cTn id="16" dur="1" fill="hold">
                                          <p:stCondLst>
                                            <p:cond delay="0"/>
                                          </p:stCondLst>
                                        </p:cTn>
                                        <p:tgtEl>
                                          <p:spTgt spid="132"/>
                                        </p:tgtEl>
                                        <p:attrNameLst>
                                          <p:attrName>style.visibility</p:attrName>
                                        </p:attrNameLst>
                                      </p:cBhvr>
                                      <p:to>
                                        <p:strVal val="visible"/>
                                      </p:to>
                                    </p:set>
                                    <p:animEffect transition="in" filter="strips(downRight)">
                                      <p:cBhvr>
                                        <p:cTn id="17" dur="500"/>
                                        <p:tgtEl>
                                          <p:spTgt spid="132"/>
                                        </p:tgtEl>
                                      </p:cBhvr>
                                    </p:animEffect>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146"/>
                                        </p:tgtEl>
                                        <p:attrNameLst>
                                          <p:attrName>style.visibility</p:attrName>
                                        </p:attrNameLst>
                                      </p:cBhvr>
                                      <p:to>
                                        <p:strVal val="visible"/>
                                      </p:to>
                                    </p:set>
                                    <p:animEffect transition="in" filter="fade">
                                      <p:cBhvr>
                                        <p:cTn id="21" dur="500"/>
                                        <p:tgtEl>
                                          <p:spTgt spid="14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47"/>
                                        </p:tgtEl>
                                        <p:attrNameLst>
                                          <p:attrName>style.visibility</p:attrName>
                                        </p:attrNameLst>
                                      </p:cBhvr>
                                      <p:to>
                                        <p:strVal val="visible"/>
                                      </p:to>
                                    </p:set>
                                    <p:animEffect transition="in" filter="fade">
                                      <p:cBhvr>
                                        <p:cTn id="24" dur="500"/>
                                        <p:tgtEl>
                                          <p:spTgt spid="147"/>
                                        </p:tgtEl>
                                      </p:cBhvr>
                                    </p:animEffect>
                                  </p:childTnLst>
                                </p:cTn>
                              </p:par>
                            </p:childTnLst>
                          </p:cTn>
                        </p:par>
                        <p:par>
                          <p:cTn id="25" fill="hold">
                            <p:stCondLst>
                              <p:cond delay="2000"/>
                            </p:stCondLst>
                            <p:childTnLst>
                              <p:par>
                                <p:cTn id="26" presetID="10" presetClass="entr" presetSubtype="0" fill="hold" nodeType="afterEffect">
                                  <p:stCondLst>
                                    <p:cond delay="0"/>
                                  </p:stCondLst>
                                  <p:childTnLst>
                                    <p:set>
                                      <p:cBhvr>
                                        <p:cTn id="27" dur="1" fill="hold">
                                          <p:stCondLst>
                                            <p:cond delay="0"/>
                                          </p:stCondLst>
                                        </p:cTn>
                                        <p:tgtEl>
                                          <p:spTgt spid="117"/>
                                        </p:tgtEl>
                                        <p:attrNameLst>
                                          <p:attrName>style.visibility</p:attrName>
                                        </p:attrNameLst>
                                      </p:cBhvr>
                                      <p:to>
                                        <p:strVal val="visible"/>
                                      </p:to>
                                    </p:set>
                                    <p:animEffect transition="in" filter="fade">
                                      <p:cBhvr>
                                        <p:cTn id="28" dur="500"/>
                                        <p:tgtEl>
                                          <p:spTgt spid="117"/>
                                        </p:tgtEl>
                                      </p:cBhvr>
                                    </p:animEffect>
                                  </p:childTnLst>
                                </p:cTn>
                              </p:par>
                              <p:par>
                                <p:cTn id="29" presetID="1" presetClass="entr" presetSubtype="0" fill="hold" grpId="0" nodeType="withEffect">
                                  <p:stCondLst>
                                    <p:cond delay="0"/>
                                  </p:stCondLst>
                                  <p:childTnLst>
                                    <p:set>
                                      <p:cBhvr>
                                        <p:cTn id="30" dur="1" fill="hold">
                                          <p:stCondLst>
                                            <p:cond delay="0"/>
                                          </p:stCondLst>
                                        </p:cTn>
                                        <p:tgtEl>
                                          <p:spTgt spid="141"/>
                                        </p:tgtEl>
                                        <p:attrNameLst>
                                          <p:attrName>style.visibility</p:attrName>
                                        </p:attrNameLst>
                                      </p:cBhvr>
                                      <p:to>
                                        <p:strVal val="visible"/>
                                      </p:to>
                                    </p:set>
                                  </p:childTnLst>
                                </p:cTn>
                              </p:par>
                            </p:childTnLst>
                          </p:cTn>
                        </p:par>
                        <p:par>
                          <p:cTn id="31" fill="hold">
                            <p:stCondLst>
                              <p:cond delay="2500"/>
                            </p:stCondLst>
                            <p:childTnLst>
                              <p:par>
                                <p:cTn id="32" presetID="18" presetClass="entr" presetSubtype="3" fill="hold" grpId="0" nodeType="afterEffect">
                                  <p:stCondLst>
                                    <p:cond delay="0"/>
                                  </p:stCondLst>
                                  <p:childTnLst>
                                    <p:set>
                                      <p:cBhvr>
                                        <p:cTn id="33" dur="1" fill="hold">
                                          <p:stCondLst>
                                            <p:cond delay="0"/>
                                          </p:stCondLst>
                                        </p:cTn>
                                        <p:tgtEl>
                                          <p:spTgt spid="133"/>
                                        </p:tgtEl>
                                        <p:attrNameLst>
                                          <p:attrName>style.visibility</p:attrName>
                                        </p:attrNameLst>
                                      </p:cBhvr>
                                      <p:to>
                                        <p:strVal val="visible"/>
                                      </p:to>
                                    </p:set>
                                    <p:animEffect transition="in" filter="strips(upRight)">
                                      <p:cBhvr>
                                        <p:cTn id="34" dur="500"/>
                                        <p:tgtEl>
                                          <p:spTgt spid="133"/>
                                        </p:tgtEl>
                                      </p:cBhvr>
                                    </p:animEffect>
                                  </p:childTnLst>
                                </p:cTn>
                              </p:par>
                            </p:childTnLst>
                          </p:cTn>
                        </p:par>
                        <p:par>
                          <p:cTn id="35" fill="hold">
                            <p:stCondLst>
                              <p:cond delay="3000"/>
                            </p:stCondLst>
                            <p:childTnLst>
                              <p:par>
                                <p:cTn id="36" presetID="10" presetClass="entr" presetSubtype="0" fill="hold" grpId="0" nodeType="afterEffect">
                                  <p:stCondLst>
                                    <p:cond delay="0"/>
                                  </p:stCondLst>
                                  <p:childTnLst>
                                    <p:set>
                                      <p:cBhvr>
                                        <p:cTn id="37" dur="1" fill="hold">
                                          <p:stCondLst>
                                            <p:cond delay="0"/>
                                          </p:stCondLst>
                                        </p:cTn>
                                        <p:tgtEl>
                                          <p:spTgt spid="139"/>
                                        </p:tgtEl>
                                        <p:attrNameLst>
                                          <p:attrName>style.visibility</p:attrName>
                                        </p:attrNameLst>
                                      </p:cBhvr>
                                      <p:to>
                                        <p:strVal val="visible"/>
                                      </p:to>
                                    </p:set>
                                    <p:animEffect transition="in" filter="fade">
                                      <p:cBhvr>
                                        <p:cTn id="38" dur="500"/>
                                        <p:tgtEl>
                                          <p:spTgt spid="139"/>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40"/>
                                        </p:tgtEl>
                                        <p:attrNameLst>
                                          <p:attrName>style.visibility</p:attrName>
                                        </p:attrNameLst>
                                      </p:cBhvr>
                                      <p:to>
                                        <p:strVal val="visible"/>
                                      </p:to>
                                    </p:set>
                                    <p:animEffect transition="in" filter="fade">
                                      <p:cBhvr>
                                        <p:cTn id="41" dur="500"/>
                                        <p:tgtEl>
                                          <p:spTgt spid="140"/>
                                        </p:tgtEl>
                                      </p:cBhvr>
                                    </p:animEffect>
                                  </p:childTnLst>
                                </p:cTn>
                              </p:par>
                            </p:childTnLst>
                          </p:cTn>
                        </p:par>
                        <p:par>
                          <p:cTn id="42" fill="hold">
                            <p:stCondLst>
                              <p:cond delay="3500"/>
                            </p:stCondLst>
                            <p:childTnLst>
                              <p:par>
                                <p:cTn id="43" presetID="10" presetClass="entr" presetSubtype="0" fill="hold" nodeType="afterEffect">
                                  <p:stCondLst>
                                    <p:cond delay="0"/>
                                  </p:stCondLst>
                                  <p:childTnLst>
                                    <p:set>
                                      <p:cBhvr>
                                        <p:cTn id="44" dur="1" fill="hold">
                                          <p:stCondLst>
                                            <p:cond delay="0"/>
                                          </p:stCondLst>
                                        </p:cTn>
                                        <p:tgtEl>
                                          <p:spTgt spid="120"/>
                                        </p:tgtEl>
                                        <p:attrNameLst>
                                          <p:attrName>style.visibility</p:attrName>
                                        </p:attrNameLst>
                                      </p:cBhvr>
                                      <p:to>
                                        <p:strVal val="visible"/>
                                      </p:to>
                                    </p:set>
                                    <p:animEffect transition="in" filter="fade">
                                      <p:cBhvr>
                                        <p:cTn id="45" dur="500"/>
                                        <p:tgtEl>
                                          <p:spTgt spid="120"/>
                                        </p:tgtEl>
                                      </p:cBhvr>
                                    </p:animEffect>
                                  </p:childTnLst>
                                </p:cTn>
                              </p:par>
                              <p:par>
                                <p:cTn id="46" presetID="1" presetClass="entr" presetSubtype="0" fill="hold" grpId="0" nodeType="withEffect">
                                  <p:stCondLst>
                                    <p:cond delay="0"/>
                                  </p:stCondLst>
                                  <p:childTnLst>
                                    <p:set>
                                      <p:cBhvr>
                                        <p:cTn id="47" dur="1" fill="hold">
                                          <p:stCondLst>
                                            <p:cond delay="0"/>
                                          </p:stCondLst>
                                        </p:cTn>
                                        <p:tgtEl>
                                          <p:spTgt spid="142"/>
                                        </p:tgtEl>
                                        <p:attrNameLst>
                                          <p:attrName>style.visibility</p:attrName>
                                        </p:attrNameLst>
                                      </p:cBhvr>
                                      <p:to>
                                        <p:strVal val="visible"/>
                                      </p:to>
                                    </p:set>
                                  </p:childTnLst>
                                </p:cTn>
                              </p:par>
                            </p:childTnLst>
                          </p:cTn>
                        </p:par>
                        <p:par>
                          <p:cTn id="48" fill="hold">
                            <p:stCondLst>
                              <p:cond delay="4000"/>
                            </p:stCondLst>
                            <p:childTnLst>
                              <p:par>
                                <p:cTn id="49" presetID="18" presetClass="entr" presetSubtype="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Effect transition="in" filter="strips(downRight)">
                                      <p:cBhvr>
                                        <p:cTn id="51" dur="500"/>
                                        <p:tgtEl>
                                          <p:spTgt spid="134"/>
                                        </p:tgtEl>
                                      </p:cBhvr>
                                    </p:animEffect>
                                  </p:childTnLst>
                                </p:cTn>
                              </p:par>
                            </p:childTnLst>
                          </p:cTn>
                        </p:par>
                        <p:par>
                          <p:cTn id="52" fill="hold">
                            <p:stCondLst>
                              <p:cond delay="4500"/>
                            </p:stCondLst>
                            <p:childTnLst>
                              <p:par>
                                <p:cTn id="53" presetID="10" presetClass="entr" presetSubtype="0" fill="hold" grpId="0" nodeType="afterEffect">
                                  <p:stCondLst>
                                    <p:cond delay="0"/>
                                  </p:stCondLst>
                                  <p:childTnLst>
                                    <p:set>
                                      <p:cBhvr>
                                        <p:cTn id="54" dur="1" fill="hold">
                                          <p:stCondLst>
                                            <p:cond delay="0"/>
                                          </p:stCondLst>
                                        </p:cTn>
                                        <p:tgtEl>
                                          <p:spTgt spid="148"/>
                                        </p:tgtEl>
                                        <p:attrNameLst>
                                          <p:attrName>style.visibility</p:attrName>
                                        </p:attrNameLst>
                                      </p:cBhvr>
                                      <p:to>
                                        <p:strVal val="visible"/>
                                      </p:to>
                                    </p:set>
                                    <p:animEffect transition="in" filter="fade">
                                      <p:cBhvr>
                                        <p:cTn id="55" dur="500"/>
                                        <p:tgtEl>
                                          <p:spTgt spid="148"/>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49"/>
                                        </p:tgtEl>
                                        <p:attrNameLst>
                                          <p:attrName>style.visibility</p:attrName>
                                        </p:attrNameLst>
                                      </p:cBhvr>
                                      <p:to>
                                        <p:strVal val="visible"/>
                                      </p:to>
                                    </p:set>
                                    <p:animEffect transition="in" filter="fade">
                                      <p:cBhvr>
                                        <p:cTn id="58" dur="500"/>
                                        <p:tgtEl>
                                          <p:spTgt spid="149"/>
                                        </p:tgtEl>
                                      </p:cBhvr>
                                    </p:animEffect>
                                  </p:childTnLst>
                                </p:cTn>
                              </p:par>
                            </p:childTnLst>
                          </p:cTn>
                        </p:par>
                        <p:par>
                          <p:cTn id="59" fill="hold">
                            <p:stCondLst>
                              <p:cond delay="5000"/>
                            </p:stCondLst>
                            <p:childTnLst>
                              <p:par>
                                <p:cTn id="60" presetID="10" presetClass="entr" presetSubtype="0"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fade">
                                      <p:cBhvr>
                                        <p:cTn id="62" dur="500"/>
                                        <p:tgtEl>
                                          <p:spTgt spid="123"/>
                                        </p:tgtEl>
                                      </p:cBhvr>
                                    </p:animEffect>
                                  </p:childTnLst>
                                </p:cTn>
                              </p:par>
                              <p:par>
                                <p:cTn id="63" presetID="1" presetClass="entr" presetSubtype="0" fill="hold" grpId="0" nodeType="withEffect">
                                  <p:stCondLst>
                                    <p:cond delay="0"/>
                                  </p:stCondLst>
                                  <p:childTnLst>
                                    <p:set>
                                      <p:cBhvr>
                                        <p:cTn id="64" dur="1" fill="hold">
                                          <p:stCondLst>
                                            <p:cond delay="0"/>
                                          </p:stCondLst>
                                        </p:cTn>
                                        <p:tgtEl>
                                          <p:spTgt spid="143"/>
                                        </p:tgtEl>
                                        <p:attrNameLst>
                                          <p:attrName>style.visibility</p:attrName>
                                        </p:attrNameLst>
                                      </p:cBhvr>
                                      <p:to>
                                        <p:strVal val="visible"/>
                                      </p:to>
                                    </p:set>
                                  </p:childTnLst>
                                </p:cTn>
                              </p:par>
                            </p:childTnLst>
                          </p:cTn>
                        </p:par>
                        <p:par>
                          <p:cTn id="65" fill="hold">
                            <p:stCondLst>
                              <p:cond delay="5500"/>
                            </p:stCondLst>
                            <p:childTnLst>
                              <p:par>
                                <p:cTn id="66" presetID="18" presetClass="entr" presetSubtype="3" fill="hold" grpId="0" nodeType="afterEffect">
                                  <p:stCondLst>
                                    <p:cond delay="0"/>
                                  </p:stCondLst>
                                  <p:childTnLst>
                                    <p:set>
                                      <p:cBhvr>
                                        <p:cTn id="67" dur="1" fill="hold">
                                          <p:stCondLst>
                                            <p:cond delay="0"/>
                                          </p:stCondLst>
                                        </p:cTn>
                                        <p:tgtEl>
                                          <p:spTgt spid="135"/>
                                        </p:tgtEl>
                                        <p:attrNameLst>
                                          <p:attrName>style.visibility</p:attrName>
                                        </p:attrNameLst>
                                      </p:cBhvr>
                                      <p:to>
                                        <p:strVal val="visible"/>
                                      </p:to>
                                    </p:set>
                                    <p:animEffect transition="in" filter="strips(upRight)">
                                      <p:cBhvr>
                                        <p:cTn id="68" dur="500"/>
                                        <p:tgtEl>
                                          <p:spTgt spid="135"/>
                                        </p:tgtEl>
                                      </p:cBhvr>
                                    </p:animEffect>
                                  </p:childTnLst>
                                </p:cTn>
                              </p:par>
                            </p:childTnLst>
                          </p:cTn>
                        </p:par>
                        <p:par>
                          <p:cTn id="69" fill="hold">
                            <p:stCondLst>
                              <p:cond delay="6000"/>
                            </p:stCondLst>
                            <p:childTnLst>
                              <p:par>
                                <p:cTn id="70" presetID="10" presetClass="entr" presetSubtype="0" fill="hold" grpId="0" nodeType="afterEffect">
                                  <p:stCondLst>
                                    <p:cond delay="0"/>
                                  </p:stCondLst>
                                  <p:childTnLst>
                                    <p:set>
                                      <p:cBhvr>
                                        <p:cTn id="71" dur="1" fill="hold">
                                          <p:stCondLst>
                                            <p:cond delay="0"/>
                                          </p:stCondLst>
                                        </p:cTn>
                                        <p:tgtEl>
                                          <p:spTgt spid="150"/>
                                        </p:tgtEl>
                                        <p:attrNameLst>
                                          <p:attrName>style.visibility</p:attrName>
                                        </p:attrNameLst>
                                      </p:cBhvr>
                                      <p:to>
                                        <p:strVal val="visible"/>
                                      </p:to>
                                    </p:set>
                                    <p:animEffect transition="in" filter="fade">
                                      <p:cBhvr>
                                        <p:cTn id="72" dur="500"/>
                                        <p:tgtEl>
                                          <p:spTgt spid="150"/>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151"/>
                                        </p:tgtEl>
                                        <p:attrNameLst>
                                          <p:attrName>style.visibility</p:attrName>
                                        </p:attrNameLst>
                                      </p:cBhvr>
                                      <p:to>
                                        <p:strVal val="visible"/>
                                      </p:to>
                                    </p:set>
                                    <p:animEffect transition="in" filter="fade">
                                      <p:cBhvr>
                                        <p:cTn id="75" dur="500"/>
                                        <p:tgtEl>
                                          <p:spTgt spid="151"/>
                                        </p:tgtEl>
                                      </p:cBhvr>
                                    </p:animEffect>
                                  </p:childTnLst>
                                </p:cTn>
                              </p:par>
                            </p:childTnLst>
                          </p:cTn>
                        </p:par>
                        <p:par>
                          <p:cTn id="76" fill="hold">
                            <p:stCondLst>
                              <p:cond delay="6500"/>
                            </p:stCondLst>
                            <p:childTnLst>
                              <p:par>
                                <p:cTn id="77" presetID="10" presetClass="entr" presetSubtype="0" fill="hold" nodeType="afterEffect">
                                  <p:stCondLst>
                                    <p:cond delay="0"/>
                                  </p:stCondLst>
                                  <p:childTnLst>
                                    <p:set>
                                      <p:cBhvr>
                                        <p:cTn id="78" dur="1" fill="hold">
                                          <p:stCondLst>
                                            <p:cond delay="0"/>
                                          </p:stCondLst>
                                        </p:cTn>
                                        <p:tgtEl>
                                          <p:spTgt spid="126"/>
                                        </p:tgtEl>
                                        <p:attrNameLst>
                                          <p:attrName>style.visibility</p:attrName>
                                        </p:attrNameLst>
                                      </p:cBhvr>
                                      <p:to>
                                        <p:strVal val="visible"/>
                                      </p:to>
                                    </p:set>
                                    <p:animEffect transition="in" filter="fade">
                                      <p:cBhvr>
                                        <p:cTn id="79" dur="500"/>
                                        <p:tgtEl>
                                          <p:spTgt spid="126"/>
                                        </p:tgtEl>
                                      </p:cBhvr>
                                    </p:animEffect>
                                  </p:childTnLst>
                                </p:cTn>
                              </p:par>
                              <p:par>
                                <p:cTn id="80" presetID="1" presetClass="entr" presetSubtype="0" fill="hold" grpId="0" nodeType="withEffect">
                                  <p:stCondLst>
                                    <p:cond delay="0"/>
                                  </p:stCondLst>
                                  <p:childTnLst>
                                    <p:set>
                                      <p:cBhvr>
                                        <p:cTn id="81" dur="1" fill="hold">
                                          <p:stCondLst>
                                            <p:cond delay="0"/>
                                          </p:stCondLst>
                                        </p:cTn>
                                        <p:tgtEl>
                                          <p:spTgt spid="144"/>
                                        </p:tgtEl>
                                        <p:attrNameLst>
                                          <p:attrName>style.visibility</p:attrName>
                                        </p:attrNameLst>
                                      </p:cBhvr>
                                      <p:to>
                                        <p:strVal val="visible"/>
                                      </p:to>
                                    </p:set>
                                  </p:childTnLst>
                                </p:cTn>
                              </p:par>
                            </p:childTnLst>
                          </p:cTn>
                        </p:par>
                        <p:par>
                          <p:cTn id="82" fill="hold">
                            <p:stCondLst>
                              <p:cond delay="7000"/>
                            </p:stCondLst>
                            <p:childTnLst>
                              <p:par>
                                <p:cTn id="83" presetID="18" presetClass="entr" presetSubtype="6" fill="hold" grpId="0" nodeType="afterEffect">
                                  <p:stCondLst>
                                    <p:cond delay="0"/>
                                  </p:stCondLst>
                                  <p:childTnLst>
                                    <p:set>
                                      <p:cBhvr>
                                        <p:cTn id="84" dur="1" fill="hold">
                                          <p:stCondLst>
                                            <p:cond delay="0"/>
                                          </p:stCondLst>
                                        </p:cTn>
                                        <p:tgtEl>
                                          <p:spTgt spid="136"/>
                                        </p:tgtEl>
                                        <p:attrNameLst>
                                          <p:attrName>style.visibility</p:attrName>
                                        </p:attrNameLst>
                                      </p:cBhvr>
                                      <p:to>
                                        <p:strVal val="visible"/>
                                      </p:to>
                                    </p:set>
                                    <p:animEffect transition="in" filter="strips(downRight)">
                                      <p:cBhvr>
                                        <p:cTn id="85" dur="500"/>
                                        <p:tgtEl>
                                          <p:spTgt spid="136"/>
                                        </p:tgtEl>
                                      </p:cBhvr>
                                    </p:animEffect>
                                  </p:childTnLst>
                                </p:cTn>
                              </p:par>
                            </p:childTnLst>
                          </p:cTn>
                        </p:par>
                        <p:par>
                          <p:cTn id="86" fill="hold">
                            <p:stCondLst>
                              <p:cond delay="7500"/>
                            </p:stCondLst>
                            <p:childTnLst>
                              <p:par>
                                <p:cTn id="87" presetID="10" presetClass="entr" presetSubtype="0" fill="hold" grpId="0" nodeType="afterEffect">
                                  <p:stCondLst>
                                    <p:cond delay="0"/>
                                  </p:stCondLst>
                                  <p:childTnLst>
                                    <p:set>
                                      <p:cBhvr>
                                        <p:cTn id="88" dur="1" fill="hold">
                                          <p:stCondLst>
                                            <p:cond delay="0"/>
                                          </p:stCondLst>
                                        </p:cTn>
                                        <p:tgtEl>
                                          <p:spTgt spid="152"/>
                                        </p:tgtEl>
                                        <p:attrNameLst>
                                          <p:attrName>style.visibility</p:attrName>
                                        </p:attrNameLst>
                                      </p:cBhvr>
                                      <p:to>
                                        <p:strVal val="visible"/>
                                      </p:to>
                                    </p:set>
                                    <p:animEffect transition="in" filter="fade">
                                      <p:cBhvr>
                                        <p:cTn id="89" dur="500"/>
                                        <p:tgtEl>
                                          <p:spTgt spid="152"/>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153"/>
                                        </p:tgtEl>
                                        <p:attrNameLst>
                                          <p:attrName>style.visibility</p:attrName>
                                        </p:attrNameLst>
                                      </p:cBhvr>
                                      <p:to>
                                        <p:strVal val="visible"/>
                                      </p:to>
                                    </p:set>
                                    <p:animEffect transition="in" filter="fade">
                                      <p:cBhvr>
                                        <p:cTn id="92" dur="500"/>
                                        <p:tgtEl>
                                          <p:spTgt spid="153"/>
                                        </p:tgtEl>
                                      </p:cBhvr>
                                    </p:animEffect>
                                  </p:childTnLst>
                                </p:cTn>
                              </p:par>
                            </p:childTnLst>
                          </p:cTn>
                        </p:par>
                        <p:par>
                          <p:cTn id="93" fill="hold">
                            <p:stCondLst>
                              <p:cond delay="8000"/>
                            </p:stCondLst>
                            <p:childTnLst>
                              <p:par>
                                <p:cTn id="94" presetID="10" presetClass="entr" presetSubtype="0" fill="hold" nodeType="afterEffect">
                                  <p:stCondLst>
                                    <p:cond delay="0"/>
                                  </p:stCondLst>
                                  <p:childTnLst>
                                    <p:set>
                                      <p:cBhvr>
                                        <p:cTn id="95" dur="1" fill="hold">
                                          <p:stCondLst>
                                            <p:cond delay="0"/>
                                          </p:stCondLst>
                                        </p:cTn>
                                        <p:tgtEl>
                                          <p:spTgt spid="129"/>
                                        </p:tgtEl>
                                        <p:attrNameLst>
                                          <p:attrName>style.visibility</p:attrName>
                                        </p:attrNameLst>
                                      </p:cBhvr>
                                      <p:to>
                                        <p:strVal val="visible"/>
                                      </p:to>
                                    </p:set>
                                    <p:animEffect transition="in" filter="fade">
                                      <p:cBhvr>
                                        <p:cTn id="96" dur="500"/>
                                        <p:tgtEl>
                                          <p:spTgt spid="129"/>
                                        </p:tgtEl>
                                      </p:cBhvr>
                                    </p:animEffect>
                                  </p:childTnLst>
                                </p:cTn>
                              </p:par>
                              <p:par>
                                <p:cTn id="97" presetID="1" presetClass="entr" presetSubtype="0" fill="hold" grpId="0" nodeType="withEffect">
                                  <p:stCondLst>
                                    <p:cond delay="0"/>
                                  </p:stCondLst>
                                  <p:childTnLst>
                                    <p:set>
                                      <p:cBhvr>
                                        <p:cTn id="98" dur="1" fill="hold">
                                          <p:stCondLst>
                                            <p:cond delay="0"/>
                                          </p:stCondLst>
                                        </p:cTn>
                                        <p:tgtEl>
                                          <p:spTgt spid="145"/>
                                        </p:tgtEl>
                                        <p:attrNameLst>
                                          <p:attrName>style.visibility</p:attrName>
                                        </p:attrNameLst>
                                      </p:cBhvr>
                                      <p:to>
                                        <p:strVal val="visible"/>
                                      </p:to>
                                    </p:set>
                                  </p:childTnLst>
                                </p:cTn>
                              </p:par>
                            </p:childTnLst>
                          </p:cTn>
                        </p:par>
                        <p:par>
                          <p:cTn id="99" fill="hold">
                            <p:stCondLst>
                              <p:cond delay="8500"/>
                            </p:stCondLst>
                            <p:childTnLst>
                              <p:par>
                                <p:cTn id="100" presetID="18" presetClass="entr" presetSubtype="3" fill="hold" grpId="0" nodeType="afterEffect">
                                  <p:stCondLst>
                                    <p:cond delay="0"/>
                                  </p:stCondLst>
                                  <p:childTnLst>
                                    <p:set>
                                      <p:cBhvr>
                                        <p:cTn id="101" dur="1" fill="hold">
                                          <p:stCondLst>
                                            <p:cond delay="0"/>
                                          </p:stCondLst>
                                        </p:cTn>
                                        <p:tgtEl>
                                          <p:spTgt spid="137"/>
                                        </p:tgtEl>
                                        <p:attrNameLst>
                                          <p:attrName>style.visibility</p:attrName>
                                        </p:attrNameLst>
                                      </p:cBhvr>
                                      <p:to>
                                        <p:strVal val="visible"/>
                                      </p:to>
                                    </p:set>
                                    <p:animEffect transition="in" filter="strips(upRight)">
                                      <p:cBhvr>
                                        <p:cTn id="102" dur="500"/>
                                        <p:tgtEl>
                                          <p:spTgt spid="137"/>
                                        </p:tgtEl>
                                      </p:cBhvr>
                                    </p:animEffect>
                                  </p:childTnLst>
                                </p:cTn>
                              </p:par>
                            </p:childTnLst>
                          </p:cTn>
                        </p:par>
                        <p:par>
                          <p:cTn id="103" fill="hold">
                            <p:stCondLst>
                              <p:cond delay="9000"/>
                            </p:stCondLst>
                            <p:childTnLst>
                              <p:par>
                                <p:cTn id="104" presetID="10" presetClass="entr" presetSubtype="0" fill="hold" grpId="0" nodeType="afterEffect">
                                  <p:stCondLst>
                                    <p:cond delay="0"/>
                                  </p:stCondLst>
                                  <p:childTnLst>
                                    <p:set>
                                      <p:cBhvr>
                                        <p:cTn id="105" dur="1" fill="hold">
                                          <p:stCondLst>
                                            <p:cond delay="0"/>
                                          </p:stCondLst>
                                        </p:cTn>
                                        <p:tgtEl>
                                          <p:spTgt spid="154"/>
                                        </p:tgtEl>
                                        <p:attrNameLst>
                                          <p:attrName>style.visibility</p:attrName>
                                        </p:attrNameLst>
                                      </p:cBhvr>
                                      <p:to>
                                        <p:strVal val="visible"/>
                                      </p:to>
                                    </p:set>
                                    <p:animEffect transition="in" filter="fade">
                                      <p:cBhvr>
                                        <p:cTn id="106" dur="500"/>
                                        <p:tgtEl>
                                          <p:spTgt spid="154"/>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155"/>
                                        </p:tgtEl>
                                        <p:attrNameLst>
                                          <p:attrName>style.visibility</p:attrName>
                                        </p:attrNameLst>
                                      </p:cBhvr>
                                      <p:to>
                                        <p:strVal val="visible"/>
                                      </p:to>
                                    </p:set>
                                    <p:animEffect transition="in" filter="fade">
                                      <p:cBhvr>
                                        <p:cTn id="109" dur="500"/>
                                        <p:tgtEl>
                                          <p:spTgt spid="155"/>
                                        </p:tgtEl>
                                      </p:cBhvr>
                                    </p:animEffect>
                                  </p:childTnLst>
                                </p:cTn>
                              </p:par>
                            </p:childTnLst>
                          </p:cTn>
                        </p:par>
                        <p:par>
                          <p:cTn id="110" fill="hold">
                            <p:stCondLst>
                              <p:cond delay="9500"/>
                            </p:stCondLst>
                            <p:childTnLst>
                              <p:par>
                                <p:cTn id="111" presetID="22" presetClass="entr" presetSubtype="4"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wipe(down)">
                                      <p:cBhvr>
                                        <p:cTn id="113"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 grpId="0" animBg="1"/>
      <p:bldP spid="133" grpId="0" animBg="1"/>
      <p:bldP spid="134" grpId="0" animBg="1"/>
      <p:bldP spid="135" grpId="0" animBg="1"/>
      <p:bldP spid="136" grpId="0" animBg="1"/>
      <p:bldP spid="137" grpId="0" animBg="1"/>
      <p:bldP spid="138" grpId="0"/>
      <p:bldP spid="139" grpId="0"/>
      <p:bldP spid="140" grpId="0"/>
      <p:bldP spid="141" grpId="0"/>
      <p:bldP spid="142" grpId="0"/>
      <p:bldP spid="143" grpId="0"/>
      <p:bldP spid="144" grpId="0"/>
      <p:bldP spid="145" grpId="0"/>
      <p:bldP spid="146" grpId="0"/>
      <p:bldP spid="147" grpId="0"/>
      <p:bldP spid="148" grpId="0"/>
      <p:bldP spid="149" grpId="0"/>
      <p:bldP spid="150" grpId="0"/>
      <p:bldP spid="151" grpId="0"/>
      <p:bldP spid="152" grpId="0"/>
      <p:bldP spid="153" grpId="0"/>
      <p:bldP spid="154" grpId="0"/>
      <p:bldP spid="155" grpId="0"/>
      <p:bldP spid="5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582822" y="4236401"/>
            <a:ext cx="2860249" cy="19068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557296" y="4236401"/>
            <a:ext cx="3004436" cy="19068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60939" y="4236401"/>
            <a:ext cx="3047543" cy="19068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1" name="直接连接符 10"/>
          <p:cNvCxnSpPr>
            <a:stCxn id="18" idx="6"/>
            <a:endCxn id="17" idx="2"/>
          </p:cNvCxnSpPr>
          <p:nvPr/>
        </p:nvCxnSpPr>
        <p:spPr>
          <a:xfrm>
            <a:off x="2611336" y="2612128"/>
            <a:ext cx="100527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Oval 14"/>
          <p:cNvSpPr>
            <a:spLocks noChangeArrowheads="1"/>
          </p:cNvSpPr>
          <p:nvPr/>
        </p:nvSpPr>
        <p:spPr bwMode="auto">
          <a:xfrm>
            <a:off x="3616609" y="1930748"/>
            <a:ext cx="1362937" cy="1362760"/>
          </a:xfrm>
          <a:prstGeom prst="ellipse">
            <a:avLst/>
          </a:prstGeom>
          <a:gradFill flip="none" rotWithShape="1">
            <a:gsLst>
              <a:gs pos="0">
                <a:schemeClr val="bg1"/>
              </a:gs>
              <a:gs pos="36000">
                <a:schemeClr val="bg1"/>
              </a:gs>
              <a:gs pos="100000">
                <a:schemeClr val="bg1">
                  <a:lumMod val="85000"/>
                </a:schemeClr>
              </a:gs>
            </a:gsLst>
            <a:lin ang="13200000" scaled="0"/>
            <a:tileRect/>
          </a:gradFill>
          <a:ln w="22225">
            <a:solidFill>
              <a:schemeClr val="bg1"/>
            </a:solidFill>
          </a:ln>
          <a:effectLst>
            <a:outerShdw blurRad="419100" dist="419100" dir="3600000" algn="tl" rotWithShape="0">
              <a:schemeClr val="accent2">
                <a:lumMod val="50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Aft>
                <a:spcPct val="0"/>
              </a:spcAft>
              <a:buClr>
                <a:schemeClr val="folHlink"/>
              </a:buClr>
              <a:buFont typeface="Wingdings" panose="05000000000000000000" pitchFamily="2" charset="2"/>
              <a:buNone/>
            </a:pPr>
            <a:r>
              <a:rPr lang="zh-CN" altLang="en-US" b="1" dirty="0">
                <a:solidFill>
                  <a:srgbClr val="87B0C7"/>
                </a:solidFill>
                <a:latin typeface="+mn-ea"/>
                <a:cs typeface="+mn-ea"/>
                <a:sym typeface="+mn-lt"/>
              </a:rPr>
              <a:t>点击添加说明文字</a:t>
            </a:r>
          </a:p>
        </p:txBody>
      </p:sp>
      <p:sp>
        <p:nvSpPr>
          <p:cNvPr id="18" name="Oval 15"/>
          <p:cNvSpPr>
            <a:spLocks noChangeArrowheads="1"/>
          </p:cNvSpPr>
          <p:nvPr/>
        </p:nvSpPr>
        <p:spPr bwMode="auto">
          <a:xfrm>
            <a:off x="1513205" y="2061711"/>
            <a:ext cx="1098131" cy="1100836"/>
          </a:xfrm>
          <a:prstGeom prst="ellipse">
            <a:avLst/>
          </a:prstGeom>
          <a:gradFill flip="none" rotWithShape="1">
            <a:gsLst>
              <a:gs pos="0">
                <a:schemeClr val="bg1"/>
              </a:gs>
              <a:gs pos="36000">
                <a:schemeClr val="bg1"/>
              </a:gs>
              <a:gs pos="100000">
                <a:schemeClr val="bg1">
                  <a:lumMod val="85000"/>
                </a:schemeClr>
              </a:gs>
            </a:gsLst>
            <a:lin ang="13200000" scaled="0"/>
            <a:tileRect/>
          </a:gradFill>
          <a:ln w="22225">
            <a:solidFill>
              <a:schemeClr val="bg1"/>
            </a:solidFill>
          </a:ln>
          <a:effectLst>
            <a:outerShdw blurRad="419100" dist="419100" dir="3600000" algn="tl" rotWithShape="0">
              <a:schemeClr val="accent2">
                <a:lumMod val="50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Aft>
                <a:spcPct val="0"/>
              </a:spcAft>
              <a:buClr>
                <a:schemeClr val="folHlink"/>
              </a:buClr>
              <a:buFont typeface="Wingdings" panose="05000000000000000000" pitchFamily="2" charset="2"/>
              <a:buNone/>
            </a:pPr>
            <a:r>
              <a:rPr lang="zh-CN" altLang="en-US" b="1" dirty="0">
                <a:solidFill>
                  <a:srgbClr val="87B0C7"/>
                </a:solidFill>
                <a:latin typeface="+mn-ea"/>
                <a:cs typeface="+mn-ea"/>
                <a:sym typeface="+mn-lt"/>
              </a:rPr>
              <a:t>添加标题</a:t>
            </a:r>
          </a:p>
        </p:txBody>
      </p:sp>
      <p:grpSp>
        <p:nvGrpSpPr>
          <p:cNvPr id="19" name="Group 22"/>
          <p:cNvGrpSpPr/>
          <p:nvPr/>
        </p:nvGrpSpPr>
        <p:grpSpPr bwMode="auto">
          <a:xfrm>
            <a:off x="6480104" y="1468537"/>
            <a:ext cx="1133475" cy="503239"/>
            <a:chOff x="0" y="0"/>
            <a:chExt cx="1131895" cy="504056"/>
          </a:xfrm>
          <a:effectLst>
            <a:outerShdw blurRad="190500" dist="165100" dir="8100000" algn="tr" rotWithShape="0">
              <a:prstClr val="black">
                <a:alpha val="40000"/>
              </a:prstClr>
            </a:outerShdw>
          </a:effectLst>
        </p:grpSpPr>
        <p:sp>
          <p:nvSpPr>
            <p:cNvPr id="20" name="矩形 46"/>
            <p:cNvSpPr>
              <a:spLocks noChangeArrowheads="1"/>
            </p:cNvSpPr>
            <p:nvPr/>
          </p:nvSpPr>
          <p:spPr bwMode="auto">
            <a:xfrm>
              <a:off x="0" y="0"/>
              <a:ext cx="1080120" cy="504056"/>
            </a:xfrm>
            <a:prstGeom prst="rect">
              <a:avLst/>
            </a:prstGeom>
            <a:gradFill flip="none" rotWithShape="1">
              <a:gsLst>
                <a:gs pos="0">
                  <a:schemeClr val="bg1"/>
                </a:gs>
                <a:gs pos="36000">
                  <a:schemeClr val="bg1"/>
                </a:gs>
                <a:gs pos="100000">
                  <a:schemeClr val="bg1">
                    <a:lumMod val="85000"/>
                  </a:schemeClr>
                </a:gs>
              </a:gsLst>
              <a:lin ang="13200000" scaled="0"/>
              <a:tileRect/>
            </a:gradFill>
            <a:ln w="22225">
              <a:solidFill>
                <a:schemeClr val="bg1"/>
              </a:solidFill>
            </a:ln>
            <a:effectLst>
              <a:outerShdw blurRad="419100" dist="419100" dir="3600000" algn="tl" rotWithShape="0">
                <a:schemeClr val="accent2">
                  <a:lumMod val="50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Aft>
                  <a:spcPct val="0"/>
                </a:spcAft>
                <a:buClr>
                  <a:schemeClr val="folHlink"/>
                </a:buClr>
                <a:buFont typeface="Wingdings" panose="05000000000000000000" pitchFamily="2" charset="2"/>
                <a:buNone/>
              </a:pPr>
              <a:endParaRPr lang="zh-CN" altLang="zh-CN" b="1">
                <a:solidFill>
                  <a:srgbClr val="87B0C7"/>
                </a:solidFill>
                <a:latin typeface="+mn-ea"/>
                <a:cs typeface="+mn-ea"/>
                <a:sym typeface="+mn-lt"/>
              </a:endParaRPr>
            </a:p>
          </p:txBody>
        </p:sp>
        <p:sp>
          <p:nvSpPr>
            <p:cNvPr id="21" name="文本框 47"/>
            <p:cNvSpPr>
              <a:spLocks noChangeArrowheads="1"/>
            </p:cNvSpPr>
            <p:nvPr/>
          </p:nvSpPr>
          <p:spPr bwMode="auto">
            <a:xfrm>
              <a:off x="51774" y="41772"/>
              <a:ext cx="1080121" cy="431586"/>
            </a:xfrm>
            <a:prstGeom prst="rect">
              <a:avLst/>
            </a:prstGeom>
            <a:noFill/>
            <a:ln w="22225">
              <a:noFill/>
            </a:ln>
            <a:effectLst>
              <a:outerShdw blurRad="419100" dist="419100" dir="3600000" algn="tl" rotWithShape="0">
                <a:schemeClr val="accent2">
                  <a:lumMod val="50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Aft>
                  <a:spcPct val="0"/>
                </a:spcAft>
                <a:buClr>
                  <a:schemeClr val="folHlink"/>
                </a:buClr>
                <a:buFont typeface="Wingdings" panose="05000000000000000000" pitchFamily="2" charset="2"/>
                <a:buNone/>
              </a:pPr>
              <a:r>
                <a:rPr lang="zh-CN" altLang="en-US" b="1" dirty="0">
                  <a:solidFill>
                    <a:srgbClr val="87B0C7"/>
                  </a:solidFill>
                  <a:latin typeface="+mn-ea"/>
                  <a:cs typeface="+mn-ea"/>
                  <a:sym typeface="+mn-lt"/>
                </a:rPr>
                <a:t>关键字</a:t>
              </a:r>
            </a:p>
          </p:txBody>
        </p:sp>
      </p:grpSp>
      <p:sp>
        <p:nvSpPr>
          <p:cNvPr id="22" name="矩形 60"/>
          <p:cNvSpPr>
            <a:spLocks noChangeArrowheads="1"/>
          </p:cNvSpPr>
          <p:nvPr/>
        </p:nvSpPr>
        <p:spPr bwMode="auto">
          <a:xfrm>
            <a:off x="7802953" y="1412776"/>
            <a:ext cx="3336429" cy="625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p>
            <a:pPr>
              <a:lnSpc>
                <a:spcPct val="130000"/>
              </a:lnSpc>
            </a:pPr>
            <a:r>
              <a:rPr lang="zh-CN" altLang="en-US" sz="1335" dirty="0">
                <a:solidFill>
                  <a:schemeClr val="bg1"/>
                </a:solidFill>
                <a:latin typeface="+mn-lt"/>
                <a:cs typeface="+mn-ea"/>
                <a:sym typeface="+mn-lt"/>
              </a:rPr>
              <a:t>单击此处添加文本单击此处添加文本</a:t>
            </a:r>
            <a:endParaRPr lang="en-US" altLang="zh-CN" sz="1335" dirty="0">
              <a:solidFill>
                <a:schemeClr val="bg1"/>
              </a:solidFill>
              <a:latin typeface="+mn-lt"/>
              <a:cs typeface="+mn-ea"/>
              <a:sym typeface="+mn-lt"/>
            </a:endParaRPr>
          </a:p>
          <a:p>
            <a:pPr>
              <a:lnSpc>
                <a:spcPct val="130000"/>
              </a:lnSpc>
            </a:pPr>
            <a:r>
              <a:rPr lang="zh-CN" altLang="en-US" sz="1335" dirty="0">
                <a:solidFill>
                  <a:schemeClr val="bg1"/>
                </a:solidFill>
                <a:latin typeface="+mn-lt"/>
                <a:cs typeface="+mn-ea"/>
                <a:sym typeface="+mn-lt"/>
              </a:rPr>
              <a:t>单击此处添加文本单击此处添加文本</a:t>
            </a:r>
            <a:endParaRPr lang="en-US" altLang="zh-CN" sz="1335" dirty="0">
              <a:solidFill>
                <a:schemeClr val="bg1"/>
              </a:solidFill>
              <a:latin typeface="+mn-lt"/>
              <a:cs typeface="+mn-ea"/>
              <a:sym typeface="+mn-lt"/>
            </a:endParaRPr>
          </a:p>
        </p:txBody>
      </p:sp>
      <p:grpSp>
        <p:nvGrpSpPr>
          <p:cNvPr id="23" name="Group 22"/>
          <p:cNvGrpSpPr/>
          <p:nvPr/>
        </p:nvGrpSpPr>
        <p:grpSpPr bwMode="auto">
          <a:xfrm>
            <a:off x="6480104" y="2351105"/>
            <a:ext cx="1133475" cy="503239"/>
            <a:chOff x="0" y="0"/>
            <a:chExt cx="1131895" cy="504056"/>
          </a:xfrm>
          <a:effectLst>
            <a:outerShdw blurRad="190500" dist="165100" dir="8100000" algn="tr" rotWithShape="0">
              <a:prstClr val="black">
                <a:alpha val="40000"/>
              </a:prstClr>
            </a:outerShdw>
          </a:effectLst>
        </p:grpSpPr>
        <p:sp>
          <p:nvSpPr>
            <p:cNvPr id="24" name="矩形 46"/>
            <p:cNvSpPr>
              <a:spLocks noChangeArrowheads="1"/>
            </p:cNvSpPr>
            <p:nvPr/>
          </p:nvSpPr>
          <p:spPr bwMode="auto">
            <a:xfrm>
              <a:off x="0" y="0"/>
              <a:ext cx="1080120" cy="504056"/>
            </a:xfrm>
            <a:prstGeom prst="rect">
              <a:avLst/>
            </a:prstGeom>
            <a:gradFill flip="none" rotWithShape="1">
              <a:gsLst>
                <a:gs pos="0">
                  <a:schemeClr val="bg1"/>
                </a:gs>
                <a:gs pos="36000">
                  <a:schemeClr val="bg1"/>
                </a:gs>
                <a:gs pos="100000">
                  <a:schemeClr val="bg1">
                    <a:lumMod val="85000"/>
                  </a:schemeClr>
                </a:gs>
              </a:gsLst>
              <a:lin ang="13200000" scaled="0"/>
              <a:tileRect/>
            </a:gradFill>
            <a:ln w="22225">
              <a:solidFill>
                <a:schemeClr val="bg1"/>
              </a:solidFill>
            </a:ln>
            <a:effectLst>
              <a:outerShdw blurRad="419100" dist="419100" dir="3600000" algn="tl" rotWithShape="0">
                <a:schemeClr val="accent2">
                  <a:lumMod val="50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Aft>
                  <a:spcPct val="0"/>
                </a:spcAft>
                <a:buClr>
                  <a:schemeClr val="folHlink"/>
                </a:buClr>
                <a:buFont typeface="Wingdings" panose="05000000000000000000" pitchFamily="2" charset="2"/>
                <a:buNone/>
              </a:pPr>
              <a:endParaRPr lang="zh-CN" altLang="zh-CN" b="1">
                <a:solidFill>
                  <a:srgbClr val="87B0C7"/>
                </a:solidFill>
                <a:latin typeface="+mn-ea"/>
                <a:cs typeface="+mn-ea"/>
                <a:sym typeface="+mn-lt"/>
              </a:endParaRPr>
            </a:p>
          </p:txBody>
        </p:sp>
        <p:sp>
          <p:nvSpPr>
            <p:cNvPr id="25" name="文本框 47"/>
            <p:cNvSpPr>
              <a:spLocks noChangeArrowheads="1"/>
            </p:cNvSpPr>
            <p:nvPr/>
          </p:nvSpPr>
          <p:spPr bwMode="auto">
            <a:xfrm>
              <a:off x="51774" y="41772"/>
              <a:ext cx="1080121" cy="431586"/>
            </a:xfrm>
            <a:prstGeom prst="rect">
              <a:avLst/>
            </a:prstGeom>
            <a:noFill/>
            <a:ln w="22225">
              <a:noFill/>
            </a:ln>
            <a:effectLst>
              <a:outerShdw blurRad="419100" dist="419100" dir="3600000" algn="tl" rotWithShape="0">
                <a:schemeClr val="accent2">
                  <a:lumMod val="50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Aft>
                  <a:spcPct val="0"/>
                </a:spcAft>
                <a:buClr>
                  <a:schemeClr val="folHlink"/>
                </a:buClr>
                <a:buFont typeface="Wingdings" panose="05000000000000000000" pitchFamily="2" charset="2"/>
                <a:buNone/>
              </a:pPr>
              <a:r>
                <a:rPr lang="zh-CN" altLang="en-US" b="1" dirty="0">
                  <a:solidFill>
                    <a:srgbClr val="87B0C7"/>
                  </a:solidFill>
                  <a:latin typeface="+mn-ea"/>
                  <a:cs typeface="+mn-ea"/>
                  <a:sym typeface="+mn-lt"/>
                </a:rPr>
                <a:t>关键字</a:t>
              </a:r>
            </a:p>
          </p:txBody>
        </p:sp>
      </p:grpSp>
      <p:sp>
        <p:nvSpPr>
          <p:cNvPr id="26" name="矩形 60"/>
          <p:cNvSpPr>
            <a:spLocks noChangeArrowheads="1"/>
          </p:cNvSpPr>
          <p:nvPr/>
        </p:nvSpPr>
        <p:spPr bwMode="auto">
          <a:xfrm>
            <a:off x="7802953" y="2295344"/>
            <a:ext cx="3336429" cy="625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p>
            <a:pPr>
              <a:lnSpc>
                <a:spcPct val="130000"/>
              </a:lnSpc>
            </a:pPr>
            <a:r>
              <a:rPr lang="zh-CN" altLang="en-US" sz="1335" dirty="0">
                <a:solidFill>
                  <a:schemeClr val="bg1"/>
                </a:solidFill>
                <a:latin typeface="+mn-lt"/>
                <a:cs typeface="+mn-ea"/>
                <a:sym typeface="+mn-lt"/>
              </a:rPr>
              <a:t>单击此处添加文本单击此处添加文本</a:t>
            </a:r>
            <a:endParaRPr lang="en-US" altLang="zh-CN" sz="1335" dirty="0">
              <a:solidFill>
                <a:schemeClr val="bg1"/>
              </a:solidFill>
              <a:latin typeface="+mn-lt"/>
              <a:cs typeface="+mn-ea"/>
              <a:sym typeface="+mn-lt"/>
            </a:endParaRPr>
          </a:p>
          <a:p>
            <a:pPr>
              <a:lnSpc>
                <a:spcPct val="130000"/>
              </a:lnSpc>
            </a:pPr>
            <a:r>
              <a:rPr lang="zh-CN" altLang="en-US" sz="1335" dirty="0">
                <a:solidFill>
                  <a:schemeClr val="bg1"/>
                </a:solidFill>
                <a:latin typeface="+mn-lt"/>
                <a:cs typeface="+mn-ea"/>
                <a:sym typeface="+mn-lt"/>
              </a:rPr>
              <a:t>单击此处添加文本单击此处添加文本</a:t>
            </a:r>
            <a:endParaRPr lang="en-US" altLang="zh-CN" sz="1335" dirty="0">
              <a:solidFill>
                <a:schemeClr val="bg1"/>
              </a:solidFill>
              <a:latin typeface="+mn-lt"/>
              <a:cs typeface="+mn-ea"/>
              <a:sym typeface="+mn-lt"/>
            </a:endParaRPr>
          </a:p>
        </p:txBody>
      </p:sp>
      <p:grpSp>
        <p:nvGrpSpPr>
          <p:cNvPr id="27" name="Group 22"/>
          <p:cNvGrpSpPr/>
          <p:nvPr/>
        </p:nvGrpSpPr>
        <p:grpSpPr bwMode="auto">
          <a:xfrm>
            <a:off x="6480104" y="3246477"/>
            <a:ext cx="1133475" cy="503239"/>
            <a:chOff x="0" y="0"/>
            <a:chExt cx="1131895" cy="504056"/>
          </a:xfrm>
          <a:effectLst>
            <a:outerShdw blurRad="190500" dist="165100" dir="8100000" algn="tr" rotWithShape="0">
              <a:prstClr val="black">
                <a:alpha val="40000"/>
              </a:prstClr>
            </a:outerShdw>
          </a:effectLst>
        </p:grpSpPr>
        <p:sp>
          <p:nvSpPr>
            <p:cNvPr id="28" name="矩形 46"/>
            <p:cNvSpPr>
              <a:spLocks noChangeArrowheads="1"/>
            </p:cNvSpPr>
            <p:nvPr/>
          </p:nvSpPr>
          <p:spPr bwMode="auto">
            <a:xfrm>
              <a:off x="0" y="0"/>
              <a:ext cx="1080120" cy="504056"/>
            </a:xfrm>
            <a:prstGeom prst="rect">
              <a:avLst/>
            </a:prstGeom>
            <a:gradFill flip="none" rotWithShape="1">
              <a:gsLst>
                <a:gs pos="0">
                  <a:schemeClr val="bg1"/>
                </a:gs>
                <a:gs pos="36000">
                  <a:schemeClr val="bg1"/>
                </a:gs>
                <a:gs pos="100000">
                  <a:schemeClr val="bg1">
                    <a:lumMod val="85000"/>
                  </a:schemeClr>
                </a:gs>
              </a:gsLst>
              <a:lin ang="13200000" scaled="0"/>
              <a:tileRect/>
            </a:gradFill>
            <a:ln w="22225">
              <a:solidFill>
                <a:schemeClr val="bg1"/>
              </a:solidFill>
            </a:ln>
            <a:effectLst>
              <a:outerShdw blurRad="419100" dist="419100" dir="3600000" algn="tl" rotWithShape="0">
                <a:schemeClr val="accent2">
                  <a:lumMod val="50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Aft>
                  <a:spcPct val="0"/>
                </a:spcAft>
                <a:buClr>
                  <a:schemeClr val="folHlink"/>
                </a:buClr>
                <a:buFont typeface="Wingdings" panose="05000000000000000000" pitchFamily="2" charset="2"/>
                <a:buNone/>
              </a:pPr>
              <a:endParaRPr lang="zh-CN" altLang="zh-CN" b="1">
                <a:solidFill>
                  <a:srgbClr val="87B0C7"/>
                </a:solidFill>
                <a:latin typeface="+mn-ea"/>
                <a:cs typeface="+mn-ea"/>
                <a:sym typeface="+mn-lt"/>
              </a:endParaRPr>
            </a:p>
          </p:txBody>
        </p:sp>
        <p:sp>
          <p:nvSpPr>
            <p:cNvPr id="29" name="文本框 47"/>
            <p:cNvSpPr>
              <a:spLocks noChangeArrowheads="1"/>
            </p:cNvSpPr>
            <p:nvPr/>
          </p:nvSpPr>
          <p:spPr bwMode="auto">
            <a:xfrm>
              <a:off x="51774" y="41772"/>
              <a:ext cx="1080121" cy="431586"/>
            </a:xfrm>
            <a:prstGeom prst="rect">
              <a:avLst/>
            </a:prstGeom>
            <a:noFill/>
            <a:ln w="22225">
              <a:noFill/>
            </a:ln>
            <a:effectLst>
              <a:outerShdw blurRad="419100" dist="419100" dir="3600000" algn="tl" rotWithShape="0">
                <a:schemeClr val="accent2">
                  <a:lumMod val="50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Aft>
                  <a:spcPct val="0"/>
                </a:spcAft>
                <a:buClr>
                  <a:schemeClr val="folHlink"/>
                </a:buClr>
                <a:buFont typeface="Wingdings" panose="05000000000000000000" pitchFamily="2" charset="2"/>
                <a:buNone/>
              </a:pPr>
              <a:r>
                <a:rPr lang="zh-CN" altLang="en-US" b="1">
                  <a:solidFill>
                    <a:srgbClr val="87B0C7"/>
                  </a:solidFill>
                  <a:latin typeface="+mn-ea"/>
                  <a:cs typeface="+mn-ea"/>
                  <a:sym typeface="+mn-lt"/>
                </a:rPr>
                <a:t>关键字</a:t>
              </a:r>
            </a:p>
          </p:txBody>
        </p:sp>
      </p:grpSp>
      <p:sp>
        <p:nvSpPr>
          <p:cNvPr id="30" name="矩形 60"/>
          <p:cNvSpPr>
            <a:spLocks noChangeArrowheads="1"/>
          </p:cNvSpPr>
          <p:nvPr/>
        </p:nvSpPr>
        <p:spPr bwMode="auto">
          <a:xfrm>
            <a:off x="7802953" y="3190716"/>
            <a:ext cx="3336429" cy="625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p>
            <a:pPr>
              <a:lnSpc>
                <a:spcPct val="130000"/>
              </a:lnSpc>
            </a:pPr>
            <a:r>
              <a:rPr lang="zh-CN" altLang="en-US" sz="1335" dirty="0">
                <a:solidFill>
                  <a:schemeClr val="bg1"/>
                </a:solidFill>
                <a:latin typeface="+mn-lt"/>
                <a:cs typeface="+mn-ea"/>
                <a:sym typeface="+mn-lt"/>
              </a:rPr>
              <a:t>单击此处添加文本单击此处添加文本</a:t>
            </a:r>
            <a:endParaRPr lang="en-US" altLang="zh-CN" sz="1335" dirty="0">
              <a:solidFill>
                <a:schemeClr val="bg1"/>
              </a:solidFill>
              <a:latin typeface="+mn-lt"/>
              <a:cs typeface="+mn-ea"/>
              <a:sym typeface="+mn-lt"/>
            </a:endParaRPr>
          </a:p>
          <a:p>
            <a:pPr>
              <a:lnSpc>
                <a:spcPct val="130000"/>
              </a:lnSpc>
            </a:pPr>
            <a:r>
              <a:rPr lang="zh-CN" altLang="en-US" sz="1335" dirty="0">
                <a:solidFill>
                  <a:schemeClr val="bg1"/>
                </a:solidFill>
                <a:latin typeface="+mn-lt"/>
                <a:cs typeface="+mn-ea"/>
                <a:sym typeface="+mn-lt"/>
              </a:rPr>
              <a:t>单击此处添加文本单击此处添加文本</a:t>
            </a:r>
            <a:endParaRPr lang="en-US" altLang="zh-CN" sz="1335" dirty="0">
              <a:solidFill>
                <a:schemeClr val="bg1"/>
              </a:solidFill>
              <a:latin typeface="+mn-lt"/>
              <a:cs typeface="+mn-ea"/>
              <a:sym typeface="+mn-lt"/>
            </a:endParaRPr>
          </a:p>
        </p:txBody>
      </p:sp>
      <p:grpSp>
        <p:nvGrpSpPr>
          <p:cNvPr id="31" name="组合 30"/>
          <p:cNvGrpSpPr/>
          <p:nvPr/>
        </p:nvGrpSpPr>
        <p:grpSpPr>
          <a:xfrm>
            <a:off x="5043853" y="1725684"/>
            <a:ext cx="1340241" cy="1777939"/>
            <a:chOff x="3851920" y="1290118"/>
            <a:chExt cx="1005181" cy="1333454"/>
          </a:xfrm>
        </p:grpSpPr>
        <p:cxnSp>
          <p:nvCxnSpPr>
            <p:cNvPr id="32" name="肘形连接符 31"/>
            <p:cNvCxnSpPr>
              <a:endCxn id="28" idx="1"/>
            </p:cNvCxnSpPr>
            <p:nvPr/>
          </p:nvCxnSpPr>
          <p:spPr>
            <a:xfrm rot="16200000" flipH="1">
              <a:off x="4276056" y="2042527"/>
              <a:ext cx="750262" cy="411827"/>
            </a:xfrm>
            <a:prstGeom prst="bentConnector2">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3" name="肘形连接符 32"/>
            <p:cNvCxnSpPr>
              <a:endCxn id="20" idx="1"/>
            </p:cNvCxnSpPr>
            <p:nvPr/>
          </p:nvCxnSpPr>
          <p:spPr>
            <a:xfrm rot="5400000" flipH="1" flipV="1">
              <a:off x="4359591" y="1375800"/>
              <a:ext cx="583192" cy="411827"/>
            </a:xfrm>
            <a:prstGeom prst="bentConnector2">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4" name="直接箭头连接符 33"/>
            <p:cNvCxnSpPr/>
            <p:nvPr/>
          </p:nvCxnSpPr>
          <p:spPr>
            <a:xfrm>
              <a:off x="3851920" y="1947897"/>
              <a:ext cx="1005181" cy="0"/>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grpSp>
      <p:sp>
        <p:nvSpPr>
          <p:cNvPr id="35" name="矩形 34"/>
          <p:cNvSpPr/>
          <p:nvPr/>
        </p:nvSpPr>
        <p:spPr>
          <a:xfrm>
            <a:off x="1335123" y="451832"/>
            <a:ext cx="3549113" cy="646331"/>
          </a:xfrm>
          <a:prstGeom prst="rect">
            <a:avLst/>
          </a:prstGeom>
        </p:spPr>
        <p:txBody>
          <a:bodyPr wrap="none">
            <a:spAutoFit/>
          </a:bodyPr>
          <a:lstStyle/>
          <a:p>
            <a:r>
              <a:rPr lang="en-US" altLang="zh-CN" sz="3600" b="1" dirty="0">
                <a:solidFill>
                  <a:schemeClr val="bg1"/>
                </a:solidFill>
                <a:latin typeface="+mn-ea"/>
                <a:cs typeface="+mn-ea"/>
              </a:rPr>
              <a:t>Part 1 </a:t>
            </a:r>
            <a:r>
              <a:rPr lang="zh-CN" altLang="en-US" sz="3600" b="1" dirty="0">
                <a:solidFill>
                  <a:schemeClr val="bg1"/>
                </a:solidFill>
                <a:latin typeface="+mn-ea"/>
                <a:cs typeface="+mn-ea"/>
              </a:rPr>
              <a:t>工作回顾</a:t>
            </a:r>
          </a:p>
        </p:txBody>
      </p:sp>
      <p:sp>
        <p:nvSpPr>
          <p:cNvPr id="36" name="文本框 35"/>
          <p:cNvSpPr txBox="1"/>
          <p:nvPr/>
        </p:nvSpPr>
        <p:spPr>
          <a:xfrm>
            <a:off x="12192000" y="9372600"/>
            <a:ext cx="877163" cy="369332"/>
          </a:xfrm>
          <a:prstGeom prst="rect">
            <a:avLst/>
          </a:prstGeom>
          <a:noFill/>
        </p:spPr>
        <p:txBody>
          <a:bodyPr wrap="none" rtlCol="0">
            <a:spAutoFit/>
          </a:bodyPr>
          <a:lstStyle/>
          <a:p>
            <a:r>
              <a:rPr lang="zh-CN" altLang="en-US" dirty="0"/>
              <a:t>延时符</a:t>
            </a: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200"/>
                                  </p:stCondLst>
                                  <p:childTnLst>
                                    <p:set>
                                      <p:cBhvr>
                                        <p:cTn id="6" dur="1" fill="hold">
                                          <p:stCondLst>
                                            <p:cond delay="0"/>
                                          </p:stCondLst>
                                        </p:cTn>
                                        <p:tgtEl>
                                          <p:spTgt spid="18"/>
                                        </p:tgtEl>
                                        <p:attrNameLst>
                                          <p:attrName>style.visibility</p:attrName>
                                        </p:attrNameLst>
                                      </p:cBhvr>
                                      <p:to>
                                        <p:strVal val="visible"/>
                                      </p:to>
                                    </p:set>
                                    <p:animEffect transition="in" filter="wheel(1)">
                                      <p:cBhvr>
                                        <p:cTn id="7" dur="500"/>
                                        <p:tgtEl>
                                          <p:spTgt spid="18"/>
                                        </p:tgtEl>
                                      </p:cBhvr>
                                    </p:animEffect>
                                  </p:childTnLst>
                                </p:cTn>
                              </p:par>
                            </p:childTnLst>
                          </p:cTn>
                        </p:par>
                        <p:par>
                          <p:cTn id="8" fill="hold">
                            <p:stCondLst>
                              <p:cond delay="7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2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1700"/>
                            </p:stCondLst>
                            <p:childTnLst>
                              <p:par>
                                <p:cTn id="17" presetID="22" presetClass="entr" presetSubtype="8" fill="hold"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left)">
                                      <p:cBhvr>
                                        <p:cTn id="19" dur="500"/>
                                        <p:tgtEl>
                                          <p:spTgt spid="31"/>
                                        </p:tgtEl>
                                      </p:cBhvr>
                                    </p:animEffect>
                                  </p:childTnLst>
                                </p:cTn>
                              </p:par>
                            </p:childTnLst>
                          </p:cTn>
                        </p:par>
                        <p:par>
                          <p:cTn id="20" fill="hold">
                            <p:stCondLst>
                              <p:cond delay="2200"/>
                            </p:stCondLst>
                            <p:childTnLst>
                              <p:par>
                                <p:cTn id="21" presetID="10" presetClass="entr" presetSubtype="0" fill="hold"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par>
                          <p:cTn id="24" fill="hold">
                            <p:stCondLst>
                              <p:cond delay="2700"/>
                            </p:stCondLst>
                            <p:childTnLst>
                              <p:par>
                                <p:cTn id="25" presetID="2" presetClass="entr" presetSubtype="2" decel="100000"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fill="hold"/>
                                        <p:tgtEl>
                                          <p:spTgt spid="22"/>
                                        </p:tgtEl>
                                        <p:attrNameLst>
                                          <p:attrName>ppt_x</p:attrName>
                                        </p:attrNameLst>
                                      </p:cBhvr>
                                      <p:tavLst>
                                        <p:tav tm="0">
                                          <p:val>
                                            <p:strVal val="1+#ppt_w/2"/>
                                          </p:val>
                                        </p:tav>
                                        <p:tav tm="100000">
                                          <p:val>
                                            <p:strVal val="#ppt_x"/>
                                          </p:val>
                                        </p:tav>
                                      </p:tavLst>
                                    </p:anim>
                                    <p:anim calcmode="lin" valueType="num">
                                      <p:cBhvr additive="base">
                                        <p:cTn id="28" dur="500" fill="hold"/>
                                        <p:tgtEl>
                                          <p:spTgt spid="22"/>
                                        </p:tgtEl>
                                        <p:attrNameLst>
                                          <p:attrName>ppt_y</p:attrName>
                                        </p:attrNameLst>
                                      </p:cBhvr>
                                      <p:tavLst>
                                        <p:tav tm="0">
                                          <p:val>
                                            <p:strVal val="#ppt_y"/>
                                          </p:val>
                                        </p:tav>
                                        <p:tav tm="100000">
                                          <p:val>
                                            <p:strVal val="#ppt_y"/>
                                          </p:val>
                                        </p:tav>
                                      </p:tavLst>
                                    </p:anim>
                                  </p:childTnLst>
                                </p:cTn>
                              </p:par>
                            </p:childTnLst>
                          </p:cTn>
                        </p:par>
                        <p:par>
                          <p:cTn id="29" fill="hold">
                            <p:stCondLst>
                              <p:cond delay="3200"/>
                            </p:stCondLst>
                            <p:childTnLst>
                              <p:par>
                                <p:cTn id="30" presetID="10"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500"/>
                                        <p:tgtEl>
                                          <p:spTgt spid="23"/>
                                        </p:tgtEl>
                                      </p:cBhvr>
                                    </p:animEffect>
                                  </p:childTnLst>
                                </p:cTn>
                              </p:par>
                            </p:childTnLst>
                          </p:cTn>
                        </p:par>
                        <p:par>
                          <p:cTn id="33" fill="hold">
                            <p:stCondLst>
                              <p:cond delay="3700"/>
                            </p:stCondLst>
                            <p:childTnLst>
                              <p:par>
                                <p:cTn id="34" presetID="2" presetClass="entr" presetSubtype="2" decel="10000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1+#ppt_w/2"/>
                                          </p:val>
                                        </p:tav>
                                        <p:tav tm="100000">
                                          <p:val>
                                            <p:strVal val="#ppt_x"/>
                                          </p:val>
                                        </p:tav>
                                      </p:tavLst>
                                    </p:anim>
                                    <p:anim calcmode="lin" valueType="num">
                                      <p:cBhvr additive="base">
                                        <p:cTn id="37" dur="500" fill="hold"/>
                                        <p:tgtEl>
                                          <p:spTgt spid="26"/>
                                        </p:tgtEl>
                                        <p:attrNameLst>
                                          <p:attrName>ppt_y</p:attrName>
                                        </p:attrNameLst>
                                      </p:cBhvr>
                                      <p:tavLst>
                                        <p:tav tm="0">
                                          <p:val>
                                            <p:strVal val="#ppt_y"/>
                                          </p:val>
                                        </p:tav>
                                        <p:tav tm="100000">
                                          <p:val>
                                            <p:strVal val="#ppt_y"/>
                                          </p:val>
                                        </p:tav>
                                      </p:tavLst>
                                    </p:anim>
                                  </p:childTnLst>
                                </p:cTn>
                              </p:par>
                            </p:childTnLst>
                          </p:cTn>
                        </p:par>
                        <p:par>
                          <p:cTn id="38" fill="hold">
                            <p:stCondLst>
                              <p:cond delay="4200"/>
                            </p:stCondLst>
                            <p:childTnLst>
                              <p:par>
                                <p:cTn id="39" presetID="10" presetClass="entr" presetSubtype="0" fill="hold"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500"/>
                                        <p:tgtEl>
                                          <p:spTgt spid="27"/>
                                        </p:tgtEl>
                                      </p:cBhvr>
                                    </p:animEffect>
                                  </p:childTnLst>
                                </p:cTn>
                              </p:par>
                            </p:childTnLst>
                          </p:cTn>
                        </p:par>
                        <p:par>
                          <p:cTn id="42" fill="hold">
                            <p:stCondLst>
                              <p:cond delay="4700"/>
                            </p:stCondLst>
                            <p:childTnLst>
                              <p:par>
                                <p:cTn id="43" presetID="2" presetClass="entr" presetSubtype="2" decel="100000"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additive="base">
                                        <p:cTn id="45" dur="500" fill="hold"/>
                                        <p:tgtEl>
                                          <p:spTgt spid="30"/>
                                        </p:tgtEl>
                                        <p:attrNameLst>
                                          <p:attrName>ppt_x</p:attrName>
                                        </p:attrNameLst>
                                      </p:cBhvr>
                                      <p:tavLst>
                                        <p:tav tm="0">
                                          <p:val>
                                            <p:strVal val="1+#ppt_w/2"/>
                                          </p:val>
                                        </p:tav>
                                        <p:tav tm="100000">
                                          <p:val>
                                            <p:strVal val="#ppt_x"/>
                                          </p:val>
                                        </p:tav>
                                      </p:tavLst>
                                    </p:anim>
                                    <p:anim calcmode="lin" valueType="num">
                                      <p:cBhvr additive="base">
                                        <p:cTn id="46" dur="500" fill="hold"/>
                                        <p:tgtEl>
                                          <p:spTgt spid="30"/>
                                        </p:tgtEl>
                                        <p:attrNameLst>
                                          <p:attrName>ppt_y</p:attrName>
                                        </p:attrNameLst>
                                      </p:cBhvr>
                                      <p:tavLst>
                                        <p:tav tm="0">
                                          <p:val>
                                            <p:strVal val="#ppt_y"/>
                                          </p:val>
                                        </p:tav>
                                        <p:tav tm="100000">
                                          <p:val>
                                            <p:strVal val="#ppt_y"/>
                                          </p:val>
                                        </p:tav>
                                      </p:tavLst>
                                    </p:anim>
                                  </p:childTnLst>
                                </p:cTn>
                              </p:par>
                            </p:childTnLst>
                          </p:cTn>
                        </p:par>
                        <p:par>
                          <p:cTn id="47" fill="hold">
                            <p:stCondLst>
                              <p:cond delay="5200"/>
                            </p:stCondLst>
                            <p:childTnLst>
                              <p:par>
                                <p:cTn id="48" presetID="2" presetClass="entr" presetSubtype="8"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fill="hold"/>
                                        <p:tgtEl>
                                          <p:spTgt spid="8"/>
                                        </p:tgtEl>
                                        <p:attrNameLst>
                                          <p:attrName>ppt_x</p:attrName>
                                        </p:attrNameLst>
                                      </p:cBhvr>
                                      <p:tavLst>
                                        <p:tav tm="0">
                                          <p:val>
                                            <p:strVal val="0-#ppt_w/2"/>
                                          </p:val>
                                        </p:tav>
                                        <p:tav tm="100000">
                                          <p:val>
                                            <p:strVal val="#ppt_x"/>
                                          </p:val>
                                        </p:tav>
                                      </p:tavLst>
                                    </p:anim>
                                    <p:anim calcmode="lin" valueType="num">
                                      <p:cBhvr additive="base">
                                        <p:cTn id="51" dur="500" fill="hold"/>
                                        <p:tgtEl>
                                          <p:spTgt spid="8"/>
                                        </p:tgtEl>
                                        <p:attrNameLst>
                                          <p:attrName>ppt_y</p:attrName>
                                        </p:attrNameLst>
                                      </p:cBhvr>
                                      <p:tavLst>
                                        <p:tav tm="0">
                                          <p:val>
                                            <p:strVal val="#ppt_y"/>
                                          </p:val>
                                        </p:tav>
                                        <p:tav tm="100000">
                                          <p:val>
                                            <p:strVal val="#ppt_y"/>
                                          </p:val>
                                        </p:tav>
                                      </p:tavLst>
                                    </p:anim>
                                  </p:childTnLst>
                                </p:cTn>
                              </p:par>
                              <p:par>
                                <p:cTn id="52" presetID="2" presetClass="entr" presetSubtype="8" fill="hold" nodeType="withEffect">
                                  <p:stCondLst>
                                    <p:cond delay="0"/>
                                  </p:stCondLst>
                                  <p:childTnLst>
                                    <p:set>
                                      <p:cBhvr>
                                        <p:cTn id="53" dur="1" fill="hold">
                                          <p:stCondLst>
                                            <p:cond delay="0"/>
                                          </p:stCondLst>
                                        </p:cTn>
                                        <p:tgtEl>
                                          <p:spTgt spid="9"/>
                                        </p:tgtEl>
                                        <p:attrNameLst>
                                          <p:attrName>style.visibility</p:attrName>
                                        </p:attrNameLst>
                                      </p:cBhvr>
                                      <p:to>
                                        <p:strVal val="visible"/>
                                      </p:to>
                                    </p:set>
                                    <p:anim calcmode="lin" valueType="num">
                                      <p:cBhvr additive="base">
                                        <p:cTn id="54" dur="500" fill="hold"/>
                                        <p:tgtEl>
                                          <p:spTgt spid="9"/>
                                        </p:tgtEl>
                                        <p:attrNameLst>
                                          <p:attrName>ppt_x</p:attrName>
                                        </p:attrNameLst>
                                      </p:cBhvr>
                                      <p:tavLst>
                                        <p:tav tm="0">
                                          <p:val>
                                            <p:strVal val="0-#ppt_w/2"/>
                                          </p:val>
                                        </p:tav>
                                        <p:tav tm="100000">
                                          <p:val>
                                            <p:strVal val="#ppt_x"/>
                                          </p:val>
                                        </p:tav>
                                      </p:tavLst>
                                    </p:anim>
                                    <p:anim calcmode="lin" valueType="num">
                                      <p:cBhvr additive="base">
                                        <p:cTn id="55" dur="500" fill="hold"/>
                                        <p:tgtEl>
                                          <p:spTgt spid="9"/>
                                        </p:tgtEl>
                                        <p:attrNameLst>
                                          <p:attrName>ppt_y</p:attrName>
                                        </p:attrNameLst>
                                      </p:cBhvr>
                                      <p:tavLst>
                                        <p:tav tm="0">
                                          <p:val>
                                            <p:strVal val="#ppt_y"/>
                                          </p:val>
                                        </p:tav>
                                        <p:tav tm="100000">
                                          <p:val>
                                            <p:strVal val="#ppt_y"/>
                                          </p:val>
                                        </p:tav>
                                      </p:tavLst>
                                    </p:anim>
                                  </p:childTnLst>
                                </p:cTn>
                              </p:par>
                              <p:par>
                                <p:cTn id="56" presetID="2" presetClass="entr" presetSubtype="8" fill="hold" nodeType="withEffect">
                                  <p:stCondLst>
                                    <p:cond delay="0"/>
                                  </p:stCondLst>
                                  <p:childTnLst>
                                    <p:set>
                                      <p:cBhvr>
                                        <p:cTn id="57" dur="1" fill="hold">
                                          <p:stCondLst>
                                            <p:cond delay="0"/>
                                          </p:stCondLst>
                                        </p:cTn>
                                        <p:tgtEl>
                                          <p:spTgt spid="10"/>
                                        </p:tgtEl>
                                        <p:attrNameLst>
                                          <p:attrName>style.visibility</p:attrName>
                                        </p:attrNameLst>
                                      </p:cBhvr>
                                      <p:to>
                                        <p:strVal val="visible"/>
                                      </p:to>
                                    </p:set>
                                    <p:anim calcmode="lin" valueType="num">
                                      <p:cBhvr additive="base">
                                        <p:cTn id="58" dur="500" fill="hold"/>
                                        <p:tgtEl>
                                          <p:spTgt spid="10"/>
                                        </p:tgtEl>
                                        <p:attrNameLst>
                                          <p:attrName>ppt_x</p:attrName>
                                        </p:attrNameLst>
                                      </p:cBhvr>
                                      <p:tavLst>
                                        <p:tav tm="0">
                                          <p:val>
                                            <p:strVal val="0-#ppt_w/2"/>
                                          </p:val>
                                        </p:tav>
                                        <p:tav tm="100000">
                                          <p:val>
                                            <p:strVal val="#ppt_x"/>
                                          </p:val>
                                        </p:tav>
                                      </p:tavLst>
                                    </p:anim>
                                    <p:anim calcmode="lin" valueType="num">
                                      <p:cBhvr additive="base">
                                        <p:cTn id="59" dur="500" fill="hold"/>
                                        <p:tgtEl>
                                          <p:spTgt spid="10"/>
                                        </p:tgtEl>
                                        <p:attrNameLst>
                                          <p:attrName>ppt_y</p:attrName>
                                        </p:attrNameLst>
                                      </p:cBhvr>
                                      <p:tavLst>
                                        <p:tav tm="0">
                                          <p:val>
                                            <p:strVal val="#ppt_y"/>
                                          </p:val>
                                        </p:tav>
                                        <p:tav tm="100000">
                                          <p:val>
                                            <p:strVal val="#ppt_y"/>
                                          </p:val>
                                        </p:tav>
                                      </p:tavLst>
                                    </p:anim>
                                  </p:childTnLst>
                                </p:cTn>
                              </p:par>
                            </p:childTnLst>
                          </p:cTn>
                        </p:par>
                        <p:par>
                          <p:cTn id="60" fill="hold">
                            <p:stCondLst>
                              <p:cond delay="5700"/>
                            </p:stCondLst>
                            <p:childTnLst>
                              <p:par>
                                <p:cTn id="61" presetID="2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wipe(down)">
                                      <p:cBhvr>
                                        <p:cTn id="63"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22" grpId="0"/>
      <p:bldP spid="26" grpId="0"/>
      <p:bldP spid="30" grpId="0"/>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7" name="组合 116"/>
          <p:cNvGrpSpPr/>
          <p:nvPr/>
        </p:nvGrpSpPr>
        <p:grpSpPr>
          <a:xfrm>
            <a:off x="1626324" y="2597123"/>
            <a:ext cx="9289083" cy="2399710"/>
            <a:chOff x="1260022" y="2163164"/>
            <a:chExt cx="6960165" cy="1748634"/>
          </a:xfrm>
          <a:noFill/>
          <a:effectLst>
            <a:outerShdw blurRad="76200" dist="38100" dir="5400000" algn="t" rotWithShape="0">
              <a:prstClr val="black">
                <a:alpha val="28000"/>
              </a:prstClr>
            </a:outerShdw>
          </a:effectLst>
        </p:grpSpPr>
        <p:sp>
          <p:nvSpPr>
            <p:cNvPr id="118" name="Arc 54"/>
            <p:cNvSpPr/>
            <p:nvPr/>
          </p:nvSpPr>
          <p:spPr bwMode="auto">
            <a:xfrm>
              <a:off x="4740104" y="2171757"/>
              <a:ext cx="1740042" cy="1740041"/>
            </a:xfrm>
            <a:prstGeom prst="arc">
              <a:avLst>
                <a:gd name="adj1" fmla="val 21449734"/>
                <a:gd name="adj2" fmla="val 10900343"/>
              </a:avLst>
            </a:prstGeom>
            <a:grpFill/>
            <a:ln w="76200">
              <a:solidFill>
                <a:schemeClr val="bg1"/>
              </a:solidFill>
            </a:ln>
            <a:effectLst>
              <a:outerShdw blurRad="419100" dist="419100" dir="3600000" algn="tl" rotWithShape="0">
                <a:schemeClr val="accent2">
                  <a:lumMod val="50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Aft>
                  <a:spcPct val="0"/>
                </a:spcAft>
                <a:buClr>
                  <a:schemeClr val="folHlink"/>
                </a:buClr>
                <a:buFont typeface="Wingdings" panose="05000000000000000000" pitchFamily="2" charset="2"/>
                <a:buNone/>
              </a:pPr>
              <a:endParaRPr lang="en-US" sz="2400" b="1">
                <a:solidFill>
                  <a:schemeClr val="accent1"/>
                </a:solidFill>
                <a:latin typeface="+mn-ea"/>
                <a:cs typeface="+mn-ea"/>
                <a:sym typeface="+mn-lt"/>
              </a:endParaRPr>
            </a:p>
          </p:txBody>
        </p:sp>
        <p:sp>
          <p:nvSpPr>
            <p:cNvPr id="119" name="Arc 42"/>
            <p:cNvSpPr/>
            <p:nvPr/>
          </p:nvSpPr>
          <p:spPr bwMode="auto">
            <a:xfrm>
              <a:off x="1260022" y="2171757"/>
              <a:ext cx="1740042" cy="1740041"/>
            </a:xfrm>
            <a:prstGeom prst="arc">
              <a:avLst>
                <a:gd name="adj1" fmla="val 21449734"/>
                <a:gd name="adj2" fmla="val 10900343"/>
              </a:avLst>
            </a:prstGeom>
            <a:grpFill/>
            <a:ln w="76200">
              <a:solidFill>
                <a:schemeClr val="bg1"/>
              </a:solidFill>
            </a:ln>
            <a:effectLst>
              <a:outerShdw blurRad="419100" dist="419100" dir="3600000" algn="tl" rotWithShape="0">
                <a:schemeClr val="accent2">
                  <a:lumMod val="50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Aft>
                  <a:spcPct val="0"/>
                </a:spcAft>
                <a:buClr>
                  <a:schemeClr val="folHlink"/>
                </a:buClr>
                <a:buFont typeface="Wingdings" panose="05000000000000000000" pitchFamily="2" charset="2"/>
                <a:buNone/>
              </a:pPr>
              <a:endParaRPr lang="en-US" sz="2400" b="1">
                <a:solidFill>
                  <a:schemeClr val="accent1"/>
                </a:solidFill>
                <a:latin typeface="+mn-ea"/>
                <a:cs typeface="+mn-ea"/>
                <a:sym typeface="+mn-lt"/>
              </a:endParaRPr>
            </a:p>
          </p:txBody>
        </p:sp>
        <p:sp>
          <p:nvSpPr>
            <p:cNvPr id="120" name="Arc 40"/>
            <p:cNvSpPr/>
            <p:nvPr/>
          </p:nvSpPr>
          <p:spPr bwMode="auto">
            <a:xfrm rot="10800000">
              <a:off x="3000064" y="2163164"/>
              <a:ext cx="1740041" cy="1740041"/>
            </a:xfrm>
            <a:prstGeom prst="arc">
              <a:avLst>
                <a:gd name="adj1" fmla="val 21449734"/>
                <a:gd name="adj2" fmla="val 10900343"/>
              </a:avLst>
            </a:prstGeom>
            <a:grpFill/>
            <a:ln w="76200">
              <a:solidFill>
                <a:schemeClr val="bg1"/>
              </a:solidFill>
            </a:ln>
            <a:effectLst>
              <a:outerShdw blurRad="419100" dist="419100" dir="3600000" algn="tl" rotWithShape="0">
                <a:schemeClr val="accent2">
                  <a:lumMod val="50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Aft>
                  <a:spcPct val="0"/>
                </a:spcAft>
                <a:buClr>
                  <a:schemeClr val="folHlink"/>
                </a:buClr>
                <a:buFont typeface="Wingdings" panose="05000000000000000000" pitchFamily="2" charset="2"/>
                <a:buNone/>
              </a:pPr>
              <a:endParaRPr lang="en-US" sz="2400" b="1">
                <a:solidFill>
                  <a:schemeClr val="accent1"/>
                </a:solidFill>
                <a:latin typeface="+mn-ea"/>
                <a:cs typeface="+mn-ea"/>
                <a:sym typeface="+mn-lt"/>
              </a:endParaRPr>
            </a:p>
          </p:txBody>
        </p:sp>
        <p:sp>
          <p:nvSpPr>
            <p:cNvPr id="121" name="Arc 52"/>
            <p:cNvSpPr/>
            <p:nvPr/>
          </p:nvSpPr>
          <p:spPr bwMode="auto">
            <a:xfrm rot="10800000">
              <a:off x="6480146" y="2163164"/>
              <a:ext cx="1740041" cy="1740041"/>
            </a:xfrm>
            <a:prstGeom prst="arc">
              <a:avLst>
                <a:gd name="adj1" fmla="val 21449734"/>
                <a:gd name="adj2" fmla="val 10900343"/>
              </a:avLst>
            </a:prstGeom>
            <a:grpFill/>
            <a:ln w="76200">
              <a:solidFill>
                <a:schemeClr val="bg1"/>
              </a:solidFill>
            </a:ln>
            <a:effectLst>
              <a:outerShdw blurRad="419100" dist="419100" dir="3600000" algn="tl" rotWithShape="0">
                <a:schemeClr val="accent2">
                  <a:lumMod val="50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Aft>
                  <a:spcPct val="0"/>
                </a:spcAft>
                <a:buClr>
                  <a:schemeClr val="folHlink"/>
                </a:buClr>
                <a:buFont typeface="Wingdings" panose="05000000000000000000" pitchFamily="2" charset="2"/>
                <a:buNone/>
              </a:pPr>
              <a:endParaRPr lang="en-US" sz="2400" b="1">
                <a:solidFill>
                  <a:schemeClr val="accent1"/>
                </a:solidFill>
                <a:latin typeface="+mn-ea"/>
                <a:cs typeface="+mn-ea"/>
                <a:sym typeface="+mn-lt"/>
              </a:endParaRPr>
            </a:p>
          </p:txBody>
        </p:sp>
      </p:grpSp>
      <p:grpSp>
        <p:nvGrpSpPr>
          <p:cNvPr id="122" name="组合 121"/>
          <p:cNvGrpSpPr/>
          <p:nvPr/>
        </p:nvGrpSpPr>
        <p:grpSpPr>
          <a:xfrm>
            <a:off x="1673369" y="1495374"/>
            <a:ext cx="2228177" cy="1262061"/>
            <a:chOff x="6084168" y="1274556"/>
            <a:chExt cx="1669538" cy="919647"/>
          </a:xfrm>
        </p:grpSpPr>
        <p:sp>
          <p:nvSpPr>
            <p:cNvPr id="123" name="TextBox 7"/>
            <p:cNvSpPr txBox="1"/>
            <p:nvPr/>
          </p:nvSpPr>
          <p:spPr>
            <a:xfrm>
              <a:off x="6084168" y="1514664"/>
              <a:ext cx="1669538" cy="679539"/>
            </a:xfrm>
            <a:prstGeom prst="rect">
              <a:avLst/>
            </a:prstGeom>
            <a:noFill/>
          </p:spPr>
          <p:txBody>
            <a:bodyPr wrap="square" lIns="91431" tIns="45715" rIns="91431" bIns="45715" rtlCol="0">
              <a:spAutoFit/>
            </a:bodyPr>
            <a:lstStyle/>
            <a:p>
              <a:pPr>
                <a:lnSpc>
                  <a:spcPct val="130000"/>
                </a:lnSpc>
              </a:pPr>
              <a:r>
                <a:rPr lang="zh-CN" altLang="en-US" sz="1400" dirty="0">
                  <a:solidFill>
                    <a:schemeClr val="bg1"/>
                  </a:solidFill>
                  <a:latin typeface="+mn-lt"/>
                  <a:cs typeface="+mn-ea"/>
                  <a:sym typeface="+mn-lt"/>
                </a:rPr>
                <a:t>您的内容打在这里，或者通过您的内容打在这里，或者您的内容打在这里，</a:t>
              </a:r>
            </a:p>
          </p:txBody>
        </p:sp>
        <p:sp>
          <p:nvSpPr>
            <p:cNvPr id="124" name="TextBox 8"/>
            <p:cNvSpPr txBox="1"/>
            <p:nvPr/>
          </p:nvSpPr>
          <p:spPr>
            <a:xfrm>
              <a:off x="6532344" y="1274556"/>
              <a:ext cx="1008112" cy="336409"/>
            </a:xfrm>
            <a:prstGeom prst="rect">
              <a:avLst/>
            </a:prstGeom>
            <a:noFill/>
          </p:spPr>
          <p:txBody>
            <a:bodyPr wrap="square" lIns="91431" tIns="0" rIns="91431" bIns="0" rtlCol="0" anchor="t">
              <a:spAutoFit/>
            </a:bodyPr>
            <a:lstStyle/>
            <a:p>
              <a:pPr>
                <a:lnSpc>
                  <a:spcPct val="150000"/>
                </a:lnSpc>
              </a:pPr>
              <a:endParaRPr lang="zh-CN" altLang="en-US" sz="2000" dirty="0">
                <a:solidFill>
                  <a:schemeClr val="bg1"/>
                </a:solidFill>
                <a:latin typeface="+mn-lt"/>
                <a:cs typeface="+mn-ea"/>
                <a:sym typeface="+mn-lt"/>
              </a:endParaRPr>
            </a:p>
          </p:txBody>
        </p:sp>
      </p:grpSp>
      <p:grpSp>
        <p:nvGrpSpPr>
          <p:cNvPr id="125" name="组合 124"/>
          <p:cNvGrpSpPr/>
          <p:nvPr/>
        </p:nvGrpSpPr>
        <p:grpSpPr>
          <a:xfrm>
            <a:off x="4023567" y="4978151"/>
            <a:ext cx="2228177" cy="1262061"/>
            <a:chOff x="6084168" y="1274556"/>
            <a:chExt cx="1669538" cy="919647"/>
          </a:xfrm>
        </p:grpSpPr>
        <p:sp>
          <p:nvSpPr>
            <p:cNvPr id="126" name="TextBox 10"/>
            <p:cNvSpPr txBox="1"/>
            <p:nvPr/>
          </p:nvSpPr>
          <p:spPr>
            <a:xfrm>
              <a:off x="6084168" y="1514664"/>
              <a:ext cx="1669538" cy="679539"/>
            </a:xfrm>
            <a:prstGeom prst="rect">
              <a:avLst/>
            </a:prstGeom>
            <a:noFill/>
          </p:spPr>
          <p:txBody>
            <a:bodyPr wrap="square" lIns="91431" tIns="45715" rIns="91431" bIns="45715" rtlCol="0">
              <a:spAutoFit/>
            </a:bodyPr>
            <a:lstStyle/>
            <a:p>
              <a:pPr>
                <a:lnSpc>
                  <a:spcPct val="130000"/>
                </a:lnSpc>
              </a:pPr>
              <a:r>
                <a:rPr lang="zh-CN" altLang="en-US" sz="1400" dirty="0">
                  <a:solidFill>
                    <a:schemeClr val="bg1"/>
                  </a:solidFill>
                  <a:latin typeface="+mn-lt"/>
                  <a:cs typeface="+mn-ea"/>
                  <a:sym typeface="+mn-lt"/>
                </a:rPr>
                <a:t>您的内容打在这里，或者通过您的内容打在这里，或者您的内容打在这里，</a:t>
              </a:r>
            </a:p>
          </p:txBody>
        </p:sp>
        <p:sp>
          <p:nvSpPr>
            <p:cNvPr id="127" name="TextBox 11"/>
            <p:cNvSpPr txBox="1"/>
            <p:nvPr/>
          </p:nvSpPr>
          <p:spPr>
            <a:xfrm>
              <a:off x="6532344" y="1274556"/>
              <a:ext cx="1008112" cy="336409"/>
            </a:xfrm>
            <a:prstGeom prst="rect">
              <a:avLst/>
            </a:prstGeom>
            <a:noFill/>
          </p:spPr>
          <p:txBody>
            <a:bodyPr wrap="square" lIns="91431" tIns="0" rIns="91431" bIns="0" rtlCol="0" anchor="t">
              <a:spAutoFit/>
            </a:bodyPr>
            <a:lstStyle/>
            <a:p>
              <a:pPr>
                <a:lnSpc>
                  <a:spcPct val="150000"/>
                </a:lnSpc>
              </a:pPr>
              <a:endParaRPr lang="zh-CN" altLang="en-US" sz="2000" dirty="0">
                <a:solidFill>
                  <a:schemeClr val="bg1"/>
                </a:solidFill>
                <a:latin typeface="+mn-lt"/>
                <a:cs typeface="+mn-ea"/>
                <a:sym typeface="+mn-lt"/>
              </a:endParaRPr>
            </a:p>
          </p:txBody>
        </p:sp>
      </p:grpSp>
      <p:grpSp>
        <p:nvGrpSpPr>
          <p:cNvPr id="128" name="组合 127"/>
          <p:cNvGrpSpPr/>
          <p:nvPr/>
        </p:nvGrpSpPr>
        <p:grpSpPr>
          <a:xfrm>
            <a:off x="6251744" y="1397658"/>
            <a:ext cx="2228177" cy="1262061"/>
            <a:chOff x="6084168" y="1274556"/>
            <a:chExt cx="1669538" cy="919647"/>
          </a:xfrm>
        </p:grpSpPr>
        <p:sp>
          <p:nvSpPr>
            <p:cNvPr id="129" name="TextBox 13"/>
            <p:cNvSpPr txBox="1"/>
            <p:nvPr/>
          </p:nvSpPr>
          <p:spPr>
            <a:xfrm>
              <a:off x="6084168" y="1514664"/>
              <a:ext cx="1669538" cy="679539"/>
            </a:xfrm>
            <a:prstGeom prst="rect">
              <a:avLst/>
            </a:prstGeom>
            <a:noFill/>
          </p:spPr>
          <p:txBody>
            <a:bodyPr wrap="square" lIns="91431" tIns="45715" rIns="91431" bIns="45715" rtlCol="0">
              <a:spAutoFit/>
            </a:bodyPr>
            <a:lstStyle/>
            <a:p>
              <a:pPr>
                <a:lnSpc>
                  <a:spcPct val="130000"/>
                </a:lnSpc>
              </a:pPr>
              <a:r>
                <a:rPr lang="zh-CN" altLang="en-US" sz="1400" dirty="0">
                  <a:solidFill>
                    <a:schemeClr val="bg1"/>
                  </a:solidFill>
                  <a:latin typeface="+mn-lt"/>
                  <a:cs typeface="+mn-ea"/>
                  <a:sym typeface="+mn-lt"/>
                </a:rPr>
                <a:t>您的内容打在这里，或者通过您的内容打在这里，或者您的内容打在这里，</a:t>
              </a:r>
            </a:p>
          </p:txBody>
        </p:sp>
        <p:sp>
          <p:nvSpPr>
            <p:cNvPr id="130" name="TextBox 14"/>
            <p:cNvSpPr txBox="1"/>
            <p:nvPr/>
          </p:nvSpPr>
          <p:spPr>
            <a:xfrm>
              <a:off x="6532344" y="1274556"/>
              <a:ext cx="1008112" cy="336409"/>
            </a:xfrm>
            <a:prstGeom prst="rect">
              <a:avLst/>
            </a:prstGeom>
            <a:noFill/>
          </p:spPr>
          <p:txBody>
            <a:bodyPr wrap="square" lIns="91431" tIns="0" rIns="91431" bIns="0" rtlCol="0" anchor="t">
              <a:spAutoFit/>
            </a:bodyPr>
            <a:lstStyle/>
            <a:p>
              <a:pPr>
                <a:lnSpc>
                  <a:spcPct val="150000"/>
                </a:lnSpc>
              </a:pPr>
              <a:endParaRPr lang="zh-CN" altLang="en-US" sz="2000" dirty="0">
                <a:solidFill>
                  <a:schemeClr val="bg1"/>
                </a:solidFill>
                <a:latin typeface="+mn-lt"/>
                <a:cs typeface="+mn-ea"/>
                <a:sym typeface="+mn-lt"/>
              </a:endParaRPr>
            </a:p>
          </p:txBody>
        </p:sp>
      </p:grpSp>
      <p:grpSp>
        <p:nvGrpSpPr>
          <p:cNvPr id="131" name="组合 130"/>
          <p:cNvGrpSpPr/>
          <p:nvPr/>
        </p:nvGrpSpPr>
        <p:grpSpPr>
          <a:xfrm>
            <a:off x="7991292" y="4671537"/>
            <a:ext cx="2228177" cy="1262061"/>
            <a:chOff x="6084168" y="1274556"/>
            <a:chExt cx="1669538" cy="919646"/>
          </a:xfrm>
        </p:grpSpPr>
        <p:sp>
          <p:nvSpPr>
            <p:cNvPr id="132" name="TextBox 16"/>
            <p:cNvSpPr txBox="1"/>
            <p:nvPr/>
          </p:nvSpPr>
          <p:spPr>
            <a:xfrm>
              <a:off x="6084168" y="1514664"/>
              <a:ext cx="1669538" cy="679538"/>
            </a:xfrm>
            <a:prstGeom prst="rect">
              <a:avLst/>
            </a:prstGeom>
            <a:noFill/>
          </p:spPr>
          <p:txBody>
            <a:bodyPr wrap="square" lIns="91431" tIns="45715" rIns="91431" bIns="45715" rtlCol="0">
              <a:spAutoFit/>
            </a:bodyPr>
            <a:lstStyle/>
            <a:p>
              <a:pPr>
                <a:lnSpc>
                  <a:spcPct val="130000"/>
                </a:lnSpc>
              </a:pPr>
              <a:r>
                <a:rPr lang="zh-CN" altLang="en-US" sz="1400" dirty="0">
                  <a:solidFill>
                    <a:schemeClr val="bg1"/>
                  </a:solidFill>
                  <a:latin typeface="+mn-lt"/>
                  <a:cs typeface="+mn-ea"/>
                  <a:sym typeface="+mn-lt"/>
                </a:rPr>
                <a:t>您的内容打在这里，或者通过您的内容打在这里，或者您的内容打在这里，</a:t>
              </a:r>
            </a:p>
          </p:txBody>
        </p:sp>
        <p:sp>
          <p:nvSpPr>
            <p:cNvPr id="133" name="TextBox 17"/>
            <p:cNvSpPr txBox="1"/>
            <p:nvPr/>
          </p:nvSpPr>
          <p:spPr>
            <a:xfrm>
              <a:off x="6532344" y="1274556"/>
              <a:ext cx="1008112" cy="336409"/>
            </a:xfrm>
            <a:prstGeom prst="rect">
              <a:avLst/>
            </a:prstGeom>
            <a:noFill/>
          </p:spPr>
          <p:txBody>
            <a:bodyPr wrap="square" lIns="91431" tIns="0" rIns="91431" bIns="0" rtlCol="0" anchor="t">
              <a:spAutoFit/>
            </a:bodyPr>
            <a:lstStyle/>
            <a:p>
              <a:pPr>
                <a:lnSpc>
                  <a:spcPct val="150000"/>
                </a:lnSpc>
              </a:pPr>
              <a:endParaRPr lang="zh-CN" altLang="en-US" sz="2000" dirty="0">
                <a:solidFill>
                  <a:schemeClr val="bg1"/>
                </a:solidFill>
                <a:latin typeface="+mn-lt"/>
                <a:cs typeface="+mn-ea"/>
                <a:sym typeface="+mn-lt"/>
              </a:endParaRPr>
            </a:p>
          </p:txBody>
        </p:sp>
      </p:grpSp>
      <p:grpSp>
        <p:nvGrpSpPr>
          <p:cNvPr id="134" name="组合 133"/>
          <p:cNvGrpSpPr/>
          <p:nvPr/>
        </p:nvGrpSpPr>
        <p:grpSpPr>
          <a:xfrm>
            <a:off x="2023809" y="2998279"/>
            <a:ext cx="1610332" cy="1609190"/>
            <a:chOff x="2201071" y="3406041"/>
            <a:chExt cx="1805286" cy="1805938"/>
          </a:xfrm>
        </p:grpSpPr>
        <p:grpSp>
          <p:nvGrpSpPr>
            <p:cNvPr id="135" name="组合 134"/>
            <p:cNvGrpSpPr/>
            <p:nvPr/>
          </p:nvGrpSpPr>
          <p:grpSpPr>
            <a:xfrm>
              <a:off x="2201071" y="3406041"/>
              <a:ext cx="1805286" cy="1805938"/>
              <a:chOff x="4345444" y="2542859"/>
              <a:chExt cx="1810550" cy="1811205"/>
            </a:xfrm>
          </p:grpSpPr>
          <p:grpSp>
            <p:nvGrpSpPr>
              <p:cNvPr id="137" name="组合 136"/>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139" name="同心圆 138"/>
                <p:cNvSpPr/>
                <p:nvPr/>
              </p:nvSpPr>
              <p:spPr>
                <a:xfrm>
                  <a:off x="1463339" y="1072758"/>
                  <a:ext cx="1546058" cy="1546058"/>
                </a:xfrm>
                <a:prstGeom prst="donut">
                  <a:avLst>
                    <a:gd name="adj" fmla="val 4879"/>
                  </a:avLst>
                </a:prstGeom>
                <a:gradFill flip="none" rotWithShape="1">
                  <a:gsLst>
                    <a:gs pos="0">
                      <a:schemeClr val="bg1"/>
                    </a:gs>
                    <a:gs pos="36000">
                      <a:schemeClr val="bg1"/>
                    </a:gs>
                    <a:gs pos="100000">
                      <a:schemeClr val="bg1">
                        <a:lumMod val="85000"/>
                      </a:schemeClr>
                    </a:gs>
                  </a:gsLst>
                  <a:lin ang="13200000" scaled="0"/>
                  <a:tileRect/>
                </a:gradFill>
                <a:ln w="22225">
                  <a:solidFill>
                    <a:schemeClr val="bg1"/>
                  </a:solidFill>
                </a:ln>
                <a:effectLst>
                  <a:outerShdw blurRad="419100" dist="419100" dir="3600000" algn="tl" rotWithShape="0">
                    <a:schemeClr val="accent2">
                      <a:lumMod val="50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Aft>
                      <a:spcPct val="0"/>
                    </a:spcAft>
                    <a:buClr>
                      <a:schemeClr val="folHlink"/>
                    </a:buClr>
                    <a:buFont typeface="Wingdings" panose="05000000000000000000" pitchFamily="2" charset="2"/>
                    <a:buNone/>
                  </a:pPr>
                  <a:endParaRPr lang="zh-CN" altLang="en-US" sz="2400" b="1">
                    <a:solidFill>
                      <a:srgbClr val="87B0C7"/>
                    </a:solidFill>
                    <a:latin typeface="+mn-ea"/>
                    <a:cs typeface="+mn-ea"/>
                    <a:sym typeface="+mn-lt"/>
                  </a:endParaRPr>
                </a:p>
              </p:txBody>
            </p:sp>
            <p:sp>
              <p:nvSpPr>
                <p:cNvPr id="140" name="椭圆 139"/>
                <p:cNvSpPr/>
                <p:nvPr/>
              </p:nvSpPr>
              <p:spPr>
                <a:xfrm>
                  <a:off x="1484232" y="1093651"/>
                  <a:ext cx="1504274" cy="1504273"/>
                </a:xfrm>
                <a:prstGeom prst="ellipse">
                  <a:avLst/>
                </a:prstGeom>
                <a:gradFill flip="none" rotWithShape="1">
                  <a:gsLst>
                    <a:gs pos="0">
                      <a:schemeClr val="bg1"/>
                    </a:gs>
                    <a:gs pos="36000">
                      <a:schemeClr val="bg1"/>
                    </a:gs>
                    <a:gs pos="100000">
                      <a:schemeClr val="bg1">
                        <a:lumMod val="85000"/>
                      </a:schemeClr>
                    </a:gs>
                  </a:gsLst>
                  <a:lin ang="13200000" scaled="0"/>
                  <a:tileRect/>
                </a:gradFill>
                <a:ln w="22225">
                  <a:solidFill>
                    <a:schemeClr val="bg1"/>
                  </a:solidFill>
                </a:ln>
                <a:effectLst>
                  <a:outerShdw blurRad="419100" dist="419100" dir="3600000" algn="tl" rotWithShape="0">
                    <a:schemeClr val="accent2">
                      <a:lumMod val="50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Aft>
                      <a:spcPct val="0"/>
                    </a:spcAft>
                    <a:buClr>
                      <a:schemeClr val="folHlink"/>
                    </a:buClr>
                    <a:buFont typeface="Wingdings" panose="05000000000000000000" pitchFamily="2" charset="2"/>
                    <a:buNone/>
                  </a:pPr>
                  <a:endParaRPr lang="zh-CN" altLang="en-US" sz="2400" b="1">
                    <a:solidFill>
                      <a:srgbClr val="87B0C7"/>
                    </a:solidFill>
                    <a:latin typeface="+mn-ea"/>
                    <a:cs typeface="+mn-ea"/>
                    <a:sym typeface="+mn-lt"/>
                  </a:endParaRPr>
                </a:p>
              </p:txBody>
            </p:sp>
          </p:grpSp>
          <p:sp>
            <p:nvSpPr>
              <p:cNvPr id="138" name="椭圆 137"/>
              <p:cNvSpPr/>
              <p:nvPr/>
            </p:nvSpPr>
            <p:spPr>
              <a:xfrm>
                <a:off x="4565570" y="2763062"/>
                <a:ext cx="1370298" cy="1370793"/>
              </a:xfrm>
              <a:prstGeom prst="ellipse">
                <a:avLst/>
              </a:prstGeom>
              <a:noFill/>
              <a:ln w="22225">
                <a:noFill/>
              </a:ln>
              <a:effectLst>
                <a:outerShdw blurRad="419100" dist="419100" dir="3600000" algn="tl" rotWithShape="0">
                  <a:schemeClr val="accent2">
                    <a:lumMod val="50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Aft>
                    <a:spcPct val="0"/>
                  </a:spcAft>
                  <a:buClr>
                    <a:schemeClr val="folHlink"/>
                  </a:buClr>
                  <a:buFont typeface="Wingdings" panose="05000000000000000000" pitchFamily="2" charset="2"/>
                  <a:buNone/>
                </a:pPr>
                <a:endParaRPr lang="zh-CN" altLang="en-US" sz="2400" b="1">
                  <a:solidFill>
                    <a:srgbClr val="87B0C7"/>
                  </a:solidFill>
                  <a:latin typeface="+mn-ea"/>
                  <a:cs typeface="+mn-ea"/>
                  <a:sym typeface="+mn-lt"/>
                </a:endParaRPr>
              </a:p>
            </p:txBody>
          </p:sp>
        </p:grpSp>
        <p:sp>
          <p:nvSpPr>
            <p:cNvPr id="136" name="TextBox 20"/>
            <p:cNvSpPr txBox="1"/>
            <p:nvPr/>
          </p:nvSpPr>
          <p:spPr>
            <a:xfrm>
              <a:off x="2694008" y="3876616"/>
              <a:ext cx="1023614" cy="932599"/>
            </a:xfrm>
            <a:prstGeom prst="rect">
              <a:avLst/>
            </a:prstGeom>
            <a:noFill/>
            <a:ln w="22225">
              <a:noFill/>
            </a:ln>
            <a:effectLst>
              <a:outerShdw blurRad="419100" dist="419100" dir="3600000" algn="tl" rotWithShape="0">
                <a:schemeClr val="accent2">
                  <a:lumMod val="50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fontAlgn="base">
                <a:spcBef>
                  <a:spcPts val="0"/>
                </a:spcBef>
                <a:spcAft>
                  <a:spcPct val="0"/>
                </a:spcAft>
                <a:buClr>
                  <a:schemeClr val="folHlink"/>
                </a:buClr>
                <a:buFont typeface="Wingdings" panose="05000000000000000000" pitchFamily="2" charset="2"/>
                <a:buNone/>
                <a:defRPr sz="2400" b="1">
                  <a:solidFill>
                    <a:schemeClr val="accent1"/>
                  </a:solidFill>
                  <a:latin typeface="+mn-ea"/>
                  <a:cs typeface="+mn-ea"/>
                </a:defRPr>
              </a:lvl1pPr>
              <a:lvl2pPr marL="342900" algn="ctr" fontAlgn="base">
                <a:spcBef>
                  <a:spcPct val="20000"/>
                </a:spcBef>
                <a:spcAft>
                  <a:spcPct val="0"/>
                </a:spcAft>
                <a:buClr>
                  <a:schemeClr val="folHlink"/>
                </a:buClr>
                <a:buFont typeface="Wingdings" panose="05000000000000000000" pitchFamily="2" charset="2"/>
                <a:buChar char="§"/>
                <a:defRPr sz="2850" b="1">
                  <a:solidFill>
                    <a:schemeClr val="lt1"/>
                  </a:solidFill>
                </a:defRPr>
              </a:lvl2pPr>
              <a:lvl3pPr marL="685800" algn="ctr" fontAlgn="base">
                <a:spcBef>
                  <a:spcPct val="20000"/>
                </a:spcBef>
                <a:spcAft>
                  <a:spcPct val="0"/>
                </a:spcAft>
                <a:buClr>
                  <a:schemeClr val="folHlink"/>
                </a:buClr>
                <a:buFont typeface="Wingdings" panose="05000000000000000000" pitchFamily="2" charset="2"/>
                <a:buChar char="§"/>
                <a:defRPr sz="2850" b="1">
                  <a:solidFill>
                    <a:schemeClr val="lt1"/>
                  </a:solidFill>
                </a:defRPr>
              </a:lvl3pPr>
              <a:lvl4pPr marL="1028700" algn="ctr" fontAlgn="base">
                <a:spcBef>
                  <a:spcPct val="20000"/>
                </a:spcBef>
                <a:spcAft>
                  <a:spcPct val="0"/>
                </a:spcAft>
                <a:buClr>
                  <a:schemeClr val="folHlink"/>
                </a:buClr>
                <a:buFont typeface="Wingdings" panose="05000000000000000000" pitchFamily="2" charset="2"/>
                <a:buChar char="§"/>
                <a:defRPr sz="2850" b="1">
                  <a:solidFill>
                    <a:schemeClr val="lt1"/>
                  </a:solidFill>
                </a:defRPr>
              </a:lvl4pPr>
              <a:lvl5pPr marL="1371600" algn="ctr" fontAlgn="base">
                <a:spcBef>
                  <a:spcPct val="20000"/>
                </a:spcBef>
                <a:spcAft>
                  <a:spcPct val="0"/>
                </a:spcAft>
                <a:buClr>
                  <a:schemeClr val="folHlink"/>
                </a:buClr>
                <a:buFont typeface="Wingdings" panose="05000000000000000000" pitchFamily="2" charset="2"/>
                <a:buChar char="§"/>
                <a:defRPr sz="2850" b="1">
                  <a:solidFill>
                    <a:schemeClr val="lt1"/>
                  </a:solidFill>
                </a:defRPr>
              </a:lvl5pPr>
              <a:lvl6pPr marL="1714500" defTabSz="685800">
                <a:defRPr sz="2850" b="1">
                  <a:solidFill>
                    <a:schemeClr val="lt1"/>
                  </a:solidFill>
                </a:defRPr>
              </a:lvl6pPr>
              <a:lvl7pPr marL="2057400" defTabSz="685800">
                <a:defRPr sz="2850" b="1">
                  <a:solidFill>
                    <a:schemeClr val="lt1"/>
                  </a:solidFill>
                </a:defRPr>
              </a:lvl7pPr>
              <a:lvl8pPr marL="2400300" defTabSz="685800">
                <a:defRPr sz="2850" b="1">
                  <a:solidFill>
                    <a:schemeClr val="lt1"/>
                  </a:solidFill>
                </a:defRPr>
              </a:lvl8pPr>
              <a:lvl9pPr marL="2743200" defTabSz="685800">
                <a:defRPr sz="2850" b="1">
                  <a:solidFill>
                    <a:schemeClr val="lt1"/>
                  </a:solidFill>
                </a:defRPr>
              </a:lvl9pPr>
            </a:lstStyle>
            <a:p>
              <a:r>
                <a:rPr lang="zh-CN" altLang="en-US" dirty="0">
                  <a:solidFill>
                    <a:srgbClr val="87B0C7"/>
                  </a:solidFill>
                  <a:sym typeface="+mn-lt"/>
                </a:rPr>
                <a:t>添加</a:t>
              </a:r>
              <a:endParaRPr lang="en-US" altLang="zh-CN" dirty="0">
                <a:solidFill>
                  <a:srgbClr val="87B0C7"/>
                </a:solidFill>
                <a:sym typeface="+mn-lt"/>
              </a:endParaRPr>
            </a:p>
            <a:p>
              <a:r>
                <a:rPr lang="zh-CN" altLang="en-US" dirty="0">
                  <a:solidFill>
                    <a:srgbClr val="87B0C7"/>
                  </a:solidFill>
                  <a:sym typeface="+mn-lt"/>
                </a:rPr>
                <a:t>内容</a:t>
              </a:r>
            </a:p>
          </p:txBody>
        </p:sp>
      </p:grpSp>
      <p:grpSp>
        <p:nvGrpSpPr>
          <p:cNvPr id="141" name="组合 140"/>
          <p:cNvGrpSpPr/>
          <p:nvPr/>
        </p:nvGrpSpPr>
        <p:grpSpPr>
          <a:xfrm>
            <a:off x="6645477" y="2998279"/>
            <a:ext cx="1610332" cy="1609190"/>
            <a:chOff x="7382260" y="3406041"/>
            <a:chExt cx="1805286" cy="1805938"/>
          </a:xfrm>
        </p:grpSpPr>
        <p:grpSp>
          <p:nvGrpSpPr>
            <p:cNvPr id="142" name="组合 141"/>
            <p:cNvGrpSpPr/>
            <p:nvPr/>
          </p:nvGrpSpPr>
          <p:grpSpPr>
            <a:xfrm>
              <a:off x="7382260" y="3406041"/>
              <a:ext cx="1805286" cy="1805938"/>
              <a:chOff x="4345444" y="2542859"/>
              <a:chExt cx="1810550" cy="1811205"/>
            </a:xfrm>
          </p:grpSpPr>
          <p:grpSp>
            <p:nvGrpSpPr>
              <p:cNvPr id="144" name="组合 143"/>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146" name="同心圆 145"/>
                <p:cNvSpPr/>
                <p:nvPr/>
              </p:nvSpPr>
              <p:spPr>
                <a:xfrm>
                  <a:off x="1463339" y="1072758"/>
                  <a:ext cx="1546058" cy="1546058"/>
                </a:xfrm>
                <a:prstGeom prst="donut">
                  <a:avLst>
                    <a:gd name="adj" fmla="val 4879"/>
                  </a:avLst>
                </a:prstGeom>
                <a:gradFill flip="none" rotWithShape="1">
                  <a:gsLst>
                    <a:gs pos="0">
                      <a:schemeClr val="bg1"/>
                    </a:gs>
                    <a:gs pos="36000">
                      <a:schemeClr val="bg1"/>
                    </a:gs>
                    <a:gs pos="100000">
                      <a:schemeClr val="bg1">
                        <a:lumMod val="85000"/>
                      </a:schemeClr>
                    </a:gs>
                  </a:gsLst>
                  <a:lin ang="13200000" scaled="0"/>
                  <a:tileRect/>
                </a:gradFill>
                <a:ln w="22225">
                  <a:solidFill>
                    <a:schemeClr val="bg1"/>
                  </a:solidFill>
                </a:ln>
                <a:effectLst>
                  <a:outerShdw blurRad="419100" dist="419100" dir="3600000" algn="tl" rotWithShape="0">
                    <a:schemeClr val="accent2">
                      <a:lumMod val="50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Aft>
                      <a:spcPct val="0"/>
                    </a:spcAft>
                    <a:buClr>
                      <a:schemeClr val="folHlink"/>
                    </a:buClr>
                    <a:buFont typeface="Wingdings" panose="05000000000000000000" pitchFamily="2" charset="2"/>
                    <a:buNone/>
                  </a:pPr>
                  <a:endParaRPr lang="zh-CN" altLang="en-US" sz="2400" b="1">
                    <a:solidFill>
                      <a:srgbClr val="87B0C7"/>
                    </a:solidFill>
                    <a:latin typeface="+mn-ea"/>
                    <a:cs typeface="+mn-ea"/>
                    <a:sym typeface="+mn-lt"/>
                  </a:endParaRPr>
                </a:p>
              </p:txBody>
            </p:sp>
            <p:sp>
              <p:nvSpPr>
                <p:cNvPr id="147" name="椭圆 146"/>
                <p:cNvSpPr/>
                <p:nvPr/>
              </p:nvSpPr>
              <p:spPr>
                <a:xfrm>
                  <a:off x="1484232" y="1093651"/>
                  <a:ext cx="1504274" cy="1504273"/>
                </a:xfrm>
                <a:prstGeom prst="ellipse">
                  <a:avLst/>
                </a:prstGeom>
                <a:gradFill flip="none" rotWithShape="1">
                  <a:gsLst>
                    <a:gs pos="0">
                      <a:schemeClr val="bg1"/>
                    </a:gs>
                    <a:gs pos="36000">
                      <a:schemeClr val="bg1"/>
                    </a:gs>
                    <a:gs pos="100000">
                      <a:schemeClr val="bg1">
                        <a:lumMod val="85000"/>
                      </a:schemeClr>
                    </a:gs>
                  </a:gsLst>
                  <a:lin ang="13200000" scaled="0"/>
                  <a:tileRect/>
                </a:gradFill>
                <a:ln w="22225">
                  <a:solidFill>
                    <a:schemeClr val="bg1"/>
                  </a:solidFill>
                </a:ln>
                <a:effectLst>
                  <a:outerShdw blurRad="419100" dist="419100" dir="3600000" algn="tl" rotWithShape="0">
                    <a:schemeClr val="accent2">
                      <a:lumMod val="50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Aft>
                      <a:spcPct val="0"/>
                    </a:spcAft>
                    <a:buClr>
                      <a:schemeClr val="folHlink"/>
                    </a:buClr>
                    <a:buFont typeface="Wingdings" panose="05000000000000000000" pitchFamily="2" charset="2"/>
                    <a:buNone/>
                  </a:pPr>
                  <a:endParaRPr lang="zh-CN" altLang="en-US" sz="2400" b="1">
                    <a:solidFill>
                      <a:srgbClr val="87B0C7"/>
                    </a:solidFill>
                    <a:latin typeface="+mn-ea"/>
                    <a:cs typeface="+mn-ea"/>
                    <a:sym typeface="+mn-lt"/>
                  </a:endParaRPr>
                </a:p>
              </p:txBody>
            </p:sp>
          </p:grpSp>
          <p:sp>
            <p:nvSpPr>
              <p:cNvPr id="145" name="椭圆 144"/>
              <p:cNvSpPr/>
              <p:nvPr/>
            </p:nvSpPr>
            <p:spPr>
              <a:xfrm>
                <a:off x="4565570" y="2763062"/>
                <a:ext cx="1370298" cy="1370793"/>
              </a:xfrm>
              <a:prstGeom prst="ellipse">
                <a:avLst/>
              </a:prstGeom>
              <a:noFill/>
              <a:ln w="22225">
                <a:noFill/>
              </a:ln>
              <a:effectLst>
                <a:outerShdw blurRad="419100" dist="419100" dir="3600000" algn="tl" rotWithShape="0">
                  <a:schemeClr val="accent2">
                    <a:lumMod val="50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Aft>
                    <a:spcPct val="0"/>
                  </a:spcAft>
                  <a:buClr>
                    <a:schemeClr val="folHlink"/>
                  </a:buClr>
                  <a:buFont typeface="Wingdings" panose="05000000000000000000" pitchFamily="2" charset="2"/>
                  <a:buNone/>
                </a:pPr>
                <a:endParaRPr lang="zh-CN" altLang="en-US" sz="2400" b="1">
                  <a:solidFill>
                    <a:srgbClr val="87B0C7"/>
                  </a:solidFill>
                  <a:latin typeface="+mn-ea"/>
                  <a:cs typeface="+mn-ea"/>
                  <a:sym typeface="+mn-lt"/>
                </a:endParaRPr>
              </a:p>
            </p:txBody>
          </p:sp>
        </p:grpSp>
        <p:sp>
          <p:nvSpPr>
            <p:cNvPr id="143" name="TextBox 27"/>
            <p:cNvSpPr txBox="1"/>
            <p:nvPr/>
          </p:nvSpPr>
          <p:spPr>
            <a:xfrm>
              <a:off x="7875197" y="3876616"/>
              <a:ext cx="1023614" cy="932599"/>
            </a:xfrm>
            <a:prstGeom prst="rect">
              <a:avLst/>
            </a:prstGeom>
            <a:noFill/>
            <a:ln w="22225">
              <a:noFill/>
            </a:ln>
            <a:effectLst>
              <a:outerShdw blurRad="419100" dist="419100" dir="3600000" algn="tl" rotWithShape="0">
                <a:schemeClr val="accent2">
                  <a:lumMod val="50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fontAlgn="base">
                <a:spcBef>
                  <a:spcPts val="0"/>
                </a:spcBef>
                <a:spcAft>
                  <a:spcPct val="0"/>
                </a:spcAft>
                <a:buClr>
                  <a:schemeClr val="folHlink"/>
                </a:buClr>
                <a:buFont typeface="Wingdings" panose="05000000000000000000" pitchFamily="2" charset="2"/>
                <a:buNone/>
                <a:defRPr sz="2400" b="1">
                  <a:solidFill>
                    <a:schemeClr val="accent1"/>
                  </a:solidFill>
                  <a:latin typeface="+mn-ea"/>
                  <a:cs typeface="+mn-ea"/>
                </a:defRPr>
              </a:lvl1pPr>
              <a:lvl2pPr marL="342900" algn="ctr" fontAlgn="base">
                <a:spcBef>
                  <a:spcPct val="20000"/>
                </a:spcBef>
                <a:spcAft>
                  <a:spcPct val="0"/>
                </a:spcAft>
                <a:buClr>
                  <a:schemeClr val="folHlink"/>
                </a:buClr>
                <a:buFont typeface="Wingdings" panose="05000000000000000000" pitchFamily="2" charset="2"/>
                <a:buChar char="§"/>
                <a:defRPr sz="2850" b="1"/>
              </a:lvl2pPr>
              <a:lvl3pPr marL="685800" algn="ctr" fontAlgn="base">
                <a:spcBef>
                  <a:spcPct val="20000"/>
                </a:spcBef>
                <a:spcAft>
                  <a:spcPct val="0"/>
                </a:spcAft>
                <a:buClr>
                  <a:schemeClr val="folHlink"/>
                </a:buClr>
                <a:buFont typeface="Wingdings" panose="05000000000000000000" pitchFamily="2" charset="2"/>
                <a:buChar char="§"/>
                <a:defRPr sz="2850" b="1"/>
              </a:lvl3pPr>
              <a:lvl4pPr marL="1028700" algn="ctr" fontAlgn="base">
                <a:spcBef>
                  <a:spcPct val="20000"/>
                </a:spcBef>
                <a:spcAft>
                  <a:spcPct val="0"/>
                </a:spcAft>
                <a:buClr>
                  <a:schemeClr val="folHlink"/>
                </a:buClr>
                <a:buFont typeface="Wingdings" panose="05000000000000000000" pitchFamily="2" charset="2"/>
                <a:buChar char="§"/>
                <a:defRPr sz="2850" b="1"/>
              </a:lvl4pPr>
              <a:lvl5pPr marL="1371600" algn="ctr" fontAlgn="base">
                <a:spcBef>
                  <a:spcPct val="20000"/>
                </a:spcBef>
                <a:spcAft>
                  <a:spcPct val="0"/>
                </a:spcAft>
                <a:buClr>
                  <a:schemeClr val="folHlink"/>
                </a:buClr>
                <a:buFont typeface="Wingdings" panose="05000000000000000000" pitchFamily="2" charset="2"/>
                <a:buChar char="§"/>
                <a:defRPr sz="2850" b="1"/>
              </a:lvl5pPr>
              <a:lvl6pPr marL="1714500" defTabSz="685800">
                <a:defRPr sz="2850" b="1"/>
              </a:lvl6pPr>
              <a:lvl7pPr marL="2057400" defTabSz="685800">
                <a:defRPr sz="2850" b="1"/>
              </a:lvl7pPr>
              <a:lvl8pPr marL="2400300" defTabSz="685800">
                <a:defRPr sz="2850" b="1"/>
              </a:lvl8pPr>
              <a:lvl9pPr marL="2743200" defTabSz="685800">
                <a:defRPr sz="2850" b="1"/>
              </a:lvl9pPr>
            </a:lstStyle>
            <a:p>
              <a:r>
                <a:rPr lang="zh-CN" altLang="en-US" dirty="0">
                  <a:solidFill>
                    <a:srgbClr val="87B0C7"/>
                  </a:solidFill>
                  <a:sym typeface="+mn-lt"/>
                </a:rPr>
                <a:t>添加</a:t>
              </a:r>
              <a:endParaRPr lang="en-US" altLang="zh-CN" dirty="0">
                <a:solidFill>
                  <a:srgbClr val="87B0C7"/>
                </a:solidFill>
                <a:sym typeface="+mn-lt"/>
              </a:endParaRPr>
            </a:p>
            <a:p>
              <a:r>
                <a:rPr lang="zh-CN" altLang="en-US" dirty="0">
                  <a:solidFill>
                    <a:srgbClr val="87B0C7"/>
                  </a:solidFill>
                  <a:sym typeface="+mn-lt"/>
                </a:rPr>
                <a:t>内容</a:t>
              </a:r>
            </a:p>
          </p:txBody>
        </p:sp>
      </p:grpSp>
      <p:grpSp>
        <p:nvGrpSpPr>
          <p:cNvPr id="148" name="组合 147"/>
          <p:cNvGrpSpPr/>
          <p:nvPr/>
        </p:nvGrpSpPr>
        <p:grpSpPr>
          <a:xfrm>
            <a:off x="4351969" y="2998279"/>
            <a:ext cx="1610332" cy="1609190"/>
            <a:chOff x="4811090" y="3406041"/>
            <a:chExt cx="1805286" cy="1805938"/>
          </a:xfrm>
        </p:grpSpPr>
        <p:grpSp>
          <p:nvGrpSpPr>
            <p:cNvPr id="149" name="组合 148"/>
            <p:cNvGrpSpPr/>
            <p:nvPr/>
          </p:nvGrpSpPr>
          <p:grpSpPr>
            <a:xfrm>
              <a:off x="4811090" y="3406041"/>
              <a:ext cx="1805286" cy="1805938"/>
              <a:chOff x="4345444" y="2542859"/>
              <a:chExt cx="1810550" cy="1811205"/>
            </a:xfrm>
          </p:grpSpPr>
          <p:grpSp>
            <p:nvGrpSpPr>
              <p:cNvPr id="151" name="组合 150"/>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153" name="同心圆 152"/>
                <p:cNvSpPr/>
                <p:nvPr/>
              </p:nvSpPr>
              <p:spPr>
                <a:xfrm>
                  <a:off x="1463339" y="1072758"/>
                  <a:ext cx="1546058" cy="1546058"/>
                </a:xfrm>
                <a:prstGeom prst="donut">
                  <a:avLst>
                    <a:gd name="adj" fmla="val 4879"/>
                  </a:avLst>
                </a:prstGeom>
                <a:gradFill flip="none" rotWithShape="1">
                  <a:gsLst>
                    <a:gs pos="0">
                      <a:schemeClr val="bg1"/>
                    </a:gs>
                    <a:gs pos="36000">
                      <a:schemeClr val="bg1"/>
                    </a:gs>
                    <a:gs pos="100000">
                      <a:schemeClr val="bg1">
                        <a:lumMod val="85000"/>
                      </a:schemeClr>
                    </a:gs>
                  </a:gsLst>
                  <a:lin ang="13200000" scaled="0"/>
                  <a:tileRect/>
                </a:gradFill>
                <a:ln w="22225">
                  <a:solidFill>
                    <a:schemeClr val="bg1"/>
                  </a:solidFill>
                </a:ln>
                <a:effectLst>
                  <a:outerShdw blurRad="419100" dist="419100" dir="3600000" algn="tl" rotWithShape="0">
                    <a:schemeClr val="accent2">
                      <a:lumMod val="50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Aft>
                      <a:spcPct val="0"/>
                    </a:spcAft>
                    <a:buClr>
                      <a:schemeClr val="folHlink"/>
                    </a:buClr>
                    <a:buFont typeface="Wingdings" panose="05000000000000000000" pitchFamily="2" charset="2"/>
                    <a:buNone/>
                  </a:pPr>
                  <a:endParaRPr lang="zh-CN" altLang="en-US" sz="2400" b="1">
                    <a:solidFill>
                      <a:srgbClr val="87B0C7"/>
                    </a:solidFill>
                    <a:latin typeface="+mn-ea"/>
                    <a:cs typeface="+mn-ea"/>
                    <a:sym typeface="+mn-lt"/>
                  </a:endParaRPr>
                </a:p>
              </p:txBody>
            </p:sp>
            <p:sp>
              <p:nvSpPr>
                <p:cNvPr id="154" name="椭圆 153"/>
                <p:cNvSpPr/>
                <p:nvPr/>
              </p:nvSpPr>
              <p:spPr>
                <a:xfrm>
                  <a:off x="1484232" y="1093651"/>
                  <a:ext cx="1504274" cy="1504273"/>
                </a:xfrm>
                <a:prstGeom prst="ellipse">
                  <a:avLst/>
                </a:prstGeom>
                <a:gradFill flip="none" rotWithShape="1">
                  <a:gsLst>
                    <a:gs pos="0">
                      <a:schemeClr val="bg1"/>
                    </a:gs>
                    <a:gs pos="36000">
                      <a:schemeClr val="bg1"/>
                    </a:gs>
                    <a:gs pos="100000">
                      <a:schemeClr val="bg1">
                        <a:lumMod val="85000"/>
                      </a:schemeClr>
                    </a:gs>
                  </a:gsLst>
                  <a:lin ang="13200000" scaled="0"/>
                  <a:tileRect/>
                </a:gradFill>
                <a:ln w="22225">
                  <a:solidFill>
                    <a:schemeClr val="bg1"/>
                  </a:solidFill>
                </a:ln>
                <a:effectLst>
                  <a:outerShdw blurRad="419100" dist="419100" dir="3600000" algn="tl" rotWithShape="0">
                    <a:schemeClr val="accent2">
                      <a:lumMod val="50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Aft>
                      <a:spcPct val="0"/>
                    </a:spcAft>
                    <a:buClr>
                      <a:schemeClr val="folHlink"/>
                    </a:buClr>
                    <a:buFont typeface="Wingdings" panose="05000000000000000000" pitchFamily="2" charset="2"/>
                    <a:buNone/>
                  </a:pPr>
                  <a:endParaRPr lang="zh-CN" altLang="en-US" sz="2400" b="1">
                    <a:solidFill>
                      <a:srgbClr val="87B0C7"/>
                    </a:solidFill>
                    <a:latin typeface="+mn-ea"/>
                    <a:cs typeface="+mn-ea"/>
                    <a:sym typeface="+mn-lt"/>
                  </a:endParaRPr>
                </a:p>
              </p:txBody>
            </p:sp>
          </p:grpSp>
          <p:sp>
            <p:nvSpPr>
              <p:cNvPr id="152" name="椭圆 151"/>
              <p:cNvSpPr/>
              <p:nvPr/>
            </p:nvSpPr>
            <p:spPr>
              <a:xfrm>
                <a:off x="4565570" y="2763062"/>
                <a:ext cx="1370298" cy="1370793"/>
              </a:xfrm>
              <a:prstGeom prst="ellipse">
                <a:avLst/>
              </a:prstGeom>
              <a:noFill/>
              <a:ln w="22225">
                <a:noFill/>
              </a:ln>
              <a:effectLst>
                <a:outerShdw blurRad="419100" dist="419100" dir="3600000" algn="tl" rotWithShape="0">
                  <a:schemeClr val="accent2">
                    <a:lumMod val="50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Aft>
                    <a:spcPct val="0"/>
                  </a:spcAft>
                  <a:buClr>
                    <a:schemeClr val="folHlink"/>
                  </a:buClr>
                  <a:buFont typeface="Wingdings" panose="05000000000000000000" pitchFamily="2" charset="2"/>
                  <a:buNone/>
                </a:pPr>
                <a:endParaRPr lang="zh-CN" altLang="en-US" sz="2400" b="1">
                  <a:solidFill>
                    <a:srgbClr val="87B0C7"/>
                  </a:solidFill>
                  <a:latin typeface="+mn-ea"/>
                  <a:cs typeface="+mn-ea"/>
                  <a:sym typeface="+mn-lt"/>
                </a:endParaRPr>
              </a:p>
            </p:txBody>
          </p:sp>
        </p:grpSp>
        <p:sp>
          <p:nvSpPr>
            <p:cNvPr id="150" name="TextBox 34"/>
            <p:cNvSpPr txBox="1"/>
            <p:nvPr/>
          </p:nvSpPr>
          <p:spPr>
            <a:xfrm>
              <a:off x="5304027" y="3876616"/>
              <a:ext cx="1023614" cy="932599"/>
            </a:xfrm>
            <a:prstGeom prst="rect">
              <a:avLst/>
            </a:prstGeom>
            <a:noFill/>
            <a:ln w="22225">
              <a:noFill/>
            </a:ln>
            <a:effectLst>
              <a:outerShdw blurRad="419100" dist="419100" dir="3600000" algn="tl" rotWithShape="0">
                <a:schemeClr val="accent2">
                  <a:lumMod val="50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fontAlgn="base">
                <a:spcBef>
                  <a:spcPts val="0"/>
                </a:spcBef>
                <a:spcAft>
                  <a:spcPct val="0"/>
                </a:spcAft>
                <a:buClr>
                  <a:schemeClr val="folHlink"/>
                </a:buClr>
                <a:buFont typeface="Wingdings" panose="05000000000000000000" pitchFamily="2" charset="2"/>
                <a:buNone/>
                <a:defRPr sz="2400" b="1">
                  <a:solidFill>
                    <a:schemeClr val="accent1"/>
                  </a:solidFill>
                  <a:latin typeface="+mn-ea"/>
                  <a:cs typeface="+mn-ea"/>
                </a:defRPr>
              </a:lvl1pPr>
              <a:lvl2pPr marL="342900" algn="ctr" fontAlgn="base">
                <a:spcBef>
                  <a:spcPct val="20000"/>
                </a:spcBef>
                <a:spcAft>
                  <a:spcPct val="0"/>
                </a:spcAft>
                <a:buClr>
                  <a:schemeClr val="folHlink"/>
                </a:buClr>
                <a:buFont typeface="Wingdings" panose="05000000000000000000" pitchFamily="2" charset="2"/>
                <a:buChar char="§"/>
                <a:defRPr sz="2850" b="1">
                  <a:solidFill>
                    <a:schemeClr val="lt1"/>
                  </a:solidFill>
                </a:defRPr>
              </a:lvl2pPr>
              <a:lvl3pPr marL="685800" algn="ctr" fontAlgn="base">
                <a:spcBef>
                  <a:spcPct val="20000"/>
                </a:spcBef>
                <a:spcAft>
                  <a:spcPct val="0"/>
                </a:spcAft>
                <a:buClr>
                  <a:schemeClr val="folHlink"/>
                </a:buClr>
                <a:buFont typeface="Wingdings" panose="05000000000000000000" pitchFamily="2" charset="2"/>
                <a:buChar char="§"/>
                <a:defRPr sz="2850" b="1">
                  <a:solidFill>
                    <a:schemeClr val="lt1"/>
                  </a:solidFill>
                </a:defRPr>
              </a:lvl3pPr>
              <a:lvl4pPr marL="1028700" algn="ctr" fontAlgn="base">
                <a:spcBef>
                  <a:spcPct val="20000"/>
                </a:spcBef>
                <a:spcAft>
                  <a:spcPct val="0"/>
                </a:spcAft>
                <a:buClr>
                  <a:schemeClr val="folHlink"/>
                </a:buClr>
                <a:buFont typeface="Wingdings" panose="05000000000000000000" pitchFamily="2" charset="2"/>
                <a:buChar char="§"/>
                <a:defRPr sz="2850" b="1">
                  <a:solidFill>
                    <a:schemeClr val="lt1"/>
                  </a:solidFill>
                </a:defRPr>
              </a:lvl4pPr>
              <a:lvl5pPr marL="1371600" algn="ctr" fontAlgn="base">
                <a:spcBef>
                  <a:spcPct val="20000"/>
                </a:spcBef>
                <a:spcAft>
                  <a:spcPct val="0"/>
                </a:spcAft>
                <a:buClr>
                  <a:schemeClr val="folHlink"/>
                </a:buClr>
                <a:buFont typeface="Wingdings" panose="05000000000000000000" pitchFamily="2" charset="2"/>
                <a:buChar char="§"/>
                <a:defRPr sz="2850" b="1">
                  <a:solidFill>
                    <a:schemeClr val="lt1"/>
                  </a:solidFill>
                </a:defRPr>
              </a:lvl5pPr>
              <a:lvl6pPr marL="1714500" defTabSz="685800">
                <a:defRPr sz="2850" b="1">
                  <a:solidFill>
                    <a:schemeClr val="lt1"/>
                  </a:solidFill>
                </a:defRPr>
              </a:lvl6pPr>
              <a:lvl7pPr marL="2057400" defTabSz="685800">
                <a:defRPr sz="2850" b="1">
                  <a:solidFill>
                    <a:schemeClr val="lt1"/>
                  </a:solidFill>
                </a:defRPr>
              </a:lvl7pPr>
              <a:lvl8pPr marL="2400300" defTabSz="685800">
                <a:defRPr sz="2850" b="1">
                  <a:solidFill>
                    <a:schemeClr val="lt1"/>
                  </a:solidFill>
                </a:defRPr>
              </a:lvl8pPr>
              <a:lvl9pPr marL="2743200" defTabSz="685800">
                <a:defRPr sz="2850" b="1">
                  <a:solidFill>
                    <a:schemeClr val="lt1"/>
                  </a:solidFill>
                </a:defRPr>
              </a:lvl9pPr>
            </a:lstStyle>
            <a:p>
              <a:r>
                <a:rPr lang="zh-CN" altLang="en-US" dirty="0">
                  <a:solidFill>
                    <a:srgbClr val="87B0C7"/>
                  </a:solidFill>
                  <a:sym typeface="+mn-lt"/>
                </a:rPr>
                <a:t>添加</a:t>
              </a:r>
              <a:endParaRPr lang="en-US" altLang="zh-CN" dirty="0">
                <a:solidFill>
                  <a:srgbClr val="87B0C7"/>
                </a:solidFill>
                <a:sym typeface="+mn-lt"/>
              </a:endParaRPr>
            </a:p>
            <a:p>
              <a:r>
                <a:rPr lang="zh-CN" altLang="en-US" dirty="0">
                  <a:solidFill>
                    <a:srgbClr val="87B0C7"/>
                  </a:solidFill>
                  <a:sym typeface="+mn-lt"/>
                </a:rPr>
                <a:t>内容</a:t>
              </a:r>
            </a:p>
          </p:txBody>
        </p:sp>
      </p:grpSp>
      <p:grpSp>
        <p:nvGrpSpPr>
          <p:cNvPr id="155" name="组合 154"/>
          <p:cNvGrpSpPr/>
          <p:nvPr/>
        </p:nvGrpSpPr>
        <p:grpSpPr>
          <a:xfrm>
            <a:off x="8949106" y="2998279"/>
            <a:ext cx="1610332" cy="1609190"/>
            <a:chOff x="9964778" y="3406041"/>
            <a:chExt cx="1805286" cy="1805938"/>
          </a:xfrm>
        </p:grpSpPr>
        <p:grpSp>
          <p:nvGrpSpPr>
            <p:cNvPr id="156" name="组合 155"/>
            <p:cNvGrpSpPr/>
            <p:nvPr/>
          </p:nvGrpSpPr>
          <p:grpSpPr>
            <a:xfrm>
              <a:off x="9964778" y="3406041"/>
              <a:ext cx="1805286" cy="1805938"/>
              <a:chOff x="4345444" y="2542859"/>
              <a:chExt cx="1810550" cy="1811205"/>
            </a:xfrm>
          </p:grpSpPr>
          <p:grpSp>
            <p:nvGrpSpPr>
              <p:cNvPr id="158" name="组合 157"/>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160" name="同心圆 159"/>
                <p:cNvSpPr/>
                <p:nvPr/>
              </p:nvSpPr>
              <p:spPr>
                <a:xfrm>
                  <a:off x="1463339" y="1072758"/>
                  <a:ext cx="1546058" cy="1546058"/>
                </a:xfrm>
                <a:prstGeom prst="donut">
                  <a:avLst>
                    <a:gd name="adj" fmla="val 4879"/>
                  </a:avLst>
                </a:prstGeom>
                <a:gradFill flip="none" rotWithShape="1">
                  <a:gsLst>
                    <a:gs pos="0">
                      <a:schemeClr val="bg1"/>
                    </a:gs>
                    <a:gs pos="36000">
                      <a:schemeClr val="bg1"/>
                    </a:gs>
                    <a:gs pos="100000">
                      <a:schemeClr val="bg1">
                        <a:lumMod val="85000"/>
                      </a:schemeClr>
                    </a:gs>
                  </a:gsLst>
                  <a:lin ang="13200000" scaled="0"/>
                  <a:tileRect/>
                </a:gradFill>
                <a:ln w="22225">
                  <a:solidFill>
                    <a:schemeClr val="bg1"/>
                  </a:solidFill>
                </a:ln>
                <a:effectLst>
                  <a:outerShdw blurRad="419100" dist="419100" dir="3600000" algn="tl" rotWithShape="0">
                    <a:schemeClr val="accent2">
                      <a:lumMod val="50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Aft>
                      <a:spcPct val="0"/>
                    </a:spcAft>
                    <a:buClr>
                      <a:schemeClr val="folHlink"/>
                    </a:buClr>
                    <a:buFont typeface="Wingdings" panose="05000000000000000000" pitchFamily="2" charset="2"/>
                    <a:buNone/>
                  </a:pPr>
                  <a:endParaRPr lang="zh-CN" altLang="en-US" sz="2400" b="1">
                    <a:solidFill>
                      <a:srgbClr val="87B0C7"/>
                    </a:solidFill>
                    <a:latin typeface="+mn-ea"/>
                    <a:cs typeface="+mn-ea"/>
                    <a:sym typeface="+mn-lt"/>
                  </a:endParaRPr>
                </a:p>
              </p:txBody>
            </p:sp>
            <p:sp>
              <p:nvSpPr>
                <p:cNvPr id="161" name="椭圆 160"/>
                <p:cNvSpPr/>
                <p:nvPr/>
              </p:nvSpPr>
              <p:spPr>
                <a:xfrm>
                  <a:off x="1484232" y="1093651"/>
                  <a:ext cx="1504274" cy="1504273"/>
                </a:xfrm>
                <a:prstGeom prst="ellipse">
                  <a:avLst/>
                </a:prstGeom>
                <a:gradFill flip="none" rotWithShape="1">
                  <a:gsLst>
                    <a:gs pos="0">
                      <a:schemeClr val="bg1"/>
                    </a:gs>
                    <a:gs pos="36000">
                      <a:schemeClr val="bg1"/>
                    </a:gs>
                    <a:gs pos="100000">
                      <a:schemeClr val="bg1">
                        <a:lumMod val="85000"/>
                      </a:schemeClr>
                    </a:gs>
                  </a:gsLst>
                  <a:lin ang="13200000" scaled="0"/>
                  <a:tileRect/>
                </a:gradFill>
                <a:ln w="22225">
                  <a:solidFill>
                    <a:schemeClr val="bg1"/>
                  </a:solidFill>
                </a:ln>
                <a:effectLst>
                  <a:outerShdw blurRad="419100" dist="419100" dir="3600000" algn="tl" rotWithShape="0">
                    <a:schemeClr val="accent2">
                      <a:lumMod val="50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Aft>
                      <a:spcPct val="0"/>
                    </a:spcAft>
                    <a:buClr>
                      <a:schemeClr val="folHlink"/>
                    </a:buClr>
                    <a:buFont typeface="Wingdings" panose="05000000000000000000" pitchFamily="2" charset="2"/>
                    <a:buNone/>
                  </a:pPr>
                  <a:endParaRPr lang="zh-CN" altLang="en-US" sz="2400" b="1">
                    <a:solidFill>
                      <a:srgbClr val="87B0C7"/>
                    </a:solidFill>
                    <a:latin typeface="+mn-ea"/>
                    <a:cs typeface="+mn-ea"/>
                    <a:sym typeface="+mn-lt"/>
                  </a:endParaRPr>
                </a:p>
              </p:txBody>
            </p:sp>
          </p:grpSp>
          <p:sp>
            <p:nvSpPr>
              <p:cNvPr id="159" name="椭圆 158"/>
              <p:cNvSpPr/>
              <p:nvPr/>
            </p:nvSpPr>
            <p:spPr>
              <a:xfrm>
                <a:off x="4565570" y="2763062"/>
                <a:ext cx="1370298" cy="1370793"/>
              </a:xfrm>
              <a:prstGeom prst="ellipse">
                <a:avLst/>
              </a:prstGeom>
              <a:noFill/>
              <a:ln w="22225">
                <a:noFill/>
              </a:ln>
              <a:effectLst>
                <a:outerShdw blurRad="419100" dist="419100" dir="3600000" algn="tl" rotWithShape="0">
                  <a:schemeClr val="accent2">
                    <a:lumMod val="50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Aft>
                    <a:spcPct val="0"/>
                  </a:spcAft>
                  <a:buClr>
                    <a:schemeClr val="folHlink"/>
                  </a:buClr>
                  <a:buFont typeface="Wingdings" panose="05000000000000000000" pitchFamily="2" charset="2"/>
                  <a:buNone/>
                </a:pPr>
                <a:endParaRPr lang="zh-CN" altLang="en-US" sz="2400" b="1">
                  <a:solidFill>
                    <a:srgbClr val="87B0C7"/>
                  </a:solidFill>
                  <a:latin typeface="+mn-ea"/>
                  <a:cs typeface="+mn-ea"/>
                  <a:sym typeface="+mn-lt"/>
                </a:endParaRPr>
              </a:p>
            </p:txBody>
          </p:sp>
        </p:grpSp>
        <p:sp>
          <p:nvSpPr>
            <p:cNvPr id="157" name="TextBox 41"/>
            <p:cNvSpPr txBox="1"/>
            <p:nvPr/>
          </p:nvSpPr>
          <p:spPr>
            <a:xfrm>
              <a:off x="10457715" y="3876616"/>
              <a:ext cx="1023614" cy="932599"/>
            </a:xfrm>
            <a:prstGeom prst="rect">
              <a:avLst/>
            </a:prstGeom>
            <a:noFill/>
            <a:ln w="22225">
              <a:noFill/>
            </a:ln>
            <a:effectLst>
              <a:outerShdw blurRad="419100" dist="419100" dir="3600000" algn="tl" rotWithShape="0">
                <a:schemeClr val="accent2">
                  <a:lumMod val="50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fontAlgn="base">
                <a:spcBef>
                  <a:spcPts val="0"/>
                </a:spcBef>
                <a:spcAft>
                  <a:spcPct val="0"/>
                </a:spcAft>
                <a:buClr>
                  <a:schemeClr val="folHlink"/>
                </a:buClr>
                <a:buFont typeface="Wingdings" panose="05000000000000000000" pitchFamily="2" charset="2"/>
                <a:buNone/>
                <a:defRPr sz="2400" b="1">
                  <a:solidFill>
                    <a:schemeClr val="accent1"/>
                  </a:solidFill>
                  <a:latin typeface="+mn-ea"/>
                  <a:cs typeface="+mn-ea"/>
                </a:defRPr>
              </a:lvl1pPr>
              <a:lvl2pPr marL="342900" algn="ctr" fontAlgn="base">
                <a:spcBef>
                  <a:spcPct val="20000"/>
                </a:spcBef>
                <a:spcAft>
                  <a:spcPct val="0"/>
                </a:spcAft>
                <a:buClr>
                  <a:schemeClr val="folHlink"/>
                </a:buClr>
                <a:buFont typeface="Wingdings" panose="05000000000000000000" pitchFamily="2" charset="2"/>
                <a:buChar char="§"/>
                <a:defRPr sz="2850" b="1">
                  <a:solidFill>
                    <a:schemeClr val="lt1"/>
                  </a:solidFill>
                </a:defRPr>
              </a:lvl2pPr>
              <a:lvl3pPr marL="685800" algn="ctr" fontAlgn="base">
                <a:spcBef>
                  <a:spcPct val="20000"/>
                </a:spcBef>
                <a:spcAft>
                  <a:spcPct val="0"/>
                </a:spcAft>
                <a:buClr>
                  <a:schemeClr val="folHlink"/>
                </a:buClr>
                <a:buFont typeface="Wingdings" panose="05000000000000000000" pitchFamily="2" charset="2"/>
                <a:buChar char="§"/>
                <a:defRPr sz="2850" b="1">
                  <a:solidFill>
                    <a:schemeClr val="lt1"/>
                  </a:solidFill>
                </a:defRPr>
              </a:lvl3pPr>
              <a:lvl4pPr marL="1028700" algn="ctr" fontAlgn="base">
                <a:spcBef>
                  <a:spcPct val="20000"/>
                </a:spcBef>
                <a:spcAft>
                  <a:spcPct val="0"/>
                </a:spcAft>
                <a:buClr>
                  <a:schemeClr val="folHlink"/>
                </a:buClr>
                <a:buFont typeface="Wingdings" panose="05000000000000000000" pitchFamily="2" charset="2"/>
                <a:buChar char="§"/>
                <a:defRPr sz="2850" b="1">
                  <a:solidFill>
                    <a:schemeClr val="lt1"/>
                  </a:solidFill>
                </a:defRPr>
              </a:lvl4pPr>
              <a:lvl5pPr marL="1371600" algn="ctr" fontAlgn="base">
                <a:spcBef>
                  <a:spcPct val="20000"/>
                </a:spcBef>
                <a:spcAft>
                  <a:spcPct val="0"/>
                </a:spcAft>
                <a:buClr>
                  <a:schemeClr val="folHlink"/>
                </a:buClr>
                <a:buFont typeface="Wingdings" panose="05000000000000000000" pitchFamily="2" charset="2"/>
                <a:buChar char="§"/>
                <a:defRPr sz="2850" b="1">
                  <a:solidFill>
                    <a:schemeClr val="lt1"/>
                  </a:solidFill>
                </a:defRPr>
              </a:lvl5pPr>
              <a:lvl6pPr marL="1714500" defTabSz="685800">
                <a:defRPr sz="2850" b="1">
                  <a:solidFill>
                    <a:schemeClr val="lt1"/>
                  </a:solidFill>
                </a:defRPr>
              </a:lvl6pPr>
              <a:lvl7pPr marL="2057400" defTabSz="685800">
                <a:defRPr sz="2850" b="1">
                  <a:solidFill>
                    <a:schemeClr val="lt1"/>
                  </a:solidFill>
                </a:defRPr>
              </a:lvl7pPr>
              <a:lvl8pPr marL="2400300" defTabSz="685800">
                <a:defRPr sz="2850" b="1">
                  <a:solidFill>
                    <a:schemeClr val="lt1"/>
                  </a:solidFill>
                </a:defRPr>
              </a:lvl8pPr>
              <a:lvl9pPr marL="2743200" defTabSz="685800">
                <a:defRPr sz="2850" b="1">
                  <a:solidFill>
                    <a:schemeClr val="lt1"/>
                  </a:solidFill>
                </a:defRPr>
              </a:lvl9pPr>
            </a:lstStyle>
            <a:p>
              <a:r>
                <a:rPr lang="zh-CN" altLang="en-US" dirty="0">
                  <a:solidFill>
                    <a:srgbClr val="87B0C7"/>
                  </a:solidFill>
                  <a:sym typeface="+mn-lt"/>
                </a:rPr>
                <a:t>添加</a:t>
              </a:r>
              <a:endParaRPr lang="en-US" altLang="zh-CN" dirty="0">
                <a:solidFill>
                  <a:srgbClr val="87B0C7"/>
                </a:solidFill>
                <a:sym typeface="+mn-lt"/>
              </a:endParaRPr>
            </a:p>
            <a:p>
              <a:r>
                <a:rPr lang="zh-CN" altLang="en-US" dirty="0">
                  <a:solidFill>
                    <a:srgbClr val="87B0C7"/>
                  </a:solidFill>
                  <a:sym typeface="+mn-lt"/>
                </a:rPr>
                <a:t>内容</a:t>
              </a:r>
            </a:p>
          </p:txBody>
        </p:sp>
      </p:grpSp>
      <p:sp>
        <p:nvSpPr>
          <p:cNvPr id="47" name="矩形 46"/>
          <p:cNvSpPr/>
          <p:nvPr/>
        </p:nvSpPr>
        <p:spPr>
          <a:xfrm>
            <a:off x="1335123" y="451832"/>
            <a:ext cx="3549113" cy="646331"/>
          </a:xfrm>
          <a:prstGeom prst="rect">
            <a:avLst/>
          </a:prstGeom>
        </p:spPr>
        <p:txBody>
          <a:bodyPr wrap="none">
            <a:spAutoFit/>
          </a:bodyPr>
          <a:lstStyle/>
          <a:p>
            <a:r>
              <a:rPr lang="en-US" altLang="zh-CN" sz="3600" b="1" dirty="0">
                <a:solidFill>
                  <a:schemeClr val="bg1"/>
                </a:solidFill>
                <a:latin typeface="+mn-ea"/>
                <a:cs typeface="+mn-ea"/>
              </a:rPr>
              <a:t>Part 1 </a:t>
            </a:r>
            <a:r>
              <a:rPr lang="zh-CN" altLang="en-US" sz="3600" b="1" dirty="0">
                <a:solidFill>
                  <a:schemeClr val="bg1"/>
                </a:solidFill>
                <a:latin typeface="+mn-ea"/>
                <a:cs typeface="+mn-ea"/>
              </a:rPr>
              <a:t>工作回顾</a:t>
            </a:r>
          </a:p>
        </p:txBody>
      </p:sp>
      <p:sp>
        <p:nvSpPr>
          <p:cNvPr id="48" name="文本框 47"/>
          <p:cNvSpPr txBox="1"/>
          <p:nvPr/>
        </p:nvSpPr>
        <p:spPr>
          <a:xfrm>
            <a:off x="12192000" y="9372600"/>
            <a:ext cx="877163" cy="369332"/>
          </a:xfrm>
          <a:prstGeom prst="rect">
            <a:avLst/>
          </a:prstGeom>
          <a:noFill/>
        </p:spPr>
        <p:txBody>
          <a:bodyPr wrap="none" rtlCol="0">
            <a:spAutoFit/>
          </a:bodyPr>
          <a:lstStyle/>
          <a:p>
            <a:r>
              <a:rPr lang="zh-CN" altLang="en-US" dirty="0"/>
              <a:t>延时符</a:t>
            </a:r>
          </a:p>
        </p:txBody>
      </p:sp>
    </p:spTree>
  </p:cSld>
  <p:clrMapOvr>
    <a:masterClrMapping/>
  </p:clrMapOvr>
  <p:transition spd="slow">
    <p:randomBar dir="vert"/>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wipe(left)">
                                          <p:cBhvr>
                                            <p:cTn id="7" dur="1000"/>
                                            <p:tgtEl>
                                              <p:spTgt spid="117"/>
                                            </p:tgtEl>
                                          </p:cBhvr>
                                        </p:animEffect>
                                      </p:childTnLst>
                                    </p:cTn>
                                  </p:par>
                                </p:childTnLst>
                              </p:cTn>
                            </p:par>
                            <p:par>
                              <p:cTn id="8" fill="hold">
                                <p:stCondLst>
                                  <p:cond delay="1000"/>
                                </p:stCondLst>
                                <p:childTnLst>
                                  <p:par>
                                    <p:cTn id="9" presetID="2" presetClass="entr" presetSubtype="12" accel="58000" fill="hold" nodeType="afterEffect" p14:presetBounceEnd="58000">
                                      <p:stCondLst>
                                        <p:cond delay="0"/>
                                      </p:stCondLst>
                                      <p:childTnLst>
                                        <p:set>
                                          <p:cBhvr>
                                            <p:cTn id="10" dur="1" fill="hold">
                                              <p:stCondLst>
                                                <p:cond delay="0"/>
                                              </p:stCondLst>
                                            </p:cTn>
                                            <p:tgtEl>
                                              <p:spTgt spid="134"/>
                                            </p:tgtEl>
                                            <p:attrNameLst>
                                              <p:attrName>style.visibility</p:attrName>
                                            </p:attrNameLst>
                                          </p:cBhvr>
                                          <p:to>
                                            <p:strVal val="visible"/>
                                          </p:to>
                                        </p:set>
                                        <p:anim calcmode="lin" valueType="num" p14:bounceEnd="58000">
                                          <p:cBhvr additive="base">
                                            <p:cTn id="11" dur="2000" fill="hold"/>
                                            <p:tgtEl>
                                              <p:spTgt spid="134"/>
                                            </p:tgtEl>
                                            <p:attrNameLst>
                                              <p:attrName>ppt_x</p:attrName>
                                            </p:attrNameLst>
                                          </p:cBhvr>
                                          <p:tavLst>
                                            <p:tav tm="0">
                                              <p:val>
                                                <p:strVal val="0-#ppt_w/2"/>
                                              </p:val>
                                            </p:tav>
                                            <p:tav tm="100000">
                                              <p:val>
                                                <p:strVal val="#ppt_x"/>
                                              </p:val>
                                            </p:tav>
                                          </p:tavLst>
                                        </p:anim>
                                        <p:anim calcmode="lin" valueType="num" p14:bounceEnd="58000">
                                          <p:cBhvr additive="base">
                                            <p:cTn id="12" dur="2000" fill="hold"/>
                                            <p:tgtEl>
                                              <p:spTgt spid="134"/>
                                            </p:tgtEl>
                                            <p:attrNameLst>
                                              <p:attrName>ppt_y</p:attrName>
                                            </p:attrNameLst>
                                          </p:cBhvr>
                                          <p:tavLst>
                                            <p:tav tm="0">
                                              <p:val>
                                                <p:strVal val="1+#ppt_h/2"/>
                                              </p:val>
                                            </p:tav>
                                            <p:tav tm="100000">
                                              <p:val>
                                                <p:strVal val="#ppt_y"/>
                                              </p:val>
                                            </p:tav>
                                          </p:tavLst>
                                        </p:anim>
                                      </p:childTnLst>
                                    </p:cTn>
                                  </p:par>
                                  <p:par>
                                    <p:cTn id="13" presetID="2" presetClass="entr" presetSubtype="3" accel="58000" fill="hold" nodeType="withEffect" p14:presetBounceEnd="58000">
                                      <p:stCondLst>
                                        <p:cond delay="0"/>
                                      </p:stCondLst>
                                      <p:childTnLst>
                                        <p:set>
                                          <p:cBhvr>
                                            <p:cTn id="14" dur="1" fill="hold">
                                              <p:stCondLst>
                                                <p:cond delay="0"/>
                                              </p:stCondLst>
                                            </p:cTn>
                                            <p:tgtEl>
                                              <p:spTgt spid="148"/>
                                            </p:tgtEl>
                                            <p:attrNameLst>
                                              <p:attrName>style.visibility</p:attrName>
                                            </p:attrNameLst>
                                          </p:cBhvr>
                                          <p:to>
                                            <p:strVal val="visible"/>
                                          </p:to>
                                        </p:set>
                                        <p:anim calcmode="lin" valueType="num" p14:bounceEnd="58000">
                                          <p:cBhvr additive="base">
                                            <p:cTn id="15" dur="2000" fill="hold"/>
                                            <p:tgtEl>
                                              <p:spTgt spid="148"/>
                                            </p:tgtEl>
                                            <p:attrNameLst>
                                              <p:attrName>ppt_x</p:attrName>
                                            </p:attrNameLst>
                                          </p:cBhvr>
                                          <p:tavLst>
                                            <p:tav tm="0">
                                              <p:val>
                                                <p:strVal val="1+#ppt_w/2"/>
                                              </p:val>
                                            </p:tav>
                                            <p:tav tm="100000">
                                              <p:val>
                                                <p:strVal val="#ppt_x"/>
                                              </p:val>
                                            </p:tav>
                                          </p:tavLst>
                                        </p:anim>
                                        <p:anim calcmode="lin" valueType="num" p14:bounceEnd="58000">
                                          <p:cBhvr additive="base">
                                            <p:cTn id="16" dur="2000" fill="hold"/>
                                            <p:tgtEl>
                                              <p:spTgt spid="148"/>
                                            </p:tgtEl>
                                            <p:attrNameLst>
                                              <p:attrName>ppt_y</p:attrName>
                                            </p:attrNameLst>
                                          </p:cBhvr>
                                          <p:tavLst>
                                            <p:tav tm="0">
                                              <p:val>
                                                <p:strVal val="0-#ppt_h/2"/>
                                              </p:val>
                                            </p:tav>
                                            <p:tav tm="100000">
                                              <p:val>
                                                <p:strVal val="#ppt_y"/>
                                              </p:val>
                                            </p:tav>
                                          </p:tavLst>
                                        </p:anim>
                                      </p:childTnLst>
                                    </p:cTn>
                                  </p:par>
                                  <p:par>
                                    <p:cTn id="17" presetID="2" presetClass="entr" presetSubtype="12" accel="58000" fill="hold" nodeType="withEffect" p14:presetBounceEnd="58000">
                                      <p:stCondLst>
                                        <p:cond delay="0"/>
                                      </p:stCondLst>
                                      <p:childTnLst>
                                        <p:set>
                                          <p:cBhvr>
                                            <p:cTn id="18" dur="1" fill="hold">
                                              <p:stCondLst>
                                                <p:cond delay="0"/>
                                              </p:stCondLst>
                                            </p:cTn>
                                            <p:tgtEl>
                                              <p:spTgt spid="141"/>
                                            </p:tgtEl>
                                            <p:attrNameLst>
                                              <p:attrName>style.visibility</p:attrName>
                                            </p:attrNameLst>
                                          </p:cBhvr>
                                          <p:to>
                                            <p:strVal val="visible"/>
                                          </p:to>
                                        </p:set>
                                        <p:anim calcmode="lin" valueType="num" p14:bounceEnd="58000">
                                          <p:cBhvr additive="base">
                                            <p:cTn id="19" dur="2000" fill="hold"/>
                                            <p:tgtEl>
                                              <p:spTgt spid="141"/>
                                            </p:tgtEl>
                                            <p:attrNameLst>
                                              <p:attrName>ppt_x</p:attrName>
                                            </p:attrNameLst>
                                          </p:cBhvr>
                                          <p:tavLst>
                                            <p:tav tm="0">
                                              <p:val>
                                                <p:strVal val="0-#ppt_w/2"/>
                                              </p:val>
                                            </p:tav>
                                            <p:tav tm="100000">
                                              <p:val>
                                                <p:strVal val="#ppt_x"/>
                                              </p:val>
                                            </p:tav>
                                          </p:tavLst>
                                        </p:anim>
                                        <p:anim calcmode="lin" valueType="num" p14:bounceEnd="58000">
                                          <p:cBhvr additive="base">
                                            <p:cTn id="20" dur="2000" fill="hold"/>
                                            <p:tgtEl>
                                              <p:spTgt spid="141"/>
                                            </p:tgtEl>
                                            <p:attrNameLst>
                                              <p:attrName>ppt_y</p:attrName>
                                            </p:attrNameLst>
                                          </p:cBhvr>
                                          <p:tavLst>
                                            <p:tav tm="0">
                                              <p:val>
                                                <p:strVal val="1+#ppt_h/2"/>
                                              </p:val>
                                            </p:tav>
                                            <p:tav tm="100000">
                                              <p:val>
                                                <p:strVal val="#ppt_y"/>
                                              </p:val>
                                            </p:tav>
                                          </p:tavLst>
                                        </p:anim>
                                      </p:childTnLst>
                                    </p:cTn>
                                  </p:par>
                                  <p:par>
                                    <p:cTn id="21" presetID="2" presetClass="entr" presetSubtype="3" accel="58000" fill="hold" nodeType="withEffect" p14:presetBounceEnd="58000">
                                      <p:stCondLst>
                                        <p:cond delay="0"/>
                                      </p:stCondLst>
                                      <p:childTnLst>
                                        <p:set>
                                          <p:cBhvr>
                                            <p:cTn id="22" dur="1" fill="hold">
                                              <p:stCondLst>
                                                <p:cond delay="0"/>
                                              </p:stCondLst>
                                            </p:cTn>
                                            <p:tgtEl>
                                              <p:spTgt spid="155"/>
                                            </p:tgtEl>
                                            <p:attrNameLst>
                                              <p:attrName>style.visibility</p:attrName>
                                            </p:attrNameLst>
                                          </p:cBhvr>
                                          <p:to>
                                            <p:strVal val="visible"/>
                                          </p:to>
                                        </p:set>
                                        <p:anim calcmode="lin" valueType="num" p14:bounceEnd="58000">
                                          <p:cBhvr additive="base">
                                            <p:cTn id="23" dur="2000" fill="hold"/>
                                            <p:tgtEl>
                                              <p:spTgt spid="155"/>
                                            </p:tgtEl>
                                            <p:attrNameLst>
                                              <p:attrName>ppt_x</p:attrName>
                                            </p:attrNameLst>
                                          </p:cBhvr>
                                          <p:tavLst>
                                            <p:tav tm="0">
                                              <p:val>
                                                <p:strVal val="1+#ppt_w/2"/>
                                              </p:val>
                                            </p:tav>
                                            <p:tav tm="100000">
                                              <p:val>
                                                <p:strVal val="#ppt_x"/>
                                              </p:val>
                                            </p:tav>
                                          </p:tavLst>
                                        </p:anim>
                                        <p:anim calcmode="lin" valueType="num" p14:bounceEnd="58000">
                                          <p:cBhvr additive="base">
                                            <p:cTn id="24" dur="2000" fill="hold"/>
                                            <p:tgtEl>
                                              <p:spTgt spid="155"/>
                                            </p:tgtEl>
                                            <p:attrNameLst>
                                              <p:attrName>ppt_y</p:attrName>
                                            </p:attrNameLst>
                                          </p:cBhvr>
                                          <p:tavLst>
                                            <p:tav tm="0">
                                              <p:val>
                                                <p:strVal val="0-#ppt_h/2"/>
                                              </p:val>
                                            </p:tav>
                                            <p:tav tm="100000">
                                              <p:val>
                                                <p:strVal val="#ppt_y"/>
                                              </p:val>
                                            </p:tav>
                                          </p:tavLst>
                                        </p:anim>
                                      </p:childTnLst>
                                    </p:cTn>
                                  </p:par>
                                </p:childTnLst>
                              </p:cTn>
                            </p:par>
                            <p:par>
                              <p:cTn id="25" fill="hold">
                                <p:stCondLst>
                                  <p:cond delay="3000"/>
                                </p:stCondLst>
                                <p:childTnLst>
                                  <p:par>
                                    <p:cTn id="26" presetID="42" presetClass="entr" presetSubtype="0" fill="hold" nodeType="afterEffect">
                                      <p:stCondLst>
                                        <p:cond delay="0"/>
                                      </p:stCondLst>
                                      <p:childTnLst>
                                        <p:set>
                                          <p:cBhvr>
                                            <p:cTn id="27" dur="1" fill="hold">
                                              <p:stCondLst>
                                                <p:cond delay="0"/>
                                              </p:stCondLst>
                                            </p:cTn>
                                            <p:tgtEl>
                                              <p:spTgt spid="122"/>
                                            </p:tgtEl>
                                            <p:attrNameLst>
                                              <p:attrName>style.visibility</p:attrName>
                                            </p:attrNameLst>
                                          </p:cBhvr>
                                          <p:to>
                                            <p:strVal val="visible"/>
                                          </p:to>
                                        </p:set>
                                        <p:animEffect transition="in" filter="fade">
                                          <p:cBhvr>
                                            <p:cTn id="28" dur="1000"/>
                                            <p:tgtEl>
                                              <p:spTgt spid="122"/>
                                            </p:tgtEl>
                                          </p:cBhvr>
                                        </p:animEffect>
                                        <p:anim calcmode="lin" valueType="num">
                                          <p:cBhvr>
                                            <p:cTn id="29" dur="1000" fill="hold"/>
                                            <p:tgtEl>
                                              <p:spTgt spid="122"/>
                                            </p:tgtEl>
                                            <p:attrNameLst>
                                              <p:attrName>ppt_x</p:attrName>
                                            </p:attrNameLst>
                                          </p:cBhvr>
                                          <p:tavLst>
                                            <p:tav tm="0">
                                              <p:val>
                                                <p:strVal val="#ppt_x"/>
                                              </p:val>
                                            </p:tav>
                                            <p:tav tm="100000">
                                              <p:val>
                                                <p:strVal val="#ppt_x"/>
                                              </p:val>
                                            </p:tav>
                                          </p:tavLst>
                                        </p:anim>
                                        <p:anim calcmode="lin" valueType="num">
                                          <p:cBhvr>
                                            <p:cTn id="30" dur="1000" fill="hold"/>
                                            <p:tgtEl>
                                              <p:spTgt spid="122"/>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128"/>
                                            </p:tgtEl>
                                            <p:attrNameLst>
                                              <p:attrName>style.visibility</p:attrName>
                                            </p:attrNameLst>
                                          </p:cBhvr>
                                          <p:to>
                                            <p:strVal val="visible"/>
                                          </p:to>
                                        </p:set>
                                        <p:animEffect transition="in" filter="fade">
                                          <p:cBhvr>
                                            <p:cTn id="33" dur="1000"/>
                                            <p:tgtEl>
                                              <p:spTgt spid="128"/>
                                            </p:tgtEl>
                                          </p:cBhvr>
                                        </p:animEffect>
                                        <p:anim calcmode="lin" valueType="num">
                                          <p:cBhvr>
                                            <p:cTn id="34" dur="1000" fill="hold"/>
                                            <p:tgtEl>
                                              <p:spTgt spid="128"/>
                                            </p:tgtEl>
                                            <p:attrNameLst>
                                              <p:attrName>ppt_x</p:attrName>
                                            </p:attrNameLst>
                                          </p:cBhvr>
                                          <p:tavLst>
                                            <p:tav tm="0">
                                              <p:val>
                                                <p:strVal val="#ppt_x"/>
                                              </p:val>
                                            </p:tav>
                                            <p:tav tm="100000">
                                              <p:val>
                                                <p:strVal val="#ppt_x"/>
                                              </p:val>
                                            </p:tav>
                                          </p:tavLst>
                                        </p:anim>
                                        <p:anim calcmode="lin" valueType="num">
                                          <p:cBhvr>
                                            <p:cTn id="35" dur="1000" fill="hold"/>
                                            <p:tgtEl>
                                              <p:spTgt spid="128"/>
                                            </p:tgtEl>
                                            <p:attrNameLst>
                                              <p:attrName>ppt_y</p:attrName>
                                            </p:attrNameLst>
                                          </p:cBhvr>
                                          <p:tavLst>
                                            <p:tav tm="0">
                                              <p:val>
                                                <p:strVal val="#ppt_y+.1"/>
                                              </p:val>
                                            </p:tav>
                                            <p:tav tm="100000">
                                              <p:val>
                                                <p:strVal val="#ppt_y"/>
                                              </p:val>
                                            </p:tav>
                                          </p:tavLst>
                                        </p:anim>
                                      </p:childTnLst>
                                    </p:cTn>
                                  </p:par>
                                  <p:par>
                                    <p:cTn id="36" presetID="47" presetClass="entr" presetSubtype="0" fill="hold" nodeType="withEffect">
                                      <p:stCondLst>
                                        <p:cond delay="0"/>
                                      </p:stCondLst>
                                      <p:childTnLst>
                                        <p:set>
                                          <p:cBhvr>
                                            <p:cTn id="37" dur="1" fill="hold">
                                              <p:stCondLst>
                                                <p:cond delay="0"/>
                                              </p:stCondLst>
                                            </p:cTn>
                                            <p:tgtEl>
                                              <p:spTgt spid="125"/>
                                            </p:tgtEl>
                                            <p:attrNameLst>
                                              <p:attrName>style.visibility</p:attrName>
                                            </p:attrNameLst>
                                          </p:cBhvr>
                                          <p:to>
                                            <p:strVal val="visible"/>
                                          </p:to>
                                        </p:set>
                                        <p:animEffect transition="in" filter="fade">
                                          <p:cBhvr>
                                            <p:cTn id="38" dur="1000"/>
                                            <p:tgtEl>
                                              <p:spTgt spid="125"/>
                                            </p:tgtEl>
                                          </p:cBhvr>
                                        </p:animEffect>
                                        <p:anim calcmode="lin" valueType="num">
                                          <p:cBhvr>
                                            <p:cTn id="39" dur="1000" fill="hold"/>
                                            <p:tgtEl>
                                              <p:spTgt spid="125"/>
                                            </p:tgtEl>
                                            <p:attrNameLst>
                                              <p:attrName>ppt_x</p:attrName>
                                            </p:attrNameLst>
                                          </p:cBhvr>
                                          <p:tavLst>
                                            <p:tav tm="0">
                                              <p:val>
                                                <p:strVal val="#ppt_x"/>
                                              </p:val>
                                            </p:tav>
                                            <p:tav tm="100000">
                                              <p:val>
                                                <p:strVal val="#ppt_x"/>
                                              </p:val>
                                            </p:tav>
                                          </p:tavLst>
                                        </p:anim>
                                        <p:anim calcmode="lin" valueType="num">
                                          <p:cBhvr>
                                            <p:cTn id="40" dur="1000" fill="hold"/>
                                            <p:tgtEl>
                                              <p:spTgt spid="125"/>
                                            </p:tgtEl>
                                            <p:attrNameLst>
                                              <p:attrName>ppt_y</p:attrName>
                                            </p:attrNameLst>
                                          </p:cBhvr>
                                          <p:tavLst>
                                            <p:tav tm="0">
                                              <p:val>
                                                <p:strVal val="#ppt_y-.1"/>
                                              </p:val>
                                            </p:tav>
                                            <p:tav tm="100000">
                                              <p:val>
                                                <p:strVal val="#ppt_y"/>
                                              </p:val>
                                            </p:tav>
                                          </p:tavLst>
                                        </p:anim>
                                      </p:childTnLst>
                                    </p:cTn>
                                  </p:par>
                                  <p:par>
                                    <p:cTn id="41" presetID="47" presetClass="entr" presetSubtype="0" fill="hold" nodeType="withEffect">
                                      <p:stCondLst>
                                        <p:cond delay="0"/>
                                      </p:stCondLst>
                                      <p:childTnLst>
                                        <p:set>
                                          <p:cBhvr>
                                            <p:cTn id="42" dur="1" fill="hold">
                                              <p:stCondLst>
                                                <p:cond delay="0"/>
                                              </p:stCondLst>
                                            </p:cTn>
                                            <p:tgtEl>
                                              <p:spTgt spid="131"/>
                                            </p:tgtEl>
                                            <p:attrNameLst>
                                              <p:attrName>style.visibility</p:attrName>
                                            </p:attrNameLst>
                                          </p:cBhvr>
                                          <p:to>
                                            <p:strVal val="visible"/>
                                          </p:to>
                                        </p:set>
                                        <p:animEffect transition="in" filter="fade">
                                          <p:cBhvr>
                                            <p:cTn id="43" dur="1000"/>
                                            <p:tgtEl>
                                              <p:spTgt spid="131"/>
                                            </p:tgtEl>
                                          </p:cBhvr>
                                        </p:animEffect>
                                        <p:anim calcmode="lin" valueType="num">
                                          <p:cBhvr>
                                            <p:cTn id="44" dur="1000" fill="hold"/>
                                            <p:tgtEl>
                                              <p:spTgt spid="131"/>
                                            </p:tgtEl>
                                            <p:attrNameLst>
                                              <p:attrName>ppt_x</p:attrName>
                                            </p:attrNameLst>
                                          </p:cBhvr>
                                          <p:tavLst>
                                            <p:tav tm="0">
                                              <p:val>
                                                <p:strVal val="#ppt_x"/>
                                              </p:val>
                                            </p:tav>
                                            <p:tav tm="100000">
                                              <p:val>
                                                <p:strVal val="#ppt_x"/>
                                              </p:val>
                                            </p:tav>
                                          </p:tavLst>
                                        </p:anim>
                                        <p:anim calcmode="lin" valueType="num">
                                          <p:cBhvr>
                                            <p:cTn id="45" dur="1000" fill="hold"/>
                                            <p:tgtEl>
                                              <p:spTgt spid="131"/>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4" fill="hold" grpId="0" nodeType="after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wipe(down)">
                                          <p:cBhvr>
                                            <p:cTn id="49"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wipe(left)">
                                          <p:cBhvr>
                                            <p:cTn id="7" dur="1000"/>
                                            <p:tgtEl>
                                              <p:spTgt spid="117"/>
                                            </p:tgtEl>
                                          </p:cBhvr>
                                        </p:animEffect>
                                      </p:childTnLst>
                                    </p:cTn>
                                  </p:par>
                                </p:childTnLst>
                              </p:cTn>
                            </p:par>
                            <p:par>
                              <p:cTn id="8" fill="hold">
                                <p:stCondLst>
                                  <p:cond delay="1000"/>
                                </p:stCondLst>
                                <p:childTnLst>
                                  <p:par>
                                    <p:cTn id="9" presetID="2" presetClass="entr" presetSubtype="12" accel="58000" fill="hold" nodeType="afterEffect">
                                      <p:stCondLst>
                                        <p:cond delay="0"/>
                                      </p:stCondLst>
                                      <p:childTnLst>
                                        <p:set>
                                          <p:cBhvr>
                                            <p:cTn id="10" dur="1" fill="hold">
                                              <p:stCondLst>
                                                <p:cond delay="0"/>
                                              </p:stCondLst>
                                            </p:cTn>
                                            <p:tgtEl>
                                              <p:spTgt spid="134"/>
                                            </p:tgtEl>
                                            <p:attrNameLst>
                                              <p:attrName>style.visibility</p:attrName>
                                            </p:attrNameLst>
                                          </p:cBhvr>
                                          <p:to>
                                            <p:strVal val="visible"/>
                                          </p:to>
                                        </p:set>
                                        <p:anim calcmode="lin" valueType="num">
                                          <p:cBhvr additive="base">
                                            <p:cTn id="11" dur="2000" fill="hold"/>
                                            <p:tgtEl>
                                              <p:spTgt spid="134"/>
                                            </p:tgtEl>
                                            <p:attrNameLst>
                                              <p:attrName>ppt_x</p:attrName>
                                            </p:attrNameLst>
                                          </p:cBhvr>
                                          <p:tavLst>
                                            <p:tav tm="0">
                                              <p:val>
                                                <p:strVal val="0-#ppt_w/2"/>
                                              </p:val>
                                            </p:tav>
                                            <p:tav tm="100000">
                                              <p:val>
                                                <p:strVal val="#ppt_x"/>
                                              </p:val>
                                            </p:tav>
                                          </p:tavLst>
                                        </p:anim>
                                        <p:anim calcmode="lin" valueType="num">
                                          <p:cBhvr additive="base">
                                            <p:cTn id="12" dur="2000" fill="hold"/>
                                            <p:tgtEl>
                                              <p:spTgt spid="134"/>
                                            </p:tgtEl>
                                            <p:attrNameLst>
                                              <p:attrName>ppt_y</p:attrName>
                                            </p:attrNameLst>
                                          </p:cBhvr>
                                          <p:tavLst>
                                            <p:tav tm="0">
                                              <p:val>
                                                <p:strVal val="1+#ppt_h/2"/>
                                              </p:val>
                                            </p:tav>
                                            <p:tav tm="100000">
                                              <p:val>
                                                <p:strVal val="#ppt_y"/>
                                              </p:val>
                                            </p:tav>
                                          </p:tavLst>
                                        </p:anim>
                                      </p:childTnLst>
                                    </p:cTn>
                                  </p:par>
                                  <p:par>
                                    <p:cTn id="13" presetID="2" presetClass="entr" presetSubtype="3" accel="58000" fill="hold" nodeType="withEffect">
                                      <p:stCondLst>
                                        <p:cond delay="0"/>
                                      </p:stCondLst>
                                      <p:childTnLst>
                                        <p:set>
                                          <p:cBhvr>
                                            <p:cTn id="14" dur="1" fill="hold">
                                              <p:stCondLst>
                                                <p:cond delay="0"/>
                                              </p:stCondLst>
                                            </p:cTn>
                                            <p:tgtEl>
                                              <p:spTgt spid="148"/>
                                            </p:tgtEl>
                                            <p:attrNameLst>
                                              <p:attrName>style.visibility</p:attrName>
                                            </p:attrNameLst>
                                          </p:cBhvr>
                                          <p:to>
                                            <p:strVal val="visible"/>
                                          </p:to>
                                        </p:set>
                                        <p:anim calcmode="lin" valueType="num">
                                          <p:cBhvr additive="base">
                                            <p:cTn id="15" dur="2000" fill="hold"/>
                                            <p:tgtEl>
                                              <p:spTgt spid="148"/>
                                            </p:tgtEl>
                                            <p:attrNameLst>
                                              <p:attrName>ppt_x</p:attrName>
                                            </p:attrNameLst>
                                          </p:cBhvr>
                                          <p:tavLst>
                                            <p:tav tm="0">
                                              <p:val>
                                                <p:strVal val="1+#ppt_w/2"/>
                                              </p:val>
                                            </p:tav>
                                            <p:tav tm="100000">
                                              <p:val>
                                                <p:strVal val="#ppt_x"/>
                                              </p:val>
                                            </p:tav>
                                          </p:tavLst>
                                        </p:anim>
                                        <p:anim calcmode="lin" valueType="num">
                                          <p:cBhvr additive="base">
                                            <p:cTn id="16" dur="2000" fill="hold"/>
                                            <p:tgtEl>
                                              <p:spTgt spid="148"/>
                                            </p:tgtEl>
                                            <p:attrNameLst>
                                              <p:attrName>ppt_y</p:attrName>
                                            </p:attrNameLst>
                                          </p:cBhvr>
                                          <p:tavLst>
                                            <p:tav tm="0">
                                              <p:val>
                                                <p:strVal val="0-#ppt_h/2"/>
                                              </p:val>
                                            </p:tav>
                                            <p:tav tm="100000">
                                              <p:val>
                                                <p:strVal val="#ppt_y"/>
                                              </p:val>
                                            </p:tav>
                                          </p:tavLst>
                                        </p:anim>
                                      </p:childTnLst>
                                    </p:cTn>
                                  </p:par>
                                  <p:par>
                                    <p:cTn id="17" presetID="2" presetClass="entr" presetSubtype="12" accel="58000" fill="hold" nodeType="withEffect">
                                      <p:stCondLst>
                                        <p:cond delay="0"/>
                                      </p:stCondLst>
                                      <p:childTnLst>
                                        <p:set>
                                          <p:cBhvr>
                                            <p:cTn id="18" dur="1" fill="hold">
                                              <p:stCondLst>
                                                <p:cond delay="0"/>
                                              </p:stCondLst>
                                            </p:cTn>
                                            <p:tgtEl>
                                              <p:spTgt spid="141"/>
                                            </p:tgtEl>
                                            <p:attrNameLst>
                                              <p:attrName>style.visibility</p:attrName>
                                            </p:attrNameLst>
                                          </p:cBhvr>
                                          <p:to>
                                            <p:strVal val="visible"/>
                                          </p:to>
                                        </p:set>
                                        <p:anim calcmode="lin" valueType="num">
                                          <p:cBhvr additive="base">
                                            <p:cTn id="19" dur="2000" fill="hold"/>
                                            <p:tgtEl>
                                              <p:spTgt spid="141"/>
                                            </p:tgtEl>
                                            <p:attrNameLst>
                                              <p:attrName>ppt_x</p:attrName>
                                            </p:attrNameLst>
                                          </p:cBhvr>
                                          <p:tavLst>
                                            <p:tav tm="0">
                                              <p:val>
                                                <p:strVal val="0-#ppt_w/2"/>
                                              </p:val>
                                            </p:tav>
                                            <p:tav tm="100000">
                                              <p:val>
                                                <p:strVal val="#ppt_x"/>
                                              </p:val>
                                            </p:tav>
                                          </p:tavLst>
                                        </p:anim>
                                        <p:anim calcmode="lin" valueType="num">
                                          <p:cBhvr additive="base">
                                            <p:cTn id="20" dur="2000" fill="hold"/>
                                            <p:tgtEl>
                                              <p:spTgt spid="141"/>
                                            </p:tgtEl>
                                            <p:attrNameLst>
                                              <p:attrName>ppt_y</p:attrName>
                                            </p:attrNameLst>
                                          </p:cBhvr>
                                          <p:tavLst>
                                            <p:tav tm="0">
                                              <p:val>
                                                <p:strVal val="1+#ppt_h/2"/>
                                              </p:val>
                                            </p:tav>
                                            <p:tav tm="100000">
                                              <p:val>
                                                <p:strVal val="#ppt_y"/>
                                              </p:val>
                                            </p:tav>
                                          </p:tavLst>
                                        </p:anim>
                                      </p:childTnLst>
                                    </p:cTn>
                                  </p:par>
                                  <p:par>
                                    <p:cTn id="21" presetID="2" presetClass="entr" presetSubtype="3" accel="58000" fill="hold" nodeType="withEffect">
                                      <p:stCondLst>
                                        <p:cond delay="0"/>
                                      </p:stCondLst>
                                      <p:childTnLst>
                                        <p:set>
                                          <p:cBhvr>
                                            <p:cTn id="22" dur="1" fill="hold">
                                              <p:stCondLst>
                                                <p:cond delay="0"/>
                                              </p:stCondLst>
                                            </p:cTn>
                                            <p:tgtEl>
                                              <p:spTgt spid="155"/>
                                            </p:tgtEl>
                                            <p:attrNameLst>
                                              <p:attrName>style.visibility</p:attrName>
                                            </p:attrNameLst>
                                          </p:cBhvr>
                                          <p:to>
                                            <p:strVal val="visible"/>
                                          </p:to>
                                        </p:set>
                                        <p:anim calcmode="lin" valueType="num">
                                          <p:cBhvr additive="base">
                                            <p:cTn id="23" dur="2000" fill="hold"/>
                                            <p:tgtEl>
                                              <p:spTgt spid="155"/>
                                            </p:tgtEl>
                                            <p:attrNameLst>
                                              <p:attrName>ppt_x</p:attrName>
                                            </p:attrNameLst>
                                          </p:cBhvr>
                                          <p:tavLst>
                                            <p:tav tm="0">
                                              <p:val>
                                                <p:strVal val="1+#ppt_w/2"/>
                                              </p:val>
                                            </p:tav>
                                            <p:tav tm="100000">
                                              <p:val>
                                                <p:strVal val="#ppt_x"/>
                                              </p:val>
                                            </p:tav>
                                          </p:tavLst>
                                        </p:anim>
                                        <p:anim calcmode="lin" valueType="num">
                                          <p:cBhvr additive="base">
                                            <p:cTn id="24" dur="2000" fill="hold"/>
                                            <p:tgtEl>
                                              <p:spTgt spid="155"/>
                                            </p:tgtEl>
                                            <p:attrNameLst>
                                              <p:attrName>ppt_y</p:attrName>
                                            </p:attrNameLst>
                                          </p:cBhvr>
                                          <p:tavLst>
                                            <p:tav tm="0">
                                              <p:val>
                                                <p:strVal val="0-#ppt_h/2"/>
                                              </p:val>
                                            </p:tav>
                                            <p:tav tm="100000">
                                              <p:val>
                                                <p:strVal val="#ppt_y"/>
                                              </p:val>
                                            </p:tav>
                                          </p:tavLst>
                                        </p:anim>
                                      </p:childTnLst>
                                    </p:cTn>
                                  </p:par>
                                </p:childTnLst>
                              </p:cTn>
                            </p:par>
                            <p:par>
                              <p:cTn id="25" fill="hold">
                                <p:stCondLst>
                                  <p:cond delay="3000"/>
                                </p:stCondLst>
                                <p:childTnLst>
                                  <p:par>
                                    <p:cTn id="26" presetID="42" presetClass="entr" presetSubtype="0" fill="hold" nodeType="afterEffect">
                                      <p:stCondLst>
                                        <p:cond delay="0"/>
                                      </p:stCondLst>
                                      <p:childTnLst>
                                        <p:set>
                                          <p:cBhvr>
                                            <p:cTn id="27" dur="1" fill="hold">
                                              <p:stCondLst>
                                                <p:cond delay="0"/>
                                              </p:stCondLst>
                                            </p:cTn>
                                            <p:tgtEl>
                                              <p:spTgt spid="122"/>
                                            </p:tgtEl>
                                            <p:attrNameLst>
                                              <p:attrName>style.visibility</p:attrName>
                                            </p:attrNameLst>
                                          </p:cBhvr>
                                          <p:to>
                                            <p:strVal val="visible"/>
                                          </p:to>
                                        </p:set>
                                        <p:animEffect transition="in" filter="fade">
                                          <p:cBhvr>
                                            <p:cTn id="28" dur="1000"/>
                                            <p:tgtEl>
                                              <p:spTgt spid="122"/>
                                            </p:tgtEl>
                                          </p:cBhvr>
                                        </p:animEffect>
                                        <p:anim calcmode="lin" valueType="num">
                                          <p:cBhvr>
                                            <p:cTn id="29" dur="1000" fill="hold"/>
                                            <p:tgtEl>
                                              <p:spTgt spid="122"/>
                                            </p:tgtEl>
                                            <p:attrNameLst>
                                              <p:attrName>ppt_x</p:attrName>
                                            </p:attrNameLst>
                                          </p:cBhvr>
                                          <p:tavLst>
                                            <p:tav tm="0">
                                              <p:val>
                                                <p:strVal val="#ppt_x"/>
                                              </p:val>
                                            </p:tav>
                                            <p:tav tm="100000">
                                              <p:val>
                                                <p:strVal val="#ppt_x"/>
                                              </p:val>
                                            </p:tav>
                                          </p:tavLst>
                                        </p:anim>
                                        <p:anim calcmode="lin" valueType="num">
                                          <p:cBhvr>
                                            <p:cTn id="30" dur="1000" fill="hold"/>
                                            <p:tgtEl>
                                              <p:spTgt spid="122"/>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128"/>
                                            </p:tgtEl>
                                            <p:attrNameLst>
                                              <p:attrName>style.visibility</p:attrName>
                                            </p:attrNameLst>
                                          </p:cBhvr>
                                          <p:to>
                                            <p:strVal val="visible"/>
                                          </p:to>
                                        </p:set>
                                        <p:animEffect transition="in" filter="fade">
                                          <p:cBhvr>
                                            <p:cTn id="33" dur="1000"/>
                                            <p:tgtEl>
                                              <p:spTgt spid="128"/>
                                            </p:tgtEl>
                                          </p:cBhvr>
                                        </p:animEffect>
                                        <p:anim calcmode="lin" valueType="num">
                                          <p:cBhvr>
                                            <p:cTn id="34" dur="1000" fill="hold"/>
                                            <p:tgtEl>
                                              <p:spTgt spid="128"/>
                                            </p:tgtEl>
                                            <p:attrNameLst>
                                              <p:attrName>ppt_x</p:attrName>
                                            </p:attrNameLst>
                                          </p:cBhvr>
                                          <p:tavLst>
                                            <p:tav tm="0">
                                              <p:val>
                                                <p:strVal val="#ppt_x"/>
                                              </p:val>
                                            </p:tav>
                                            <p:tav tm="100000">
                                              <p:val>
                                                <p:strVal val="#ppt_x"/>
                                              </p:val>
                                            </p:tav>
                                          </p:tavLst>
                                        </p:anim>
                                        <p:anim calcmode="lin" valueType="num">
                                          <p:cBhvr>
                                            <p:cTn id="35" dur="1000" fill="hold"/>
                                            <p:tgtEl>
                                              <p:spTgt spid="128"/>
                                            </p:tgtEl>
                                            <p:attrNameLst>
                                              <p:attrName>ppt_y</p:attrName>
                                            </p:attrNameLst>
                                          </p:cBhvr>
                                          <p:tavLst>
                                            <p:tav tm="0">
                                              <p:val>
                                                <p:strVal val="#ppt_y+.1"/>
                                              </p:val>
                                            </p:tav>
                                            <p:tav tm="100000">
                                              <p:val>
                                                <p:strVal val="#ppt_y"/>
                                              </p:val>
                                            </p:tav>
                                          </p:tavLst>
                                        </p:anim>
                                      </p:childTnLst>
                                    </p:cTn>
                                  </p:par>
                                  <p:par>
                                    <p:cTn id="36" presetID="47" presetClass="entr" presetSubtype="0" fill="hold" nodeType="withEffect">
                                      <p:stCondLst>
                                        <p:cond delay="0"/>
                                      </p:stCondLst>
                                      <p:childTnLst>
                                        <p:set>
                                          <p:cBhvr>
                                            <p:cTn id="37" dur="1" fill="hold">
                                              <p:stCondLst>
                                                <p:cond delay="0"/>
                                              </p:stCondLst>
                                            </p:cTn>
                                            <p:tgtEl>
                                              <p:spTgt spid="125"/>
                                            </p:tgtEl>
                                            <p:attrNameLst>
                                              <p:attrName>style.visibility</p:attrName>
                                            </p:attrNameLst>
                                          </p:cBhvr>
                                          <p:to>
                                            <p:strVal val="visible"/>
                                          </p:to>
                                        </p:set>
                                        <p:animEffect transition="in" filter="fade">
                                          <p:cBhvr>
                                            <p:cTn id="38" dur="1000"/>
                                            <p:tgtEl>
                                              <p:spTgt spid="125"/>
                                            </p:tgtEl>
                                          </p:cBhvr>
                                        </p:animEffect>
                                        <p:anim calcmode="lin" valueType="num">
                                          <p:cBhvr>
                                            <p:cTn id="39" dur="1000" fill="hold"/>
                                            <p:tgtEl>
                                              <p:spTgt spid="125"/>
                                            </p:tgtEl>
                                            <p:attrNameLst>
                                              <p:attrName>ppt_x</p:attrName>
                                            </p:attrNameLst>
                                          </p:cBhvr>
                                          <p:tavLst>
                                            <p:tav tm="0">
                                              <p:val>
                                                <p:strVal val="#ppt_x"/>
                                              </p:val>
                                            </p:tav>
                                            <p:tav tm="100000">
                                              <p:val>
                                                <p:strVal val="#ppt_x"/>
                                              </p:val>
                                            </p:tav>
                                          </p:tavLst>
                                        </p:anim>
                                        <p:anim calcmode="lin" valueType="num">
                                          <p:cBhvr>
                                            <p:cTn id="40" dur="1000" fill="hold"/>
                                            <p:tgtEl>
                                              <p:spTgt spid="125"/>
                                            </p:tgtEl>
                                            <p:attrNameLst>
                                              <p:attrName>ppt_y</p:attrName>
                                            </p:attrNameLst>
                                          </p:cBhvr>
                                          <p:tavLst>
                                            <p:tav tm="0">
                                              <p:val>
                                                <p:strVal val="#ppt_y-.1"/>
                                              </p:val>
                                            </p:tav>
                                            <p:tav tm="100000">
                                              <p:val>
                                                <p:strVal val="#ppt_y"/>
                                              </p:val>
                                            </p:tav>
                                          </p:tavLst>
                                        </p:anim>
                                      </p:childTnLst>
                                    </p:cTn>
                                  </p:par>
                                  <p:par>
                                    <p:cTn id="41" presetID="47" presetClass="entr" presetSubtype="0" fill="hold" nodeType="withEffect">
                                      <p:stCondLst>
                                        <p:cond delay="0"/>
                                      </p:stCondLst>
                                      <p:childTnLst>
                                        <p:set>
                                          <p:cBhvr>
                                            <p:cTn id="42" dur="1" fill="hold">
                                              <p:stCondLst>
                                                <p:cond delay="0"/>
                                              </p:stCondLst>
                                            </p:cTn>
                                            <p:tgtEl>
                                              <p:spTgt spid="131"/>
                                            </p:tgtEl>
                                            <p:attrNameLst>
                                              <p:attrName>style.visibility</p:attrName>
                                            </p:attrNameLst>
                                          </p:cBhvr>
                                          <p:to>
                                            <p:strVal val="visible"/>
                                          </p:to>
                                        </p:set>
                                        <p:animEffect transition="in" filter="fade">
                                          <p:cBhvr>
                                            <p:cTn id="43" dur="1000"/>
                                            <p:tgtEl>
                                              <p:spTgt spid="131"/>
                                            </p:tgtEl>
                                          </p:cBhvr>
                                        </p:animEffect>
                                        <p:anim calcmode="lin" valueType="num">
                                          <p:cBhvr>
                                            <p:cTn id="44" dur="1000" fill="hold"/>
                                            <p:tgtEl>
                                              <p:spTgt spid="131"/>
                                            </p:tgtEl>
                                            <p:attrNameLst>
                                              <p:attrName>ppt_x</p:attrName>
                                            </p:attrNameLst>
                                          </p:cBhvr>
                                          <p:tavLst>
                                            <p:tav tm="0">
                                              <p:val>
                                                <p:strVal val="#ppt_x"/>
                                              </p:val>
                                            </p:tav>
                                            <p:tav tm="100000">
                                              <p:val>
                                                <p:strVal val="#ppt_x"/>
                                              </p:val>
                                            </p:tav>
                                          </p:tavLst>
                                        </p:anim>
                                        <p:anim calcmode="lin" valueType="num">
                                          <p:cBhvr>
                                            <p:cTn id="45" dur="1000" fill="hold"/>
                                            <p:tgtEl>
                                              <p:spTgt spid="131"/>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4" fill="hold" grpId="0" nodeType="after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wipe(down)">
                                          <p:cBhvr>
                                            <p:cTn id="49"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1295206" y="1964245"/>
            <a:ext cx="3886394" cy="3487514"/>
            <a:chOff x="1295206" y="1964245"/>
            <a:chExt cx="3886394" cy="3487514"/>
          </a:xfrm>
        </p:grpSpPr>
        <p:sp>
          <p:nvSpPr>
            <p:cNvPr id="22" name="五边形 21"/>
            <p:cNvSpPr/>
            <p:nvPr/>
          </p:nvSpPr>
          <p:spPr>
            <a:xfrm rot="16200000">
              <a:off x="2256424" y="1003027"/>
              <a:ext cx="1963958" cy="3886394"/>
            </a:xfrm>
            <a:prstGeom prst="homePlate">
              <a:avLst/>
            </a:prstGeom>
            <a:gradFill flip="none" rotWithShape="1">
              <a:gsLst>
                <a:gs pos="0">
                  <a:schemeClr val="bg1"/>
                </a:gs>
                <a:gs pos="36000">
                  <a:schemeClr val="bg1"/>
                </a:gs>
                <a:gs pos="100000">
                  <a:schemeClr val="bg1">
                    <a:lumMod val="85000"/>
                  </a:schemeClr>
                </a:gs>
              </a:gsLst>
              <a:lin ang="13200000" scaled="0"/>
              <a:tileRect/>
            </a:gradFill>
            <a:ln w="22225">
              <a:solidFill>
                <a:schemeClr val="bg1"/>
              </a:solidFill>
            </a:ln>
            <a:effectLst>
              <a:outerShdw blurRad="419100" dist="419100" dir="3600000" algn="tl" rotWithShape="0">
                <a:schemeClr val="accent2">
                  <a:lumMod val="50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Aft>
                  <a:spcPct val="0"/>
                </a:spcAft>
                <a:buClr>
                  <a:schemeClr val="folHlink"/>
                </a:buClr>
                <a:buFont typeface="Wingdings" panose="05000000000000000000" pitchFamily="2" charset="2"/>
                <a:buNone/>
              </a:pPr>
              <a:endParaRPr lang="zh-CN" altLang="en-US" sz="2400" b="1" dirty="0">
                <a:solidFill>
                  <a:srgbClr val="87B0C7"/>
                </a:solidFill>
                <a:latin typeface="+mn-ea"/>
                <a:cs typeface="+mn-ea"/>
              </a:endParaRPr>
            </a:p>
          </p:txBody>
        </p:sp>
        <p:sp>
          <p:nvSpPr>
            <p:cNvPr id="24" name="五边形 23"/>
            <p:cNvSpPr/>
            <p:nvPr/>
          </p:nvSpPr>
          <p:spPr>
            <a:xfrm rot="5400000" flipV="1">
              <a:off x="2528691" y="2786480"/>
              <a:ext cx="1419424" cy="3886394"/>
            </a:xfrm>
            <a:prstGeom prst="homePlate">
              <a:avLst/>
            </a:prstGeom>
            <a:gradFill flip="none" rotWithShape="1">
              <a:gsLst>
                <a:gs pos="0">
                  <a:schemeClr val="bg1"/>
                </a:gs>
                <a:gs pos="36000">
                  <a:schemeClr val="bg1"/>
                </a:gs>
                <a:gs pos="100000">
                  <a:schemeClr val="bg1">
                    <a:lumMod val="85000"/>
                  </a:schemeClr>
                </a:gs>
              </a:gsLst>
              <a:lin ang="13200000" scaled="0"/>
              <a:tileRect/>
            </a:gradFill>
            <a:ln w="22225">
              <a:solidFill>
                <a:schemeClr val="bg1"/>
              </a:solidFill>
            </a:ln>
            <a:effectLst>
              <a:outerShdw blurRad="419100" dist="419100" dir="3600000" algn="tl" rotWithShape="0">
                <a:schemeClr val="accent2">
                  <a:lumMod val="50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Aft>
                  <a:spcPct val="0"/>
                </a:spcAft>
                <a:buClr>
                  <a:schemeClr val="folHlink"/>
                </a:buClr>
                <a:buFont typeface="Wingdings" panose="05000000000000000000" pitchFamily="2" charset="2"/>
                <a:buNone/>
              </a:pPr>
              <a:endParaRPr lang="zh-CN" altLang="en-US" sz="2400" b="1" dirty="0">
                <a:solidFill>
                  <a:srgbClr val="87B0C7"/>
                </a:solidFill>
                <a:latin typeface="+mn-ea"/>
                <a:cs typeface="+mn-ea"/>
              </a:endParaRPr>
            </a:p>
          </p:txBody>
        </p:sp>
        <p:grpSp>
          <p:nvGrpSpPr>
            <p:cNvPr id="8" name="组合 7"/>
            <p:cNvGrpSpPr/>
            <p:nvPr/>
          </p:nvGrpSpPr>
          <p:grpSpPr>
            <a:xfrm>
              <a:off x="1295206" y="1964246"/>
              <a:ext cx="3886394" cy="3487513"/>
              <a:chOff x="1521113" y="1764827"/>
              <a:chExt cx="3582269" cy="3214602"/>
            </a:xfrm>
          </p:grpSpPr>
          <p:sp>
            <p:nvSpPr>
              <p:cNvPr id="9" name="五边形 8"/>
              <p:cNvSpPr/>
              <p:nvPr/>
            </p:nvSpPr>
            <p:spPr>
              <a:xfrm rot="16200000">
                <a:off x="2407112" y="878828"/>
                <a:ext cx="1810271" cy="3582269"/>
              </a:xfrm>
              <a:prstGeom prst="homePlate">
                <a:avLst/>
              </a:prstGeom>
              <a:gradFill flip="none" rotWithShape="1">
                <a:gsLst>
                  <a:gs pos="0">
                    <a:schemeClr val="bg1"/>
                  </a:gs>
                  <a:gs pos="36000">
                    <a:schemeClr val="bg1"/>
                  </a:gs>
                  <a:gs pos="100000">
                    <a:schemeClr val="bg1">
                      <a:lumMod val="85000"/>
                    </a:schemeClr>
                  </a:gs>
                </a:gsLst>
                <a:lin ang="13200000" scaled="0"/>
                <a:tileRect/>
              </a:gradFill>
              <a:ln w="22225">
                <a:solidFill>
                  <a:schemeClr val="bg1"/>
                </a:solidFill>
              </a:ln>
              <a:effectLst>
                <a:outerShdw blurRad="419100" dist="419100" dir="3600000" algn="tl" rotWithShape="0">
                  <a:schemeClr val="accent2">
                    <a:lumMod val="50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Aft>
                    <a:spcPct val="0"/>
                  </a:spcAft>
                  <a:buClr>
                    <a:schemeClr val="folHlink"/>
                  </a:buClr>
                  <a:buFont typeface="Wingdings" panose="05000000000000000000" pitchFamily="2" charset="2"/>
                  <a:buNone/>
                </a:pPr>
                <a:endParaRPr lang="zh-CN" altLang="en-US" sz="2400" b="1" dirty="0">
                  <a:solidFill>
                    <a:srgbClr val="87B0C7"/>
                  </a:solidFill>
                  <a:latin typeface="+mn-ea"/>
                  <a:cs typeface="+mn-ea"/>
                </a:endParaRPr>
              </a:p>
            </p:txBody>
          </p:sp>
          <p:sp>
            <p:nvSpPr>
              <p:cNvPr id="12" name="五边形 11"/>
              <p:cNvSpPr/>
              <p:nvPr/>
            </p:nvSpPr>
            <p:spPr>
              <a:xfrm rot="5400000" flipV="1">
                <a:off x="2658073" y="2534120"/>
                <a:ext cx="1308349" cy="3582269"/>
              </a:xfrm>
              <a:prstGeom prst="homePlate">
                <a:avLst/>
              </a:prstGeom>
              <a:gradFill flip="none" rotWithShape="1">
                <a:gsLst>
                  <a:gs pos="0">
                    <a:schemeClr val="bg1"/>
                  </a:gs>
                  <a:gs pos="36000">
                    <a:schemeClr val="bg1"/>
                  </a:gs>
                  <a:gs pos="100000">
                    <a:schemeClr val="bg1">
                      <a:lumMod val="85000"/>
                    </a:schemeClr>
                  </a:gs>
                </a:gsLst>
                <a:lin ang="13200000" scaled="0"/>
                <a:tileRect/>
              </a:gradFill>
              <a:ln w="22225">
                <a:solidFill>
                  <a:schemeClr val="bg1"/>
                </a:solidFill>
              </a:ln>
              <a:effectLst>
                <a:outerShdw blurRad="419100" dist="419100" dir="3600000" algn="tl" rotWithShape="0">
                  <a:schemeClr val="accent2">
                    <a:lumMod val="50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Aft>
                    <a:spcPct val="0"/>
                  </a:spcAft>
                  <a:buClr>
                    <a:schemeClr val="folHlink"/>
                  </a:buClr>
                  <a:buFont typeface="Wingdings" panose="05000000000000000000" pitchFamily="2" charset="2"/>
                  <a:buNone/>
                </a:pPr>
                <a:endParaRPr lang="zh-CN" altLang="en-US" sz="2400" b="1" dirty="0">
                  <a:solidFill>
                    <a:srgbClr val="87B0C7"/>
                  </a:solidFill>
                  <a:latin typeface="+mn-ea"/>
                  <a:cs typeface="+mn-ea"/>
                </a:endParaRPr>
              </a:p>
            </p:txBody>
          </p:sp>
          <p:sp>
            <p:nvSpPr>
              <p:cNvPr id="13" name="右箭头 12"/>
              <p:cNvSpPr/>
              <p:nvPr/>
            </p:nvSpPr>
            <p:spPr>
              <a:xfrm rot="16200000">
                <a:off x="2148439" y="2606112"/>
                <a:ext cx="646880" cy="574546"/>
              </a:xfrm>
              <a:prstGeom prst="rightArrow">
                <a:avLst>
                  <a:gd name="adj1" fmla="val 50000"/>
                  <a:gd name="adj2" fmla="val 77509"/>
                </a:avLst>
              </a:prstGeom>
              <a:solidFill>
                <a:srgbClr val="87B0C7"/>
              </a:solidFill>
              <a:ln w="2222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Aft>
                    <a:spcPct val="0"/>
                  </a:spcAft>
                  <a:buClr>
                    <a:schemeClr val="folHlink"/>
                  </a:buClr>
                  <a:buFont typeface="Wingdings" panose="05000000000000000000" pitchFamily="2" charset="2"/>
                  <a:buNone/>
                </a:pPr>
                <a:endParaRPr lang="zh-CN" altLang="en-US" sz="2400" b="1">
                  <a:solidFill>
                    <a:srgbClr val="87B0C7"/>
                  </a:solidFill>
                  <a:latin typeface="+mn-ea"/>
                  <a:cs typeface="+mn-ea"/>
                </a:endParaRPr>
              </a:p>
            </p:txBody>
          </p:sp>
          <p:sp>
            <p:nvSpPr>
              <p:cNvPr id="14" name="右箭头 13"/>
              <p:cNvSpPr/>
              <p:nvPr/>
            </p:nvSpPr>
            <p:spPr>
              <a:xfrm rot="5400000">
                <a:off x="3908393" y="4025722"/>
                <a:ext cx="427634" cy="379816"/>
              </a:xfrm>
              <a:prstGeom prst="rightArrow">
                <a:avLst>
                  <a:gd name="adj1" fmla="val 50000"/>
                  <a:gd name="adj2" fmla="val 77509"/>
                </a:avLst>
              </a:prstGeom>
              <a:solidFill>
                <a:srgbClr val="87B0C7"/>
              </a:solidFill>
              <a:ln w="2222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Aft>
                    <a:spcPct val="0"/>
                  </a:spcAft>
                  <a:buClr>
                    <a:schemeClr val="folHlink"/>
                  </a:buClr>
                  <a:buFont typeface="Wingdings" panose="05000000000000000000" pitchFamily="2" charset="2"/>
                  <a:buNone/>
                </a:pPr>
                <a:endParaRPr lang="zh-CN" altLang="en-US" sz="2400" b="1">
                  <a:solidFill>
                    <a:srgbClr val="87B0C7"/>
                  </a:solidFill>
                  <a:latin typeface="+mn-ea"/>
                  <a:cs typeface="+mn-ea"/>
                </a:endParaRPr>
              </a:p>
            </p:txBody>
          </p:sp>
          <p:sp>
            <p:nvSpPr>
              <p:cNvPr id="15" name="文本框 14"/>
              <p:cNvSpPr txBox="1"/>
              <p:nvPr/>
            </p:nvSpPr>
            <p:spPr>
              <a:xfrm>
                <a:off x="2831689" y="2461379"/>
                <a:ext cx="1816824" cy="936184"/>
              </a:xfrm>
              <a:prstGeom prst="rect">
                <a:avLst/>
              </a:prstGeom>
              <a:noFill/>
              <a:ln w="222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fontAlgn="base">
                  <a:spcBef>
                    <a:spcPts val="0"/>
                  </a:spcBef>
                  <a:spcAft>
                    <a:spcPct val="0"/>
                  </a:spcAft>
                  <a:buClr>
                    <a:schemeClr val="folHlink"/>
                  </a:buClr>
                  <a:buFont typeface="Wingdings" panose="05000000000000000000" pitchFamily="2" charset="2"/>
                  <a:buNone/>
                  <a:defRPr sz="2400" b="1">
                    <a:solidFill>
                      <a:schemeClr val="accent1"/>
                    </a:solidFill>
                    <a:latin typeface="+mn-ea"/>
                    <a:cs typeface="+mn-ea"/>
                  </a:defRPr>
                </a:lvl1pPr>
                <a:lvl2pPr marL="342900" algn="ctr" fontAlgn="base">
                  <a:spcBef>
                    <a:spcPct val="20000"/>
                  </a:spcBef>
                  <a:spcAft>
                    <a:spcPct val="0"/>
                  </a:spcAft>
                  <a:buClr>
                    <a:schemeClr val="folHlink"/>
                  </a:buClr>
                  <a:buFont typeface="Wingdings" panose="05000000000000000000" pitchFamily="2" charset="2"/>
                  <a:buChar char="§"/>
                  <a:defRPr sz="2850" b="1">
                    <a:solidFill>
                      <a:schemeClr val="lt1"/>
                    </a:solidFill>
                  </a:defRPr>
                </a:lvl2pPr>
                <a:lvl3pPr marL="685800" algn="ctr" fontAlgn="base">
                  <a:spcBef>
                    <a:spcPct val="20000"/>
                  </a:spcBef>
                  <a:spcAft>
                    <a:spcPct val="0"/>
                  </a:spcAft>
                  <a:buClr>
                    <a:schemeClr val="folHlink"/>
                  </a:buClr>
                  <a:buFont typeface="Wingdings" panose="05000000000000000000" pitchFamily="2" charset="2"/>
                  <a:buChar char="§"/>
                  <a:defRPr sz="2850" b="1">
                    <a:solidFill>
                      <a:schemeClr val="lt1"/>
                    </a:solidFill>
                  </a:defRPr>
                </a:lvl3pPr>
                <a:lvl4pPr marL="1028700" algn="ctr" fontAlgn="base">
                  <a:spcBef>
                    <a:spcPct val="20000"/>
                  </a:spcBef>
                  <a:spcAft>
                    <a:spcPct val="0"/>
                  </a:spcAft>
                  <a:buClr>
                    <a:schemeClr val="folHlink"/>
                  </a:buClr>
                  <a:buFont typeface="Wingdings" panose="05000000000000000000" pitchFamily="2" charset="2"/>
                  <a:buChar char="§"/>
                  <a:defRPr sz="2850" b="1">
                    <a:solidFill>
                      <a:schemeClr val="lt1"/>
                    </a:solidFill>
                  </a:defRPr>
                </a:lvl4pPr>
                <a:lvl5pPr marL="1371600" algn="ctr" fontAlgn="base">
                  <a:spcBef>
                    <a:spcPct val="20000"/>
                  </a:spcBef>
                  <a:spcAft>
                    <a:spcPct val="0"/>
                  </a:spcAft>
                  <a:buClr>
                    <a:schemeClr val="folHlink"/>
                  </a:buClr>
                  <a:buFont typeface="Wingdings" panose="05000000000000000000" pitchFamily="2" charset="2"/>
                  <a:buChar char="§"/>
                  <a:defRPr sz="2850" b="1">
                    <a:solidFill>
                      <a:schemeClr val="lt1"/>
                    </a:solidFill>
                  </a:defRPr>
                </a:lvl5pPr>
                <a:lvl6pPr marL="1714500" defTabSz="685800">
                  <a:defRPr sz="2850" b="1">
                    <a:solidFill>
                      <a:schemeClr val="lt1"/>
                    </a:solidFill>
                  </a:defRPr>
                </a:lvl6pPr>
                <a:lvl7pPr marL="2057400" defTabSz="685800">
                  <a:defRPr sz="2850" b="1">
                    <a:solidFill>
                      <a:schemeClr val="lt1"/>
                    </a:solidFill>
                  </a:defRPr>
                </a:lvl7pPr>
                <a:lvl8pPr marL="2400300" defTabSz="685800">
                  <a:defRPr sz="2850" b="1">
                    <a:solidFill>
                      <a:schemeClr val="lt1"/>
                    </a:solidFill>
                  </a:defRPr>
                </a:lvl8pPr>
                <a:lvl9pPr marL="2743200" defTabSz="685800">
                  <a:defRPr sz="2850" b="1">
                    <a:solidFill>
                      <a:schemeClr val="lt1"/>
                    </a:solidFill>
                  </a:defRPr>
                </a:lvl9pPr>
              </a:lstStyle>
              <a:p>
                <a:r>
                  <a:rPr lang="en-US" altLang="zh-CN" sz="5400" dirty="0">
                    <a:solidFill>
                      <a:srgbClr val="87B0C7"/>
                    </a:solidFill>
                  </a:rPr>
                  <a:t>70%</a:t>
                </a:r>
                <a:endParaRPr lang="zh-CN" altLang="en-US" sz="5400" dirty="0">
                  <a:solidFill>
                    <a:srgbClr val="87B0C7"/>
                  </a:solidFill>
                </a:endParaRPr>
              </a:p>
            </p:txBody>
          </p:sp>
          <p:sp>
            <p:nvSpPr>
              <p:cNvPr id="16" name="文本框 15"/>
              <p:cNvSpPr txBox="1"/>
              <p:nvPr/>
            </p:nvSpPr>
            <p:spPr>
              <a:xfrm>
                <a:off x="2184605" y="3857902"/>
                <a:ext cx="1739422" cy="652491"/>
              </a:xfrm>
              <a:prstGeom prst="rect">
                <a:avLst/>
              </a:prstGeom>
              <a:noFill/>
              <a:ln w="222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fontAlgn="base">
                  <a:spcBef>
                    <a:spcPts val="0"/>
                  </a:spcBef>
                  <a:spcAft>
                    <a:spcPct val="0"/>
                  </a:spcAft>
                  <a:buClr>
                    <a:schemeClr val="folHlink"/>
                  </a:buClr>
                  <a:buFont typeface="Wingdings" panose="05000000000000000000" pitchFamily="2" charset="2"/>
                  <a:buNone/>
                  <a:defRPr sz="2400" b="1">
                    <a:solidFill>
                      <a:schemeClr val="accent1"/>
                    </a:solidFill>
                    <a:latin typeface="+mn-ea"/>
                    <a:cs typeface="+mn-ea"/>
                  </a:defRPr>
                </a:lvl1pPr>
                <a:lvl2pPr marL="342900" algn="ctr" fontAlgn="base">
                  <a:spcBef>
                    <a:spcPct val="20000"/>
                  </a:spcBef>
                  <a:spcAft>
                    <a:spcPct val="0"/>
                  </a:spcAft>
                  <a:buClr>
                    <a:schemeClr val="folHlink"/>
                  </a:buClr>
                  <a:buFont typeface="Wingdings" panose="05000000000000000000" pitchFamily="2" charset="2"/>
                  <a:buChar char="§"/>
                  <a:defRPr sz="2850" b="1">
                    <a:solidFill>
                      <a:schemeClr val="lt1"/>
                    </a:solidFill>
                  </a:defRPr>
                </a:lvl2pPr>
                <a:lvl3pPr marL="685800" algn="ctr" fontAlgn="base">
                  <a:spcBef>
                    <a:spcPct val="20000"/>
                  </a:spcBef>
                  <a:spcAft>
                    <a:spcPct val="0"/>
                  </a:spcAft>
                  <a:buClr>
                    <a:schemeClr val="folHlink"/>
                  </a:buClr>
                  <a:buFont typeface="Wingdings" panose="05000000000000000000" pitchFamily="2" charset="2"/>
                  <a:buChar char="§"/>
                  <a:defRPr sz="2850" b="1">
                    <a:solidFill>
                      <a:schemeClr val="lt1"/>
                    </a:solidFill>
                  </a:defRPr>
                </a:lvl3pPr>
                <a:lvl4pPr marL="1028700" algn="ctr" fontAlgn="base">
                  <a:spcBef>
                    <a:spcPct val="20000"/>
                  </a:spcBef>
                  <a:spcAft>
                    <a:spcPct val="0"/>
                  </a:spcAft>
                  <a:buClr>
                    <a:schemeClr val="folHlink"/>
                  </a:buClr>
                  <a:buFont typeface="Wingdings" panose="05000000000000000000" pitchFamily="2" charset="2"/>
                  <a:buChar char="§"/>
                  <a:defRPr sz="2850" b="1">
                    <a:solidFill>
                      <a:schemeClr val="lt1"/>
                    </a:solidFill>
                  </a:defRPr>
                </a:lvl4pPr>
                <a:lvl5pPr marL="1371600" algn="ctr" fontAlgn="base">
                  <a:spcBef>
                    <a:spcPct val="20000"/>
                  </a:spcBef>
                  <a:spcAft>
                    <a:spcPct val="0"/>
                  </a:spcAft>
                  <a:buClr>
                    <a:schemeClr val="folHlink"/>
                  </a:buClr>
                  <a:buFont typeface="Wingdings" panose="05000000000000000000" pitchFamily="2" charset="2"/>
                  <a:buChar char="§"/>
                  <a:defRPr sz="2850" b="1">
                    <a:solidFill>
                      <a:schemeClr val="lt1"/>
                    </a:solidFill>
                  </a:defRPr>
                </a:lvl5pPr>
                <a:lvl6pPr marL="1714500" defTabSz="685800">
                  <a:defRPr sz="2850" b="1">
                    <a:solidFill>
                      <a:schemeClr val="lt1"/>
                    </a:solidFill>
                  </a:defRPr>
                </a:lvl6pPr>
                <a:lvl7pPr marL="2057400" defTabSz="685800">
                  <a:defRPr sz="2850" b="1">
                    <a:solidFill>
                      <a:schemeClr val="lt1"/>
                    </a:solidFill>
                  </a:defRPr>
                </a:lvl7pPr>
                <a:lvl8pPr marL="2400300" defTabSz="685800">
                  <a:defRPr sz="2850" b="1">
                    <a:solidFill>
                      <a:schemeClr val="lt1"/>
                    </a:solidFill>
                  </a:defRPr>
                </a:lvl8pPr>
                <a:lvl9pPr marL="2743200" defTabSz="685800">
                  <a:defRPr sz="2850" b="1">
                    <a:solidFill>
                      <a:schemeClr val="lt1"/>
                    </a:solidFill>
                  </a:defRPr>
                </a:lvl9pPr>
              </a:lstStyle>
              <a:p>
                <a:r>
                  <a:rPr lang="en-US" altLang="zh-CN" sz="4400" dirty="0">
                    <a:solidFill>
                      <a:srgbClr val="87B0C7"/>
                    </a:solidFill>
                  </a:rPr>
                  <a:t>30%</a:t>
                </a:r>
                <a:endParaRPr lang="zh-CN" altLang="en-US" sz="4400" dirty="0">
                  <a:solidFill>
                    <a:srgbClr val="87B0C7"/>
                  </a:solidFill>
                </a:endParaRPr>
              </a:p>
            </p:txBody>
          </p:sp>
        </p:grpSp>
      </p:grpSp>
      <p:sp>
        <p:nvSpPr>
          <p:cNvPr id="10" name="矩形 9"/>
          <p:cNvSpPr/>
          <p:nvPr/>
        </p:nvSpPr>
        <p:spPr>
          <a:xfrm>
            <a:off x="1335123" y="451832"/>
            <a:ext cx="3549113" cy="646331"/>
          </a:xfrm>
          <a:prstGeom prst="rect">
            <a:avLst/>
          </a:prstGeom>
        </p:spPr>
        <p:txBody>
          <a:bodyPr wrap="none">
            <a:spAutoFit/>
          </a:bodyPr>
          <a:lstStyle/>
          <a:p>
            <a:r>
              <a:rPr lang="en-US" altLang="zh-CN" sz="3600" b="1" dirty="0">
                <a:solidFill>
                  <a:srgbClr val="FFFFFF"/>
                </a:solidFill>
                <a:latin typeface="+mn-ea"/>
                <a:cs typeface="+mn-ea"/>
              </a:rPr>
              <a:t>Part 1 </a:t>
            </a:r>
            <a:r>
              <a:rPr lang="zh-CN" altLang="en-US" sz="3600" b="1" dirty="0">
                <a:solidFill>
                  <a:srgbClr val="FFFFFF"/>
                </a:solidFill>
                <a:latin typeface="+mn-ea"/>
                <a:cs typeface="+mn-ea"/>
              </a:rPr>
              <a:t>工作回顾</a:t>
            </a:r>
          </a:p>
        </p:txBody>
      </p:sp>
      <p:sp>
        <p:nvSpPr>
          <p:cNvPr id="17" name="矩形 55"/>
          <p:cNvSpPr/>
          <p:nvPr/>
        </p:nvSpPr>
        <p:spPr>
          <a:xfrm>
            <a:off x="5716090" y="4704694"/>
            <a:ext cx="4992934" cy="700560"/>
          </a:xfrm>
          <a:prstGeom prst="rect">
            <a:avLst/>
          </a:prstGeom>
        </p:spPr>
        <p:txBody>
          <a:bodyPr wrap="square" lIns="91424" tIns="45712" rIns="91424" bIns="45712">
            <a:spAutoFit/>
          </a:bodyPr>
          <a:lstStyle/>
          <a:p>
            <a:pPr>
              <a:lnSpc>
                <a:spcPct val="150000"/>
              </a:lnSpc>
              <a:spcBef>
                <a:spcPts val="600"/>
              </a:spcBef>
            </a:pPr>
            <a:r>
              <a:rPr lang="zh-CN" altLang="en-US" sz="1400" dirty="0">
                <a:solidFill>
                  <a:schemeClr val="bg1"/>
                </a:solidFill>
                <a:latin typeface="+mn-ea"/>
                <a:cs typeface="+mn-ea"/>
              </a:rPr>
              <a:t>标题数字等都可以通过点击和重新输入进行更改，建议正文</a:t>
            </a:r>
            <a:r>
              <a:rPr lang="en-US" altLang="zh-CN" sz="1400" dirty="0">
                <a:solidFill>
                  <a:schemeClr val="bg1"/>
                </a:solidFill>
                <a:latin typeface="+mn-ea"/>
                <a:cs typeface="+mn-ea"/>
              </a:rPr>
              <a:t>10-16</a:t>
            </a:r>
            <a:r>
              <a:rPr lang="zh-CN" altLang="en-US" sz="1400" dirty="0">
                <a:solidFill>
                  <a:schemeClr val="bg1"/>
                </a:solidFill>
                <a:latin typeface="+mn-ea"/>
                <a:cs typeface="+mn-ea"/>
              </a:rPr>
              <a:t>号字，</a:t>
            </a:r>
            <a:r>
              <a:rPr lang="en-US" altLang="zh-CN" sz="1400" dirty="0">
                <a:solidFill>
                  <a:schemeClr val="bg1"/>
                </a:solidFill>
                <a:latin typeface="+mn-ea"/>
                <a:cs typeface="+mn-ea"/>
              </a:rPr>
              <a:t>1.3</a:t>
            </a:r>
            <a:r>
              <a:rPr lang="zh-CN" altLang="en-US" sz="1400" dirty="0">
                <a:solidFill>
                  <a:schemeClr val="bg1"/>
                </a:solidFill>
                <a:latin typeface="+mn-ea"/>
                <a:cs typeface="+mn-ea"/>
              </a:rPr>
              <a:t>倍字间距。</a:t>
            </a:r>
          </a:p>
        </p:txBody>
      </p:sp>
      <p:sp>
        <p:nvSpPr>
          <p:cNvPr id="18" name="矩形 39"/>
          <p:cNvSpPr/>
          <p:nvPr/>
        </p:nvSpPr>
        <p:spPr>
          <a:xfrm>
            <a:off x="5811057" y="3192992"/>
            <a:ext cx="2375000" cy="549741"/>
          </a:xfrm>
          <a:prstGeom prst="roundRect">
            <a:avLst/>
          </a:prstGeom>
          <a:gradFill flip="none" rotWithShape="1">
            <a:gsLst>
              <a:gs pos="0">
                <a:schemeClr val="bg1"/>
              </a:gs>
              <a:gs pos="36000">
                <a:schemeClr val="bg1"/>
              </a:gs>
              <a:gs pos="100000">
                <a:schemeClr val="bg1">
                  <a:lumMod val="85000"/>
                </a:schemeClr>
              </a:gs>
            </a:gsLst>
            <a:lin ang="13200000" scaled="0"/>
            <a:tileRect/>
          </a:gradFill>
          <a:ln w="22225">
            <a:solidFill>
              <a:schemeClr val="bg1"/>
            </a:solidFill>
          </a:ln>
          <a:effectLst>
            <a:outerShdw blurRad="419100" dist="419100" dir="3600000" algn="tl" rotWithShape="0">
              <a:schemeClr val="accent2">
                <a:lumMod val="50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Aft>
                <a:spcPct val="0"/>
              </a:spcAft>
              <a:buClr>
                <a:schemeClr val="folHlink"/>
              </a:buClr>
              <a:buFont typeface="Wingdings" panose="05000000000000000000" pitchFamily="2" charset="2"/>
              <a:buNone/>
            </a:pPr>
            <a:r>
              <a:rPr lang="en-US" altLang="zh-CN" sz="2400" b="1" dirty="0">
                <a:solidFill>
                  <a:srgbClr val="87B0C7"/>
                </a:solidFill>
                <a:latin typeface="+mn-ea"/>
                <a:cs typeface="+mn-ea"/>
                <a:sym typeface="News Gothic MT" charset="0"/>
              </a:rPr>
              <a:t>CLICK</a:t>
            </a:r>
            <a:r>
              <a:rPr lang="zh-CN" altLang="en-US" sz="2400" b="1" dirty="0">
                <a:solidFill>
                  <a:srgbClr val="87B0C7"/>
                </a:solidFill>
                <a:latin typeface="+mn-ea"/>
                <a:cs typeface="+mn-ea"/>
                <a:sym typeface="News Gothic MT" charset="0"/>
              </a:rPr>
              <a:t> </a:t>
            </a:r>
            <a:r>
              <a:rPr lang="en-US" altLang="zh-CN" sz="2400" b="1" dirty="0">
                <a:solidFill>
                  <a:srgbClr val="87B0C7"/>
                </a:solidFill>
                <a:latin typeface="+mn-ea"/>
                <a:cs typeface="+mn-ea"/>
                <a:sym typeface="News Gothic MT" charset="0"/>
              </a:rPr>
              <a:t>HERE</a:t>
            </a:r>
            <a:endParaRPr lang="zh-CN" altLang="zh-CN" sz="2400" b="1" dirty="0">
              <a:solidFill>
                <a:srgbClr val="87B0C7"/>
              </a:solidFill>
              <a:latin typeface="+mn-ea"/>
              <a:cs typeface="+mn-ea"/>
            </a:endParaRPr>
          </a:p>
        </p:txBody>
      </p:sp>
      <p:sp>
        <p:nvSpPr>
          <p:cNvPr id="19" name="圆角矩形 18"/>
          <p:cNvSpPr/>
          <p:nvPr/>
        </p:nvSpPr>
        <p:spPr>
          <a:xfrm>
            <a:off x="5796366" y="3869513"/>
            <a:ext cx="3974725" cy="549741"/>
          </a:xfrm>
          <a:prstGeom prst="roundRect">
            <a:avLst/>
          </a:prstGeom>
          <a:gradFill flip="none" rotWithShape="1">
            <a:gsLst>
              <a:gs pos="0">
                <a:schemeClr val="bg1"/>
              </a:gs>
              <a:gs pos="36000">
                <a:schemeClr val="bg1"/>
              </a:gs>
              <a:gs pos="100000">
                <a:schemeClr val="bg1">
                  <a:lumMod val="85000"/>
                </a:schemeClr>
              </a:gs>
            </a:gsLst>
            <a:lin ang="13200000" scaled="0"/>
            <a:tileRect/>
          </a:gradFill>
          <a:ln w="22225">
            <a:solidFill>
              <a:schemeClr val="bg1"/>
            </a:solidFill>
          </a:ln>
          <a:effectLst>
            <a:outerShdw blurRad="419100" dist="419100" dir="3600000" algn="tl" rotWithShape="0">
              <a:schemeClr val="accent2">
                <a:lumMod val="50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Aft>
                <a:spcPct val="0"/>
              </a:spcAft>
              <a:buClr>
                <a:schemeClr val="folHlink"/>
              </a:buClr>
              <a:buFont typeface="Wingdings" panose="05000000000000000000" pitchFamily="2" charset="2"/>
              <a:buNone/>
            </a:pPr>
            <a:r>
              <a:rPr lang="en-US" altLang="zh-CN" sz="2400" b="1" dirty="0">
                <a:solidFill>
                  <a:srgbClr val="87B0C7"/>
                </a:solidFill>
                <a:latin typeface="+mn-ea"/>
                <a:cs typeface="+mn-ea"/>
                <a:sym typeface="News Gothic MT" charset="0"/>
              </a:rPr>
              <a:t>TO</a:t>
            </a:r>
            <a:r>
              <a:rPr lang="zh-CN" altLang="en-US" sz="2400" b="1" dirty="0">
                <a:solidFill>
                  <a:srgbClr val="87B0C7"/>
                </a:solidFill>
                <a:latin typeface="+mn-ea"/>
                <a:cs typeface="+mn-ea"/>
                <a:sym typeface="News Gothic MT" charset="0"/>
              </a:rPr>
              <a:t> </a:t>
            </a:r>
            <a:r>
              <a:rPr lang="en-US" altLang="zh-CN" sz="2400" b="1" dirty="0">
                <a:solidFill>
                  <a:srgbClr val="87B0C7"/>
                </a:solidFill>
                <a:latin typeface="+mn-ea"/>
                <a:cs typeface="+mn-ea"/>
                <a:sym typeface="News Gothic MT" charset="0"/>
              </a:rPr>
              <a:t>ADD</a:t>
            </a:r>
            <a:r>
              <a:rPr lang="zh-CN" altLang="en-US" sz="2400" b="1" dirty="0">
                <a:solidFill>
                  <a:srgbClr val="87B0C7"/>
                </a:solidFill>
                <a:latin typeface="+mn-ea"/>
                <a:cs typeface="+mn-ea"/>
                <a:sym typeface="News Gothic MT" charset="0"/>
              </a:rPr>
              <a:t> </a:t>
            </a:r>
            <a:r>
              <a:rPr lang="en-US" altLang="zh-CN" sz="2400" b="1" dirty="0">
                <a:solidFill>
                  <a:srgbClr val="87B0C7"/>
                </a:solidFill>
                <a:latin typeface="+mn-ea"/>
                <a:cs typeface="+mn-ea"/>
                <a:sym typeface="News Gothic MT" charset="0"/>
              </a:rPr>
              <a:t>YOUR</a:t>
            </a:r>
            <a:r>
              <a:rPr lang="zh-CN" altLang="en-US" sz="2400" b="1" dirty="0">
                <a:solidFill>
                  <a:srgbClr val="87B0C7"/>
                </a:solidFill>
                <a:latin typeface="+mn-ea"/>
                <a:cs typeface="+mn-ea"/>
                <a:sym typeface="News Gothic MT" charset="0"/>
              </a:rPr>
              <a:t> </a:t>
            </a:r>
            <a:r>
              <a:rPr lang="en-US" altLang="zh-CN" sz="2400" b="1" dirty="0">
                <a:solidFill>
                  <a:srgbClr val="87B0C7"/>
                </a:solidFill>
                <a:latin typeface="+mn-ea"/>
                <a:cs typeface="+mn-ea"/>
                <a:sym typeface="News Gothic MT" charset="0"/>
              </a:rPr>
              <a:t>TITLE</a:t>
            </a:r>
            <a:endParaRPr lang="zh-CN" altLang="zh-CN" sz="2400" b="1" dirty="0">
              <a:solidFill>
                <a:srgbClr val="87B0C7"/>
              </a:solidFill>
              <a:latin typeface="+mn-ea"/>
              <a:cs typeface="+mn-ea"/>
            </a:endParaRPr>
          </a:p>
        </p:txBody>
      </p:sp>
      <p:sp>
        <p:nvSpPr>
          <p:cNvPr id="20" name="文本框 19"/>
          <p:cNvSpPr txBox="1"/>
          <p:nvPr/>
        </p:nvSpPr>
        <p:spPr>
          <a:xfrm>
            <a:off x="5766876" y="2216375"/>
            <a:ext cx="5255429" cy="1015647"/>
          </a:xfrm>
          <a:prstGeom prst="rect">
            <a:avLst/>
          </a:prstGeom>
          <a:noFill/>
        </p:spPr>
        <p:txBody>
          <a:bodyPr wrap="square" lIns="91424" tIns="45712" rIns="91424" bIns="45712" rtlCol="0">
            <a:spAutoFit/>
          </a:bodyPr>
          <a:lstStyle/>
          <a:p>
            <a:r>
              <a:rPr lang="en-US" altLang="zh-CN" sz="6000" dirty="0">
                <a:solidFill>
                  <a:schemeClr val="bg1"/>
                </a:solidFill>
                <a:latin typeface="+mn-ea"/>
                <a:cs typeface="+mn-ea"/>
              </a:rPr>
              <a:t>9,300</a:t>
            </a:r>
            <a:endParaRPr lang="zh-CN" altLang="en-US" sz="6000" dirty="0">
              <a:solidFill>
                <a:schemeClr val="bg1"/>
              </a:solidFill>
              <a:latin typeface="+mn-ea"/>
              <a:cs typeface="+mn-ea"/>
            </a:endParaRPr>
          </a:p>
        </p:txBody>
      </p:sp>
      <p:sp>
        <p:nvSpPr>
          <p:cNvPr id="21" name="文本框 20"/>
          <p:cNvSpPr txBox="1"/>
          <p:nvPr/>
        </p:nvSpPr>
        <p:spPr>
          <a:xfrm>
            <a:off x="7920512" y="2551863"/>
            <a:ext cx="2389094" cy="584759"/>
          </a:xfrm>
          <a:prstGeom prst="rect">
            <a:avLst/>
          </a:prstGeom>
          <a:noFill/>
        </p:spPr>
        <p:txBody>
          <a:bodyPr wrap="square" lIns="91424" tIns="45712" rIns="91424" bIns="45712" rtlCol="0">
            <a:spAutoFit/>
          </a:bodyPr>
          <a:lstStyle/>
          <a:p>
            <a:r>
              <a:rPr lang="en-US" altLang="zh-CN" sz="3200" dirty="0">
                <a:solidFill>
                  <a:schemeClr val="bg1"/>
                </a:solidFill>
                <a:latin typeface="+mn-ea"/>
                <a:cs typeface="+mn-ea"/>
              </a:rPr>
              <a:t>Million</a:t>
            </a:r>
            <a:endParaRPr lang="zh-CN" altLang="en-US" sz="3200" dirty="0">
              <a:solidFill>
                <a:schemeClr val="bg1"/>
              </a:solidFill>
              <a:latin typeface="+mn-ea"/>
              <a:cs typeface="+mn-ea"/>
            </a:endParaRPr>
          </a:p>
        </p:txBody>
      </p:sp>
      <p:sp>
        <p:nvSpPr>
          <p:cNvPr id="23" name="灯片编号占位符 22"/>
          <p:cNvSpPr>
            <a:spLocks noGrp="1"/>
          </p:cNvSpPr>
          <p:nvPr>
            <p:ph type="sldNum" sz="quarter" idx="4"/>
          </p:nvPr>
        </p:nvSpPr>
        <p:spPr>
          <a:xfrm>
            <a:off x="9206022" y="6339662"/>
            <a:ext cx="2743200" cy="365125"/>
          </a:xfrm>
        </p:spPr>
        <p:txBody>
          <a:bodyPr/>
          <a:lstStyle/>
          <a:p>
            <a:fld id="{D2E042B1-D278-4E51-A271-6D683C342161}" type="slidenum">
              <a:rPr lang="zh-CN" altLang="en-US" smtClean="0">
                <a:cs typeface="+mn-ea"/>
              </a:rPr>
              <a:t>8</a:t>
            </a:fld>
            <a:endParaRPr lang="zh-CN" altLang="en-US">
              <a:cs typeface="+mn-ea"/>
            </a:endParaRPr>
          </a:p>
        </p:txBody>
      </p:sp>
      <p:sp>
        <p:nvSpPr>
          <p:cNvPr id="25" name="文本框 24"/>
          <p:cNvSpPr txBox="1"/>
          <p:nvPr/>
        </p:nvSpPr>
        <p:spPr>
          <a:xfrm>
            <a:off x="12192000" y="9372600"/>
            <a:ext cx="877163" cy="369332"/>
          </a:xfrm>
          <a:prstGeom prst="rect">
            <a:avLst/>
          </a:prstGeom>
          <a:noFill/>
        </p:spPr>
        <p:txBody>
          <a:bodyPr wrap="none" rtlCol="0">
            <a:spAutoFit/>
          </a:bodyPr>
          <a:lstStyle/>
          <a:p>
            <a:r>
              <a:rPr lang="zh-CN" altLang="en-US" dirty="0"/>
              <a:t>延时符</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Horizontal)">
                                      <p:cBhvr>
                                        <p:cTn id="7" dur="500"/>
                                        <p:tgtEl>
                                          <p:spTgt spid="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randombar(horizontal)">
                                      <p:cBhvr>
                                        <p:cTn id="16" dur="500"/>
                                        <p:tgtEl>
                                          <p:spTgt spid="21"/>
                                        </p:tgtEl>
                                      </p:cBhvr>
                                    </p:animEffect>
                                  </p:childTnLst>
                                </p:cTn>
                              </p:par>
                            </p:childTnLst>
                          </p:cTn>
                        </p:par>
                        <p:par>
                          <p:cTn id="17" fill="hold">
                            <p:stCondLst>
                              <p:cond delay="1500"/>
                            </p:stCondLst>
                            <p:childTnLst>
                              <p:par>
                                <p:cTn id="18" presetID="2" presetClass="entr" presetSubtype="4" fill="hold" grpId="0" nodeType="afterEffect">
                                  <p:stCondLst>
                                    <p:cond delay="0"/>
                                  </p:stCondLst>
                                  <p:childTnLst>
                                    <p:set>
                                      <p:cBhvr>
                                        <p:cTn id="19" dur="1" fill="hold">
                                          <p:stCondLst>
                                            <p:cond delay="0"/>
                                          </p:stCondLst>
                                        </p:cTn>
                                        <p:tgtEl>
                                          <p:spTgt spid="18"/>
                                        </p:tgtEl>
                                        <p:attrNameLst>
                                          <p:attrName>style.visibility</p:attrName>
                                        </p:attrNameLst>
                                      </p:cBhvr>
                                      <p:to>
                                        <p:strVal val="visible"/>
                                      </p:to>
                                    </p:set>
                                    <p:anim calcmode="lin" valueType="num">
                                      <p:cBhvr additive="base">
                                        <p:cTn id="20" dur="500" fill="hold"/>
                                        <p:tgtEl>
                                          <p:spTgt spid="18"/>
                                        </p:tgtEl>
                                        <p:attrNameLst>
                                          <p:attrName>ppt_x</p:attrName>
                                        </p:attrNameLst>
                                      </p:cBhvr>
                                      <p:tavLst>
                                        <p:tav tm="0">
                                          <p:val>
                                            <p:strVal val="#ppt_x"/>
                                          </p:val>
                                        </p:tav>
                                        <p:tav tm="100000">
                                          <p:val>
                                            <p:strVal val="#ppt_x"/>
                                          </p:val>
                                        </p:tav>
                                      </p:tavLst>
                                    </p:anim>
                                    <p:anim calcmode="lin" valueType="num">
                                      <p:cBhvr additive="base">
                                        <p:cTn id="21" dur="500" fill="hold"/>
                                        <p:tgtEl>
                                          <p:spTgt spid="18"/>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 presetClass="entr" presetSubtype="4"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14" presetClass="entr" presetSubtype="10" fill="hold" grpId="0" nodeType="afterEffect">
                                  <p:stCondLst>
                                    <p:cond delay="0"/>
                                  </p:stCondLst>
                                  <p:iterate type="lt">
                                    <p:tmPct val="10000"/>
                                  </p:iterate>
                                  <p:childTnLst>
                                    <p:set>
                                      <p:cBhvr>
                                        <p:cTn id="29" dur="1" fill="hold">
                                          <p:stCondLst>
                                            <p:cond delay="0"/>
                                          </p:stCondLst>
                                        </p:cTn>
                                        <p:tgtEl>
                                          <p:spTgt spid="17"/>
                                        </p:tgtEl>
                                        <p:attrNameLst>
                                          <p:attrName>style.visibility</p:attrName>
                                        </p:attrNameLst>
                                      </p:cBhvr>
                                      <p:to>
                                        <p:strVal val="visible"/>
                                      </p:to>
                                    </p:set>
                                    <p:animEffect transition="in" filter="randombar(horizontal)">
                                      <p:cBhvr>
                                        <p:cTn id="30" dur="500"/>
                                        <p:tgtEl>
                                          <p:spTgt spid="17"/>
                                        </p:tgtEl>
                                      </p:cBhvr>
                                    </p:animEffect>
                                  </p:childTnLst>
                                </p:cTn>
                              </p:par>
                            </p:childTnLst>
                          </p:cTn>
                        </p:par>
                        <p:par>
                          <p:cTn id="31" fill="hold">
                            <p:stCondLst>
                              <p:cond delay="5050"/>
                            </p:stCondLst>
                            <p:childTnLst>
                              <p:par>
                                <p:cTn id="32" presetID="22" presetClass="entr" presetSubtype="4"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down)">
                                      <p:cBhvr>
                                        <p:cTn id="34"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animBg="1"/>
      <p:bldP spid="19" grpId="0" animBg="1"/>
      <p:bldP spid="20" grpId="0"/>
      <p:bldP spid="21" grpId="0"/>
      <p:bldP spid="2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图表 8"/>
          <p:cNvGraphicFramePr/>
          <p:nvPr/>
        </p:nvGraphicFramePr>
        <p:xfrm>
          <a:off x="3477446" y="897399"/>
          <a:ext cx="5237106" cy="5700251"/>
        </p:xfrm>
        <a:graphic>
          <a:graphicData uri="http://schemas.openxmlformats.org/drawingml/2006/chart">
            <c:chart xmlns:c="http://schemas.openxmlformats.org/drawingml/2006/chart" xmlns:r="http://schemas.openxmlformats.org/officeDocument/2006/relationships" r:id="rId4"/>
          </a:graphicData>
        </a:graphic>
      </p:graphicFrame>
      <p:sp>
        <p:nvSpPr>
          <p:cNvPr id="10" name="矩形 9"/>
          <p:cNvSpPr/>
          <p:nvPr/>
        </p:nvSpPr>
        <p:spPr>
          <a:xfrm>
            <a:off x="1335123" y="451832"/>
            <a:ext cx="3549113" cy="646331"/>
          </a:xfrm>
          <a:prstGeom prst="rect">
            <a:avLst/>
          </a:prstGeom>
        </p:spPr>
        <p:txBody>
          <a:bodyPr wrap="none">
            <a:spAutoFit/>
          </a:bodyPr>
          <a:lstStyle/>
          <a:p>
            <a:r>
              <a:rPr lang="en-US" altLang="zh-CN" sz="3600" b="1" dirty="0">
                <a:solidFill>
                  <a:srgbClr val="FFFFFF"/>
                </a:solidFill>
                <a:latin typeface="+mn-ea"/>
                <a:cs typeface="+mn-ea"/>
              </a:rPr>
              <a:t>Part 1 </a:t>
            </a:r>
            <a:r>
              <a:rPr lang="zh-CN" altLang="en-US" sz="3600" b="1" dirty="0">
                <a:solidFill>
                  <a:srgbClr val="FFFFFF"/>
                </a:solidFill>
                <a:latin typeface="+mn-ea"/>
                <a:cs typeface="+mn-ea"/>
              </a:rPr>
              <a:t>工作回顾</a:t>
            </a:r>
          </a:p>
        </p:txBody>
      </p:sp>
      <p:sp>
        <p:nvSpPr>
          <p:cNvPr id="8" name="椭圆 7"/>
          <p:cNvSpPr/>
          <p:nvPr/>
        </p:nvSpPr>
        <p:spPr>
          <a:xfrm rot="10800000">
            <a:off x="4472537" y="2224443"/>
            <a:ext cx="3246924" cy="3246926"/>
          </a:xfrm>
          <a:prstGeom prst="ellipse">
            <a:avLst/>
          </a:prstGeom>
          <a:gradFill flip="none" rotWithShape="1">
            <a:gsLst>
              <a:gs pos="0">
                <a:schemeClr val="bg1"/>
              </a:gs>
              <a:gs pos="36000">
                <a:schemeClr val="bg1"/>
              </a:gs>
              <a:gs pos="100000">
                <a:schemeClr val="bg1">
                  <a:lumMod val="85000"/>
                </a:schemeClr>
              </a:gs>
            </a:gsLst>
            <a:path path="circle">
              <a:fillToRect r="100000" b="100000"/>
            </a:path>
            <a:tileRect l="-100000" t="-100000"/>
          </a:gradFill>
          <a:ln w="22225">
            <a:solidFill>
              <a:schemeClr val="bg1"/>
            </a:solidFill>
          </a:ln>
          <a:effectLst>
            <a:outerShdw blurRad="419100" dist="419100" dir="3600000" algn="tl" rotWithShape="0">
              <a:schemeClr val="accent2">
                <a:lumMod val="50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Aft>
                <a:spcPct val="0"/>
              </a:spcAft>
              <a:buClr>
                <a:schemeClr val="folHlink"/>
              </a:buClr>
              <a:buFont typeface="Wingdings" panose="05000000000000000000" pitchFamily="2" charset="2"/>
              <a:buNone/>
            </a:pPr>
            <a:endParaRPr lang="zh-CN" altLang="en-US" sz="2400" b="1">
              <a:solidFill>
                <a:schemeClr val="accent1"/>
              </a:solidFill>
              <a:latin typeface="+mn-ea"/>
              <a:cs typeface="+mn-ea"/>
            </a:endParaRPr>
          </a:p>
        </p:txBody>
      </p:sp>
      <p:cxnSp>
        <p:nvCxnSpPr>
          <p:cNvPr id="13" name="直接连接符 12"/>
          <p:cNvCxnSpPr/>
          <p:nvPr/>
        </p:nvCxnSpPr>
        <p:spPr>
          <a:xfrm flipH="1">
            <a:off x="8687386" y="3463511"/>
            <a:ext cx="1036125" cy="0"/>
          </a:xfrm>
          <a:prstGeom prst="line">
            <a:avLst/>
          </a:prstGeom>
          <a:ln w="2540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grpSp>
        <p:nvGrpSpPr>
          <p:cNvPr id="14" name="组合 13"/>
          <p:cNvGrpSpPr/>
          <p:nvPr/>
        </p:nvGrpSpPr>
        <p:grpSpPr>
          <a:xfrm>
            <a:off x="9636616" y="2224443"/>
            <a:ext cx="1794081" cy="1478882"/>
            <a:chOff x="2092580" y="1897363"/>
            <a:chExt cx="2097395" cy="1728907"/>
          </a:xfrm>
        </p:grpSpPr>
        <p:sp>
          <p:nvSpPr>
            <p:cNvPr id="15" name="圆角矩形 14"/>
            <p:cNvSpPr/>
            <p:nvPr/>
          </p:nvSpPr>
          <p:spPr>
            <a:xfrm>
              <a:off x="2197183" y="3057583"/>
              <a:ext cx="1870137" cy="568687"/>
            </a:xfrm>
            <a:prstGeom prst="roundRect">
              <a:avLst>
                <a:gd name="adj" fmla="val 7843"/>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altLang="zh-CN" sz="2400" b="1" dirty="0">
                  <a:solidFill>
                    <a:srgbClr val="87B0C7"/>
                  </a:solidFill>
                  <a:latin typeface="Calibri" panose="020F0502020204030204"/>
                  <a:cs typeface="+mn-ea"/>
                </a:rPr>
                <a:t>2017</a:t>
              </a:r>
              <a:endParaRPr lang="zh-CN" altLang="en-US" sz="2400" b="1" dirty="0">
                <a:solidFill>
                  <a:srgbClr val="87B0C7"/>
                </a:solidFill>
                <a:latin typeface="Calibri" panose="020F0502020204030204"/>
                <a:cs typeface="+mn-ea"/>
              </a:endParaRPr>
            </a:p>
          </p:txBody>
        </p:sp>
        <p:sp>
          <p:nvSpPr>
            <p:cNvPr id="16" name="文本框 15"/>
            <p:cNvSpPr txBox="1"/>
            <p:nvPr/>
          </p:nvSpPr>
          <p:spPr>
            <a:xfrm>
              <a:off x="2092580" y="1897363"/>
              <a:ext cx="2097395" cy="1403261"/>
            </a:xfrm>
            <a:prstGeom prst="rect">
              <a:avLst/>
            </a:prstGeom>
            <a:noFill/>
          </p:spPr>
          <p:txBody>
            <a:bodyPr wrap="none" rtlCol="0">
              <a:spAutoFit/>
            </a:bodyPr>
            <a:lstStyle/>
            <a:p>
              <a:pPr defTabSz="685800"/>
              <a:r>
                <a:rPr lang="en-US" altLang="zh-CN" sz="7200" b="1" dirty="0">
                  <a:solidFill>
                    <a:schemeClr val="bg1"/>
                  </a:solidFill>
                  <a:latin typeface="Calibri" panose="020F0502020204030204"/>
                  <a:cs typeface="+mn-ea"/>
                </a:rPr>
                <a:t>60%</a:t>
              </a:r>
              <a:endParaRPr lang="zh-CN" altLang="en-US" sz="7200" b="1" dirty="0">
                <a:solidFill>
                  <a:schemeClr val="bg1"/>
                </a:solidFill>
                <a:latin typeface="Calibri" panose="020F0502020204030204"/>
                <a:cs typeface="+mn-ea"/>
              </a:endParaRPr>
            </a:p>
          </p:txBody>
        </p:sp>
      </p:grpSp>
      <p:sp>
        <p:nvSpPr>
          <p:cNvPr id="17" name="矩形 16"/>
          <p:cNvSpPr/>
          <p:nvPr/>
        </p:nvSpPr>
        <p:spPr>
          <a:xfrm>
            <a:off x="9276951" y="3859106"/>
            <a:ext cx="2915049" cy="1052596"/>
          </a:xfrm>
          <a:prstGeom prst="rect">
            <a:avLst/>
          </a:prstGeom>
        </p:spPr>
        <p:txBody>
          <a:bodyPr wrap="square">
            <a:spAutoFit/>
          </a:bodyPr>
          <a:lstStyle/>
          <a:p>
            <a:pPr defTabSz="685800">
              <a:lnSpc>
                <a:spcPct val="130000"/>
              </a:lnSpc>
            </a:pPr>
            <a:r>
              <a:rPr lang="zh-CN" altLang="en-US" sz="1600" dirty="0">
                <a:solidFill>
                  <a:schemeClr val="bg1"/>
                </a:solidFill>
                <a:latin typeface="+mn-ea"/>
                <a:cs typeface="+mn-ea"/>
              </a:rPr>
              <a:t>点击此处添加文本信息。标题数字等都可以通过点击和重新输入进行更改。</a:t>
            </a:r>
          </a:p>
        </p:txBody>
      </p:sp>
      <p:cxnSp>
        <p:nvCxnSpPr>
          <p:cNvPr id="18" name="直接连接符 17"/>
          <p:cNvCxnSpPr/>
          <p:nvPr/>
        </p:nvCxnSpPr>
        <p:spPr>
          <a:xfrm>
            <a:off x="3135999" y="3461661"/>
            <a:ext cx="1036125" cy="0"/>
          </a:xfrm>
          <a:prstGeom prst="line">
            <a:avLst/>
          </a:prstGeom>
          <a:ln w="2540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grpSp>
        <p:nvGrpSpPr>
          <p:cNvPr id="19" name="组合 18"/>
          <p:cNvGrpSpPr/>
          <p:nvPr/>
        </p:nvGrpSpPr>
        <p:grpSpPr>
          <a:xfrm>
            <a:off x="1413385" y="2222593"/>
            <a:ext cx="1794080" cy="1478882"/>
            <a:chOff x="2092580" y="1897363"/>
            <a:chExt cx="2097394" cy="1728907"/>
          </a:xfrm>
        </p:grpSpPr>
        <p:sp>
          <p:nvSpPr>
            <p:cNvPr id="20" name="圆角矩形 19"/>
            <p:cNvSpPr/>
            <p:nvPr/>
          </p:nvSpPr>
          <p:spPr>
            <a:xfrm>
              <a:off x="2197183" y="3057583"/>
              <a:ext cx="1870137" cy="568687"/>
            </a:xfrm>
            <a:prstGeom prst="roundRect">
              <a:avLst>
                <a:gd name="adj" fmla="val 7843"/>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altLang="zh-CN" sz="2400" b="1" dirty="0">
                  <a:solidFill>
                    <a:srgbClr val="87B0C7"/>
                  </a:solidFill>
                  <a:latin typeface="Calibri" panose="020F0502020204030204"/>
                  <a:cs typeface="+mn-ea"/>
                </a:rPr>
                <a:t>2016</a:t>
              </a:r>
              <a:endParaRPr lang="zh-CN" altLang="en-US" sz="2400" b="1" dirty="0">
                <a:solidFill>
                  <a:srgbClr val="87B0C7"/>
                </a:solidFill>
                <a:latin typeface="Calibri" panose="020F0502020204030204"/>
                <a:cs typeface="+mn-ea"/>
              </a:endParaRPr>
            </a:p>
          </p:txBody>
        </p:sp>
        <p:sp>
          <p:nvSpPr>
            <p:cNvPr id="21" name="文本框 20"/>
            <p:cNvSpPr txBox="1"/>
            <p:nvPr/>
          </p:nvSpPr>
          <p:spPr>
            <a:xfrm>
              <a:off x="2092580" y="1897363"/>
              <a:ext cx="2097394" cy="1403261"/>
            </a:xfrm>
            <a:prstGeom prst="rect">
              <a:avLst/>
            </a:prstGeom>
            <a:noFill/>
          </p:spPr>
          <p:txBody>
            <a:bodyPr wrap="none" rtlCol="0">
              <a:spAutoFit/>
            </a:bodyPr>
            <a:lstStyle/>
            <a:p>
              <a:pPr defTabSz="685800"/>
              <a:r>
                <a:rPr lang="en-US" altLang="zh-CN" sz="7200" b="1" dirty="0">
                  <a:solidFill>
                    <a:schemeClr val="bg1"/>
                  </a:solidFill>
                  <a:latin typeface="Calibri" panose="020F0502020204030204"/>
                  <a:cs typeface="+mn-ea"/>
                </a:rPr>
                <a:t>80%</a:t>
              </a:r>
              <a:endParaRPr lang="zh-CN" altLang="en-US" sz="7200" b="1" dirty="0">
                <a:solidFill>
                  <a:schemeClr val="bg1"/>
                </a:solidFill>
                <a:latin typeface="Calibri" panose="020F0502020204030204"/>
                <a:cs typeface="+mn-ea"/>
              </a:endParaRPr>
            </a:p>
          </p:txBody>
        </p:sp>
      </p:grpSp>
      <p:sp>
        <p:nvSpPr>
          <p:cNvPr id="22" name="矩形 21"/>
          <p:cNvSpPr/>
          <p:nvPr/>
        </p:nvSpPr>
        <p:spPr>
          <a:xfrm>
            <a:off x="1115616" y="3857256"/>
            <a:ext cx="2781687" cy="1052596"/>
          </a:xfrm>
          <a:prstGeom prst="rect">
            <a:avLst/>
          </a:prstGeom>
        </p:spPr>
        <p:txBody>
          <a:bodyPr wrap="square">
            <a:spAutoFit/>
          </a:bodyPr>
          <a:lstStyle/>
          <a:p>
            <a:pPr defTabSz="685800">
              <a:lnSpc>
                <a:spcPct val="130000"/>
              </a:lnSpc>
            </a:pPr>
            <a:r>
              <a:rPr lang="zh-CN" altLang="en-US" sz="1600" dirty="0">
                <a:solidFill>
                  <a:schemeClr val="bg1"/>
                </a:solidFill>
                <a:latin typeface="+mn-ea"/>
                <a:cs typeface="+mn-ea"/>
              </a:rPr>
              <a:t>点击此处添加文本信息。标题数字等都可以通过点击和重新输入进行更改。</a:t>
            </a:r>
          </a:p>
        </p:txBody>
      </p:sp>
      <p:sp>
        <p:nvSpPr>
          <p:cNvPr id="6" name="灯片编号占位符 5"/>
          <p:cNvSpPr>
            <a:spLocks noGrp="1"/>
          </p:cNvSpPr>
          <p:nvPr>
            <p:ph type="sldNum" sz="quarter" idx="4"/>
          </p:nvPr>
        </p:nvSpPr>
        <p:spPr/>
        <p:txBody>
          <a:bodyPr/>
          <a:lstStyle/>
          <a:p>
            <a:fld id="{D2E042B1-D278-4E51-A271-6D683C342161}" type="slidenum">
              <a:rPr lang="zh-CN" altLang="en-US" smtClean="0">
                <a:cs typeface="+mn-ea"/>
              </a:rPr>
              <a:t>9</a:t>
            </a:fld>
            <a:endParaRPr lang="zh-CN" altLang="en-US">
              <a:cs typeface="+mn-ea"/>
            </a:endParaRPr>
          </a:p>
        </p:txBody>
      </p:sp>
      <p:sp>
        <p:nvSpPr>
          <p:cNvPr id="23" name="文本框 22"/>
          <p:cNvSpPr txBox="1"/>
          <p:nvPr/>
        </p:nvSpPr>
        <p:spPr>
          <a:xfrm>
            <a:off x="12192000" y="9372600"/>
            <a:ext cx="877163" cy="369332"/>
          </a:xfrm>
          <a:prstGeom prst="rect">
            <a:avLst/>
          </a:prstGeom>
          <a:noFill/>
        </p:spPr>
        <p:txBody>
          <a:bodyPr wrap="none" rtlCol="0">
            <a:spAutoFit/>
          </a:bodyPr>
          <a:lstStyle/>
          <a:p>
            <a:r>
              <a:rPr lang="zh-CN" altLang="en-US" dirty="0"/>
              <a:t>延时符</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21" presetClass="entr" presetSubtype="1"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heel(1)">
                                      <p:cBhvr>
                                        <p:cTn id="13" dur="2000"/>
                                        <p:tgtEl>
                                          <p:spTgt spid="9"/>
                                        </p:tgtEl>
                                      </p:cBhvr>
                                    </p:animEffect>
                                  </p:childTnLst>
                                </p:cTn>
                              </p:par>
                            </p:childTnLst>
                          </p:cTn>
                        </p:par>
                        <p:par>
                          <p:cTn id="14" fill="hold">
                            <p:stCondLst>
                              <p:cond delay="2500"/>
                            </p:stCondLst>
                            <p:childTnLst>
                              <p:par>
                                <p:cTn id="15" presetID="22" presetClass="entr" presetSubtype="2"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right)">
                                      <p:cBhvr>
                                        <p:cTn id="17" dur="500"/>
                                        <p:tgtEl>
                                          <p:spTgt spid="18"/>
                                        </p:tgtEl>
                                      </p:cBhvr>
                                    </p:animEffect>
                                  </p:childTnLst>
                                </p:cTn>
                              </p:par>
                              <p:par>
                                <p:cTn id="18" presetID="22" presetClass="entr" presetSubtype="8" fill="hold"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left)">
                                      <p:cBhvr>
                                        <p:cTn id="20" dur="500"/>
                                        <p:tgtEl>
                                          <p:spTgt spid="13"/>
                                        </p:tgtEl>
                                      </p:cBhvr>
                                    </p:animEffect>
                                  </p:childTnLst>
                                </p:cTn>
                              </p:par>
                            </p:childTnLst>
                          </p:cTn>
                        </p:par>
                        <p:par>
                          <p:cTn id="21" fill="hold">
                            <p:stCondLst>
                              <p:cond delay="3000"/>
                            </p:stCondLst>
                            <p:childTnLst>
                              <p:par>
                                <p:cTn id="22" presetID="2" presetClass="entr" presetSubtype="4"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additive="base">
                                        <p:cTn id="24" dur="500" fill="hold"/>
                                        <p:tgtEl>
                                          <p:spTgt spid="19"/>
                                        </p:tgtEl>
                                        <p:attrNameLst>
                                          <p:attrName>ppt_x</p:attrName>
                                        </p:attrNameLst>
                                      </p:cBhvr>
                                      <p:tavLst>
                                        <p:tav tm="0">
                                          <p:val>
                                            <p:strVal val="#ppt_x"/>
                                          </p:val>
                                        </p:tav>
                                        <p:tav tm="100000">
                                          <p:val>
                                            <p:strVal val="#ppt_x"/>
                                          </p:val>
                                        </p:tav>
                                      </p:tavLst>
                                    </p:anim>
                                    <p:anim calcmode="lin" valueType="num">
                                      <p:cBhvr additive="base">
                                        <p:cTn id="25" dur="500" fill="hold"/>
                                        <p:tgtEl>
                                          <p:spTgt spid="19"/>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additive="base">
                                        <p:cTn id="28" dur="500" fill="hold"/>
                                        <p:tgtEl>
                                          <p:spTgt spid="14"/>
                                        </p:tgtEl>
                                        <p:attrNameLst>
                                          <p:attrName>ppt_x</p:attrName>
                                        </p:attrNameLst>
                                      </p:cBhvr>
                                      <p:tavLst>
                                        <p:tav tm="0">
                                          <p:val>
                                            <p:strVal val="#ppt_x"/>
                                          </p:val>
                                        </p:tav>
                                        <p:tav tm="100000">
                                          <p:val>
                                            <p:strVal val="#ppt_x"/>
                                          </p:val>
                                        </p:tav>
                                      </p:tavLst>
                                    </p:anim>
                                    <p:anim calcmode="lin" valueType="num">
                                      <p:cBhvr additive="base">
                                        <p:cTn id="29" dur="500" fill="hold"/>
                                        <p:tgtEl>
                                          <p:spTgt spid="1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14" presetClass="entr" presetSubtype="10" fill="hold" grpId="0" nodeType="afterEffect">
                                  <p:stCondLst>
                                    <p:cond delay="0"/>
                                  </p:stCondLst>
                                  <p:iterate type="lt">
                                    <p:tmPct val="10000"/>
                                  </p:iterate>
                                  <p:childTnLst>
                                    <p:set>
                                      <p:cBhvr>
                                        <p:cTn id="32" dur="1" fill="hold">
                                          <p:stCondLst>
                                            <p:cond delay="0"/>
                                          </p:stCondLst>
                                        </p:cTn>
                                        <p:tgtEl>
                                          <p:spTgt spid="17"/>
                                        </p:tgtEl>
                                        <p:attrNameLst>
                                          <p:attrName>style.visibility</p:attrName>
                                        </p:attrNameLst>
                                      </p:cBhvr>
                                      <p:to>
                                        <p:strVal val="visible"/>
                                      </p:to>
                                    </p:set>
                                    <p:animEffect transition="in" filter="randombar(horizontal)">
                                      <p:cBhvr>
                                        <p:cTn id="33" dur="500"/>
                                        <p:tgtEl>
                                          <p:spTgt spid="17"/>
                                        </p:tgtEl>
                                      </p:cBhvr>
                                    </p:animEffect>
                                  </p:childTnLst>
                                </p:cTn>
                              </p:par>
                              <p:par>
                                <p:cTn id="34" presetID="14" presetClass="entr" presetSubtype="10" fill="hold" grpId="0" nodeType="withEffect">
                                  <p:stCondLst>
                                    <p:cond delay="0"/>
                                  </p:stCondLst>
                                  <p:iterate type="lt">
                                    <p:tmPct val="10000"/>
                                  </p:iterate>
                                  <p:childTnLst>
                                    <p:set>
                                      <p:cBhvr>
                                        <p:cTn id="35" dur="1" fill="hold">
                                          <p:stCondLst>
                                            <p:cond delay="0"/>
                                          </p:stCondLst>
                                        </p:cTn>
                                        <p:tgtEl>
                                          <p:spTgt spid="22"/>
                                        </p:tgtEl>
                                        <p:attrNameLst>
                                          <p:attrName>style.visibility</p:attrName>
                                        </p:attrNameLst>
                                      </p:cBhvr>
                                      <p:to>
                                        <p:strVal val="visible"/>
                                      </p:to>
                                    </p:set>
                                    <p:animEffect transition="in" filter="randombar(horizontal)">
                                      <p:cBhvr>
                                        <p:cTn id="36" dur="500"/>
                                        <p:tgtEl>
                                          <p:spTgt spid="22"/>
                                        </p:tgtEl>
                                      </p:cBhvr>
                                    </p:animEffect>
                                  </p:childTnLst>
                                </p:cTn>
                              </p:par>
                            </p:childTnLst>
                          </p:cTn>
                        </p:par>
                        <p:par>
                          <p:cTn id="37" fill="hold">
                            <p:stCondLst>
                              <p:cond delay="5599"/>
                            </p:stCondLst>
                            <p:childTnLst>
                              <p:par>
                                <p:cTn id="38" presetID="22" presetClass="entr" presetSubtype="4" fill="hold" grpId="0" nodeType="after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wipe(down)">
                                      <p:cBhvr>
                                        <p:cTn id="40"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P spid="8" grpId="0" animBg="1"/>
      <p:bldP spid="17" grpId="0"/>
      <p:bldP spid="22" grpId="0"/>
      <p:bldP spid="23"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Office 主题">
  <a:themeElements>
    <a:clrScheme name="Office 主题">
      <a:dk1>
        <a:srgbClr val="000000"/>
      </a:dk1>
      <a:lt1>
        <a:srgbClr val="FFFFFF"/>
      </a:lt1>
      <a:dk2>
        <a:srgbClr val="44546A"/>
      </a:dk2>
      <a:lt2>
        <a:srgbClr val="E7E6E6"/>
      </a:lt2>
      <a:accent1>
        <a:srgbClr val="FFBF53"/>
      </a:accent1>
      <a:accent2>
        <a:srgbClr val="F17475"/>
      </a:accent2>
      <a:accent3>
        <a:srgbClr val="01B3C5"/>
      </a:accent3>
      <a:accent4>
        <a:srgbClr val="6A3C7C"/>
      </a:accent4>
      <a:accent5>
        <a:srgbClr val="C65885"/>
      </a:accent5>
      <a:accent6>
        <a:srgbClr val="FCC79F"/>
      </a:accent6>
      <a:hlink>
        <a:srgbClr val="00AF92"/>
      </a:hlink>
      <a:folHlink>
        <a:srgbClr val="869FB7"/>
      </a:folHlink>
    </a:clrScheme>
    <a:fontScheme name="Temp">
      <a:majorFont>
        <a:latin typeface="方正姚体"/>
        <a:ea typeface="微软雅黑"/>
        <a:cs typeface=""/>
      </a:majorFont>
      <a:minorFont>
        <a:latin typeface="方正姚体"/>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2700000" scaled="1"/>
          <a:tileRect/>
        </a:gradFill>
        <a:effectLst>
          <a:outerShdw blurRad="50800" dist="38100" dir="2700000" algn="tl" rotWithShape="0">
            <a:prstClr val="black">
              <a:alpha val="40000"/>
            </a:prstClr>
          </a:outerShdw>
        </a:effectLst>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主题">
    <a:dk1>
      <a:srgbClr val="000000"/>
    </a:dk1>
    <a:lt1>
      <a:srgbClr val="FFFFFF"/>
    </a:lt1>
    <a:dk2>
      <a:srgbClr val="44546A"/>
    </a:dk2>
    <a:lt2>
      <a:srgbClr val="E7E6E6"/>
    </a:lt2>
    <a:accent1>
      <a:srgbClr val="FFBF53"/>
    </a:accent1>
    <a:accent2>
      <a:srgbClr val="F17475"/>
    </a:accent2>
    <a:accent3>
      <a:srgbClr val="01B3C5"/>
    </a:accent3>
    <a:accent4>
      <a:srgbClr val="6A3C7C"/>
    </a:accent4>
    <a:accent5>
      <a:srgbClr val="C65885"/>
    </a:accent5>
    <a:accent6>
      <a:srgbClr val="FCC79F"/>
    </a:accent6>
    <a:hlink>
      <a:srgbClr val="00AF92"/>
    </a:hlink>
    <a:folHlink>
      <a:srgbClr val="869FB7"/>
    </a:folHlink>
  </a:clrScheme>
</a:themeOverride>
</file>

<file path=ppt/theme/themeOverride10.xml><?xml version="1.0" encoding="utf-8"?>
<a:themeOverride xmlns:a="http://schemas.openxmlformats.org/drawingml/2006/main">
  <a:clrScheme name="Office 主题">
    <a:dk1>
      <a:srgbClr val="000000"/>
    </a:dk1>
    <a:lt1>
      <a:srgbClr val="FFFFFF"/>
    </a:lt1>
    <a:dk2>
      <a:srgbClr val="44546A"/>
    </a:dk2>
    <a:lt2>
      <a:srgbClr val="E7E6E6"/>
    </a:lt2>
    <a:accent1>
      <a:srgbClr val="FFBF53"/>
    </a:accent1>
    <a:accent2>
      <a:srgbClr val="F17475"/>
    </a:accent2>
    <a:accent3>
      <a:srgbClr val="01B3C5"/>
    </a:accent3>
    <a:accent4>
      <a:srgbClr val="6A3C7C"/>
    </a:accent4>
    <a:accent5>
      <a:srgbClr val="C65885"/>
    </a:accent5>
    <a:accent6>
      <a:srgbClr val="FCC79F"/>
    </a:accent6>
    <a:hlink>
      <a:srgbClr val="00AF92"/>
    </a:hlink>
    <a:folHlink>
      <a:srgbClr val="869FB7"/>
    </a:folHlink>
  </a:clrScheme>
</a:themeOverride>
</file>

<file path=ppt/theme/themeOverride11.xml><?xml version="1.0" encoding="utf-8"?>
<a:themeOverride xmlns:a="http://schemas.openxmlformats.org/drawingml/2006/main">
  <a:clrScheme name="Office 主题">
    <a:dk1>
      <a:srgbClr val="000000"/>
    </a:dk1>
    <a:lt1>
      <a:srgbClr val="FFFFFF"/>
    </a:lt1>
    <a:dk2>
      <a:srgbClr val="44546A"/>
    </a:dk2>
    <a:lt2>
      <a:srgbClr val="E7E6E6"/>
    </a:lt2>
    <a:accent1>
      <a:srgbClr val="FFBF53"/>
    </a:accent1>
    <a:accent2>
      <a:srgbClr val="F17475"/>
    </a:accent2>
    <a:accent3>
      <a:srgbClr val="01B3C5"/>
    </a:accent3>
    <a:accent4>
      <a:srgbClr val="6A3C7C"/>
    </a:accent4>
    <a:accent5>
      <a:srgbClr val="C65885"/>
    </a:accent5>
    <a:accent6>
      <a:srgbClr val="FCC79F"/>
    </a:accent6>
    <a:hlink>
      <a:srgbClr val="00AF92"/>
    </a:hlink>
    <a:folHlink>
      <a:srgbClr val="869FB7"/>
    </a:folHlink>
  </a:clrScheme>
</a:themeOverride>
</file>

<file path=ppt/theme/themeOverride2.xml><?xml version="1.0" encoding="utf-8"?>
<a:themeOverride xmlns:a="http://schemas.openxmlformats.org/drawingml/2006/main">
  <a:clrScheme name="Office 主题">
    <a:dk1>
      <a:srgbClr val="000000"/>
    </a:dk1>
    <a:lt1>
      <a:srgbClr val="FFFFFF"/>
    </a:lt1>
    <a:dk2>
      <a:srgbClr val="44546A"/>
    </a:dk2>
    <a:lt2>
      <a:srgbClr val="E7E6E6"/>
    </a:lt2>
    <a:accent1>
      <a:srgbClr val="FFBF53"/>
    </a:accent1>
    <a:accent2>
      <a:srgbClr val="F17475"/>
    </a:accent2>
    <a:accent3>
      <a:srgbClr val="01B3C5"/>
    </a:accent3>
    <a:accent4>
      <a:srgbClr val="6A3C7C"/>
    </a:accent4>
    <a:accent5>
      <a:srgbClr val="C65885"/>
    </a:accent5>
    <a:accent6>
      <a:srgbClr val="FCC79F"/>
    </a:accent6>
    <a:hlink>
      <a:srgbClr val="00AF92"/>
    </a:hlink>
    <a:folHlink>
      <a:srgbClr val="869FB7"/>
    </a:folHlink>
  </a:clrScheme>
</a:themeOverride>
</file>

<file path=ppt/theme/themeOverride3.xml><?xml version="1.0" encoding="utf-8"?>
<a:themeOverride xmlns:a="http://schemas.openxmlformats.org/drawingml/2006/main">
  <a:clrScheme name="Office 主题">
    <a:dk1>
      <a:srgbClr val="000000"/>
    </a:dk1>
    <a:lt1>
      <a:srgbClr val="FFFFFF"/>
    </a:lt1>
    <a:dk2>
      <a:srgbClr val="44546A"/>
    </a:dk2>
    <a:lt2>
      <a:srgbClr val="E7E6E6"/>
    </a:lt2>
    <a:accent1>
      <a:srgbClr val="FFBF53"/>
    </a:accent1>
    <a:accent2>
      <a:srgbClr val="F17475"/>
    </a:accent2>
    <a:accent3>
      <a:srgbClr val="01B3C5"/>
    </a:accent3>
    <a:accent4>
      <a:srgbClr val="6A3C7C"/>
    </a:accent4>
    <a:accent5>
      <a:srgbClr val="C65885"/>
    </a:accent5>
    <a:accent6>
      <a:srgbClr val="FCC79F"/>
    </a:accent6>
    <a:hlink>
      <a:srgbClr val="00AF92"/>
    </a:hlink>
    <a:folHlink>
      <a:srgbClr val="869FB7"/>
    </a:folHlink>
  </a:clrScheme>
</a:themeOverride>
</file>

<file path=ppt/theme/themeOverride4.xml><?xml version="1.0" encoding="utf-8"?>
<a:themeOverride xmlns:a="http://schemas.openxmlformats.org/drawingml/2006/main">
  <a:clrScheme name="Office 主题">
    <a:dk1>
      <a:srgbClr val="000000"/>
    </a:dk1>
    <a:lt1>
      <a:srgbClr val="FFFFFF"/>
    </a:lt1>
    <a:dk2>
      <a:srgbClr val="44546A"/>
    </a:dk2>
    <a:lt2>
      <a:srgbClr val="E7E6E6"/>
    </a:lt2>
    <a:accent1>
      <a:srgbClr val="FFBF53"/>
    </a:accent1>
    <a:accent2>
      <a:srgbClr val="F17475"/>
    </a:accent2>
    <a:accent3>
      <a:srgbClr val="01B3C5"/>
    </a:accent3>
    <a:accent4>
      <a:srgbClr val="6A3C7C"/>
    </a:accent4>
    <a:accent5>
      <a:srgbClr val="C65885"/>
    </a:accent5>
    <a:accent6>
      <a:srgbClr val="FCC79F"/>
    </a:accent6>
    <a:hlink>
      <a:srgbClr val="00AF92"/>
    </a:hlink>
    <a:folHlink>
      <a:srgbClr val="869FB7"/>
    </a:folHlink>
  </a:clrScheme>
</a:themeOverride>
</file>

<file path=ppt/theme/themeOverride5.xml><?xml version="1.0" encoding="utf-8"?>
<a:themeOverride xmlns:a="http://schemas.openxmlformats.org/drawingml/2006/main">
  <a:clrScheme name="Office 主题">
    <a:dk1>
      <a:srgbClr val="000000"/>
    </a:dk1>
    <a:lt1>
      <a:srgbClr val="FFFFFF"/>
    </a:lt1>
    <a:dk2>
      <a:srgbClr val="44546A"/>
    </a:dk2>
    <a:lt2>
      <a:srgbClr val="E7E6E6"/>
    </a:lt2>
    <a:accent1>
      <a:srgbClr val="FFBF53"/>
    </a:accent1>
    <a:accent2>
      <a:srgbClr val="F17475"/>
    </a:accent2>
    <a:accent3>
      <a:srgbClr val="01B3C5"/>
    </a:accent3>
    <a:accent4>
      <a:srgbClr val="6A3C7C"/>
    </a:accent4>
    <a:accent5>
      <a:srgbClr val="C65885"/>
    </a:accent5>
    <a:accent6>
      <a:srgbClr val="FCC79F"/>
    </a:accent6>
    <a:hlink>
      <a:srgbClr val="00AF92"/>
    </a:hlink>
    <a:folHlink>
      <a:srgbClr val="869FB7"/>
    </a:folHlink>
  </a:clrScheme>
</a:themeOverride>
</file>

<file path=ppt/theme/themeOverride6.xml><?xml version="1.0" encoding="utf-8"?>
<a:themeOverride xmlns:a="http://schemas.openxmlformats.org/drawingml/2006/main">
  <a:clrScheme name="Office 主题">
    <a:dk1>
      <a:srgbClr val="000000"/>
    </a:dk1>
    <a:lt1>
      <a:srgbClr val="FFFFFF"/>
    </a:lt1>
    <a:dk2>
      <a:srgbClr val="44546A"/>
    </a:dk2>
    <a:lt2>
      <a:srgbClr val="E7E6E6"/>
    </a:lt2>
    <a:accent1>
      <a:srgbClr val="FFBF53"/>
    </a:accent1>
    <a:accent2>
      <a:srgbClr val="F17475"/>
    </a:accent2>
    <a:accent3>
      <a:srgbClr val="01B3C5"/>
    </a:accent3>
    <a:accent4>
      <a:srgbClr val="6A3C7C"/>
    </a:accent4>
    <a:accent5>
      <a:srgbClr val="C65885"/>
    </a:accent5>
    <a:accent6>
      <a:srgbClr val="FCC79F"/>
    </a:accent6>
    <a:hlink>
      <a:srgbClr val="00AF92"/>
    </a:hlink>
    <a:folHlink>
      <a:srgbClr val="869FB7"/>
    </a:folHlink>
  </a:clrScheme>
</a:themeOverride>
</file>

<file path=ppt/theme/themeOverride7.xml><?xml version="1.0" encoding="utf-8"?>
<a:themeOverride xmlns:a="http://schemas.openxmlformats.org/drawingml/2006/main">
  <a:clrScheme name="Office 主题">
    <a:dk1>
      <a:srgbClr val="000000"/>
    </a:dk1>
    <a:lt1>
      <a:srgbClr val="FFFFFF"/>
    </a:lt1>
    <a:dk2>
      <a:srgbClr val="44546A"/>
    </a:dk2>
    <a:lt2>
      <a:srgbClr val="E7E6E6"/>
    </a:lt2>
    <a:accent1>
      <a:srgbClr val="FFBF53"/>
    </a:accent1>
    <a:accent2>
      <a:srgbClr val="F17475"/>
    </a:accent2>
    <a:accent3>
      <a:srgbClr val="01B3C5"/>
    </a:accent3>
    <a:accent4>
      <a:srgbClr val="6A3C7C"/>
    </a:accent4>
    <a:accent5>
      <a:srgbClr val="C65885"/>
    </a:accent5>
    <a:accent6>
      <a:srgbClr val="FCC79F"/>
    </a:accent6>
    <a:hlink>
      <a:srgbClr val="00AF92"/>
    </a:hlink>
    <a:folHlink>
      <a:srgbClr val="869FB7"/>
    </a:folHlink>
  </a:clrScheme>
</a:themeOverride>
</file>

<file path=ppt/theme/themeOverride8.xml><?xml version="1.0" encoding="utf-8"?>
<a:themeOverride xmlns:a="http://schemas.openxmlformats.org/drawingml/2006/main">
  <a:clrScheme name="Office 主题">
    <a:dk1>
      <a:srgbClr val="000000"/>
    </a:dk1>
    <a:lt1>
      <a:srgbClr val="FFFFFF"/>
    </a:lt1>
    <a:dk2>
      <a:srgbClr val="44546A"/>
    </a:dk2>
    <a:lt2>
      <a:srgbClr val="E7E6E6"/>
    </a:lt2>
    <a:accent1>
      <a:srgbClr val="FFBF53"/>
    </a:accent1>
    <a:accent2>
      <a:srgbClr val="F17475"/>
    </a:accent2>
    <a:accent3>
      <a:srgbClr val="01B3C5"/>
    </a:accent3>
    <a:accent4>
      <a:srgbClr val="6A3C7C"/>
    </a:accent4>
    <a:accent5>
      <a:srgbClr val="C65885"/>
    </a:accent5>
    <a:accent6>
      <a:srgbClr val="FCC79F"/>
    </a:accent6>
    <a:hlink>
      <a:srgbClr val="00AF92"/>
    </a:hlink>
    <a:folHlink>
      <a:srgbClr val="869FB7"/>
    </a:folHlink>
  </a:clrScheme>
</a:themeOverride>
</file>

<file path=ppt/theme/themeOverride9.xml><?xml version="1.0" encoding="utf-8"?>
<a:themeOverride xmlns:a="http://schemas.openxmlformats.org/drawingml/2006/main">
  <a:clrScheme name="Office 主题">
    <a:dk1>
      <a:srgbClr val="000000"/>
    </a:dk1>
    <a:lt1>
      <a:srgbClr val="FFFFFF"/>
    </a:lt1>
    <a:dk2>
      <a:srgbClr val="44546A"/>
    </a:dk2>
    <a:lt2>
      <a:srgbClr val="E7E6E6"/>
    </a:lt2>
    <a:accent1>
      <a:srgbClr val="FFBF53"/>
    </a:accent1>
    <a:accent2>
      <a:srgbClr val="F17475"/>
    </a:accent2>
    <a:accent3>
      <a:srgbClr val="01B3C5"/>
    </a:accent3>
    <a:accent4>
      <a:srgbClr val="6A3C7C"/>
    </a:accent4>
    <a:accent5>
      <a:srgbClr val="C65885"/>
    </a:accent5>
    <a:accent6>
      <a:srgbClr val="FCC79F"/>
    </a:accent6>
    <a:hlink>
      <a:srgbClr val="00AF92"/>
    </a:hlink>
    <a:folHlink>
      <a:srgbClr val="869FB7"/>
    </a:folHlink>
  </a:clrScheme>
</a:themeOverride>
</file>

<file path=docProps/app.xml><?xml version="1.0" encoding="utf-8"?>
<Properties xmlns="http://schemas.openxmlformats.org/officeDocument/2006/extended-properties" xmlns:vt="http://schemas.openxmlformats.org/officeDocument/2006/docPropsVTypes">
  <TotalTime>0</TotalTime>
  <Words>2866</Words>
  <Application>Microsoft Office PowerPoint</Application>
  <PresentationFormat>宽屏</PresentationFormat>
  <Paragraphs>487</Paragraphs>
  <Slides>41</Slides>
  <Notes>41</Notes>
  <HiddenSlides>0</HiddenSlides>
  <MMClips>0</MMClips>
  <ScaleCrop>false</ScaleCrop>
  <HeadingPairs>
    <vt:vector size="6" baseType="variant">
      <vt:variant>
        <vt:lpstr>已用的字体</vt:lpstr>
      </vt:variant>
      <vt:variant>
        <vt:i4>9</vt:i4>
      </vt:variant>
      <vt:variant>
        <vt:lpstr>主题</vt:lpstr>
      </vt:variant>
      <vt:variant>
        <vt:i4>2</vt:i4>
      </vt:variant>
      <vt:variant>
        <vt:lpstr>幻灯片标题</vt:lpstr>
      </vt:variant>
      <vt:variant>
        <vt:i4>41</vt:i4>
      </vt:variant>
    </vt:vector>
  </HeadingPairs>
  <TitlesOfParts>
    <vt:vector size="52" baseType="lpstr">
      <vt:lpstr>Gill Sans</vt:lpstr>
      <vt:lpstr>HelveticaNeueLT Pro 67 MdCn</vt:lpstr>
      <vt:lpstr>方正姚体</vt:lpstr>
      <vt:lpstr>微软雅黑</vt:lpstr>
      <vt:lpstr>微软雅黑 Light</vt:lpstr>
      <vt:lpstr>Arial</vt:lpstr>
      <vt:lpstr>Calibri</vt:lpstr>
      <vt:lpstr>Calibri Light</vt:lpstr>
      <vt:lpstr>Wingdings</vt:lpstr>
      <vt:lpstr>Office 主题</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http://www.ypppt.com/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cp:keywords>http:/www.ypppt.com</cp:keywords>
  <dc:description>http://www.ypppt.com/</dc:description>
  <cp:lastModifiedBy>天 下</cp:lastModifiedBy>
  <cp:revision>131</cp:revision>
  <dcterms:created xsi:type="dcterms:W3CDTF">2015-08-18T02:51:00Z</dcterms:created>
  <dcterms:modified xsi:type="dcterms:W3CDTF">2021-01-05T05:07:10Z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