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347" r:id="rId2"/>
    <p:sldId id="266" r:id="rId3"/>
    <p:sldId id="295" r:id="rId4"/>
    <p:sldId id="323" r:id="rId5"/>
    <p:sldId id="325" r:id="rId6"/>
    <p:sldId id="324" r:id="rId7"/>
    <p:sldId id="326" r:id="rId8"/>
    <p:sldId id="327" r:id="rId9"/>
    <p:sldId id="340" r:id="rId10"/>
    <p:sldId id="329" r:id="rId11"/>
    <p:sldId id="330" r:id="rId12"/>
    <p:sldId id="331" r:id="rId13"/>
    <p:sldId id="332" r:id="rId14"/>
    <p:sldId id="333" r:id="rId15"/>
    <p:sldId id="334" r:id="rId16"/>
    <p:sldId id="335" r:id="rId17"/>
    <p:sldId id="336" r:id="rId18"/>
    <p:sldId id="338" r:id="rId19"/>
    <p:sldId id="339" r:id="rId20"/>
    <p:sldId id="337" r:id="rId21"/>
    <p:sldId id="328" r:id="rId22"/>
    <p:sldId id="343" r:id="rId23"/>
    <p:sldId id="342" r:id="rId24"/>
    <p:sldId id="345" r:id="rId25"/>
    <p:sldId id="341" r:id="rId26"/>
    <p:sldId id="344" r:id="rId27"/>
    <p:sldId id="321" r:id="rId28"/>
  </p:sldIdLst>
  <p:sldSz cx="12190413" cy="6859588"/>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1E41"/>
    <a:srgbClr val="1983B7"/>
    <a:srgbClr val="18D2A6"/>
    <a:srgbClr val="03A6AF"/>
    <a:srgbClr val="0374AF"/>
    <a:srgbClr val="14B28B"/>
    <a:srgbClr val="01ACBE"/>
    <a:srgbClr val="0170C1"/>
    <a:srgbClr val="EB5145"/>
    <a:srgbClr val="EB53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34" autoAdjust="0"/>
    <p:restoredTop sz="94660"/>
  </p:normalViewPr>
  <p:slideViewPr>
    <p:cSldViewPr snapToGrid="0" showGuides="1">
      <p:cViewPr varScale="1">
        <p:scale>
          <a:sx n="89" d="100"/>
          <a:sy n="89" d="100"/>
        </p:scale>
        <p:origin x="330" y="90"/>
      </p:cViewPr>
      <p:guideLst>
        <p:guide orient="horz" pos="216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600" indent="0">
              <a:buNone/>
              <a:defRPr sz="3800"/>
            </a:lvl2pPr>
            <a:lvl3pPr marL="1219200" indent="0">
              <a:buNone/>
              <a:defRPr sz="3200"/>
            </a:lvl3pPr>
            <a:lvl4pPr marL="1828800" indent="0">
              <a:buNone/>
              <a:defRPr sz="2700"/>
            </a:lvl4pPr>
            <a:lvl5pPr marL="2438400" indent="0">
              <a:buNone/>
              <a:defRPr sz="2700"/>
            </a:lvl5pPr>
            <a:lvl6pPr marL="3048000" indent="0">
              <a:buNone/>
              <a:defRPr sz="2700"/>
            </a:lvl6pPr>
            <a:lvl7pPr marL="3657600" indent="0">
              <a:buNone/>
              <a:defRPr sz="2700"/>
            </a:lvl7pPr>
            <a:lvl8pPr marL="4267200" indent="0">
              <a:buNone/>
              <a:defRPr sz="2700"/>
            </a:lvl8pPr>
            <a:lvl9pPr marL="4876800"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800" indent="0">
              <a:buNone/>
              <a:defRPr sz="1900">
                <a:solidFill>
                  <a:schemeClr val="tx1">
                    <a:tint val="75000"/>
                  </a:schemeClr>
                </a:solidFill>
              </a:defRPr>
            </a:lvl4pPr>
            <a:lvl5pPr marL="2438400" indent="0">
              <a:buNone/>
              <a:defRPr sz="1900">
                <a:solidFill>
                  <a:schemeClr val="tx1">
                    <a:tint val="75000"/>
                  </a:schemeClr>
                </a:solidFill>
              </a:defRPr>
            </a:lvl5pPr>
            <a:lvl6pPr marL="3048000" indent="0">
              <a:buNone/>
              <a:defRPr sz="1900">
                <a:solidFill>
                  <a:schemeClr val="tx1">
                    <a:tint val="75000"/>
                  </a:schemeClr>
                </a:solidFill>
              </a:defRPr>
            </a:lvl6pPr>
            <a:lvl7pPr marL="3657600" indent="0">
              <a:buNone/>
              <a:defRPr sz="1900">
                <a:solidFill>
                  <a:schemeClr val="tx1">
                    <a:tint val="75000"/>
                  </a:schemeClr>
                </a:solidFill>
              </a:defRPr>
            </a:lvl7pPr>
            <a:lvl8pPr marL="4267200" indent="0">
              <a:buNone/>
              <a:defRPr sz="1900">
                <a:solidFill>
                  <a:schemeClr val="tx1">
                    <a:tint val="75000"/>
                  </a:schemeClr>
                </a:solidFill>
              </a:defRPr>
            </a:lvl8pPr>
            <a:lvl9pPr marL="487680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600" indent="0">
              <a:buNone/>
              <a:defRPr sz="2700" b="1"/>
            </a:lvl2pPr>
            <a:lvl3pPr marL="1219200" indent="0">
              <a:buNone/>
              <a:defRPr sz="2400" b="1"/>
            </a:lvl3pPr>
            <a:lvl4pPr marL="1828800" indent="0">
              <a:buNone/>
              <a:defRPr sz="2200" b="1"/>
            </a:lvl4pPr>
            <a:lvl5pPr marL="2438400" indent="0">
              <a:buNone/>
              <a:defRPr sz="2200" b="1"/>
            </a:lvl5pPr>
            <a:lvl6pPr marL="3048000" indent="0">
              <a:buNone/>
              <a:defRPr sz="2200" b="1"/>
            </a:lvl6pPr>
            <a:lvl7pPr marL="3657600" indent="0">
              <a:buNone/>
              <a:defRPr sz="2200" b="1"/>
            </a:lvl7pPr>
            <a:lvl8pPr marL="4267200" indent="0">
              <a:buNone/>
              <a:defRPr sz="2200" b="1"/>
            </a:lvl8pPr>
            <a:lvl9pPr marL="4876800"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1/5/2021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1/5/2021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1/5/2021</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600" indent="0">
              <a:buNone/>
              <a:defRPr sz="1600"/>
            </a:lvl2pPr>
            <a:lvl3pPr marL="1219200" indent="0">
              <a:buNone/>
              <a:defRPr sz="1400"/>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1/5/2021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1/5/2021</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tags" Target="../tags/tag21.xml"/><Relationship Id="rId26" Type="http://schemas.openxmlformats.org/officeDocument/2006/relationships/tags" Target="../tags/tag29.xml"/><Relationship Id="rId3" Type="http://schemas.openxmlformats.org/officeDocument/2006/relationships/tags" Target="../tags/tag6.xml"/><Relationship Id="rId21" Type="http://schemas.openxmlformats.org/officeDocument/2006/relationships/tags" Target="../tags/tag24.xml"/><Relationship Id="rId34" Type="http://schemas.openxmlformats.org/officeDocument/2006/relationships/tags" Target="../tags/tag37.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5" Type="http://schemas.openxmlformats.org/officeDocument/2006/relationships/tags" Target="../tags/tag28.xml"/><Relationship Id="rId33" Type="http://schemas.openxmlformats.org/officeDocument/2006/relationships/tags" Target="../tags/tag36.xml"/><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tags" Target="../tags/tag23.xml"/><Relationship Id="rId29" Type="http://schemas.openxmlformats.org/officeDocument/2006/relationships/tags" Target="../tags/tag32.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24" Type="http://schemas.openxmlformats.org/officeDocument/2006/relationships/tags" Target="../tags/tag27.xml"/><Relationship Id="rId32" Type="http://schemas.openxmlformats.org/officeDocument/2006/relationships/tags" Target="../tags/tag35.xml"/><Relationship Id="rId37" Type="http://schemas.openxmlformats.org/officeDocument/2006/relationships/notesSlide" Target="../notesSlides/notesSlide23.xml"/><Relationship Id="rId5" Type="http://schemas.openxmlformats.org/officeDocument/2006/relationships/tags" Target="../tags/tag8.xml"/><Relationship Id="rId15" Type="http://schemas.openxmlformats.org/officeDocument/2006/relationships/tags" Target="../tags/tag18.xml"/><Relationship Id="rId23" Type="http://schemas.openxmlformats.org/officeDocument/2006/relationships/tags" Target="../tags/tag26.xml"/><Relationship Id="rId28" Type="http://schemas.openxmlformats.org/officeDocument/2006/relationships/tags" Target="../tags/tag31.xml"/><Relationship Id="rId36" Type="http://schemas.openxmlformats.org/officeDocument/2006/relationships/slideLayout" Target="../slideLayouts/slideLayout8.xml"/><Relationship Id="rId10" Type="http://schemas.openxmlformats.org/officeDocument/2006/relationships/tags" Target="../tags/tag13.xml"/><Relationship Id="rId19" Type="http://schemas.openxmlformats.org/officeDocument/2006/relationships/tags" Target="../tags/tag22.xml"/><Relationship Id="rId31" Type="http://schemas.openxmlformats.org/officeDocument/2006/relationships/tags" Target="../tags/tag34.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 Id="rId22" Type="http://schemas.openxmlformats.org/officeDocument/2006/relationships/tags" Target="../tags/tag25.xml"/><Relationship Id="rId27" Type="http://schemas.openxmlformats.org/officeDocument/2006/relationships/tags" Target="../tags/tag30.xml"/><Relationship Id="rId30" Type="http://schemas.openxmlformats.org/officeDocument/2006/relationships/tags" Target="../tags/tag33.xml"/><Relationship Id="rId35" Type="http://schemas.openxmlformats.org/officeDocument/2006/relationships/tags" Target="../tags/tag3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2.jpeg"/><Relationship Id="rId4"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30" name="PA_标题 1"/>
          <p:cNvSpPr txBox="1"/>
          <p:nvPr>
            <p:custDataLst>
              <p:tags r:id="rId1"/>
            </p:custDataLst>
          </p:nvPr>
        </p:nvSpPr>
        <p:spPr>
          <a:xfrm>
            <a:off x="997718" y="2796266"/>
            <a:ext cx="10361851" cy="147002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6800" dirty="0">
                <a:solidFill>
                  <a:schemeClr val="accent1">
                    <a:lumMod val="75000"/>
                  </a:schemeClr>
                </a:solidFill>
                <a:latin typeface="微软雅黑" panose="020B0503020204020204" pitchFamily="34" charset="-122"/>
                <a:ea typeface="微软雅黑" panose="020B0503020204020204" pitchFamily="34" charset="-122"/>
              </a:rPr>
              <a:t>水彩风</a:t>
            </a:r>
            <a:r>
              <a:rPr lang="zh-CN" altLang="en-US" sz="6800" dirty="0">
                <a:solidFill>
                  <a:schemeClr val="accent4"/>
                </a:solidFill>
                <a:latin typeface="微软雅黑" panose="020B0503020204020204" pitchFamily="34" charset="-122"/>
                <a:ea typeface="微软雅黑" panose="020B0503020204020204" pitchFamily="34" charset="-122"/>
              </a:rPr>
              <a:t>通用</a:t>
            </a:r>
            <a:r>
              <a:rPr lang="en-US" altLang="zh-CN" sz="6800" dirty="0">
                <a:solidFill>
                  <a:schemeClr val="accent2"/>
                </a:solidFill>
                <a:latin typeface="微软雅黑" panose="020B0503020204020204" pitchFamily="34" charset="-122"/>
                <a:ea typeface="微软雅黑" panose="020B0503020204020204" pitchFamily="34" charset="-122"/>
              </a:rPr>
              <a:t>PPT</a:t>
            </a:r>
            <a:r>
              <a:rPr lang="zh-CN" altLang="en-US" sz="6800" dirty="0">
                <a:solidFill>
                  <a:schemeClr val="accent3"/>
                </a:solidFill>
                <a:latin typeface="微软雅黑" panose="020B0503020204020204" pitchFamily="34" charset="-122"/>
                <a:ea typeface="微软雅黑" panose="020B0503020204020204" pitchFamily="34" charset="-122"/>
              </a:rPr>
              <a:t>模板</a:t>
            </a:r>
          </a:p>
        </p:txBody>
      </p:sp>
      <p:sp>
        <p:nvSpPr>
          <p:cNvPr id="31" name="PA_副标题 2"/>
          <p:cNvSpPr txBox="1"/>
          <p:nvPr>
            <p:custDataLst>
              <p:tags r:id="rId2"/>
            </p:custDataLst>
          </p:nvPr>
        </p:nvSpPr>
        <p:spPr>
          <a:xfrm>
            <a:off x="1911999" y="4073021"/>
            <a:ext cx="8533289" cy="38346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rPr>
              <a:t>适用公司企业述职汇报</a:t>
            </a:r>
            <a:r>
              <a:rPr lang="en-US" altLang="zh-CN" sz="2000" dirty="0">
                <a:solidFill>
                  <a:schemeClr val="bg1">
                    <a:lumMod val="50000"/>
                  </a:schemeClr>
                </a:solidFill>
                <a:latin typeface="微软雅黑" panose="020B0503020204020204" pitchFamily="34" charset="-122"/>
                <a:ea typeface="微软雅黑" panose="020B0503020204020204" pitchFamily="34" charset="-122"/>
              </a:rPr>
              <a:t>/</a:t>
            </a:r>
            <a:r>
              <a:rPr lang="zh-CN" altLang="en-US" sz="2000" dirty="0">
                <a:solidFill>
                  <a:schemeClr val="bg1">
                    <a:lumMod val="50000"/>
                  </a:schemeClr>
                </a:solidFill>
                <a:latin typeface="微软雅黑" panose="020B0503020204020204" pitchFamily="34" charset="-122"/>
                <a:ea typeface="微软雅黑" panose="020B0503020204020204" pitchFamily="34" charset="-122"/>
              </a:rPr>
              <a:t>工作汇报</a:t>
            </a:r>
            <a:r>
              <a:rPr lang="en-US" altLang="zh-CN" sz="2000" dirty="0">
                <a:solidFill>
                  <a:schemeClr val="bg1">
                    <a:lumMod val="50000"/>
                  </a:schemeClr>
                </a:solidFill>
                <a:latin typeface="微软雅黑" panose="020B0503020204020204" pitchFamily="34" charset="-122"/>
                <a:ea typeface="微软雅黑" panose="020B0503020204020204" pitchFamily="34" charset="-122"/>
              </a:rPr>
              <a:t>/</a:t>
            </a:r>
            <a:r>
              <a:rPr lang="zh-CN" altLang="en-US" sz="2000" dirty="0">
                <a:solidFill>
                  <a:schemeClr val="bg1">
                    <a:lumMod val="50000"/>
                  </a:schemeClr>
                </a:solidFill>
                <a:latin typeface="微软雅黑" panose="020B0503020204020204" pitchFamily="34" charset="-122"/>
                <a:ea typeface="微软雅黑" panose="020B0503020204020204" pitchFamily="34" charset="-122"/>
              </a:rPr>
              <a:t>部门培训等</a:t>
            </a:r>
          </a:p>
        </p:txBody>
      </p:sp>
      <p:grpSp>
        <p:nvGrpSpPr>
          <p:cNvPr id="32" name="Group 38"/>
          <p:cNvGrpSpPr/>
          <p:nvPr/>
        </p:nvGrpSpPr>
        <p:grpSpPr>
          <a:xfrm flipH="1">
            <a:off x="5390680" y="5890640"/>
            <a:ext cx="1575060" cy="160804"/>
            <a:chOff x="5548426" y="3343939"/>
            <a:chExt cx="833173" cy="85061"/>
          </a:xfrm>
          <a:solidFill>
            <a:srgbClr val="1983B7"/>
          </a:solidFill>
        </p:grpSpPr>
        <p:sp>
          <p:nvSpPr>
            <p:cNvPr id="33" name="Oval 31"/>
            <p:cNvSpPr/>
            <p:nvPr/>
          </p:nvSpPr>
          <p:spPr>
            <a:xfrm>
              <a:off x="5548426" y="3343939"/>
              <a:ext cx="85061" cy="8506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8D2A6"/>
                </a:solidFill>
              </a:endParaRPr>
            </a:p>
          </p:txBody>
        </p:sp>
        <p:sp>
          <p:nvSpPr>
            <p:cNvPr id="34" name="Oval 32"/>
            <p:cNvSpPr/>
            <p:nvPr/>
          </p:nvSpPr>
          <p:spPr>
            <a:xfrm>
              <a:off x="5698049" y="3343939"/>
              <a:ext cx="85061" cy="8506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8D2A6"/>
                </a:solidFill>
              </a:endParaRPr>
            </a:p>
          </p:txBody>
        </p:sp>
        <p:sp>
          <p:nvSpPr>
            <p:cNvPr id="35" name="Oval 33"/>
            <p:cNvSpPr/>
            <p:nvPr/>
          </p:nvSpPr>
          <p:spPr>
            <a:xfrm>
              <a:off x="5847671" y="3343939"/>
              <a:ext cx="85061" cy="850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8D2A6"/>
                </a:solidFill>
              </a:endParaRPr>
            </a:p>
          </p:txBody>
        </p:sp>
        <p:sp>
          <p:nvSpPr>
            <p:cNvPr id="36" name="Oval 34"/>
            <p:cNvSpPr/>
            <p:nvPr/>
          </p:nvSpPr>
          <p:spPr>
            <a:xfrm>
              <a:off x="5997294" y="3343939"/>
              <a:ext cx="85061" cy="850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8D2A6"/>
                </a:solidFill>
              </a:endParaRPr>
            </a:p>
          </p:txBody>
        </p:sp>
        <p:sp>
          <p:nvSpPr>
            <p:cNvPr id="37" name="Oval 35"/>
            <p:cNvSpPr/>
            <p:nvPr/>
          </p:nvSpPr>
          <p:spPr>
            <a:xfrm>
              <a:off x="6146917" y="3343939"/>
              <a:ext cx="85061" cy="8506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8D2A6"/>
                </a:solidFill>
              </a:endParaRPr>
            </a:p>
          </p:txBody>
        </p:sp>
        <p:sp>
          <p:nvSpPr>
            <p:cNvPr id="38" name="Oval 36"/>
            <p:cNvSpPr/>
            <p:nvPr/>
          </p:nvSpPr>
          <p:spPr>
            <a:xfrm>
              <a:off x="6296538" y="3343939"/>
              <a:ext cx="85061" cy="8506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8D2A6"/>
                </a:solidFill>
              </a:endParaRPr>
            </a:p>
          </p:txBody>
        </p:sp>
      </p:grpSp>
      <p:sp>
        <p:nvSpPr>
          <p:cNvPr id="39" name="文本框 283"/>
          <p:cNvSpPr txBox="1"/>
          <p:nvPr/>
        </p:nvSpPr>
        <p:spPr>
          <a:xfrm>
            <a:off x="4667656" y="1209196"/>
            <a:ext cx="3027680" cy="1814830"/>
          </a:xfrm>
          <a:prstGeom prst="rect">
            <a:avLst/>
          </a:prstGeom>
          <a:noFill/>
        </p:spPr>
        <p:txBody>
          <a:bodyPr wrap="none" rtlCol="0">
            <a:spAutoFit/>
          </a:bodyPr>
          <a:lstStyle/>
          <a:p>
            <a:pPr algn="ctr"/>
            <a:r>
              <a:rPr lang="en-US" altLang="zh-CN" sz="11200" dirty="0">
                <a:solidFill>
                  <a:schemeClr val="accent3"/>
                </a:solidFill>
                <a:latin typeface="华文黑体-日" panose="02000000000000000000" pitchFamily="2" charset="-122"/>
                <a:ea typeface="华文黑体-日" panose="02000000000000000000" pitchFamily="2" charset="-122"/>
              </a:rPr>
              <a:t>2</a:t>
            </a:r>
            <a:r>
              <a:rPr lang="en-US" altLang="zh-CN" sz="11200" dirty="0">
                <a:solidFill>
                  <a:schemeClr val="accent2"/>
                </a:solidFill>
                <a:latin typeface="华文黑体-日" panose="02000000000000000000" pitchFamily="2" charset="-122"/>
                <a:ea typeface="华文黑体-日" panose="02000000000000000000" pitchFamily="2" charset="-122"/>
              </a:rPr>
              <a:t>020</a:t>
            </a:r>
            <a:endParaRPr lang="zh-CN" altLang="en-US" sz="11200" dirty="0">
              <a:solidFill>
                <a:schemeClr val="accent1">
                  <a:lumMod val="75000"/>
                </a:schemeClr>
              </a:solidFill>
              <a:latin typeface="华文黑体-日" panose="02000000000000000000" pitchFamily="2" charset="-122"/>
              <a:ea typeface="华文黑体-日" panose="02000000000000000000"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750"/>
                                        <p:tgtEl>
                                          <p:spTgt spid="30"/>
                                        </p:tgtEl>
                                      </p:cBhvr>
                                    </p:animEffect>
                                    <p:anim calcmode="lin" valueType="num">
                                      <p:cBhvr>
                                        <p:cTn id="8" dur="750" fill="hold"/>
                                        <p:tgtEl>
                                          <p:spTgt spid="30"/>
                                        </p:tgtEl>
                                        <p:attrNameLst>
                                          <p:attrName>ppt_x</p:attrName>
                                        </p:attrNameLst>
                                      </p:cBhvr>
                                      <p:tavLst>
                                        <p:tav tm="0">
                                          <p:val>
                                            <p:strVal val="#ppt_x"/>
                                          </p:val>
                                        </p:tav>
                                        <p:tav tm="100000">
                                          <p:val>
                                            <p:strVal val="#ppt_x"/>
                                          </p:val>
                                        </p:tav>
                                      </p:tavLst>
                                    </p:anim>
                                    <p:anim calcmode="lin" valueType="num">
                                      <p:cBhvr>
                                        <p:cTn id="9" dur="75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31">
                                            <p:txEl>
                                              <p:pRg st="0" end="0"/>
                                            </p:txEl>
                                          </p:spTgt>
                                        </p:tgtEl>
                                        <p:attrNameLst>
                                          <p:attrName>style.visibility</p:attrName>
                                        </p:attrNameLst>
                                      </p:cBhvr>
                                      <p:to>
                                        <p:strVal val="visible"/>
                                      </p:to>
                                    </p:set>
                                    <p:animEffect transition="in" filter="fade">
                                      <p:cBhvr>
                                        <p:cTn id="13" dur="500"/>
                                        <p:tgtEl>
                                          <p:spTgt spid="31">
                                            <p:txEl>
                                              <p:pRg st="0" end="0"/>
                                            </p:txEl>
                                          </p:spTgt>
                                        </p:tgtEl>
                                      </p:cBhvr>
                                    </p:animEffect>
                                  </p:childTnLst>
                                </p:cTn>
                              </p:par>
                              <p:par>
                                <p:cTn id="14" presetID="42"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750"/>
                                        <p:tgtEl>
                                          <p:spTgt spid="32"/>
                                        </p:tgtEl>
                                      </p:cBhvr>
                                    </p:animEffect>
                                    <p:anim calcmode="lin" valueType="num">
                                      <p:cBhvr>
                                        <p:cTn id="17" dur="750" fill="hold"/>
                                        <p:tgtEl>
                                          <p:spTgt spid="32"/>
                                        </p:tgtEl>
                                        <p:attrNameLst>
                                          <p:attrName>ppt_x</p:attrName>
                                        </p:attrNameLst>
                                      </p:cBhvr>
                                      <p:tavLst>
                                        <p:tav tm="0">
                                          <p:val>
                                            <p:strVal val="#ppt_x"/>
                                          </p:val>
                                        </p:tav>
                                        <p:tav tm="100000">
                                          <p:val>
                                            <p:strVal val="#ppt_x"/>
                                          </p:val>
                                        </p:tav>
                                      </p:tavLst>
                                    </p:anim>
                                    <p:anim calcmode="lin" valueType="num">
                                      <p:cBhvr>
                                        <p:cTn id="18" dur="750" fill="hold"/>
                                        <p:tgtEl>
                                          <p:spTgt spid="32"/>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25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250"/>
                                        <p:tgtEl>
                                          <p:spTgt spid="39"/>
                                        </p:tgtEl>
                                      </p:cBhvr>
                                    </p:animEffect>
                                    <p:anim calcmode="lin" valueType="num">
                                      <p:cBhvr>
                                        <p:cTn id="22" dur="1250" fill="hold"/>
                                        <p:tgtEl>
                                          <p:spTgt spid="39"/>
                                        </p:tgtEl>
                                        <p:attrNameLst>
                                          <p:attrName>ppt_x</p:attrName>
                                        </p:attrNameLst>
                                      </p:cBhvr>
                                      <p:tavLst>
                                        <p:tav tm="0">
                                          <p:val>
                                            <p:strVal val="#ppt_x"/>
                                          </p:val>
                                        </p:tav>
                                        <p:tav tm="100000">
                                          <p:val>
                                            <p:strVal val="#ppt_x"/>
                                          </p:val>
                                        </p:tav>
                                      </p:tavLst>
                                    </p:anim>
                                    <p:anim calcmode="lin" valueType="num">
                                      <p:cBhvr>
                                        <p:cTn id="23" dur="125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build="p"/>
      <p:bldP spid="3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5" y="5159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grpSp>
            <p:nvGrpSpPr>
              <p:cNvPr id="8" name="组合 26"/>
              <p:cNvGrpSpPr/>
              <p:nvPr/>
            </p:nvGrpSpPr>
            <p:grpSpPr>
              <a:xfrm>
                <a:off x="5043488" y="569913"/>
                <a:ext cx="263525" cy="395287"/>
                <a:chOff x="0" y="0"/>
                <a:chExt cx="213756" cy="427512"/>
              </a:xfrm>
            </p:grpSpPr>
            <p:sp>
              <p:nvSpPr>
                <p:cNvPr id="9" name="直接连接符 27"/>
                <p:cNvSpPr/>
                <p:nvPr/>
              </p:nvSpPr>
              <p:spPr>
                <a:xfrm>
                  <a:off x="0"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213756"/>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grpSp>
      <p:grpSp>
        <p:nvGrpSpPr>
          <p:cNvPr id="14" name="组合 13"/>
          <p:cNvGrpSpPr/>
          <p:nvPr/>
        </p:nvGrpSpPr>
        <p:grpSpPr>
          <a:xfrm>
            <a:off x="4360472" y="1520744"/>
            <a:ext cx="6777746" cy="1540395"/>
            <a:chOff x="3347864" y="1152445"/>
            <a:chExt cx="4752528" cy="1080119"/>
          </a:xfrm>
        </p:grpSpPr>
        <p:sp>
          <p:nvSpPr>
            <p:cNvPr id="15" name="矩形 14"/>
            <p:cNvSpPr/>
            <p:nvPr/>
          </p:nvSpPr>
          <p:spPr>
            <a:xfrm>
              <a:off x="3347864" y="1152445"/>
              <a:ext cx="4752528" cy="26717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加入标题</a:t>
              </a:r>
              <a:endParaRPr lang="en-US" altLang="zh-CN" sz="2000"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6" name="矩形 15"/>
            <p:cNvSpPr/>
            <p:nvPr/>
          </p:nvSpPr>
          <p:spPr>
            <a:xfrm>
              <a:off x="3347864" y="1419622"/>
              <a:ext cx="4752528" cy="8129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defTabSz="685800">
                <a:lnSpc>
                  <a:spcPct val="70000"/>
                </a:lnSpc>
                <a:spcBef>
                  <a:spcPts val="675"/>
                </a:spcBef>
                <a:buFont typeface="Arial" panose="020B0604020202020204" pitchFamily="34" charset="0"/>
                <a:buChar char="•"/>
              </a:pPr>
              <a:r>
                <a:rPr lang="zh-CN" altLang="en-US" sz="1600"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单击此处填加文字内容单击此处填加文字内容单击此处填加文字内容</a:t>
              </a:r>
              <a:endParaRPr lang="en-US" altLang="zh-CN" sz="1600"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marL="228600" indent="-228600" defTabSz="685800">
                <a:lnSpc>
                  <a:spcPct val="70000"/>
                </a:lnSpc>
                <a:spcBef>
                  <a:spcPts val="675"/>
                </a:spcBef>
                <a:buFont typeface="Arial" panose="020B0604020202020204" pitchFamily="34" charset="0"/>
                <a:buChar char="•"/>
              </a:pPr>
              <a:r>
                <a:rPr lang="zh-CN" altLang="en-US" sz="1600"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单击此处填加文字内容单击此处填加文字内容单击此处填加文字内容</a:t>
              </a:r>
              <a:endParaRPr lang="en-US" altLang="zh-CN" sz="1600"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marL="228600" indent="-228600" defTabSz="685800">
                <a:lnSpc>
                  <a:spcPct val="70000"/>
                </a:lnSpc>
                <a:spcBef>
                  <a:spcPts val="675"/>
                </a:spcBef>
                <a:buFont typeface="Arial" panose="020B0604020202020204" pitchFamily="34" charset="0"/>
                <a:buChar char="•"/>
              </a:pPr>
              <a:r>
                <a:rPr lang="zh-CN" altLang="en-US" sz="1600"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单击此处填加文字内容单击此处填加文字内容单击此处填加文字内容</a:t>
              </a:r>
              <a:endParaRPr lang="zh-CN" altLang="en-US" sz="1600" dirty="0">
                <a:solidFill>
                  <a:schemeClr val="bg1"/>
                </a:solidFill>
              </a:endParaRPr>
            </a:p>
          </p:txBody>
        </p:sp>
      </p:grpSp>
      <p:grpSp>
        <p:nvGrpSpPr>
          <p:cNvPr id="17" name="组合 16"/>
          <p:cNvGrpSpPr/>
          <p:nvPr/>
        </p:nvGrpSpPr>
        <p:grpSpPr>
          <a:xfrm>
            <a:off x="4360472" y="3153658"/>
            <a:ext cx="6777746" cy="1540397"/>
            <a:chOff x="3347864" y="1152444"/>
            <a:chExt cx="4752528" cy="1080120"/>
          </a:xfrm>
        </p:grpSpPr>
        <p:sp>
          <p:nvSpPr>
            <p:cNvPr id="18" name="矩形 17"/>
            <p:cNvSpPr/>
            <p:nvPr/>
          </p:nvSpPr>
          <p:spPr>
            <a:xfrm>
              <a:off x="3347864" y="1152444"/>
              <a:ext cx="4752528" cy="26717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加入标题</a:t>
              </a:r>
              <a:endParaRPr lang="en-US" altLang="zh-CN" sz="2000"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9" name="矩形 18"/>
            <p:cNvSpPr/>
            <p:nvPr/>
          </p:nvSpPr>
          <p:spPr>
            <a:xfrm>
              <a:off x="3347864" y="1419622"/>
              <a:ext cx="4752528" cy="81294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defTabSz="685800">
                <a:lnSpc>
                  <a:spcPct val="70000"/>
                </a:lnSpc>
                <a:spcBef>
                  <a:spcPts val="675"/>
                </a:spcBef>
                <a:buFont typeface="Arial" panose="020B0604020202020204" pitchFamily="34" charset="0"/>
                <a:buChar char="•"/>
              </a:pPr>
              <a:r>
                <a:rPr lang="zh-CN" altLang="en-US" sz="1600"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单击此处填加文字内容单击此处填加文字内容单击此处填加文字内容</a:t>
              </a:r>
              <a:endParaRPr lang="en-US" altLang="zh-CN" sz="1600"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marL="228600" indent="-228600" defTabSz="685800">
                <a:lnSpc>
                  <a:spcPct val="70000"/>
                </a:lnSpc>
                <a:spcBef>
                  <a:spcPts val="675"/>
                </a:spcBef>
                <a:buFont typeface="Arial" panose="020B0604020202020204" pitchFamily="34" charset="0"/>
                <a:buChar char="•"/>
              </a:pPr>
              <a:r>
                <a:rPr lang="zh-CN" altLang="en-US" sz="1600"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单击此处填加文字内容单击此处填加文字内容单击此处填加文字内容</a:t>
              </a:r>
              <a:endParaRPr lang="en-US" altLang="zh-CN" sz="1600"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marL="228600" indent="-228600" defTabSz="685800">
                <a:lnSpc>
                  <a:spcPct val="70000"/>
                </a:lnSpc>
                <a:spcBef>
                  <a:spcPts val="675"/>
                </a:spcBef>
                <a:buFont typeface="Arial" panose="020B0604020202020204" pitchFamily="34" charset="0"/>
                <a:buChar char="•"/>
              </a:pPr>
              <a:r>
                <a:rPr lang="zh-CN" altLang="en-US" sz="1600"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单击此处填加文字内容单击此处填加文字内容单击此处填加文字内容</a:t>
              </a:r>
              <a:endParaRPr lang="zh-CN" altLang="en-US" sz="1600" dirty="0">
                <a:solidFill>
                  <a:schemeClr val="bg1"/>
                </a:solidFill>
              </a:endParaRPr>
            </a:p>
          </p:txBody>
        </p:sp>
      </p:grpSp>
      <p:grpSp>
        <p:nvGrpSpPr>
          <p:cNvPr id="20" name="组合 19"/>
          <p:cNvGrpSpPr/>
          <p:nvPr/>
        </p:nvGrpSpPr>
        <p:grpSpPr>
          <a:xfrm>
            <a:off x="4360472" y="4777183"/>
            <a:ext cx="6777746" cy="1540397"/>
            <a:chOff x="3347864" y="1152444"/>
            <a:chExt cx="4752528" cy="1080120"/>
          </a:xfrm>
        </p:grpSpPr>
        <p:sp>
          <p:nvSpPr>
            <p:cNvPr id="21" name="矩形 20"/>
            <p:cNvSpPr/>
            <p:nvPr/>
          </p:nvSpPr>
          <p:spPr>
            <a:xfrm>
              <a:off x="3347864" y="1152444"/>
              <a:ext cx="4752528" cy="26717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加入标题</a:t>
              </a:r>
              <a:endParaRPr lang="en-US" altLang="zh-CN" sz="2000"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2" name="矩形 21"/>
            <p:cNvSpPr/>
            <p:nvPr/>
          </p:nvSpPr>
          <p:spPr>
            <a:xfrm>
              <a:off x="3347864" y="1419622"/>
              <a:ext cx="4752528" cy="812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defTabSz="685800">
                <a:lnSpc>
                  <a:spcPct val="70000"/>
                </a:lnSpc>
                <a:spcBef>
                  <a:spcPts val="675"/>
                </a:spcBef>
                <a:buFont typeface="Arial" panose="020B0604020202020204" pitchFamily="34" charset="0"/>
                <a:buChar char="•"/>
              </a:pPr>
              <a:r>
                <a:rPr lang="zh-CN" altLang="en-US" sz="1600"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单击此处填加文字内容单击此处填加文字内容单击此处填加文字内容</a:t>
              </a:r>
              <a:endParaRPr lang="en-US" altLang="zh-CN" sz="1600"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marL="228600" indent="-228600" defTabSz="685800">
                <a:lnSpc>
                  <a:spcPct val="70000"/>
                </a:lnSpc>
                <a:spcBef>
                  <a:spcPts val="675"/>
                </a:spcBef>
                <a:buFont typeface="Arial" panose="020B0604020202020204" pitchFamily="34" charset="0"/>
                <a:buChar char="•"/>
              </a:pPr>
              <a:r>
                <a:rPr lang="zh-CN" altLang="en-US" sz="1600"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单击此处填加文字内容单击此处填加文字内容单击此处填加文字内容</a:t>
              </a:r>
              <a:endParaRPr lang="en-US" altLang="zh-CN" sz="1600" dirty="0">
                <a:solidFill>
                  <a:schemeClr val="bg1"/>
                </a:solidFill>
                <a:latin typeface="微软雅黑" panose="020B0503020204020204" pitchFamily="34" charset="-122"/>
                <a:ea typeface="微软雅黑" panose="020B0503020204020204" pitchFamily="34" charset="-122"/>
                <a:cs typeface="Segoe UI" panose="020B0502040204020203" pitchFamily="34" charset="0"/>
              </a:endParaRPr>
            </a:p>
            <a:p>
              <a:pPr marL="228600" indent="-228600" defTabSz="685800">
                <a:lnSpc>
                  <a:spcPct val="70000"/>
                </a:lnSpc>
                <a:spcBef>
                  <a:spcPts val="675"/>
                </a:spcBef>
                <a:buFont typeface="Arial" panose="020B0604020202020204" pitchFamily="34" charset="0"/>
                <a:buChar char="•"/>
              </a:pPr>
              <a:r>
                <a:rPr lang="zh-CN" altLang="en-US" sz="1600" dirty="0">
                  <a:solidFill>
                    <a:schemeClr val="bg1"/>
                  </a:solidFill>
                  <a:latin typeface="微软雅黑" panose="020B0503020204020204" pitchFamily="34" charset="-122"/>
                  <a:ea typeface="微软雅黑" panose="020B0503020204020204" pitchFamily="34" charset="-122"/>
                  <a:cs typeface="Segoe UI" panose="020B0502040204020203" pitchFamily="34" charset="0"/>
                </a:rPr>
                <a:t>单击此处填加文字内容单击此处填加文字内容单击此处填加文字内容</a:t>
              </a:r>
              <a:endParaRPr lang="zh-CN" altLang="en-US" sz="1600" dirty="0">
                <a:solidFill>
                  <a:schemeClr val="bg1"/>
                </a:solidFill>
              </a:endParaRPr>
            </a:p>
          </p:txBody>
        </p:sp>
      </p:grpSp>
      <p:sp>
        <p:nvSpPr>
          <p:cNvPr id="24" name="矩形 23"/>
          <p:cNvSpPr/>
          <p:nvPr/>
        </p:nvSpPr>
        <p:spPr>
          <a:xfrm>
            <a:off x="502209" y="1520744"/>
            <a:ext cx="3686630" cy="4796836"/>
          </a:xfrm>
          <a:prstGeom prst="rect">
            <a:avLst/>
          </a:prstGeom>
          <a:blipFill dpi="0" rotWithShape="1">
            <a:blip r:embed="rId3"/>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14:presetBounceEnd="20000">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14:bounceEnd="20000">
                                          <p:cBhvr additive="base">
                                            <p:cTn id="12" dur="500" fill="hold"/>
                                            <p:tgtEl>
                                              <p:spTgt spid="14"/>
                                            </p:tgtEl>
                                            <p:attrNameLst>
                                              <p:attrName>ppt_x</p:attrName>
                                            </p:attrNameLst>
                                          </p:cBhvr>
                                          <p:tavLst>
                                            <p:tav tm="0">
                                              <p:val>
                                                <p:strVal val="1+#ppt_w/2"/>
                                              </p:val>
                                            </p:tav>
                                            <p:tav tm="100000">
                                              <p:val>
                                                <p:strVal val="#ppt_x"/>
                                              </p:val>
                                            </p:tav>
                                          </p:tavLst>
                                        </p:anim>
                                        <p:anim calcmode="lin" valueType="num" p14:bounceEnd="20000">
                                          <p:cBhvr additive="base">
                                            <p:cTn id="13" dur="500" fill="hold"/>
                                            <p:tgtEl>
                                              <p:spTgt spid="14"/>
                                            </p:tgtEl>
                                            <p:attrNameLst>
                                              <p:attrName>ppt_y</p:attrName>
                                            </p:attrNameLst>
                                          </p:cBhvr>
                                          <p:tavLst>
                                            <p:tav tm="0">
                                              <p:val>
                                                <p:strVal val="#ppt_y"/>
                                              </p:val>
                                            </p:tav>
                                            <p:tav tm="100000">
                                              <p:val>
                                                <p:strVal val="#ppt_y"/>
                                              </p:val>
                                            </p:tav>
                                          </p:tavLst>
                                        </p:anim>
                                      </p:childTnLst>
                                    </p:cTn>
                                  </p:par>
                                  <p:par>
                                    <p:cTn id="14" presetID="22" presetClass="entr" presetSubtype="1"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up)">
                                          <p:cBhvr>
                                            <p:cTn id="16" dur="500"/>
                                            <p:tgtEl>
                                              <p:spTgt spid="17"/>
                                            </p:tgtEl>
                                          </p:cBhvr>
                                        </p:animEffect>
                                      </p:childTnLst>
                                    </p:cTn>
                                  </p:par>
                                  <p:par>
                                    <p:cTn id="17" presetID="42"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anim calcmode="lin" valueType="num">
                                          <p:cBhvr>
                                            <p:cTn id="20" dur="500" fill="hold"/>
                                            <p:tgtEl>
                                              <p:spTgt spid="20"/>
                                            </p:tgtEl>
                                            <p:attrNameLst>
                                              <p:attrName>ppt_x</p:attrName>
                                            </p:attrNameLst>
                                          </p:cBhvr>
                                          <p:tavLst>
                                            <p:tav tm="0">
                                              <p:val>
                                                <p:strVal val="#ppt_x"/>
                                              </p:val>
                                            </p:tav>
                                            <p:tav tm="100000">
                                              <p:val>
                                                <p:strVal val="#ppt_x"/>
                                              </p:val>
                                            </p:tav>
                                          </p:tavLst>
                                        </p:anim>
                                        <p:anim calcmode="lin" valueType="num">
                                          <p:cBhvr>
                                            <p:cTn id="21" dur="500" fill="hold"/>
                                            <p:tgtEl>
                                              <p:spTgt spid="2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par>
                                    <p:cTn id="14" presetID="22" presetClass="entr" presetSubtype="1"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up)">
                                          <p:cBhvr>
                                            <p:cTn id="16" dur="500"/>
                                            <p:tgtEl>
                                              <p:spTgt spid="17"/>
                                            </p:tgtEl>
                                          </p:cBhvr>
                                        </p:animEffect>
                                      </p:childTnLst>
                                    </p:cTn>
                                  </p:par>
                                  <p:par>
                                    <p:cTn id="17" presetID="42"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anim calcmode="lin" valueType="num">
                                          <p:cBhvr>
                                            <p:cTn id="20" dur="500" fill="hold"/>
                                            <p:tgtEl>
                                              <p:spTgt spid="20"/>
                                            </p:tgtEl>
                                            <p:attrNameLst>
                                              <p:attrName>ppt_x</p:attrName>
                                            </p:attrNameLst>
                                          </p:cBhvr>
                                          <p:tavLst>
                                            <p:tav tm="0">
                                              <p:val>
                                                <p:strVal val="#ppt_x"/>
                                              </p:val>
                                            </p:tav>
                                            <p:tav tm="100000">
                                              <p:val>
                                                <p:strVal val="#ppt_x"/>
                                              </p:val>
                                            </p:tav>
                                          </p:tavLst>
                                        </p:anim>
                                        <p:anim calcmode="lin" valueType="num">
                                          <p:cBhvr>
                                            <p:cTn id="21" dur="500" fill="hold"/>
                                            <p:tgtEl>
                                              <p:spTgt spid="2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5" y="5159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grpSp>
            <p:nvGrpSpPr>
              <p:cNvPr id="8" name="组合 26"/>
              <p:cNvGrpSpPr/>
              <p:nvPr/>
            </p:nvGrpSpPr>
            <p:grpSpPr>
              <a:xfrm>
                <a:off x="5043488" y="569913"/>
                <a:ext cx="263525" cy="395287"/>
                <a:chOff x="0" y="0"/>
                <a:chExt cx="213756" cy="427512"/>
              </a:xfrm>
            </p:grpSpPr>
            <p:sp>
              <p:nvSpPr>
                <p:cNvPr id="9" name="直接连接符 27"/>
                <p:cNvSpPr/>
                <p:nvPr/>
              </p:nvSpPr>
              <p:spPr>
                <a:xfrm>
                  <a:off x="0"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213756"/>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grpSp>
      <p:sp>
        <p:nvSpPr>
          <p:cNvPr id="12" name="Rectangle 25"/>
          <p:cNvSpPr/>
          <p:nvPr/>
        </p:nvSpPr>
        <p:spPr>
          <a:xfrm>
            <a:off x="1311805" y="2199041"/>
            <a:ext cx="3200400" cy="18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bg1"/>
                </a:solidFill>
              </a:rPr>
              <a:t>Image</a:t>
            </a:r>
          </a:p>
        </p:txBody>
      </p:sp>
      <p:sp>
        <p:nvSpPr>
          <p:cNvPr id="13" name="Rectangle 26"/>
          <p:cNvSpPr/>
          <p:nvPr/>
        </p:nvSpPr>
        <p:spPr>
          <a:xfrm>
            <a:off x="4569355" y="2199041"/>
            <a:ext cx="32004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solidFill>
                  <a:schemeClr val="bg1"/>
                </a:solidFill>
              </a:rPr>
              <a:t>Image</a:t>
            </a:r>
          </a:p>
        </p:txBody>
      </p:sp>
      <p:sp>
        <p:nvSpPr>
          <p:cNvPr id="14" name="Rectangle 27"/>
          <p:cNvSpPr/>
          <p:nvPr/>
        </p:nvSpPr>
        <p:spPr>
          <a:xfrm>
            <a:off x="1311805" y="4086578"/>
            <a:ext cx="3200400"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solidFill>
                  <a:schemeClr val="bg1"/>
                </a:solidFill>
              </a:rPr>
              <a:t>Image</a:t>
            </a:r>
          </a:p>
        </p:txBody>
      </p:sp>
      <p:sp>
        <p:nvSpPr>
          <p:cNvPr id="15" name="Rectangle 28"/>
          <p:cNvSpPr/>
          <p:nvPr/>
        </p:nvSpPr>
        <p:spPr>
          <a:xfrm>
            <a:off x="4569355" y="4086578"/>
            <a:ext cx="3200400" cy="1828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solidFill>
                  <a:schemeClr val="bg1"/>
                </a:solidFill>
              </a:rPr>
              <a:t>Image</a:t>
            </a:r>
          </a:p>
        </p:txBody>
      </p:sp>
      <p:sp>
        <p:nvSpPr>
          <p:cNvPr id="16" name="Rectangle 29"/>
          <p:cNvSpPr/>
          <p:nvPr/>
        </p:nvSpPr>
        <p:spPr>
          <a:xfrm>
            <a:off x="3940705" y="3457928"/>
            <a:ext cx="571500" cy="5715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altLang="zh-CN" dirty="0">
                <a:solidFill>
                  <a:schemeClr val="bg1">
                    <a:lumMod val="50000"/>
                  </a:schemeClr>
                </a:solidFill>
                <a:latin typeface="FontAwesome" pitchFamily="2" charset="0"/>
              </a:rPr>
              <a:t></a:t>
            </a:r>
            <a:endParaRPr lang="en-US" altLang="zh-CN" dirty="0">
              <a:solidFill>
                <a:schemeClr val="bg1">
                  <a:lumMod val="50000"/>
                </a:schemeClr>
              </a:solidFill>
            </a:endParaRPr>
          </a:p>
        </p:txBody>
      </p:sp>
      <p:sp>
        <p:nvSpPr>
          <p:cNvPr id="17" name="Rectangle 30"/>
          <p:cNvSpPr/>
          <p:nvPr/>
        </p:nvSpPr>
        <p:spPr>
          <a:xfrm>
            <a:off x="4566180" y="3456341"/>
            <a:ext cx="571500" cy="5715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altLang="zh-CN" dirty="0">
                <a:solidFill>
                  <a:schemeClr val="bg1">
                    <a:lumMod val="50000"/>
                  </a:schemeClr>
                </a:solidFill>
                <a:latin typeface="FontAwesome" pitchFamily="2" charset="0"/>
              </a:rPr>
              <a:t></a:t>
            </a:r>
            <a:endParaRPr lang="en-US" altLang="zh-CN" dirty="0">
              <a:solidFill>
                <a:schemeClr val="bg1">
                  <a:lumMod val="50000"/>
                </a:schemeClr>
              </a:solidFill>
            </a:endParaRPr>
          </a:p>
        </p:txBody>
      </p:sp>
      <p:sp>
        <p:nvSpPr>
          <p:cNvPr id="18" name="Rectangle 31"/>
          <p:cNvSpPr/>
          <p:nvPr/>
        </p:nvSpPr>
        <p:spPr>
          <a:xfrm>
            <a:off x="4566180" y="4086578"/>
            <a:ext cx="571500" cy="5715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altLang="zh-CN">
                <a:solidFill>
                  <a:schemeClr val="bg1">
                    <a:lumMod val="50000"/>
                  </a:schemeClr>
                </a:solidFill>
                <a:latin typeface="FontAwesome" pitchFamily="2" charset="0"/>
              </a:rPr>
              <a:t></a:t>
            </a:r>
            <a:endParaRPr lang="en-US" altLang="zh-CN">
              <a:solidFill>
                <a:schemeClr val="bg1">
                  <a:lumMod val="50000"/>
                </a:schemeClr>
              </a:solidFill>
            </a:endParaRPr>
          </a:p>
        </p:txBody>
      </p:sp>
      <p:sp>
        <p:nvSpPr>
          <p:cNvPr id="19" name="Rectangle 32"/>
          <p:cNvSpPr/>
          <p:nvPr/>
        </p:nvSpPr>
        <p:spPr>
          <a:xfrm>
            <a:off x="3940705" y="4086578"/>
            <a:ext cx="571500" cy="5715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altLang="zh-CN">
                <a:solidFill>
                  <a:schemeClr val="bg1">
                    <a:lumMod val="50000"/>
                  </a:schemeClr>
                </a:solidFill>
                <a:latin typeface="FontAwesome" pitchFamily="2" charset="0"/>
              </a:rPr>
              <a:t></a:t>
            </a:r>
            <a:endParaRPr lang="en-US" altLang="zh-CN">
              <a:solidFill>
                <a:schemeClr val="bg1">
                  <a:lumMod val="50000"/>
                </a:schemeClr>
              </a:solidFill>
            </a:endParaRPr>
          </a:p>
        </p:txBody>
      </p:sp>
      <p:grpSp>
        <p:nvGrpSpPr>
          <p:cNvPr id="20" name="Group 34"/>
          <p:cNvGrpSpPr/>
          <p:nvPr/>
        </p:nvGrpSpPr>
        <p:grpSpPr bwMode="auto">
          <a:xfrm>
            <a:off x="8007880" y="2395891"/>
            <a:ext cx="2979737" cy="1446212"/>
            <a:chOff x="7845451" y="1896934"/>
            <a:chExt cx="2979065" cy="1446550"/>
          </a:xfrm>
        </p:grpSpPr>
        <p:sp>
          <p:nvSpPr>
            <p:cNvPr id="21" name="TextBox 20"/>
            <p:cNvSpPr txBox="1"/>
            <p:nvPr/>
          </p:nvSpPr>
          <p:spPr>
            <a:xfrm>
              <a:off x="8381905" y="1896934"/>
              <a:ext cx="2442611" cy="1446550"/>
            </a:xfrm>
            <a:prstGeom prst="rect">
              <a:avLst/>
            </a:prstGeom>
            <a:no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zh-CN" sz="1400">
                  <a:solidFill>
                    <a:schemeClr val="bg1">
                      <a:lumMod val="50000"/>
                    </a:schemeClr>
                  </a:solidFill>
                  <a:latin typeface="Open Sans" pitchFamily="34" charset="0"/>
                </a:rPr>
                <a:t>MARKETING &amp; MANAGEMENT</a:t>
              </a:r>
            </a:p>
            <a:p>
              <a:pPr eaLnBrk="1" hangingPunct="1"/>
              <a:endParaRPr lang="en-US" altLang="zh-CN" sz="1000">
                <a:solidFill>
                  <a:schemeClr val="bg1">
                    <a:lumMod val="50000"/>
                  </a:schemeClr>
                </a:solidFill>
                <a:latin typeface="Open Sans" pitchFamily="34" charset="0"/>
              </a:endParaRPr>
            </a:p>
            <a:p>
              <a:pPr eaLnBrk="1" hangingPunct="1"/>
              <a:r>
                <a:rPr lang="en-US" altLang="zh-CN" sz="1000">
                  <a:solidFill>
                    <a:schemeClr val="bg1">
                      <a:lumMod val="50000"/>
                    </a:schemeClr>
                  </a:solidFill>
                  <a:latin typeface="Open Sans" pitchFamily="34" charset="0"/>
                </a:rPr>
                <a:t>Lid est laborum dolo rumes fugats untras. Etharums ser quidem rerum facilis dolores nemis omnis fugats vitaes nemo minima rerums unsers sadips amets..</a:t>
              </a:r>
            </a:p>
          </p:txBody>
        </p:sp>
        <p:sp>
          <p:nvSpPr>
            <p:cNvPr id="22" name="Rectangle 39"/>
            <p:cNvSpPr>
              <a:spLocks noChangeArrowheads="1"/>
            </p:cNvSpPr>
            <p:nvPr/>
          </p:nvSpPr>
          <p:spPr bwMode="auto">
            <a:xfrm>
              <a:off x="7845451" y="1896934"/>
              <a:ext cx="594901" cy="58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3200">
                  <a:solidFill>
                    <a:schemeClr val="bg1">
                      <a:lumMod val="50000"/>
                    </a:schemeClr>
                  </a:solidFill>
                  <a:latin typeface="FontAwesome" pitchFamily="2" charset="0"/>
                </a:rPr>
                <a:t></a:t>
              </a:r>
              <a:endParaRPr lang="en-US" altLang="zh-CN" sz="3200">
                <a:solidFill>
                  <a:schemeClr val="bg1">
                    <a:lumMod val="50000"/>
                  </a:schemeClr>
                </a:solidFill>
              </a:endParaRPr>
            </a:p>
          </p:txBody>
        </p:sp>
      </p:grpSp>
      <p:grpSp>
        <p:nvGrpSpPr>
          <p:cNvPr id="23" name="Group 35"/>
          <p:cNvGrpSpPr/>
          <p:nvPr/>
        </p:nvGrpSpPr>
        <p:grpSpPr bwMode="auto">
          <a:xfrm>
            <a:off x="8003117" y="4270728"/>
            <a:ext cx="2984500" cy="1446213"/>
            <a:chOff x="7840528" y="3771900"/>
            <a:chExt cx="2983988" cy="1446550"/>
          </a:xfrm>
        </p:grpSpPr>
        <p:sp>
          <p:nvSpPr>
            <p:cNvPr id="24" name="TextBox 23"/>
            <p:cNvSpPr txBox="1"/>
            <p:nvPr/>
          </p:nvSpPr>
          <p:spPr>
            <a:xfrm>
              <a:off x="8377011" y="3771900"/>
              <a:ext cx="2447505" cy="1446550"/>
            </a:xfrm>
            <a:prstGeom prst="rect">
              <a:avLst/>
            </a:prstGeom>
            <a:no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zh-CN" sz="1400">
                  <a:solidFill>
                    <a:schemeClr val="bg1">
                      <a:lumMod val="50000"/>
                    </a:schemeClr>
                  </a:solidFill>
                  <a:latin typeface="Open Sans" pitchFamily="34" charset="0"/>
                </a:rPr>
                <a:t>MARKETING &amp; MANAGEMENT</a:t>
              </a:r>
            </a:p>
            <a:p>
              <a:pPr eaLnBrk="1" hangingPunct="1"/>
              <a:endParaRPr lang="en-US" altLang="zh-CN" sz="1000">
                <a:solidFill>
                  <a:schemeClr val="bg1">
                    <a:lumMod val="50000"/>
                  </a:schemeClr>
                </a:solidFill>
                <a:latin typeface="Open Sans" pitchFamily="34" charset="0"/>
              </a:endParaRPr>
            </a:p>
            <a:p>
              <a:pPr eaLnBrk="1" hangingPunct="1"/>
              <a:r>
                <a:rPr lang="en-US" altLang="zh-CN" sz="1000">
                  <a:solidFill>
                    <a:schemeClr val="bg1">
                      <a:lumMod val="50000"/>
                    </a:schemeClr>
                  </a:solidFill>
                  <a:latin typeface="Open Sans" pitchFamily="34" charset="0"/>
                </a:rPr>
                <a:t>Lid est laborum dolo rumes fugats untras. Etharums ser quidem rerum facilis dolores nemis omnis fugats vitaes nemo minima rerums unsers sadips amets..</a:t>
              </a:r>
            </a:p>
          </p:txBody>
        </p:sp>
        <p:sp>
          <p:nvSpPr>
            <p:cNvPr id="25" name="Rectangle 37"/>
            <p:cNvSpPr/>
            <p:nvPr/>
          </p:nvSpPr>
          <p:spPr>
            <a:xfrm>
              <a:off x="7840528" y="3771900"/>
              <a:ext cx="594933" cy="584911"/>
            </a:xfrm>
            <a:prstGeom prst="rect">
              <a:avLst/>
            </a:prstGeom>
          </p:spPr>
          <p:txBody>
            <a:bodyPr wrap="none">
              <a:spAutoFit/>
            </a:bodyPr>
            <a:lstStyle/>
            <a:p>
              <a:pPr eaLnBrk="1" hangingPunct="1"/>
              <a:r>
                <a:rPr lang="en-US" altLang="zh-CN" sz="3200">
                  <a:solidFill>
                    <a:schemeClr val="bg1">
                      <a:lumMod val="50000"/>
                    </a:schemeClr>
                  </a:solidFill>
                  <a:latin typeface="FontAwesome" pitchFamily="2" charset="0"/>
                </a:rPr>
                <a:t></a:t>
              </a:r>
              <a:endParaRPr lang="en-US" altLang="zh-CN" sz="3200">
                <a:solidFill>
                  <a:schemeClr val="bg1">
                    <a:lumMod val="50000"/>
                  </a:schemeClr>
                </a:solidFill>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50"/>
                                        <p:tgtEl>
                                          <p:spTgt spid="12"/>
                                        </p:tgtEl>
                                      </p:cBhvr>
                                    </p:animEffect>
                                    <p:anim calcmode="lin" valueType="num">
                                      <p:cBhvr>
                                        <p:cTn id="14" dur="250" fill="hold"/>
                                        <p:tgtEl>
                                          <p:spTgt spid="12"/>
                                        </p:tgtEl>
                                        <p:attrNameLst>
                                          <p:attrName>ppt_x</p:attrName>
                                        </p:attrNameLst>
                                      </p:cBhvr>
                                      <p:tavLst>
                                        <p:tav tm="0">
                                          <p:val>
                                            <p:strVal val="#ppt_x"/>
                                          </p:val>
                                        </p:tav>
                                        <p:tav tm="100000">
                                          <p:val>
                                            <p:strVal val="#ppt_x"/>
                                          </p:val>
                                        </p:tav>
                                      </p:tavLst>
                                    </p:anim>
                                    <p:anim calcmode="lin" valueType="num">
                                      <p:cBhvr>
                                        <p:cTn id="15" dur="25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50"/>
                                        <p:tgtEl>
                                          <p:spTgt spid="13"/>
                                        </p:tgtEl>
                                      </p:cBhvr>
                                    </p:animEffect>
                                    <p:anim calcmode="lin" valueType="num">
                                      <p:cBhvr>
                                        <p:cTn id="20" dur="250" fill="hold"/>
                                        <p:tgtEl>
                                          <p:spTgt spid="13"/>
                                        </p:tgtEl>
                                        <p:attrNameLst>
                                          <p:attrName>ppt_x</p:attrName>
                                        </p:attrNameLst>
                                      </p:cBhvr>
                                      <p:tavLst>
                                        <p:tav tm="0">
                                          <p:val>
                                            <p:strVal val="#ppt_x"/>
                                          </p:val>
                                        </p:tav>
                                        <p:tav tm="100000">
                                          <p:val>
                                            <p:strVal val="#ppt_x"/>
                                          </p:val>
                                        </p:tav>
                                      </p:tavLst>
                                    </p:anim>
                                    <p:anim calcmode="lin" valueType="num">
                                      <p:cBhvr>
                                        <p:cTn id="21" dur="25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50"/>
                                        <p:tgtEl>
                                          <p:spTgt spid="14"/>
                                        </p:tgtEl>
                                      </p:cBhvr>
                                    </p:animEffect>
                                    <p:anim calcmode="lin" valueType="num">
                                      <p:cBhvr>
                                        <p:cTn id="26" dur="250" fill="hold"/>
                                        <p:tgtEl>
                                          <p:spTgt spid="14"/>
                                        </p:tgtEl>
                                        <p:attrNameLst>
                                          <p:attrName>ppt_x</p:attrName>
                                        </p:attrNameLst>
                                      </p:cBhvr>
                                      <p:tavLst>
                                        <p:tav tm="0">
                                          <p:val>
                                            <p:strVal val="#ppt_x"/>
                                          </p:val>
                                        </p:tav>
                                        <p:tav tm="100000">
                                          <p:val>
                                            <p:strVal val="#ppt_x"/>
                                          </p:val>
                                        </p:tav>
                                      </p:tavLst>
                                    </p:anim>
                                    <p:anim calcmode="lin" valueType="num">
                                      <p:cBhvr>
                                        <p:cTn id="27" dur="25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50"/>
                                        <p:tgtEl>
                                          <p:spTgt spid="15"/>
                                        </p:tgtEl>
                                      </p:cBhvr>
                                    </p:animEffect>
                                    <p:anim calcmode="lin" valueType="num">
                                      <p:cBhvr>
                                        <p:cTn id="32" dur="250" fill="hold"/>
                                        <p:tgtEl>
                                          <p:spTgt spid="15"/>
                                        </p:tgtEl>
                                        <p:attrNameLst>
                                          <p:attrName>ppt_x</p:attrName>
                                        </p:attrNameLst>
                                      </p:cBhvr>
                                      <p:tavLst>
                                        <p:tav tm="0">
                                          <p:val>
                                            <p:strVal val="#ppt_x"/>
                                          </p:val>
                                        </p:tav>
                                        <p:tav tm="100000">
                                          <p:val>
                                            <p:strVal val="#ppt_x"/>
                                          </p:val>
                                        </p:tav>
                                      </p:tavLst>
                                    </p:anim>
                                    <p:anim calcmode="lin" valueType="num">
                                      <p:cBhvr>
                                        <p:cTn id="33" dur="25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250"/>
                                        <p:tgtEl>
                                          <p:spTgt spid="16"/>
                                        </p:tgtEl>
                                      </p:cBhvr>
                                    </p:animEffect>
                                    <p:anim calcmode="lin" valueType="num">
                                      <p:cBhvr>
                                        <p:cTn id="38" dur="250" fill="hold"/>
                                        <p:tgtEl>
                                          <p:spTgt spid="16"/>
                                        </p:tgtEl>
                                        <p:attrNameLst>
                                          <p:attrName>ppt_x</p:attrName>
                                        </p:attrNameLst>
                                      </p:cBhvr>
                                      <p:tavLst>
                                        <p:tav tm="0">
                                          <p:val>
                                            <p:strVal val="#ppt_x"/>
                                          </p:val>
                                        </p:tav>
                                        <p:tav tm="100000">
                                          <p:val>
                                            <p:strVal val="#ppt_x"/>
                                          </p:val>
                                        </p:tav>
                                      </p:tavLst>
                                    </p:anim>
                                    <p:anim calcmode="lin" valueType="num">
                                      <p:cBhvr>
                                        <p:cTn id="39" dur="250" fill="hold"/>
                                        <p:tgtEl>
                                          <p:spTgt spid="16"/>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250"/>
                                        <p:tgtEl>
                                          <p:spTgt spid="17"/>
                                        </p:tgtEl>
                                      </p:cBhvr>
                                    </p:animEffect>
                                    <p:anim calcmode="lin" valueType="num">
                                      <p:cBhvr>
                                        <p:cTn id="44" dur="250" fill="hold"/>
                                        <p:tgtEl>
                                          <p:spTgt spid="17"/>
                                        </p:tgtEl>
                                        <p:attrNameLst>
                                          <p:attrName>ppt_x</p:attrName>
                                        </p:attrNameLst>
                                      </p:cBhvr>
                                      <p:tavLst>
                                        <p:tav tm="0">
                                          <p:val>
                                            <p:strVal val="#ppt_x"/>
                                          </p:val>
                                        </p:tav>
                                        <p:tav tm="100000">
                                          <p:val>
                                            <p:strVal val="#ppt_x"/>
                                          </p:val>
                                        </p:tav>
                                      </p:tavLst>
                                    </p:anim>
                                    <p:anim calcmode="lin" valueType="num">
                                      <p:cBhvr>
                                        <p:cTn id="45" dur="25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250"/>
                                        <p:tgtEl>
                                          <p:spTgt spid="18"/>
                                        </p:tgtEl>
                                      </p:cBhvr>
                                    </p:animEffect>
                                    <p:anim calcmode="lin" valueType="num">
                                      <p:cBhvr>
                                        <p:cTn id="50" dur="250" fill="hold"/>
                                        <p:tgtEl>
                                          <p:spTgt spid="18"/>
                                        </p:tgtEl>
                                        <p:attrNameLst>
                                          <p:attrName>ppt_x</p:attrName>
                                        </p:attrNameLst>
                                      </p:cBhvr>
                                      <p:tavLst>
                                        <p:tav tm="0">
                                          <p:val>
                                            <p:strVal val="#ppt_x"/>
                                          </p:val>
                                        </p:tav>
                                        <p:tav tm="100000">
                                          <p:val>
                                            <p:strVal val="#ppt_x"/>
                                          </p:val>
                                        </p:tav>
                                      </p:tavLst>
                                    </p:anim>
                                    <p:anim calcmode="lin" valueType="num">
                                      <p:cBhvr>
                                        <p:cTn id="51" dur="250" fill="hold"/>
                                        <p:tgtEl>
                                          <p:spTgt spid="1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250"/>
                                        <p:tgtEl>
                                          <p:spTgt spid="19"/>
                                        </p:tgtEl>
                                      </p:cBhvr>
                                    </p:animEffect>
                                    <p:anim calcmode="lin" valueType="num">
                                      <p:cBhvr>
                                        <p:cTn id="56" dur="250" fill="hold"/>
                                        <p:tgtEl>
                                          <p:spTgt spid="19"/>
                                        </p:tgtEl>
                                        <p:attrNameLst>
                                          <p:attrName>ppt_x</p:attrName>
                                        </p:attrNameLst>
                                      </p:cBhvr>
                                      <p:tavLst>
                                        <p:tav tm="0">
                                          <p:val>
                                            <p:strVal val="#ppt_x"/>
                                          </p:val>
                                        </p:tav>
                                        <p:tav tm="100000">
                                          <p:val>
                                            <p:strVal val="#ppt_x"/>
                                          </p:val>
                                        </p:tav>
                                      </p:tavLst>
                                    </p:anim>
                                    <p:anim calcmode="lin" valueType="num">
                                      <p:cBhvr>
                                        <p:cTn id="57" dur="25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250"/>
                                        <p:tgtEl>
                                          <p:spTgt spid="20"/>
                                        </p:tgtEl>
                                      </p:cBhvr>
                                    </p:animEffect>
                                    <p:anim calcmode="lin" valueType="num">
                                      <p:cBhvr>
                                        <p:cTn id="62" dur="250" fill="hold"/>
                                        <p:tgtEl>
                                          <p:spTgt spid="20"/>
                                        </p:tgtEl>
                                        <p:attrNameLst>
                                          <p:attrName>ppt_x</p:attrName>
                                        </p:attrNameLst>
                                      </p:cBhvr>
                                      <p:tavLst>
                                        <p:tav tm="0">
                                          <p:val>
                                            <p:strVal val="#ppt_x"/>
                                          </p:val>
                                        </p:tav>
                                        <p:tav tm="100000">
                                          <p:val>
                                            <p:strVal val="#ppt_x"/>
                                          </p:val>
                                        </p:tav>
                                      </p:tavLst>
                                    </p:anim>
                                    <p:anim calcmode="lin" valueType="num">
                                      <p:cBhvr>
                                        <p:cTn id="63" dur="250" fill="hold"/>
                                        <p:tgtEl>
                                          <p:spTgt spid="20"/>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250"/>
                                        <p:tgtEl>
                                          <p:spTgt spid="23"/>
                                        </p:tgtEl>
                                      </p:cBhvr>
                                    </p:animEffect>
                                    <p:anim calcmode="lin" valueType="num">
                                      <p:cBhvr>
                                        <p:cTn id="68" dur="250" fill="hold"/>
                                        <p:tgtEl>
                                          <p:spTgt spid="23"/>
                                        </p:tgtEl>
                                        <p:attrNameLst>
                                          <p:attrName>ppt_x</p:attrName>
                                        </p:attrNameLst>
                                      </p:cBhvr>
                                      <p:tavLst>
                                        <p:tav tm="0">
                                          <p:val>
                                            <p:strVal val="#ppt_x"/>
                                          </p:val>
                                        </p:tav>
                                        <p:tav tm="100000">
                                          <p:val>
                                            <p:strVal val="#ppt_x"/>
                                          </p:val>
                                        </p:tav>
                                      </p:tavLst>
                                    </p:anim>
                                    <p:anim calcmode="lin" valueType="num">
                                      <p:cBhvr>
                                        <p:cTn id="69" dur="25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5" y="5159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grpSp>
            <p:nvGrpSpPr>
              <p:cNvPr id="8" name="组合 26"/>
              <p:cNvGrpSpPr/>
              <p:nvPr/>
            </p:nvGrpSpPr>
            <p:grpSpPr>
              <a:xfrm>
                <a:off x="5043488" y="569913"/>
                <a:ext cx="263525" cy="395287"/>
                <a:chOff x="0" y="0"/>
                <a:chExt cx="213756" cy="427512"/>
              </a:xfrm>
            </p:grpSpPr>
            <p:sp>
              <p:nvSpPr>
                <p:cNvPr id="9" name="直接连接符 27"/>
                <p:cNvSpPr/>
                <p:nvPr/>
              </p:nvSpPr>
              <p:spPr>
                <a:xfrm>
                  <a:off x="0"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213756"/>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grpSp>
      <p:grpSp>
        <p:nvGrpSpPr>
          <p:cNvPr id="12" name="组合 11"/>
          <p:cNvGrpSpPr/>
          <p:nvPr/>
        </p:nvGrpSpPr>
        <p:grpSpPr>
          <a:xfrm>
            <a:off x="1336330" y="1932817"/>
            <a:ext cx="10192864" cy="4763003"/>
            <a:chOff x="711547" y="2126236"/>
            <a:chExt cx="7345907" cy="3432654"/>
          </a:xfrm>
        </p:grpSpPr>
        <p:sp>
          <p:nvSpPr>
            <p:cNvPr id="13" name="Freeform 31"/>
            <p:cNvSpPr>
              <a:spLocks noEditPoints="1"/>
            </p:cNvSpPr>
            <p:nvPr/>
          </p:nvSpPr>
          <p:spPr bwMode="auto">
            <a:xfrm>
              <a:off x="711547" y="2201142"/>
              <a:ext cx="3674810" cy="3357748"/>
            </a:xfrm>
            <a:custGeom>
              <a:avLst/>
              <a:gdLst>
                <a:gd name="T0" fmla="*/ 1479 w 1479"/>
                <a:gd name="T1" fmla="*/ 505 h 1412"/>
                <a:gd name="T2" fmla="*/ 974 w 1479"/>
                <a:gd name="T3" fmla="*/ 0 h 1412"/>
                <a:gd name="T4" fmla="*/ 736 w 1479"/>
                <a:gd name="T5" fmla="*/ 59 h 1412"/>
                <a:gd name="T6" fmla="*/ 735 w 1479"/>
                <a:gd name="T7" fmla="*/ 60 h 1412"/>
                <a:gd name="T8" fmla="*/ 504 w 1479"/>
                <a:gd name="T9" fmla="*/ 4 h 1412"/>
                <a:gd name="T10" fmla="*/ 0 w 1479"/>
                <a:gd name="T11" fmla="*/ 508 h 1412"/>
                <a:gd name="T12" fmla="*/ 237 w 1479"/>
                <a:gd name="T13" fmla="*/ 936 h 1412"/>
                <a:gd name="T14" fmla="*/ 257 w 1479"/>
                <a:gd name="T15" fmla="*/ 947 h 1412"/>
                <a:gd name="T16" fmla="*/ 257 w 1479"/>
                <a:gd name="T17" fmla="*/ 947 h 1412"/>
                <a:gd name="T18" fmla="*/ 765 w 1479"/>
                <a:gd name="T19" fmla="*/ 1412 h 1412"/>
                <a:gd name="T20" fmla="*/ 1275 w 1479"/>
                <a:gd name="T21" fmla="*/ 911 h 1412"/>
                <a:gd name="T22" fmla="*/ 1479 w 1479"/>
                <a:gd name="T23" fmla="*/ 505 h 1412"/>
                <a:gd name="T24" fmla="*/ 963 w 1479"/>
                <a:gd name="T25" fmla="*/ 718 h 1412"/>
                <a:gd name="T26" fmla="*/ 963 w 1479"/>
                <a:gd name="T27" fmla="*/ 717 h 1412"/>
                <a:gd name="T28" fmla="*/ 963 w 1479"/>
                <a:gd name="T29" fmla="*/ 717 h 1412"/>
                <a:gd name="T30" fmla="*/ 963 w 1479"/>
                <a:gd name="T31" fmla="*/ 718 h 1412"/>
                <a:gd name="T32" fmla="*/ 256 w 1479"/>
                <a:gd name="T33" fmla="*/ 935 h 1412"/>
                <a:gd name="T34" fmla="*/ 256 w 1479"/>
                <a:gd name="T35" fmla="*/ 936 h 1412"/>
                <a:gd name="T36" fmla="*/ 256 w 1479"/>
                <a:gd name="T37" fmla="*/ 935 h 1412"/>
                <a:gd name="T38" fmla="*/ 255 w 1479"/>
                <a:gd name="T39" fmla="*/ 902 h 1412"/>
                <a:gd name="T40" fmla="*/ 255 w 1479"/>
                <a:gd name="T41" fmla="*/ 914 h 1412"/>
                <a:gd name="T42" fmla="*/ 255 w 1479"/>
                <a:gd name="T43" fmla="*/ 902 h 1412"/>
                <a:gd name="T44" fmla="*/ 255 w 1479"/>
                <a:gd name="T45" fmla="*/ 922 h 1412"/>
                <a:gd name="T46" fmla="*/ 256 w 1479"/>
                <a:gd name="T47" fmla="*/ 925 h 1412"/>
                <a:gd name="T48" fmla="*/ 255 w 1479"/>
                <a:gd name="T49" fmla="*/ 922 h 1412"/>
                <a:gd name="T50" fmla="*/ 694 w 1479"/>
                <a:gd name="T51" fmla="*/ 401 h 1412"/>
                <a:gd name="T52" fmla="*/ 739 w 1479"/>
                <a:gd name="T53" fmla="*/ 397 h 1412"/>
                <a:gd name="T54" fmla="*/ 972 w 1479"/>
                <a:gd name="T55" fmla="*/ 631 h 1412"/>
                <a:gd name="T56" fmla="*/ 872 w 1479"/>
                <a:gd name="T57" fmla="*/ 822 h 1412"/>
                <a:gd name="T58" fmla="*/ 872 w 1479"/>
                <a:gd name="T59" fmla="*/ 822 h 1412"/>
                <a:gd name="T60" fmla="*/ 875 w 1479"/>
                <a:gd name="T61" fmla="*/ 820 h 1412"/>
                <a:gd name="T62" fmla="*/ 531 w 1479"/>
                <a:gd name="T63" fmla="*/ 747 h 1412"/>
                <a:gd name="T64" fmla="*/ 504 w 1479"/>
                <a:gd name="T65" fmla="*/ 629 h 1412"/>
                <a:gd name="T66" fmla="*/ 694 w 1479"/>
                <a:gd name="T67" fmla="*/ 401 h 1412"/>
                <a:gd name="T68" fmla="*/ 920 w 1479"/>
                <a:gd name="T69" fmla="*/ 787 h 1412"/>
                <a:gd name="T70" fmla="*/ 918 w 1479"/>
                <a:gd name="T71" fmla="*/ 789 h 1412"/>
                <a:gd name="T72" fmla="*/ 920 w 1479"/>
                <a:gd name="T73" fmla="*/ 787 h 1412"/>
                <a:gd name="T74" fmla="*/ 908 w 1479"/>
                <a:gd name="T75" fmla="*/ 797 h 1412"/>
                <a:gd name="T76" fmla="*/ 906 w 1479"/>
                <a:gd name="T77" fmla="*/ 799 h 1412"/>
                <a:gd name="T78" fmla="*/ 908 w 1479"/>
                <a:gd name="T79" fmla="*/ 797 h 1412"/>
                <a:gd name="T80" fmla="*/ 898 w 1479"/>
                <a:gd name="T81" fmla="*/ 805 h 1412"/>
                <a:gd name="T82" fmla="*/ 895 w 1479"/>
                <a:gd name="T83" fmla="*/ 807 h 1412"/>
                <a:gd name="T84" fmla="*/ 898 w 1479"/>
                <a:gd name="T85" fmla="*/ 805 h 1412"/>
                <a:gd name="T86" fmla="*/ 886 w 1479"/>
                <a:gd name="T87" fmla="*/ 813 h 1412"/>
                <a:gd name="T88" fmla="*/ 882 w 1479"/>
                <a:gd name="T89" fmla="*/ 816 h 1412"/>
                <a:gd name="T90" fmla="*/ 886 w 1479"/>
                <a:gd name="T91" fmla="*/ 813 h 1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79" h="1412">
                  <a:moveTo>
                    <a:pt x="1479" y="505"/>
                  </a:moveTo>
                  <a:cubicBezTo>
                    <a:pt x="1479" y="226"/>
                    <a:pt x="1253" y="0"/>
                    <a:pt x="974" y="0"/>
                  </a:cubicBezTo>
                  <a:cubicBezTo>
                    <a:pt x="888" y="0"/>
                    <a:pt x="807" y="22"/>
                    <a:pt x="736" y="59"/>
                  </a:cubicBezTo>
                  <a:cubicBezTo>
                    <a:pt x="735" y="60"/>
                    <a:pt x="735" y="60"/>
                    <a:pt x="735" y="60"/>
                  </a:cubicBezTo>
                  <a:cubicBezTo>
                    <a:pt x="666" y="24"/>
                    <a:pt x="588" y="4"/>
                    <a:pt x="504" y="4"/>
                  </a:cubicBezTo>
                  <a:cubicBezTo>
                    <a:pt x="226" y="4"/>
                    <a:pt x="0" y="230"/>
                    <a:pt x="0" y="508"/>
                  </a:cubicBezTo>
                  <a:cubicBezTo>
                    <a:pt x="0" y="689"/>
                    <a:pt x="95" y="847"/>
                    <a:pt x="237" y="936"/>
                  </a:cubicBezTo>
                  <a:cubicBezTo>
                    <a:pt x="244" y="940"/>
                    <a:pt x="250" y="944"/>
                    <a:pt x="257" y="947"/>
                  </a:cubicBezTo>
                  <a:cubicBezTo>
                    <a:pt x="257" y="947"/>
                    <a:pt x="257" y="947"/>
                    <a:pt x="257" y="947"/>
                  </a:cubicBezTo>
                  <a:cubicBezTo>
                    <a:pt x="280" y="1208"/>
                    <a:pt x="499" y="1412"/>
                    <a:pt x="765" y="1412"/>
                  </a:cubicBezTo>
                  <a:cubicBezTo>
                    <a:pt x="1044" y="1412"/>
                    <a:pt x="1270" y="1188"/>
                    <a:pt x="1275" y="911"/>
                  </a:cubicBezTo>
                  <a:cubicBezTo>
                    <a:pt x="1399" y="819"/>
                    <a:pt x="1479" y="671"/>
                    <a:pt x="1479" y="505"/>
                  </a:cubicBezTo>
                  <a:close/>
                  <a:moveTo>
                    <a:pt x="963" y="718"/>
                  </a:moveTo>
                  <a:cubicBezTo>
                    <a:pt x="963" y="718"/>
                    <a:pt x="963" y="717"/>
                    <a:pt x="963" y="717"/>
                  </a:cubicBezTo>
                  <a:cubicBezTo>
                    <a:pt x="963" y="717"/>
                    <a:pt x="963" y="717"/>
                    <a:pt x="963" y="717"/>
                  </a:cubicBezTo>
                  <a:lnTo>
                    <a:pt x="963" y="718"/>
                  </a:lnTo>
                  <a:close/>
                  <a:moveTo>
                    <a:pt x="256" y="935"/>
                  </a:moveTo>
                  <a:cubicBezTo>
                    <a:pt x="256" y="936"/>
                    <a:pt x="256" y="936"/>
                    <a:pt x="256" y="936"/>
                  </a:cubicBezTo>
                  <a:cubicBezTo>
                    <a:pt x="256" y="936"/>
                    <a:pt x="256" y="936"/>
                    <a:pt x="256" y="935"/>
                  </a:cubicBezTo>
                  <a:close/>
                  <a:moveTo>
                    <a:pt x="255" y="902"/>
                  </a:moveTo>
                  <a:cubicBezTo>
                    <a:pt x="255" y="906"/>
                    <a:pt x="255" y="910"/>
                    <a:pt x="255" y="914"/>
                  </a:cubicBezTo>
                  <a:cubicBezTo>
                    <a:pt x="255" y="910"/>
                    <a:pt x="255" y="906"/>
                    <a:pt x="255" y="902"/>
                  </a:cubicBezTo>
                  <a:close/>
                  <a:moveTo>
                    <a:pt x="255" y="922"/>
                  </a:moveTo>
                  <a:cubicBezTo>
                    <a:pt x="255" y="923"/>
                    <a:pt x="256" y="924"/>
                    <a:pt x="256" y="925"/>
                  </a:cubicBezTo>
                  <a:cubicBezTo>
                    <a:pt x="256" y="924"/>
                    <a:pt x="255" y="923"/>
                    <a:pt x="255" y="922"/>
                  </a:cubicBezTo>
                  <a:close/>
                  <a:moveTo>
                    <a:pt x="694" y="401"/>
                  </a:moveTo>
                  <a:cubicBezTo>
                    <a:pt x="708" y="398"/>
                    <a:pt x="723" y="397"/>
                    <a:pt x="739" y="397"/>
                  </a:cubicBezTo>
                  <a:cubicBezTo>
                    <a:pt x="868" y="397"/>
                    <a:pt x="972" y="502"/>
                    <a:pt x="972" y="631"/>
                  </a:cubicBezTo>
                  <a:cubicBezTo>
                    <a:pt x="972" y="710"/>
                    <a:pt x="933" y="780"/>
                    <a:pt x="872" y="822"/>
                  </a:cubicBezTo>
                  <a:cubicBezTo>
                    <a:pt x="872" y="822"/>
                    <a:pt x="872" y="822"/>
                    <a:pt x="872" y="822"/>
                  </a:cubicBezTo>
                  <a:cubicBezTo>
                    <a:pt x="873" y="822"/>
                    <a:pt x="874" y="821"/>
                    <a:pt x="875" y="820"/>
                  </a:cubicBezTo>
                  <a:cubicBezTo>
                    <a:pt x="688" y="940"/>
                    <a:pt x="565" y="796"/>
                    <a:pt x="531" y="747"/>
                  </a:cubicBezTo>
                  <a:cubicBezTo>
                    <a:pt x="516" y="716"/>
                    <a:pt x="504" y="676"/>
                    <a:pt x="504" y="629"/>
                  </a:cubicBezTo>
                  <a:cubicBezTo>
                    <a:pt x="504" y="515"/>
                    <a:pt x="577" y="433"/>
                    <a:pt x="694" y="401"/>
                  </a:cubicBezTo>
                  <a:close/>
                  <a:moveTo>
                    <a:pt x="920" y="787"/>
                  </a:moveTo>
                  <a:cubicBezTo>
                    <a:pt x="920" y="788"/>
                    <a:pt x="919" y="788"/>
                    <a:pt x="918" y="789"/>
                  </a:cubicBezTo>
                  <a:cubicBezTo>
                    <a:pt x="919" y="788"/>
                    <a:pt x="920" y="788"/>
                    <a:pt x="920" y="787"/>
                  </a:cubicBezTo>
                  <a:close/>
                  <a:moveTo>
                    <a:pt x="908" y="797"/>
                  </a:moveTo>
                  <a:cubicBezTo>
                    <a:pt x="907" y="798"/>
                    <a:pt x="906" y="798"/>
                    <a:pt x="906" y="799"/>
                  </a:cubicBezTo>
                  <a:cubicBezTo>
                    <a:pt x="906" y="798"/>
                    <a:pt x="907" y="798"/>
                    <a:pt x="908" y="797"/>
                  </a:cubicBezTo>
                  <a:close/>
                  <a:moveTo>
                    <a:pt x="898" y="805"/>
                  </a:moveTo>
                  <a:cubicBezTo>
                    <a:pt x="897" y="806"/>
                    <a:pt x="896" y="806"/>
                    <a:pt x="895" y="807"/>
                  </a:cubicBezTo>
                  <a:cubicBezTo>
                    <a:pt x="896" y="806"/>
                    <a:pt x="897" y="806"/>
                    <a:pt x="898" y="805"/>
                  </a:cubicBezTo>
                  <a:close/>
                  <a:moveTo>
                    <a:pt x="886" y="813"/>
                  </a:moveTo>
                  <a:cubicBezTo>
                    <a:pt x="884" y="814"/>
                    <a:pt x="883" y="815"/>
                    <a:pt x="882" y="816"/>
                  </a:cubicBezTo>
                  <a:cubicBezTo>
                    <a:pt x="883" y="815"/>
                    <a:pt x="884" y="814"/>
                    <a:pt x="886" y="813"/>
                  </a:cubicBezTo>
                  <a:close/>
                </a:path>
              </a:pathLst>
            </a:custGeom>
            <a:solidFill>
              <a:srgbClr val="575757">
                <a:alpha val="8000"/>
              </a:srgbClr>
            </a:solidFill>
            <a:ln>
              <a:noFill/>
            </a:ln>
            <a:effectLst>
              <a:outerShdw blurRad="914400" dist="38100" dir="8100000" algn="tr" rotWithShape="0">
                <a:prstClr val="black">
                  <a:alpha val="40000"/>
                </a:prstClr>
              </a:outerShdw>
            </a:effectLst>
          </p:spPr>
          <p:txBody>
            <a:bodyPr vert="horz" wrap="square" lIns="68580" tIns="34290" rIns="68580" bIns="34290" numCol="1" anchor="t" anchorCtr="0" compatLnSpc="1"/>
            <a:lstStyle/>
            <a:p>
              <a:endParaRPr lang="id-ID" sz="2000"/>
            </a:p>
          </p:txBody>
        </p:sp>
        <p:sp>
          <p:nvSpPr>
            <p:cNvPr id="14" name="Freeform 25"/>
            <p:cNvSpPr/>
            <p:nvPr/>
          </p:nvSpPr>
          <p:spPr bwMode="auto">
            <a:xfrm>
              <a:off x="2035388" y="2126236"/>
              <a:ext cx="2268428" cy="2406515"/>
            </a:xfrm>
            <a:custGeom>
              <a:avLst/>
              <a:gdLst>
                <a:gd name="T0" fmla="*/ 453 w 958"/>
                <a:gd name="T1" fmla="*/ 0 h 1016"/>
                <a:gd name="T2" fmla="*/ 215 w 958"/>
                <a:gd name="T3" fmla="*/ 59 h 1016"/>
                <a:gd name="T4" fmla="*/ 304 w 958"/>
                <a:gd name="T5" fmla="*/ 119 h 1016"/>
                <a:gd name="T6" fmla="*/ 486 w 958"/>
                <a:gd name="T7" fmla="*/ 514 h 1016"/>
                <a:gd name="T8" fmla="*/ 410 w 958"/>
                <a:gd name="T9" fmla="*/ 778 h 1016"/>
                <a:gd name="T10" fmla="*/ 0 w 958"/>
                <a:gd name="T11" fmla="*/ 732 h 1016"/>
                <a:gd name="T12" fmla="*/ 209 w 958"/>
                <a:gd name="T13" fmla="*/ 960 h 1016"/>
                <a:gd name="T14" fmla="*/ 454 w 958"/>
                <a:gd name="T15" fmla="*/ 1016 h 1016"/>
                <a:gd name="T16" fmla="*/ 722 w 958"/>
                <a:gd name="T17" fmla="*/ 933 h 1016"/>
                <a:gd name="T18" fmla="*/ 958 w 958"/>
                <a:gd name="T19" fmla="*/ 505 h 1016"/>
                <a:gd name="T20" fmla="*/ 453 w 958"/>
                <a:gd name="T21"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8" h="1016">
                  <a:moveTo>
                    <a:pt x="453" y="0"/>
                  </a:moveTo>
                  <a:cubicBezTo>
                    <a:pt x="367" y="0"/>
                    <a:pt x="286" y="22"/>
                    <a:pt x="215" y="59"/>
                  </a:cubicBezTo>
                  <a:cubicBezTo>
                    <a:pt x="247" y="76"/>
                    <a:pt x="276" y="96"/>
                    <a:pt x="304" y="119"/>
                  </a:cubicBezTo>
                  <a:cubicBezTo>
                    <a:pt x="416" y="212"/>
                    <a:pt x="497" y="358"/>
                    <a:pt x="486" y="514"/>
                  </a:cubicBezTo>
                  <a:cubicBezTo>
                    <a:pt x="480" y="602"/>
                    <a:pt x="481" y="677"/>
                    <a:pt x="410" y="778"/>
                  </a:cubicBezTo>
                  <a:cubicBezTo>
                    <a:pt x="154" y="1002"/>
                    <a:pt x="0" y="732"/>
                    <a:pt x="0" y="732"/>
                  </a:cubicBezTo>
                  <a:cubicBezTo>
                    <a:pt x="27" y="877"/>
                    <a:pt x="209" y="960"/>
                    <a:pt x="209" y="960"/>
                  </a:cubicBezTo>
                  <a:cubicBezTo>
                    <a:pt x="278" y="996"/>
                    <a:pt x="370" y="1016"/>
                    <a:pt x="454" y="1016"/>
                  </a:cubicBezTo>
                  <a:cubicBezTo>
                    <a:pt x="553" y="1016"/>
                    <a:pt x="644" y="982"/>
                    <a:pt x="722" y="933"/>
                  </a:cubicBezTo>
                  <a:cubicBezTo>
                    <a:pt x="864" y="843"/>
                    <a:pt x="958" y="685"/>
                    <a:pt x="958" y="505"/>
                  </a:cubicBezTo>
                  <a:cubicBezTo>
                    <a:pt x="958" y="226"/>
                    <a:pt x="732" y="0"/>
                    <a:pt x="453" y="0"/>
                  </a:cubicBezTo>
                  <a:close/>
                </a:path>
              </a:pathLst>
            </a:custGeom>
            <a:solidFill>
              <a:schemeClr val="accent1">
                <a:lumMod val="75000"/>
              </a:schemeClr>
            </a:solidFill>
            <a:ln>
              <a:noFill/>
            </a:ln>
          </p:spPr>
          <p:txBody>
            <a:bodyPr vert="horz" wrap="square" lIns="68580" tIns="34290" rIns="68580" bIns="34290" numCol="1" anchor="t" anchorCtr="0" compatLnSpc="1"/>
            <a:lstStyle/>
            <a:p>
              <a:endParaRPr lang="id-ID" sz="2000"/>
            </a:p>
          </p:txBody>
        </p:sp>
        <p:sp>
          <p:nvSpPr>
            <p:cNvPr id="15" name="Freeform 26"/>
            <p:cNvSpPr>
              <a:spLocks noEditPoints="1"/>
            </p:cNvSpPr>
            <p:nvPr/>
          </p:nvSpPr>
          <p:spPr bwMode="auto">
            <a:xfrm>
              <a:off x="800612" y="2136243"/>
              <a:ext cx="2411518" cy="2233406"/>
            </a:xfrm>
            <a:custGeom>
              <a:avLst/>
              <a:gdLst>
                <a:gd name="T0" fmla="*/ 692 w 1018"/>
                <a:gd name="T1" fmla="*/ 395 h 943"/>
                <a:gd name="T2" fmla="*/ 694 w 1018"/>
                <a:gd name="T3" fmla="*/ 397 h 943"/>
                <a:gd name="T4" fmla="*/ 694 w 1018"/>
                <a:gd name="T5" fmla="*/ 397 h 943"/>
                <a:gd name="T6" fmla="*/ 739 w 1018"/>
                <a:gd name="T7" fmla="*/ 393 h 943"/>
                <a:gd name="T8" fmla="*/ 972 w 1018"/>
                <a:gd name="T9" fmla="*/ 627 h 943"/>
                <a:gd name="T10" fmla="*/ 872 w 1018"/>
                <a:gd name="T11" fmla="*/ 818 h 943"/>
                <a:gd name="T12" fmla="*/ 872 w 1018"/>
                <a:gd name="T13" fmla="*/ 818 h 943"/>
                <a:gd name="T14" fmla="*/ 931 w 1018"/>
                <a:gd name="T15" fmla="*/ 774 h 943"/>
                <a:gd name="T16" fmla="*/ 1007 w 1018"/>
                <a:gd name="T17" fmla="*/ 510 h 943"/>
                <a:gd name="T18" fmla="*/ 825 w 1018"/>
                <a:gd name="T19" fmla="*/ 115 h 943"/>
                <a:gd name="T20" fmla="*/ 736 w 1018"/>
                <a:gd name="T21" fmla="*/ 55 h 943"/>
                <a:gd name="T22" fmla="*/ 735 w 1018"/>
                <a:gd name="T23" fmla="*/ 56 h 943"/>
                <a:gd name="T24" fmla="*/ 504 w 1018"/>
                <a:gd name="T25" fmla="*/ 0 h 943"/>
                <a:gd name="T26" fmla="*/ 0 w 1018"/>
                <a:gd name="T27" fmla="*/ 504 h 943"/>
                <a:gd name="T28" fmla="*/ 237 w 1018"/>
                <a:gd name="T29" fmla="*/ 932 h 943"/>
                <a:gd name="T30" fmla="*/ 257 w 1018"/>
                <a:gd name="T31" fmla="*/ 943 h 943"/>
                <a:gd name="T32" fmla="*/ 255 w 1018"/>
                <a:gd name="T33" fmla="*/ 898 h 943"/>
                <a:gd name="T34" fmla="*/ 692 w 1018"/>
                <a:gd name="T35" fmla="*/ 395 h 943"/>
                <a:gd name="T36" fmla="*/ 963 w 1018"/>
                <a:gd name="T37" fmla="*/ 713 h 943"/>
                <a:gd name="T38" fmla="*/ 963 w 1018"/>
                <a:gd name="T39" fmla="*/ 714 h 943"/>
                <a:gd name="T40" fmla="*/ 963 w 1018"/>
                <a:gd name="T41" fmla="*/ 713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8" h="943">
                  <a:moveTo>
                    <a:pt x="692" y="395"/>
                  </a:moveTo>
                  <a:cubicBezTo>
                    <a:pt x="692" y="395"/>
                    <a:pt x="694" y="397"/>
                    <a:pt x="694" y="397"/>
                  </a:cubicBezTo>
                  <a:cubicBezTo>
                    <a:pt x="694" y="397"/>
                    <a:pt x="694" y="397"/>
                    <a:pt x="694" y="397"/>
                  </a:cubicBezTo>
                  <a:cubicBezTo>
                    <a:pt x="708" y="394"/>
                    <a:pt x="723" y="393"/>
                    <a:pt x="739" y="393"/>
                  </a:cubicBezTo>
                  <a:cubicBezTo>
                    <a:pt x="868" y="393"/>
                    <a:pt x="972" y="498"/>
                    <a:pt x="972" y="627"/>
                  </a:cubicBezTo>
                  <a:cubicBezTo>
                    <a:pt x="972" y="706"/>
                    <a:pt x="933" y="776"/>
                    <a:pt x="872" y="818"/>
                  </a:cubicBezTo>
                  <a:cubicBezTo>
                    <a:pt x="872" y="818"/>
                    <a:pt x="872" y="818"/>
                    <a:pt x="872" y="818"/>
                  </a:cubicBezTo>
                  <a:cubicBezTo>
                    <a:pt x="891" y="806"/>
                    <a:pt x="911" y="792"/>
                    <a:pt x="931" y="774"/>
                  </a:cubicBezTo>
                  <a:cubicBezTo>
                    <a:pt x="1002" y="673"/>
                    <a:pt x="1001" y="598"/>
                    <a:pt x="1007" y="510"/>
                  </a:cubicBezTo>
                  <a:cubicBezTo>
                    <a:pt x="1018" y="354"/>
                    <a:pt x="937" y="208"/>
                    <a:pt x="825" y="115"/>
                  </a:cubicBezTo>
                  <a:cubicBezTo>
                    <a:pt x="797" y="92"/>
                    <a:pt x="768" y="72"/>
                    <a:pt x="736" y="55"/>
                  </a:cubicBezTo>
                  <a:cubicBezTo>
                    <a:pt x="735" y="56"/>
                    <a:pt x="735" y="56"/>
                    <a:pt x="735" y="56"/>
                  </a:cubicBezTo>
                  <a:cubicBezTo>
                    <a:pt x="666" y="20"/>
                    <a:pt x="588" y="0"/>
                    <a:pt x="504" y="0"/>
                  </a:cubicBezTo>
                  <a:cubicBezTo>
                    <a:pt x="226" y="0"/>
                    <a:pt x="0" y="226"/>
                    <a:pt x="0" y="504"/>
                  </a:cubicBezTo>
                  <a:cubicBezTo>
                    <a:pt x="0" y="685"/>
                    <a:pt x="95" y="843"/>
                    <a:pt x="237" y="932"/>
                  </a:cubicBezTo>
                  <a:cubicBezTo>
                    <a:pt x="244" y="936"/>
                    <a:pt x="250" y="940"/>
                    <a:pt x="257" y="943"/>
                  </a:cubicBezTo>
                  <a:cubicBezTo>
                    <a:pt x="256" y="928"/>
                    <a:pt x="255" y="913"/>
                    <a:pt x="255" y="898"/>
                  </a:cubicBezTo>
                  <a:cubicBezTo>
                    <a:pt x="255" y="643"/>
                    <a:pt x="449" y="433"/>
                    <a:pt x="692" y="395"/>
                  </a:cubicBezTo>
                  <a:close/>
                  <a:moveTo>
                    <a:pt x="963" y="713"/>
                  </a:moveTo>
                  <a:cubicBezTo>
                    <a:pt x="963" y="714"/>
                    <a:pt x="963" y="714"/>
                    <a:pt x="963" y="714"/>
                  </a:cubicBezTo>
                  <a:cubicBezTo>
                    <a:pt x="963" y="714"/>
                    <a:pt x="963" y="713"/>
                    <a:pt x="963" y="713"/>
                  </a:cubicBezTo>
                  <a:close/>
                </a:path>
              </a:pathLst>
            </a:custGeom>
            <a:solidFill>
              <a:schemeClr val="accent3"/>
            </a:solidFill>
            <a:ln>
              <a:noFill/>
            </a:ln>
          </p:spPr>
          <p:txBody>
            <a:bodyPr vert="horz" wrap="square" lIns="68580" tIns="34290" rIns="68580" bIns="34290" numCol="1" anchor="t" anchorCtr="0" compatLnSpc="1"/>
            <a:lstStyle/>
            <a:p>
              <a:endParaRPr lang="id-ID" sz="2000"/>
            </a:p>
          </p:txBody>
        </p:sp>
        <p:sp>
          <p:nvSpPr>
            <p:cNvPr id="16" name="Freeform 27"/>
            <p:cNvSpPr/>
            <p:nvPr/>
          </p:nvSpPr>
          <p:spPr bwMode="auto">
            <a:xfrm>
              <a:off x="1404992" y="3071832"/>
              <a:ext cx="2416520" cy="2399510"/>
            </a:xfrm>
            <a:custGeom>
              <a:avLst/>
              <a:gdLst>
                <a:gd name="T0" fmla="*/ 325 w 1020"/>
                <a:gd name="T1" fmla="*/ 421 h 1013"/>
                <a:gd name="T2" fmla="*/ 249 w 1020"/>
                <a:gd name="T3" fmla="*/ 230 h 1013"/>
                <a:gd name="T4" fmla="*/ 439 w 1020"/>
                <a:gd name="T5" fmla="*/ 2 h 1013"/>
                <a:gd name="T6" fmla="*/ 437 w 1020"/>
                <a:gd name="T7" fmla="*/ 0 h 1013"/>
                <a:gd name="T8" fmla="*/ 0 w 1020"/>
                <a:gd name="T9" fmla="*/ 503 h 1013"/>
                <a:gd name="T10" fmla="*/ 510 w 1020"/>
                <a:gd name="T11" fmla="*/ 1013 h 1013"/>
                <a:gd name="T12" fmla="*/ 1020 w 1020"/>
                <a:gd name="T13" fmla="*/ 503 h 1013"/>
                <a:gd name="T14" fmla="*/ 325 w 1020"/>
                <a:gd name="T15" fmla="*/ 421 h 10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0" h="1013">
                  <a:moveTo>
                    <a:pt x="325" y="421"/>
                  </a:moveTo>
                  <a:cubicBezTo>
                    <a:pt x="325" y="421"/>
                    <a:pt x="249" y="349"/>
                    <a:pt x="249" y="230"/>
                  </a:cubicBezTo>
                  <a:cubicBezTo>
                    <a:pt x="249" y="116"/>
                    <a:pt x="322" y="34"/>
                    <a:pt x="439" y="2"/>
                  </a:cubicBezTo>
                  <a:cubicBezTo>
                    <a:pt x="439" y="2"/>
                    <a:pt x="437" y="0"/>
                    <a:pt x="437" y="0"/>
                  </a:cubicBezTo>
                  <a:cubicBezTo>
                    <a:pt x="194" y="38"/>
                    <a:pt x="0" y="248"/>
                    <a:pt x="0" y="503"/>
                  </a:cubicBezTo>
                  <a:cubicBezTo>
                    <a:pt x="0" y="785"/>
                    <a:pt x="228" y="1013"/>
                    <a:pt x="510" y="1013"/>
                  </a:cubicBezTo>
                  <a:cubicBezTo>
                    <a:pt x="792" y="1013"/>
                    <a:pt x="1020" y="785"/>
                    <a:pt x="1020" y="503"/>
                  </a:cubicBezTo>
                  <a:cubicBezTo>
                    <a:pt x="1020" y="503"/>
                    <a:pt x="679" y="804"/>
                    <a:pt x="325" y="421"/>
                  </a:cubicBezTo>
                  <a:close/>
                </a:path>
              </a:pathLst>
            </a:custGeom>
            <a:solidFill>
              <a:schemeClr val="accent4"/>
            </a:solidFill>
            <a:ln>
              <a:noFill/>
            </a:ln>
          </p:spPr>
          <p:txBody>
            <a:bodyPr vert="horz" wrap="square" lIns="68580" tIns="34290" rIns="68580" bIns="34290" numCol="1" anchor="t" anchorCtr="0" compatLnSpc="1"/>
            <a:lstStyle/>
            <a:p>
              <a:endParaRPr lang="id-ID" sz="2000"/>
            </a:p>
          </p:txBody>
        </p:sp>
        <p:sp>
          <p:nvSpPr>
            <p:cNvPr id="17" name="TextBox 14"/>
            <p:cNvSpPr txBox="1"/>
            <p:nvPr/>
          </p:nvSpPr>
          <p:spPr>
            <a:xfrm>
              <a:off x="1532851" y="3562465"/>
              <a:ext cx="520350" cy="953791"/>
            </a:xfrm>
            <a:prstGeom prst="rect">
              <a:avLst/>
            </a:prstGeom>
            <a:noFill/>
          </p:spPr>
          <p:txBody>
            <a:bodyPr wrap="square" rtlCol="0">
              <a:spAutoFit/>
            </a:bodyPr>
            <a:lstStyle/>
            <a:p>
              <a:pPr algn="ctr"/>
              <a:r>
                <a:rPr lang="en-US" sz="4000" b="1" dirty="0">
                  <a:solidFill>
                    <a:schemeClr val="bg1">
                      <a:lumMod val="95000"/>
                    </a:schemeClr>
                  </a:solidFill>
                  <a:latin typeface="PT Sans" panose="020B0503020203020204" pitchFamily="34" charset="0"/>
                </a:rPr>
                <a:t>01</a:t>
              </a:r>
              <a:endParaRPr lang="id-ID" sz="4000" b="1" dirty="0">
                <a:solidFill>
                  <a:schemeClr val="bg1">
                    <a:lumMod val="95000"/>
                  </a:schemeClr>
                </a:solidFill>
                <a:latin typeface="PT Sans" panose="020B0503020203020204" pitchFamily="34" charset="0"/>
              </a:endParaRPr>
            </a:p>
          </p:txBody>
        </p:sp>
        <p:sp>
          <p:nvSpPr>
            <p:cNvPr id="18" name="TextBox 15"/>
            <p:cNvSpPr txBox="1"/>
            <p:nvPr/>
          </p:nvSpPr>
          <p:spPr>
            <a:xfrm>
              <a:off x="2462232" y="2732522"/>
              <a:ext cx="807859" cy="421442"/>
            </a:xfrm>
            <a:prstGeom prst="rect">
              <a:avLst/>
            </a:prstGeom>
            <a:noFill/>
          </p:spPr>
          <p:txBody>
            <a:bodyPr wrap="square" rtlCol="0">
              <a:spAutoFit/>
            </a:bodyPr>
            <a:lstStyle/>
            <a:p>
              <a:pPr algn="ctr"/>
              <a:r>
                <a:rPr lang="en-US" sz="3200" b="1" dirty="0">
                  <a:solidFill>
                    <a:schemeClr val="bg1">
                      <a:lumMod val="95000"/>
                    </a:schemeClr>
                  </a:solidFill>
                  <a:latin typeface="PT Sans" panose="020B0503020203020204" pitchFamily="34" charset="0"/>
                </a:rPr>
                <a:t>02</a:t>
              </a:r>
              <a:endParaRPr lang="id-ID" sz="3200" b="1" dirty="0">
                <a:solidFill>
                  <a:schemeClr val="bg1">
                    <a:lumMod val="95000"/>
                  </a:schemeClr>
                </a:solidFill>
                <a:latin typeface="PT Sans" panose="020B0503020203020204" pitchFamily="34" charset="0"/>
              </a:endParaRPr>
            </a:p>
          </p:txBody>
        </p:sp>
        <p:sp>
          <p:nvSpPr>
            <p:cNvPr id="19" name="TextBox 16"/>
            <p:cNvSpPr txBox="1"/>
            <p:nvPr/>
          </p:nvSpPr>
          <p:spPr>
            <a:xfrm>
              <a:off x="2462232" y="4092743"/>
              <a:ext cx="807859" cy="421442"/>
            </a:xfrm>
            <a:prstGeom prst="rect">
              <a:avLst/>
            </a:prstGeom>
            <a:noFill/>
          </p:spPr>
          <p:txBody>
            <a:bodyPr wrap="square" rtlCol="0">
              <a:spAutoFit/>
            </a:bodyPr>
            <a:lstStyle/>
            <a:p>
              <a:pPr algn="ctr"/>
              <a:r>
                <a:rPr lang="en-US" sz="3200" b="1" dirty="0">
                  <a:solidFill>
                    <a:schemeClr val="bg1">
                      <a:lumMod val="95000"/>
                    </a:schemeClr>
                  </a:solidFill>
                  <a:latin typeface="PT Sans" panose="020B0503020203020204" pitchFamily="34" charset="0"/>
                </a:rPr>
                <a:t>03</a:t>
              </a:r>
              <a:endParaRPr lang="id-ID" sz="3200" b="1" dirty="0">
                <a:solidFill>
                  <a:schemeClr val="bg1">
                    <a:lumMod val="95000"/>
                  </a:schemeClr>
                </a:solidFill>
                <a:latin typeface="PT Sans" panose="020B0503020203020204" pitchFamily="34" charset="0"/>
              </a:endParaRPr>
            </a:p>
          </p:txBody>
        </p:sp>
        <p:sp>
          <p:nvSpPr>
            <p:cNvPr id="20" name="TextBox 17"/>
            <p:cNvSpPr txBox="1"/>
            <p:nvPr/>
          </p:nvSpPr>
          <p:spPr>
            <a:xfrm>
              <a:off x="2256868" y="4597650"/>
              <a:ext cx="1126989" cy="332718"/>
            </a:xfrm>
            <a:prstGeom prst="rect">
              <a:avLst/>
            </a:prstGeom>
            <a:noFill/>
          </p:spPr>
          <p:txBody>
            <a:bodyPr wrap="none" rtlCol="0">
              <a:spAutoFit/>
            </a:bodyPr>
            <a:lstStyle/>
            <a:p>
              <a:r>
                <a:rPr lang="id-ID" sz="2400" dirty="0">
                  <a:solidFill>
                    <a:schemeClr val="bg1">
                      <a:lumMod val="95000"/>
                    </a:schemeClr>
                  </a:solidFill>
                </a:rPr>
                <a:t>Content</a:t>
              </a:r>
              <a:r>
                <a:rPr lang="id-ID" sz="2400" b="1" dirty="0">
                  <a:solidFill>
                    <a:schemeClr val="bg1">
                      <a:lumMod val="95000"/>
                    </a:schemeClr>
                  </a:solidFill>
                </a:rPr>
                <a:t> 01</a:t>
              </a:r>
            </a:p>
          </p:txBody>
        </p:sp>
        <p:sp>
          <p:nvSpPr>
            <p:cNvPr id="21" name="TextBox 18"/>
            <p:cNvSpPr txBox="1"/>
            <p:nvPr/>
          </p:nvSpPr>
          <p:spPr>
            <a:xfrm>
              <a:off x="2269342" y="4843593"/>
              <a:ext cx="1151768" cy="415897"/>
            </a:xfrm>
            <a:prstGeom prst="rect">
              <a:avLst/>
            </a:prstGeom>
            <a:noFill/>
          </p:spPr>
          <p:txBody>
            <a:bodyPr wrap="square" rtlCol="0">
              <a:spAutoFit/>
            </a:bodyPr>
            <a:lstStyle/>
            <a:p>
              <a:r>
                <a:rPr lang="id-ID" sz="1050" dirty="0">
                  <a:solidFill>
                    <a:schemeClr val="bg1">
                      <a:lumMod val="95000"/>
                    </a:schemeClr>
                  </a:solidFill>
                </a:rPr>
                <a:t>Suitable for all category</a:t>
              </a:r>
              <a:r>
                <a:rPr lang="en-US" sz="1050" dirty="0">
                  <a:solidFill>
                    <a:schemeClr val="bg1">
                      <a:lumMod val="95000"/>
                    </a:schemeClr>
                  </a:solidFill>
                </a:rPr>
                <a:t>, Lorem Ipsum is not simply random text.</a:t>
              </a:r>
              <a:endParaRPr lang="en-US" sz="1050" b="1" dirty="0">
                <a:solidFill>
                  <a:schemeClr val="bg1">
                    <a:lumMod val="95000"/>
                  </a:schemeClr>
                </a:solidFill>
                <a:latin typeface="Signika Negative" pitchFamily="2" charset="0"/>
              </a:endParaRPr>
            </a:p>
          </p:txBody>
        </p:sp>
        <p:sp>
          <p:nvSpPr>
            <p:cNvPr id="22" name="TextBox 19"/>
            <p:cNvSpPr txBox="1"/>
            <p:nvPr/>
          </p:nvSpPr>
          <p:spPr>
            <a:xfrm>
              <a:off x="915223" y="2684176"/>
              <a:ext cx="1126989" cy="332718"/>
            </a:xfrm>
            <a:prstGeom prst="rect">
              <a:avLst/>
            </a:prstGeom>
            <a:noFill/>
          </p:spPr>
          <p:txBody>
            <a:bodyPr wrap="none" rtlCol="0">
              <a:spAutoFit/>
            </a:bodyPr>
            <a:lstStyle/>
            <a:p>
              <a:r>
                <a:rPr lang="id-ID" sz="2400" dirty="0">
                  <a:solidFill>
                    <a:schemeClr val="bg1">
                      <a:lumMod val="95000"/>
                    </a:schemeClr>
                  </a:solidFill>
                </a:rPr>
                <a:t>Content</a:t>
              </a:r>
              <a:r>
                <a:rPr lang="id-ID" sz="2400" b="1" dirty="0">
                  <a:solidFill>
                    <a:schemeClr val="bg1">
                      <a:lumMod val="95000"/>
                    </a:schemeClr>
                  </a:solidFill>
                </a:rPr>
                <a:t> 0</a:t>
              </a:r>
              <a:r>
                <a:rPr lang="en-US" sz="2400" b="1" dirty="0">
                  <a:solidFill>
                    <a:schemeClr val="bg1">
                      <a:lumMod val="95000"/>
                    </a:schemeClr>
                  </a:solidFill>
                </a:rPr>
                <a:t>2</a:t>
              </a:r>
              <a:endParaRPr lang="id-ID" sz="2400" b="1" dirty="0">
                <a:solidFill>
                  <a:schemeClr val="bg1">
                    <a:lumMod val="95000"/>
                  </a:schemeClr>
                </a:solidFill>
              </a:endParaRPr>
            </a:p>
          </p:txBody>
        </p:sp>
        <p:sp>
          <p:nvSpPr>
            <p:cNvPr id="23" name="TextBox 20"/>
            <p:cNvSpPr txBox="1"/>
            <p:nvPr/>
          </p:nvSpPr>
          <p:spPr>
            <a:xfrm>
              <a:off x="927697" y="2930119"/>
              <a:ext cx="1151768" cy="415897"/>
            </a:xfrm>
            <a:prstGeom prst="rect">
              <a:avLst/>
            </a:prstGeom>
            <a:noFill/>
          </p:spPr>
          <p:txBody>
            <a:bodyPr wrap="square" rtlCol="0">
              <a:spAutoFit/>
            </a:bodyPr>
            <a:lstStyle/>
            <a:p>
              <a:r>
                <a:rPr lang="id-ID" sz="1050" dirty="0">
                  <a:solidFill>
                    <a:schemeClr val="bg1">
                      <a:lumMod val="95000"/>
                    </a:schemeClr>
                  </a:solidFill>
                </a:rPr>
                <a:t>Suitable for all category</a:t>
              </a:r>
              <a:r>
                <a:rPr lang="en-US" sz="1050" dirty="0">
                  <a:solidFill>
                    <a:schemeClr val="bg1">
                      <a:lumMod val="95000"/>
                    </a:schemeClr>
                  </a:solidFill>
                </a:rPr>
                <a:t>, Lorem Ipsum is not simply random text.</a:t>
              </a:r>
              <a:endParaRPr lang="en-US" sz="1050" b="1" dirty="0">
                <a:solidFill>
                  <a:schemeClr val="bg1">
                    <a:lumMod val="95000"/>
                  </a:schemeClr>
                </a:solidFill>
                <a:latin typeface="Signika Negative" pitchFamily="2" charset="0"/>
              </a:endParaRPr>
            </a:p>
          </p:txBody>
        </p:sp>
        <p:sp>
          <p:nvSpPr>
            <p:cNvPr id="24" name="TextBox 21"/>
            <p:cNvSpPr txBox="1"/>
            <p:nvPr/>
          </p:nvSpPr>
          <p:spPr>
            <a:xfrm>
              <a:off x="3180097" y="3200803"/>
              <a:ext cx="1126989" cy="332718"/>
            </a:xfrm>
            <a:prstGeom prst="rect">
              <a:avLst/>
            </a:prstGeom>
            <a:noFill/>
          </p:spPr>
          <p:txBody>
            <a:bodyPr wrap="none" rtlCol="0">
              <a:spAutoFit/>
            </a:bodyPr>
            <a:lstStyle/>
            <a:p>
              <a:r>
                <a:rPr lang="id-ID" sz="2400" dirty="0">
                  <a:solidFill>
                    <a:schemeClr val="bg1"/>
                  </a:solidFill>
                </a:rPr>
                <a:t>Content</a:t>
              </a:r>
              <a:r>
                <a:rPr lang="id-ID" sz="2400" b="1" dirty="0">
                  <a:solidFill>
                    <a:schemeClr val="bg1"/>
                  </a:solidFill>
                </a:rPr>
                <a:t> 0</a:t>
              </a:r>
              <a:r>
                <a:rPr lang="en-US" sz="2400" b="1" dirty="0">
                  <a:solidFill>
                    <a:schemeClr val="bg1"/>
                  </a:solidFill>
                </a:rPr>
                <a:t>3</a:t>
              </a:r>
              <a:endParaRPr lang="id-ID" sz="2400" b="1" dirty="0">
                <a:solidFill>
                  <a:schemeClr val="bg1"/>
                </a:solidFill>
              </a:endParaRPr>
            </a:p>
          </p:txBody>
        </p:sp>
        <p:sp>
          <p:nvSpPr>
            <p:cNvPr id="25" name="TextBox 22"/>
            <p:cNvSpPr txBox="1"/>
            <p:nvPr/>
          </p:nvSpPr>
          <p:spPr>
            <a:xfrm>
              <a:off x="3192571" y="3446746"/>
              <a:ext cx="1151768" cy="415897"/>
            </a:xfrm>
            <a:prstGeom prst="rect">
              <a:avLst/>
            </a:prstGeom>
            <a:noFill/>
          </p:spPr>
          <p:txBody>
            <a:bodyPr wrap="square" rtlCol="0">
              <a:spAutoFit/>
            </a:bodyPr>
            <a:lstStyle/>
            <a:p>
              <a:r>
                <a:rPr lang="id-ID" sz="1050" dirty="0">
                  <a:solidFill>
                    <a:schemeClr val="bg1"/>
                  </a:solidFill>
                </a:rPr>
                <a:t>Suitable for all category</a:t>
              </a:r>
              <a:r>
                <a:rPr lang="en-US" sz="1050" dirty="0">
                  <a:solidFill>
                    <a:schemeClr val="bg1"/>
                  </a:solidFill>
                </a:rPr>
                <a:t>, Lorem Ipsum is not simply random text.</a:t>
              </a:r>
              <a:endParaRPr lang="en-US" sz="1050" b="1" dirty="0">
                <a:solidFill>
                  <a:schemeClr val="bg1"/>
                </a:solidFill>
                <a:latin typeface="Signika Negative" pitchFamily="2" charset="0"/>
              </a:endParaRPr>
            </a:p>
          </p:txBody>
        </p:sp>
        <p:sp>
          <p:nvSpPr>
            <p:cNvPr id="26" name="Freeform 50"/>
            <p:cNvSpPr>
              <a:spLocks noEditPoints="1"/>
            </p:cNvSpPr>
            <p:nvPr/>
          </p:nvSpPr>
          <p:spPr bwMode="auto">
            <a:xfrm>
              <a:off x="3350793" y="2718793"/>
              <a:ext cx="560496" cy="394463"/>
            </a:xfrm>
            <a:custGeom>
              <a:avLst/>
              <a:gdLst>
                <a:gd name="T0" fmla="*/ 0 w 530"/>
                <a:gd name="T1" fmla="*/ 373 h 373"/>
                <a:gd name="T2" fmla="*/ 530 w 530"/>
                <a:gd name="T3" fmla="*/ 373 h 373"/>
                <a:gd name="T4" fmla="*/ 530 w 530"/>
                <a:gd name="T5" fmla="*/ 0 h 373"/>
                <a:gd name="T6" fmla="*/ 0 w 530"/>
                <a:gd name="T7" fmla="*/ 0 h 373"/>
                <a:gd name="T8" fmla="*/ 0 w 530"/>
                <a:gd name="T9" fmla="*/ 373 h 373"/>
                <a:gd name="T10" fmla="*/ 510 w 530"/>
                <a:gd name="T11" fmla="*/ 36 h 373"/>
                <a:gd name="T12" fmla="*/ 343 w 530"/>
                <a:gd name="T13" fmla="*/ 183 h 373"/>
                <a:gd name="T14" fmla="*/ 510 w 530"/>
                <a:gd name="T15" fmla="*/ 337 h 373"/>
                <a:gd name="T16" fmla="*/ 510 w 530"/>
                <a:gd name="T17" fmla="*/ 354 h 373"/>
                <a:gd name="T18" fmla="*/ 321 w 530"/>
                <a:gd name="T19" fmla="*/ 200 h 373"/>
                <a:gd name="T20" fmla="*/ 264 w 530"/>
                <a:gd name="T21" fmla="*/ 248 h 373"/>
                <a:gd name="T22" fmla="*/ 206 w 530"/>
                <a:gd name="T23" fmla="*/ 200 h 373"/>
                <a:gd name="T24" fmla="*/ 17 w 530"/>
                <a:gd name="T25" fmla="*/ 354 h 373"/>
                <a:gd name="T26" fmla="*/ 17 w 530"/>
                <a:gd name="T27" fmla="*/ 337 h 373"/>
                <a:gd name="T28" fmla="*/ 187 w 530"/>
                <a:gd name="T29" fmla="*/ 183 h 373"/>
                <a:gd name="T30" fmla="*/ 17 w 530"/>
                <a:gd name="T31" fmla="*/ 36 h 373"/>
                <a:gd name="T32" fmla="*/ 17 w 530"/>
                <a:gd name="T33" fmla="*/ 19 h 373"/>
                <a:gd name="T34" fmla="*/ 264 w 530"/>
                <a:gd name="T35" fmla="*/ 195 h 373"/>
                <a:gd name="T36" fmla="*/ 510 w 530"/>
                <a:gd name="T37" fmla="*/ 19 h 373"/>
                <a:gd name="T38" fmla="*/ 510 w 530"/>
                <a:gd name="T39" fmla="*/ 3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0" h="373">
                  <a:moveTo>
                    <a:pt x="0" y="373"/>
                  </a:moveTo>
                  <a:lnTo>
                    <a:pt x="530" y="373"/>
                  </a:lnTo>
                  <a:lnTo>
                    <a:pt x="530" y="0"/>
                  </a:lnTo>
                  <a:lnTo>
                    <a:pt x="0" y="0"/>
                  </a:lnTo>
                  <a:lnTo>
                    <a:pt x="0" y="373"/>
                  </a:lnTo>
                  <a:close/>
                  <a:moveTo>
                    <a:pt x="510" y="36"/>
                  </a:moveTo>
                  <a:lnTo>
                    <a:pt x="343" y="183"/>
                  </a:lnTo>
                  <a:lnTo>
                    <a:pt x="510" y="337"/>
                  </a:lnTo>
                  <a:lnTo>
                    <a:pt x="510" y="354"/>
                  </a:lnTo>
                  <a:lnTo>
                    <a:pt x="321" y="200"/>
                  </a:lnTo>
                  <a:lnTo>
                    <a:pt x="264" y="248"/>
                  </a:lnTo>
                  <a:lnTo>
                    <a:pt x="206" y="200"/>
                  </a:lnTo>
                  <a:lnTo>
                    <a:pt x="17" y="354"/>
                  </a:lnTo>
                  <a:lnTo>
                    <a:pt x="17" y="337"/>
                  </a:lnTo>
                  <a:lnTo>
                    <a:pt x="187" y="183"/>
                  </a:lnTo>
                  <a:lnTo>
                    <a:pt x="17" y="36"/>
                  </a:lnTo>
                  <a:lnTo>
                    <a:pt x="17" y="19"/>
                  </a:lnTo>
                  <a:lnTo>
                    <a:pt x="264" y="195"/>
                  </a:lnTo>
                  <a:lnTo>
                    <a:pt x="510" y="19"/>
                  </a:lnTo>
                  <a:lnTo>
                    <a:pt x="510" y="36"/>
                  </a:lnTo>
                  <a:close/>
                </a:path>
              </a:pathLst>
            </a:custGeom>
            <a:solidFill>
              <a:schemeClr val="bg1"/>
            </a:solidFill>
            <a:ln>
              <a:noFill/>
            </a:ln>
          </p:spPr>
          <p:txBody>
            <a:bodyPr vert="horz" wrap="square" lIns="68580" tIns="34290" rIns="68580" bIns="34290" numCol="1" anchor="t" anchorCtr="0" compatLnSpc="1"/>
            <a:lstStyle/>
            <a:p>
              <a:endParaRPr lang="id-ID" sz="2000"/>
            </a:p>
          </p:txBody>
        </p:sp>
        <p:sp>
          <p:nvSpPr>
            <p:cNvPr id="27" name="Freeform 51"/>
            <p:cNvSpPr>
              <a:spLocks noEditPoints="1"/>
            </p:cNvSpPr>
            <p:nvPr/>
          </p:nvSpPr>
          <p:spPr bwMode="auto">
            <a:xfrm>
              <a:off x="1955021" y="2313093"/>
              <a:ext cx="531407" cy="530415"/>
            </a:xfrm>
            <a:custGeom>
              <a:avLst/>
              <a:gdLst>
                <a:gd name="T0" fmla="*/ 120 w 223"/>
                <a:gd name="T1" fmla="*/ 86 h 223"/>
                <a:gd name="T2" fmla="*/ 120 w 223"/>
                <a:gd name="T3" fmla="*/ 69 h 223"/>
                <a:gd name="T4" fmla="*/ 163 w 223"/>
                <a:gd name="T5" fmla="*/ 69 h 223"/>
                <a:gd name="T6" fmla="*/ 163 w 223"/>
                <a:gd name="T7" fmla="*/ 0 h 223"/>
                <a:gd name="T8" fmla="*/ 60 w 223"/>
                <a:gd name="T9" fmla="*/ 0 h 223"/>
                <a:gd name="T10" fmla="*/ 60 w 223"/>
                <a:gd name="T11" fmla="*/ 69 h 223"/>
                <a:gd name="T12" fmla="*/ 103 w 223"/>
                <a:gd name="T13" fmla="*/ 69 h 223"/>
                <a:gd name="T14" fmla="*/ 103 w 223"/>
                <a:gd name="T15" fmla="*/ 86 h 223"/>
                <a:gd name="T16" fmla="*/ 43 w 223"/>
                <a:gd name="T17" fmla="*/ 86 h 223"/>
                <a:gd name="T18" fmla="*/ 43 w 223"/>
                <a:gd name="T19" fmla="*/ 78 h 223"/>
                <a:gd name="T20" fmla="*/ 18 w 223"/>
                <a:gd name="T21" fmla="*/ 78 h 223"/>
                <a:gd name="T22" fmla="*/ 18 w 223"/>
                <a:gd name="T23" fmla="*/ 86 h 223"/>
                <a:gd name="T24" fmla="*/ 0 w 223"/>
                <a:gd name="T25" fmla="*/ 86 h 223"/>
                <a:gd name="T26" fmla="*/ 0 w 223"/>
                <a:gd name="T27" fmla="*/ 223 h 223"/>
                <a:gd name="T28" fmla="*/ 223 w 223"/>
                <a:gd name="T29" fmla="*/ 223 h 223"/>
                <a:gd name="T30" fmla="*/ 223 w 223"/>
                <a:gd name="T31" fmla="*/ 86 h 223"/>
                <a:gd name="T32" fmla="*/ 120 w 223"/>
                <a:gd name="T33" fmla="*/ 86 h 223"/>
                <a:gd name="T34" fmla="*/ 69 w 223"/>
                <a:gd name="T35" fmla="*/ 9 h 223"/>
                <a:gd name="T36" fmla="*/ 155 w 223"/>
                <a:gd name="T37" fmla="*/ 9 h 223"/>
                <a:gd name="T38" fmla="*/ 155 w 223"/>
                <a:gd name="T39" fmla="*/ 60 h 223"/>
                <a:gd name="T40" fmla="*/ 69 w 223"/>
                <a:gd name="T41" fmla="*/ 60 h 223"/>
                <a:gd name="T42" fmla="*/ 69 w 223"/>
                <a:gd name="T43" fmla="*/ 9 h 223"/>
                <a:gd name="T44" fmla="*/ 112 w 223"/>
                <a:gd name="T45" fmla="*/ 198 h 223"/>
                <a:gd name="T46" fmla="*/ 69 w 223"/>
                <a:gd name="T47" fmla="*/ 155 h 223"/>
                <a:gd name="T48" fmla="*/ 112 w 223"/>
                <a:gd name="T49" fmla="*/ 112 h 223"/>
                <a:gd name="T50" fmla="*/ 155 w 223"/>
                <a:gd name="T51" fmla="*/ 155 h 223"/>
                <a:gd name="T52" fmla="*/ 112 w 223"/>
                <a:gd name="T53" fmla="*/ 198 h 223"/>
                <a:gd name="T54" fmla="*/ 206 w 223"/>
                <a:gd name="T55" fmla="*/ 112 h 223"/>
                <a:gd name="T56" fmla="*/ 180 w 223"/>
                <a:gd name="T57" fmla="*/ 112 h 223"/>
                <a:gd name="T58" fmla="*/ 180 w 223"/>
                <a:gd name="T59" fmla="*/ 103 h 223"/>
                <a:gd name="T60" fmla="*/ 206 w 223"/>
                <a:gd name="T61" fmla="*/ 103 h 223"/>
                <a:gd name="T62" fmla="*/ 206 w 223"/>
                <a:gd name="T63" fmla="*/ 11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3" h="223">
                  <a:moveTo>
                    <a:pt x="120" y="86"/>
                  </a:moveTo>
                  <a:cubicBezTo>
                    <a:pt x="120" y="69"/>
                    <a:pt x="120" y="69"/>
                    <a:pt x="120" y="69"/>
                  </a:cubicBezTo>
                  <a:cubicBezTo>
                    <a:pt x="163" y="69"/>
                    <a:pt x="163" y="69"/>
                    <a:pt x="163" y="69"/>
                  </a:cubicBezTo>
                  <a:cubicBezTo>
                    <a:pt x="163" y="0"/>
                    <a:pt x="163" y="0"/>
                    <a:pt x="163" y="0"/>
                  </a:cubicBezTo>
                  <a:cubicBezTo>
                    <a:pt x="60" y="0"/>
                    <a:pt x="60" y="0"/>
                    <a:pt x="60" y="0"/>
                  </a:cubicBezTo>
                  <a:cubicBezTo>
                    <a:pt x="60" y="69"/>
                    <a:pt x="60" y="69"/>
                    <a:pt x="60" y="69"/>
                  </a:cubicBezTo>
                  <a:cubicBezTo>
                    <a:pt x="103" y="69"/>
                    <a:pt x="103" y="69"/>
                    <a:pt x="103" y="69"/>
                  </a:cubicBezTo>
                  <a:cubicBezTo>
                    <a:pt x="103" y="86"/>
                    <a:pt x="103" y="86"/>
                    <a:pt x="103" y="86"/>
                  </a:cubicBezTo>
                  <a:cubicBezTo>
                    <a:pt x="43" y="86"/>
                    <a:pt x="43" y="86"/>
                    <a:pt x="43" y="86"/>
                  </a:cubicBezTo>
                  <a:cubicBezTo>
                    <a:pt x="43" y="78"/>
                    <a:pt x="43" y="78"/>
                    <a:pt x="43" y="78"/>
                  </a:cubicBezTo>
                  <a:cubicBezTo>
                    <a:pt x="18" y="78"/>
                    <a:pt x="18" y="78"/>
                    <a:pt x="18" y="78"/>
                  </a:cubicBezTo>
                  <a:cubicBezTo>
                    <a:pt x="18" y="86"/>
                    <a:pt x="18" y="86"/>
                    <a:pt x="18" y="86"/>
                  </a:cubicBezTo>
                  <a:cubicBezTo>
                    <a:pt x="0" y="86"/>
                    <a:pt x="0" y="86"/>
                    <a:pt x="0" y="86"/>
                  </a:cubicBezTo>
                  <a:cubicBezTo>
                    <a:pt x="0" y="223"/>
                    <a:pt x="0" y="223"/>
                    <a:pt x="0" y="223"/>
                  </a:cubicBezTo>
                  <a:cubicBezTo>
                    <a:pt x="223" y="223"/>
                    <a:pt x="223" y="223"/>
                    <a:pt x="223" y="223"/>
                  </a:cubicBezTo>
                  <a:cubicBezTo>
                    <a:pt x="223" y="86"/>
                    <a:pt x="223" y="86"/>
                    <a:pt x="223" y="86"/>
                  </a:cubicBezTo>
                  <a:cubicBezTo>
                    <a:pt x="120" y="86"/>
                    <a:pt x="120" y="86"/>
                    <a:pt x="120" y="86"/>
                  </a:cubicBezTo>
                  <a:moveTo>
                    <a:pt x="69" y="9"/>
                  </a:moveTo>
                  <a:cubicBezTo>
                    <a:pt x="155" y="9"/>
                    <a:pt x="155" y="9"/>
                    <a:pt x="155" y="9"/>
                  </a:cubicBezTo>
                  <a:cubicBezTo>
                    <a:pt x="155" y="60"/>
                    <a:pt x="155" y="60"/>
                    <a:pt x="155" y="60"/>
                  </a:cubicBezTo>
                  <a:cubicBezTo>
                    <a:pt x="69" y="60"/>
                    <a:pt x="69" y="60"/>
                    <a:pt x="69" y="60"/>
                  </a:cubicBezTo>
                  <a:lnTo>
                    <a:pt x="69" y="9"/>
                  </a:lnTo>
                  <a:close/>
                  <a:moveTo>
                    <a:pt x="112" y="198"/>
                  </a:moveTo>
                  <a:cubicBezTo>
                    <a:pt x="88" y="198"/>
                    <a:pt x="69" y="178"/>
                    <a:pt x="69" y="155"/>
                  </a:cubicBezTo>
                  <a:cubicBezTo>
                    <a:pt x="69" y="131"/>
                    <a:pt x="88" y="112"/>
                    <a:pt x="112" y="112"/>
                  </a:cubicBezTo>
                  <a:cubicBezTo>
                    <a:pt x="136" y="112"/>
                    <a:pt x="155" y="131"/>
                    <a:pt x="155" y="155"/>
                  </a:cubicBezTo>
                  <a:cubicBezTo>
                    <a:pt x="155" y="178"/>
                    <a:pt x="136" y="198"/>
                    <a:pt x="112" y="198"/>
                  </a:cubicBezTo>
                  <a:moveTo>
                    <a:pt x="206" y="112"/>
                  </a:moveTo>
                  <a:cubicBezTo>
                    <a:pt x="180" y="112"/>
                    <a:pt x="180" y="112"/>
                    <a:pt x="180" y="112"/>
                  </a:cubicBezTo>
                  <a:cubicBezTo>
                    <a:pt x="180" y="103"/>
                    <a:pt x="180" y="103"/>
                    <a:pt x="180" y="103"/>
                  </a:cubicBezTo>
                  <a:cubicBezTo>
                    <a:pt x="206" y="103"/>
                    <a:pt x="206" y="103"/>
                    <a:pt x="206" y="103"/>
                  </a:cubicBezTo>
                  <a:lnTo>
                    <a:pt x="206" y="112"/>
                  </a:lnTo>
                  <a:close/>
                </a:path>
              </a:pathLst>
            </a:custGeom>
            <a:solidFill>
              <a:schemeClr val="bg1"/>
            </a:solidFill>
            <a:ln>
              <a:noFill/>
            </a:ln>
          </p:spPr>
          <p:txBody>
            <a:bodyPr vert="horz" wrap="square" lIns="68580" tIns="34290" rIns="68580" bIns="34290" numCol="1" anchor="t" anchorCtr="0" compatLnSpc="1"/>
            <a:lstStyle/>
            <a:p>
              <a:endParaRPr lang="id-ID" sz="2000"/>
            </a:p>
          </p:txBody>
        </p:sp>
        <p:grpSp>
          <p:nvGrpSpPr>
            <p:cNvPr id="28" name="Group 52"/>
            <p:cNvGrpSpPr/>
            <p:nvPr/>
          </p:nvGrpSpPr>
          <p:grpSpPr>
            <a:xfrm flipH="1">
              <a:off x="1581431" y="4207786"/>
              <a:ext cx="673983" cy="683554"/>
              <a:chOff x="1909763" y="950913"/>
              <a:chExt cx="782637" cy="793750"/>
            </a:xfrm>
            <a:solidFill>
              <a:schemeClr val="bg1"/>
            </a:solidFill>
          </p:grpSpPr>
          <p:sp>
            <p:nvSpPr>
              <p:cNvPr id="31" name="Freeform 59"/>
              <p:cNvSpPr>
                <a:spLocks noEditPoints="1"/>
              </p:cNvSpPr>
              <p:nvPr/>
            </p:nvSpPr>
            <p:spPr bwMode="auto">
              <a:xfrm>
                <a:off x="1909763" y="1204913"/>
                <a:ext cx="539750" cy="539750"/>
              </a:xfrm>
              <a:custGeom>
                <a:avLst/>
                <a:gdLst>
                  <a:gd name="T0" fmla="*/ 0 w 340"/>
                  <a:gd name="T1" fmla="*/ 340 h 340"/>
                  <a:gd name="T2" fmla="*/ 340 w 340"/>
                  <a:gd name="T3" fmla="*/ 340 h 340"/>
                  <a:gd name="T4" fmla="*/ 340 w 340"/>
                  <a:gd name="T5" fmla="*/ 0 h 340"/>
                  <a:gd name="T6" fmla="*/ 0 w 340"/>
                  <a:gd name="T7" fmla="*/ 0 h 340"/>
                  <a:gd name="T8" fmla="*/ 0 w 340"/>
                  <a:gd name="T9" fmla="*/ 340 h 340"/>
                  <a:gd name="T10" fmla="*/ 304 w 340"/>
                  <a:gd name="T11" fmla="*/ 251 h 340"/>
                  <a:gd name="T12" fmla="*/ 35 w 340"/>
                  <a:gd name="T13" fmla="*/ 251 h 340"/>
                  <a:gd name="T14" fmla="*/ 35 w 340"/>
                  <a:gd name="T15" fmla="*/ 36 h 340"/>
                  <a:gd name="T16" fmla="*/ 304 w 340"/>
                  <a:gd name="T17" fmla="*/ 36 h 340"/>
                  <a:gd name="T18" fmla="*/ 304 w 340"/>
                  <a:gd name="T19" fmla="*/ 25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340">
                    <a:moveTo>
                      <a:pt x="0" y="340"/>
                    </a:moveTo>
                    <a:lnTo>
                      <a:pt x="340" y="340"/>
                    </a:lnTo>
                    <a:lnTo>
                      <a:pt x="340" y="0"/>
                    </a:lnTo>
                    <a:lnTo>
                      <a:pt x="0" y="0"/>
                    </a:lnTo>
                    <a:lnTo>
                      <a:pt x="0" y="340"/>
                    </a:lnTo>
                    <a:close/>
                    <a:moveTo>
                      <a:pt x="304" y="251"/>
                    </a:moveTo>
                    <a:lnTo>
                      <a:pt x="35" y="251"/>
                    </a:lnTo>
                    <a:lnTo>
                      <a:pt x="35" y="36"/>
                    </a:lnTo>
                    <a:lnTo>
                      <a:pt x="304" y="36"/>
                    </a:lnTo>
                    <a:lnTo>
                      <a:pt x="304" y="2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2000"/>
              </a:p>
            </p:txBody>
          </p:sp>
          <p:sp>
            <p:nvSpPr>
              <p:cNvPr id="32" name="Freeform 60"/>
              <p:cNvSpPr/>
              <p:nvPr/>
            </p:nvSpPr>
            <p:spPr bwMode="auto">
              <a:xfrm>
                <a:off x="2060575" y="950913"/>
                <a:ext cx="631825" cy="569913"/>
              </a:xfrm>
              <a:custGeom>
                <a:avLst/>
                <a:gdLst>
                  <a:gd name="T0" fmla="*/ 334 w 398"/>
                  <a:gd name="T1" fmla="*/ 0 h 359"/>
                  <a:gd name="T2" fmla="*/ 0 w 398"/>
                  <a:gd name="T3" fmla="*/ 64 h 359"/>
                  <a:gd name="T4" fmla="*/ 15 w 398"/>
                  <a:gd name="T5" fmla="*/ 143 h 359"/>
                  <a:gd name="T6" fmla="*/ 51 w 398"/>
                  <a:gd name="T7" fmla="*/ 143 h 359"/>
                  <a:gd name="T8" fmla="*/ 41 w 398"/>
                  <a:gd name="T9" fmla="*/ 93 h 359"/>
                  <a:gd name="T10" fmla="*/ 305 w 398"/>
                  <a:gd name="T11" fmla="*/ 40 h 359"/>
                  <a:gd name="T12" fmla="*/ 346 w 398"/>
                  <a:gd name="T13" fmla="*/ 251 h 359"/>
                  <a:gd name="T14" fmla="*/ 262 w 398"/>
                  <a:gd name="T15" fmla="*/ 268 h 359"/>
                  <a:gd name="T16" fmla="*/ 262 w 398"/>
                  <a:gd name="T17" fmla="*/ 359 h 359"/>
                  <a:gd name="T18" fmla="*/ 398 w 398"/>
                  <a:gd name="T19" fmla="*/ 332 h 359"/>
                  <a:gd name="T20" fmla="*/ 334 w 398"/>
                  <a:gd name="T21" fmla="*/ 0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359">
                    <a:moveTo>
                      <a:pt x="334" y="0"/>
                    </a:moveTo>
                    <a:lnTo>
                      <a:pt x="0" y="64"/>
                    </a:lnTo>
                    <a:lnTo>
                      <a:pt x="15" y="143"/>
                    </a:lnTo>
                    <a:lnTo>
                      <a:pt x="51" y="143"/>
                    </a:lnTo>
                    <a:lnTo>
                      <a:pt x="41" y="93"/>
                    </a:lnTo>
                    <a:lnTo>
                      <a:pt x="305" y="40"/>
                    </a:lnTo>
                    <a:lnTo>
                      <a:pt x="346" y="251"/>
                    </a:lnTo>
                    <a:lnTo>
                      <a:pt x="262" y="268"/>
                    </a:lnTo>
                    <a:lnTo>
                      <a:pt x="262" y="359"/>
                    </a:lnTo>
                    <a:lnTo>
                      <a:pt x="398" y="332"/>
                    </a:lnTo>
                    <a:lnTo>
                      <a:pt x="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id-ID" sz="2000"/>
              </a:p>
            </p:txBody>
          </p:sp>
        </p:grpSp>
        <p:sp>
          <p:nvSpPr>
            <p:cNvPr id="29" name="TextBox 28"/>
            <p:cNvSpPr txBox="1"/>
            <p:nvPr/>
          </p:nvSpPr>
          <p:spPr>
            <a:xfrm>
              <a:off x="4661653" y="2739682"/>
              <a:ext cx="3395801" cy="665436"/>
            </a:xfrm>
            <a:prstGeom prst="rect">
              <a:avLst/>
            </a:prstGeom>
            <a:noFill/>
          </p:spPr>
          <p:txBody>
            <a:bodyPr wrap="none" rtlCol="0">
              <a:spAutoFit/>
            </a:bodyPr>
            <a:lstStyle/>
            <a:p>
              <a:r>
                <a:rPr lang="id-ID" sz="5400" b="1" dirty="0">
                  <a:solidFill>
                    <a:schemeClr val="bg1">
                      <a:lumMod val="50000"/>
                    </a:schemeClr>
                  </a:solidFill>
                  <a:latin typeface="Raleway" panose="020B0003030101060003" pitchFamily="34" charset="0"/>
                </a:rPr>
                <a:t>Round Words</a:t>
              </a:r>
            </a:p>
          </p:txBody>
        </p:sp>
        <p:sp>
          <p:nvSpPr>
            <p:cNvPr id="30" name="Rectangle 56"/>
            <p:cNvSpPr/>
            <p:nvPr/>
          </p:nvSpPr>
          <p:spPr>
            <a:xfrm>
              <a:off x="4661652" y="3321557"/>
              <a:ext cx="3239152" cy="1841038"/>
            </a:xfrm>
            <a:prstGeom prst="rect">
              <a:avLst/>
            </a:prstGeom>
          </p:spPr>
          <p:txBody>
            <a:bodyPr wrap="square">
              <a:spAutoFit/>
            </a:bodyPr>
            <a:lstStyle/>
            <a:p>
              <a:pPr algn="just"/>
              <a:r>
                <a:rPr lang="id-ID" sz="1600" b="1" dirty="0">
                  <a:solidFill>
                    <a:schemeClr val="bg1">
                      <a:lumMod val="50000"/>
                    </a:schemeClr>
                  </a:solidFill>
                  <a:latin typeface="PT Sans" panose="020B0503020203020204" pitchFamily="34" charset="0"/>
                </a:rPr>
                <a:t>Suitable for all categories </a:t>
              </a:r>
              <a:r>
                <a:rPr lang="id-ID" sz="1600" dirty="0">
                  <a:solidFill>
                    <a:schemeClr val="bg1">
                      <a:lumMod val="50000"/>
                    </a:schemeClr>
                  </a:solidFill>
                  <a:latin typeface="PT Sans" panose="020B0503020203020204" pitchFamily="34" charset="0"/>
                </a:rPr>
                <a:t>business and personal presentation, eaque ipsa quae ab illo inventore veritatis et quasi architecto beatae business and personal presentation, eaque ipsa quae ab illo inventore veritatis et quasi architecto beatae business and personal presentation, eaque ipsa quae ab illo inventore veritatis et quasi architecto beatae</a:t>
              </a:r>
            </a:p>
            <a:p>
              <a:pPr algn="just"/>
              <a:endParaRPr lang="id-ID" sz="1600" dirty="0">
                <a:solidFill>
                  <a:schemeClr val="bg1">
                    <a:lumMod val="50000"/>
                  </a:schemeClr>
                </a:solidFill>
                <a:latin typeface="PT Sans" panose="020B0503020203020204" pitchFamily="34" charset="0"/>
              </a:endParaRPr>
            </a:p>
            <a:p>
              <a:pPr algn="just"/>
              <a:endParaRPr lang="id-ID" sz="1600" dirty="0">
                <a:solidFill>
                  <a:schemeClr val="bg1">
                    <a:lumMod val="50000"/>
                  </a:schemeClr>
                </a:solidFill>
                <a:latin typeface="PT Sans" panose="020B0503020203020204" pitchFamily="34"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5" y="5159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grpSp>
            <p:nvGrpSpPr>
              <p:cNvPr id="8" name="组合 26"/>
              <p:cNvGrpSpPr/>
              <p:nvPr/>
            </p:nvGrpSpPr>
            <p:grpSpPr>
              <a:xfrm>
                <a:off x="5043488" y="569913"/>
                <a:ext cx="263525" cy="395287"/>
                <a:chOff x="0" y="0"/>
                <a:chExt cx="213756" cy="427512"/>
              </a:xfrm>
            </p:grpSpPr>
            <p:sp>
              <p:nvSpPr>
                <p:cNvPr id="9" name="直接连接符 27"/>
                <p:cNvSpPr/>
                <p:nvPr/>
              </p:nvSpPr>
              <p:spPr>
                <a:xfrm>
                  <a:off x="0"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213756"/>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grpSp>
      <p:grpSp>
        <p:nvGrpSpPr>
          <p:cNvPr id="12" name="Group 74"/>
          <p:cNvGrpSpPr/>
          <p:nvPr/>
        </p:nvGrpSpPr>
        <p:grpSpPr>
          <a:xfrm>
            <a:off x="3294063" y="4549800"/>
            <a:ext cx="874713" cy="788987"/>
            <a:chOff x="3294063" y="4620138"/>
            <a:chExt cx="874713" cy="788987"/>
          </a:xfrm>
          <a:solidFill>
            <a:schemeClr val="bg1">
              <a:lumMod val="50000"/>
            </a:schemeClr>
          </a:solidFill>
        </p:grpSpPr>
        <p:sp>
          <p:nvSpPr>
            <p:cNvPr id="13" name="Freeform 26"/>
            <p:cNvSpPr/>
            <p:nvPr/>
          </p:nvSpPr>
          <p:spPr bwMode="auto">
            <a:xfrm>
              <a:off x="3392488" y="4620138"/>
              <a:ext cx="776288" cy="657225"/>
            </a:xfrm>
            <a:custGeom>
              <a:avLst/>
              <a:gdLst>
                <a:gd name="T0" fmla="*/ 21 w 489"/>
                <a:gd name="T1" fmla="*/ 414 h 414"/>
                <a:gd name="T2" fmla="*/ 0 w 489"/>
                <a:gd name="T3" fmla="*/ 414 h 414"/>
                <a:gd name="T4" fmla="*/ 0 w 489"/>
                <a:gd name="T5" fmla="*/ 41 h 414"/>
                <a:gd name="T6" fmla="*/ 481 w 489"/>
                <a:gd name="T7" fmla="*/ 0 h 414"/>
                <a:gd name="T8" fmla="*/ 489 w 489"/>
                <a:gd name="T9" fmla="*/ 19 h 414"/>
                <a:gd name="T10" fmla="*/ 21 w 489"/>
                <a:gd name="T11" fmla="*/ 56 h 414"/>
                <a:gd name="T12" fmla="*/ 21 w 489"/>
                <a:gd name="T13" fmla="*/ 414 h 414"/>
              </a:gdLst>
              <a:ahLst/>
              <a:cxnLst>
                <a:cxn ang="0">
                  <a:pos x="T0" y="T1"/>
                </a:cxn>
                <a:cxn ang="0">
                  <a:pos x="T2" y="T3"/>
                </a:cxn>
                <a:cxn ang="0">
                  <a:pos x="T4" y="T5"/>
                </a:cxn>
                <a:cxn ang="0">
                  <a:pos x="T6" y="T7"/>
                </a:cxn>
                <a:cxn ang="0">
                  <a:pos x="T8" y="T9"/>
                </a:cxn>
                <a:cxn ang="0">
                  <a:pos x="T10" y="T11"/>
                </a:cxn>
                <a:cxn ang="0">
                  <a:pos x="T12" y="T13"/>
                </a:cxn>
              </a:cxnLst>
              <a:rect l="0" t="0" r="r" b="b"/>
              <a:pathLst>
                <a:path w="489" h="414">
                  <a:moveTo>
                    <a:pt x="21" y="414"/>
                  </a:moveTo>
                  <a:lnTo>
                    <a:pt x="0" y="414"/>
                  </a:lnTo>
                  <a:lnTo>
                    <a:pt x="0" y="41"/>
                  </a:lnTo>
                  <a:lnTo>
                    <a:pt x="481" y="0"/>
                  </a:lnTo>
                  <a:lnTo>
                    <a:pt x="489" y="19"/>
                  </a:lnTo>
                  <a:lnTo>
                    <a:pt x="21" y="56"/>
                  </a:lnTo>
                  <a:lnTo>
                    <a:pt x="21" y="414"/>
                  </a:lnTo>
                  <a:close/>
                </a:path>
              </a:pathLst>
            </a:custGeom>
            <a:grpFill/>
            <a:ln w="9525">
              <a:solidFill>
                <a:schemeClr val="bg1">
                  <a:lumMod val="50000"/>
                </a:schemeClr>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14" name="Freeform 27"/>
            <p:cNvSpPr/>
            <p:nvPr/>
          </p:nvSpPr>
          <p:spPr bwMode="auto">
            <a:xfrm>
              <a:off x="3294063" y="5221800"/>
              <a:ext cx="230188" cy="187325"/>
            </a:xfrm>
            <a:custGeom>
              <a:avLst/>
              <a:gdLst>
                <a:gd name="T0" fmla="*/ 0 w 145"/>
                <a:gd name="T1" fmla="*/ 0 h 118"/>
                <a:gd name="T2" fmla="*/ 145 w 145"/>
                <a:gd name="T3" fmla="*/ 0 h 118"/>
                <a:gd name="T4" fmla="*/ 73 w 145"/>
                <a:gd name="T5" fmla="*/ 118 h 118"/>
                <a:gd name="T6" fmla="*/ 0 w 145"/>
                <a:gd name="T7" fmla="*/ 0 h 118"/>
              </a:gdLst>
              <a:ahLst/>
              <a:cxnLst>
                <a:cxn ang="0">
                  <a:pos x="T0" y="T1"/>
                </a:cxn>
                <a:cxn ang="0">
                  <a:pos x="T2" y="T3"/>
                </a:cxn>
                <a:cxn ang="0">
                  <a:pos x="T4" y="T5"/>
                </a:cxn>
                <a:cxn ang="0">
                  <a:pos x="T6" y="T7"/>
                </a:cxn>
              </a:cxnLst>
              <a:rect l="0" t="0" r="r" b="b"/>
              <a:pathLst>
                <a:path w="145" h="118">
                  <a:moveTo>
                    <a:pt x="0" y="0"/>
                  </a:moveTo>
                  <a:lnTo>
                    <a:pt x="145" y="0"/>
                  </a:lnTo>
                  <a:lnTo>
                    <a:pt x="73" y="118"/>
                  </a:lnTo>
                  <a:lnTo>
                    <a:pt x="0" y="0"/>
                  </a:lnTo>
                  <a:close/>
                </a:path>
              </a:pathLst>
            </a:custGeom>
            <a:grpFill/>
            <a:ln w="9525">
              <a:solidFill>
                <a:schemeClr val="bg1">
                  <a:lumMod val="50000"/>
                </a:schemeClr>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grpSp>
      <p:grpSp>
        <p:nvGrpSpPr>
          <p:cNvPr id="15" name="Group 72"/>
          <p:cNvGrpSpPr/>
          <p:nvPr/>
        </p:nvGrpSpPr>
        <p:grpSpPr>
          <a:xfrm>
            <a:off x="8027988" y="2436837"/>
            <a:ext cx="892176" cy="625475"/>
            <a:chOff x="8027988" y="2507175"/>
            <a:chExt cx="892176" cy="625475"/>
          </a:xfrm>
          <a:solidFill>
            <a:schemeClr val="bg1">
              <a:lumMod val="50000"/>
            </a:schemeClr>
          </a:solidFill>
        </p:grpSpPr>
        <p:sp>
          <p:nvSpPr>
            <p:cNvPr id="16" name="Freeform 34"/>
            <p:cNvSpPr/>
            <p:nvPr/>
          </p:nvSpPr>
          <p:spPr bwMode="auto">
            <a:xfrm>
              <a:off x="8027988" y="2507175"/>
              <a:ext cx="798513" cy="506412"/>
            </a:xfrm>
            <a:custGeom>
              <a:avLst/>
              <a:gdLst>
                <a:gd name="T0" fmla="*/ 0 w 503"/>
                <a:gd name="T1" fmla="*/ 159 h 319"/>
                <a:gd name="T2" fmla="*/ 0 w 503"/>
                <a:gd name="T3" fmla="*/ 177 h 319"/>
                <a:gd name="T4" fmla="*/ 484 w 503"/>
                <a:gd name="T5" fmla="*/ 22 h 319"/>
                <a:gd name="T6" fmla="*/ 484 w 503"/>
                <a:gd name="T7" fmla="*/ 319 h 319"/>
                <a:gd name="T8" fmla="*/ 503 w 503"/>
                <a:gd name="T9" fmla="*/ 319 h 319"/>
                <a:gd name="T10" fmla="*/ 503 w 503"/>
                <a:gd name="T11" fmla="*/ 0 h 319"/>
                <a:gd name="T12" fmla="*/ 0 w 503"/>
                <a:gd name="T13" fmla="*/ 159 h 319"/>
              </a:gdLst>
              <a:ahLst/>
              <a:cxnLst>
                <a:cxn ang="0">
                  <a:pos x="T0" y="T1"/>
                </a:cxn>
                <a:cxn ang="0">
                  <a:pos x="T2" y="T3"/>
                </a:cxn>
                <a:cxn ang="0">
                  <a:pos x="T4" y="T5"/>
                </a:cxn>
                <a:cxn ang="0">
                  <a:pos x="T6" y="T7"/>
                </a:cxn>
                <a:cxn ang="0">
                  <a:pos x="T8" y="T9"/>
                </a:cxn>
                <a:cxn ang="0">
                  <a:pos x="T10" y="T11"/>
                </a:cxn>
                <a:cxn ang="0">
                  <a:pos x="T12" y="T13"/>
                </a:cxn>
              </a:cxnLst>
              <a:rect l="0" t="0" r="r" b="b"/>
              <a:pathLst>
                <a:path w="503" h="319">
                  <a:moveTo>
                    <a:pt x="0" y="159"/>
                  </a:moveTo>
                  <a:lnTo>
                    <a:pt x="0" y="177"/>
                  </a:lnTo>
                  <a:lnTo>
                    <a:pt x="484" y="22"/>
                  </a:lnTo>
                  <a:lnTo>
                    <a:pt x="484" y="319"/>
                  </a:lnTo>
                  <a:lnTo>
                    <a:pt x="503" y="319"/>
                  </a:lnTo>
                  <a:lnTo>
                    <a:pt x="503" y="0"/>
                  </a:lnTo>
                  <a:lnTo>
                    <a:pt x="0" y="159"/>
                  </a:lnTo>
                  <a:close/>
                </a:path>
              </a:pathLst>
            </a:custGeom>
            <a:grpFill/>
            <a:ln w="9525">
              <a:solidFill>
                <a:schemeClr val="bg1">
                  <a:lumMod val="50000"/>
                </a:schemeClr>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17" name="Freeform 35"/>
            <p:cNvSpPr/>
            <p:nvPr/>
          </p:nvSpPr>
          <p:spPr bwMode="auto">
            <a:xfrm>
              <a:off x="8705851" y="2958025"/>
              <a:ext cx="214313" cy="174625"/>
            </a:xfrm>
            <a:custGeom>
              <a:avLst/>
              <a:gdLst>
                <a:gd name="T0" fmla="*/ 135 w 135"/>
                <a:gd name="T1" fmla="*/ 0 h 110"/>
                <a:gd name="T2" fmla="*/ 0 w 135"/>
                <a:gd name="T3" fmla="*/ 0 h 110"/>
                <a:gd name="T4" fmla="*/ 67 w 135"/>
                <a:gd name="T5" fmla="*/ 110 h 110"/>
                <a:gd name="T6" fmla="*/ 135 w 135"/>
                <a:gd name="T7" fmla="*/ 0 h 110"/>
              </a:gdLst>
              <a:ahLst/>
              <a:cxnLst>
                <a:cxn ang="0">
                  <a:pos x="T0" y="T1"/>
                </a:cxn>
                <a:cxn ang="0">
                  <a:pos x="T2" y="T3"/>
                </a:cxn>
                <a:cxn ang="0">
                  <a:pos x="T4" y="T5"/>
                </a:cxn>
                <a:cxn ang="0">
                  <a:pos x="T6" y="T7"/>
                </a:cxn>
              </a:cxnLst>
              <a:rect l="0" t="0" r="r" b="b"/>
              <a:pathLst>
                <a:path w="135" h="110">
                  <a:moveTo>
                    <a:pt x="135" y="0"/>
                  </a:moveTo>
                  <a:lnTo>
                    <a:pt x="0" y="0"/>
                  </a:lnTo>
                  <a:lnTo>
                    <a:pt x="67" y="110"/>
                  </a:lnTo>
                  <a:lnTo>
                    <a:pt x="135" y="0"/>
                  </a:lnTo>
                  <a:close/>
                </a:path>
              </a:pathLst>
            </a:custGeom>
            <a:grpFill/>
            <a:ln w="9525">
              <a:solidFill>
                <a:schemeClr val="bg1">
                  <a:lumMod val="50000"/>
                </a:schemeClr>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grpSp>
      <p:grpSp>
        <p:nvGrpSpPr>
          <p:cNvPr id="18" name="Group 71"/>
          <p:cNvGrpSpPr/>
          <p:nvPr/>
        </p:nvGrpSpPr>
        <p:grpSpPr>
          <a:xfrm>
            <a:off x="3284538" y="2446362"/>
            <a:ext cx="893763" cy="625475"/>
            <a:chOff x="3284538" y="2516700"/>
            <a:chExt cx="893763" cy="625475"/>
          </a:xfrm>
          <a:solidFill>
            <a:schemeClr val="bg1">
              <a:lumMod val="50000"/>
            </a:schemeClr>
          </a:solidFill>
        </p:grpSpPr>
        <p:sp>
          <p:nvSpPr>
            <p:cNvPr id="19" name="Freeform 36"/>
            <p:cNvSpPr/>
            <p:nvPr/>
          </p:nvSpPr>
          <p:spPr bwMode="auto">
            <a:xfrm>
              <a:off x="3376613" y="2516700"/>
              <a:ext cx="801688" cy="506412"/>
            </a:xfrm>
            <a:custGeom>
              <a:avLst/>
              <a:gdLst>
                <a:gd name="T0" fmla="*/ 505 w 505"/>
                <a:gd name="T1" fmla="*/ 96 h 319"/>
                <a:gd name="T2" fmla="*/ 505 w 505"/>
                <a:gd name="T3" fmla="*/ 113 h 319"/>
                <a:gd name="T4" fmla="*/ 20 w 505"/>
                <a:gd name="T5" fmla="*/ 22 h 319"/>
                <a:gd name="T6" fmla="*/ 20 w 505"/>
                <a:gd name="T7" fmla="*/ 319 h 319"/>
                <a:gd name="T8" fmla="*/ 0 w 505"/>
                <a:gd name="T9" fmla="*/ 319 h 319"/>
                <a:gd name="T10" fmla="*/ 0 w 505"/>
                <a:gd name="T11" fmla="*/ 0 h 319"/>
                <a:gd name="T12" fmla="*/ 505 w 505"/>
                <a:gd name="T13" fmla="*/ 96 h 319"/>
              </a:gdLst>
              <a:ahLst/>
              <a:cxnLst>
                <a:cxn ang="0">
                  <a:pos x="T0" y="T1"/>
                </a:cxn>
                <a:cxn ang="0">
                  <a:pos x="T2" y="T3"/>
                </a:cxn>
                <a:cxn ang="0">
                  <a:pos x="T4" y="T5"/>
                </a:cxn>
                <a:cxn ang="0">
                  <a:pos x="T6" y="T7"/>
                </a:cxn>
                <a:cxn ang="0">
                  <a:pos x="T8" y="T9"/>
                </a:cxn>
                <a:cxn ang="0">
                  <a:pos x="T10" y="T11"/>
                </a:cxn>
                <a:cxn ang="0">
                  <a:pos x="T12" y="T13"/>
                </a:cxn>
              </a:cxnLst>
              <a:rect l="0" t="0" r="r" b="b"/>
              <a:pathLst>
                <a:path w="505" h="319">
                  <a:moveTo>
                    <a:pt x="505" y="96"/>
                  </a:moveTo>
                  <a:lnTo>
                    <a:pt x="505" y="113"/>
                  </a:lnTo>
                  <a:lnTo>
                    <a:pt x="20" y="22"/>
                  </a:lnTo>
                  <a:lnTo>
                    <a:pt x="20" y="319"/>
                  </a:lnTo>
                  <a:lnTo>
                    <a:pt x="0" y="319"/>
                  </a:lnTo>
                  <a:lnTo>
                    <a:pt x="0" y="0"/>
                  </a:lnTo>
                  <a:lnTo>
                    <a:pt x="505" y="96"/>
                  </a:lnTo>
                  <a:close/>
                </a:path>
              </a:pathLst>
            </a:custGeom>
            <a:grpFill/>
            <a:ln>
              <a:solidFill>
                <a:schemeClr val="bg1">
                  <a:lumMod val="50000"/>
                </a:schemeClr>
              </a:solid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20" name="Freeform 37"/>
            <p:cNvSpPr/>
            <p:nvPr/>
          </p:nvSpPr>
          <p:spPr bwMode="auto">
            <a:xfrm>
              <a:off x="3284538" y="2967550"/>
              <a:ext cx="217488" cy="174625"/>
            </a:xfrm>
            <a:custGeom>
              <a:avLst/>
              <a:gdLst>
                <a:gd name="T0" fmla="*/ 0 w 137"/>
                <a:gd name="T1" fmla="*/ 0 h 110"/>
                <a:gd name="T2" fmla="*/ 137 w 137"/>
                <a:gd name="T3" fmla="*/ 0 h 110"/>
                <a:gd name="T4" fmla="*/ 68 w 137"/>
                <a:gd name="T5" fmla="*/ 110 h 110"/>
                <a:gd name="T6" fmla="*/ 0 w 137"/>
                <a:gd name="T7" fmla="*/ 0 h 110"/>
              </a:gdLst>
              <a:ahLst/>
              <a:cxnLst>
                <a:cxn ang="0">
                  <a:pos x="T0" y="T1"/>
                </a:cxn>
                <a:cxn ang="0">
                  <a:pos x="T2" y="T3"/>
                </a:cxn>
                <a:cxn ang="0">
                  <a:pos x="T4" y="T5"/>
                </a:cxn>
                <a:cxn ang="0">
                  <a:pos x="T6" y="T7"/>
                </a:cxn>
              </a:cxnLst>
              <a:rect l="0" t="0" r="r" b="b"/>
              <a:pathLst>
                <a:path w="137" h="110">
                  <a:moveTo>
                    <a:pt x="0" y="0"/>
                  </a:moveTo>
                  <a:lnTo>
                    <a:pt x="137" y="0"/>
                  </a:lnTo>
                  <a:lnTo>
                    <a:pt x="68" y="110"/>
                  </a:lnTo>
                  <a:lnTo>
                    <a:pt x="0" y="0"/>
                  </a:lnTo>
                  <a:close/>
                </a:path>
              </a:pathLst>
            </a:custGeom>
            <a:grpFill/>
            <a:ln>
              <a:solidFill>
                <a:schemeClr val="bg1">
                  <a:lumMod val="50000"/>
                </a:schemeClr>
              </a:solid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grpSp>
      <p:grpSp>
        <p:nvGrpSpPr>
          <p:cNvPr id="21" name="Group 73"/>
          <p:cNvGrpSpPr/>
          <p:nvPr/>
        </p:nvGrpSpPr>
        <p:grpSpPr>
          <a:xfrm>
            <a:off x="7989888" y="4597425"/>
            <a:ext cx="652463" cy="688975"/>
            <a:chOff x="7989888" y="4667763"/>
            <a:chExt cx="652463" cy="688975"/>
          </a:xfrm>
          <a:solidFill>
            <a:schemeClr val="bg1">
              <a:lumMod val="50000"/>
            </a:schemeClr>
          </a:solidFill>
        </p:grpSpPr>
        <p:sp>
          <p:nvSpPr>
            <p:cNvPr id="22" name="Freeform 41"/>
            <p:cNvSpPr/>
            <p:nvPr/>
          </p:nvSpPr>
          <p:spPr bwMode="auto">
            <a:xfrm>
              <a:off x="7989888" y="4667763"/>
              <a:ext cx="558800" cy="569912"/>
            </a:xfrm>
            <a:custGeom>
              <a:avLst/>
              <a:gdLst>
                <a:gd name="T0" fmla="*/ 0 w 352"/>
                <a:gd name="T1" fmla="*/ 0 h 359"/>
                <a:gd name="T2" fmla="*/ 0 w 352"/>
                <a:gd name="T3" fmla="*/ 19 h 359"/>
                <a:gd name="T4" fmla="*/ 333 w 352"/>
                <a:gd name="T5" fmla="*/ 56 h 359"/>
                <a:gd name="T6" fmla="*/ 333 w 352"/>
                <a:gd name="T7" fmla="*/ 359 h 359"/>
                <a:gd name="T8" fmla="*/ 352 w 352"/>
                <a:gd name="T9" fmla="*/ 359 h 359"/>
                <a:gd name="T10" fmla="*/ 352 w 352"/>
                <a:gd name="T11" fmla="*/ 40 h 359"/>
                <a:gd name="T12" fmla="*/ 0 w 352"/>
                <a:gd name="T13" fmla="*/ 0 h 359"/>
              </a:gdLst>
              <a:ahLst/>
              <a:cxnLst>
                <a:cxn ang="0">
                  <a:pos x="T0" y="T1"/>
                </a:cxn>
                <a:cxn ang="0">
                  <a:pos x="T2" y="T3"/>
                </a:cxn>
                <a:cxn ang="0">
                  <a:pos x="T4" y="T5"/>
                </a:cxn>
                <a:cxn ang="0">
                  <a:pos x="T6" y="T7"/>
                </a:cxn>
                <a:cxn ang="0">
                  <a:pos x="T8" y="T9"/>
                </a:cxn>
                <a:cxn ang="0">
                  <a:pos x="T10" y="T11"/>
                </a:cxn>
                <a:cxn ang="0">
                  <a:pos x="T12" y="T13"/>
                </a:cxn>
              </a:cxnLst>
              <a:rect l="0" t="0" r="r" b="b"/>
              <a:pathLst>
                <a:path w="352" h="359">
                  <a:moveTo>
                    <a:pt x="0" y="0"/>
                  </a:moveTo>
                  <a:lnTo>
                    <a:pt x="0" y="19"/>
                  </a:lnTo>
                  <a:lnTo>
                    <a:pt x="333" y="56"/>
                  </a:lnTo>
                  <a:lnTo>
                    <a:pt x="333" y="359"/>
                  </a:lnTo>
                  <a:lnTo>
                    <a:pt x="352" y="359"/>
                  </a:lnTo>
                  <a:lnTo>
                    <a:pt x="352" y="40"/>
                  </a:lnTo>
                  <a:lnTo>
                    <a:pt x="0" y="0"/>
                  </a:lnTo>
                  <a:close/>
                </a:path>
              </a:pathLst>
            </a:custGeom>
            <a:grpFill/>
            <a:ln w="9525">
              <a:solidFill>
                <a:schemeClr val="bg1">
                  <a:lumMod val="50000"/>
                </a:schemeClr>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23" name="Freeform 42"/>
            <p:cNvSpPr/>
            <p:nvPr/>
          </p:nvSpPr>
          <p:spPr bwMode="auto">
            <a:xfrm>
              <a:off x="8424863" y="5182113"/>
              <a:ext cx="217488" cy="174625"/>
            </a:xfrm>
            <a:custGeom>
              <a:avLst/>
              <a:gdLst>
                <a:gd name="T0" fmla="*/ 137 w 137"/>
                <a:gd name="T1" fmla="*/ 0 h 110"/>
                <a:gd name="T2" fmla="*/ 0 w 137"/>
                <a:gd name="T3" fmla="*/ 0 h 110"/>
                <a:gd name="T4" fmla="*/ 69 w 137"/>
                <a:gd name="T5" fmla="*/ 110 h 110"/>
                <a:gd name="T6" fmla="*/ 137 w 137"/>
                <a:gd name="T7" fmla="*/ 0 h 110"/>
              </a:gdLst>
              <a:ahLst/>
              <a:cxnLst>
                <a:cxn ang="0">
                  <a:pos x="T0" y="T1"/>
                </a:cxn>
                <a:cxn ang="0">
                  <a:pos x="T2" y="T3"/>
                </a:cxn>
                <a:cxn ang="0">
                  <a:pos x="T4" y="T5"/>
                </a:cxn>
                <a:cxn ang="0">
                  <a:pos x="T6" y="T7"/>
                </a:cxn>
              </a:cxnLst>
              <a:rect l="0" t="0" r="r" b="b"/>
              <a:pathLst>
                <a:path w="137" h="110">
                  <a:moveTo>
                    <a:pt x="137" y="0"/>
                  </a:moveTo>
                  <a:lnTo>
                    <a:pt x="0" y="0"/>
                  </a:lnTo>
                  <a:lnTo>
                    <a:pt x="69" y="110"/>
                  </a:lnTo>
                  <a:lnTo>
                    <a:pt x="137" y="0"/>
                  </a:lnTo>
                  <a:close/>
                </a:path>
              </a:pathLst>
            </a:custGeom>
            <a:grpFill/>
            <a:ln w="9525">
              <a:solidFill>
                <a:schemeClr val="bg1">
                  <a:lumMod val="50000"/>
                </a:schemeClr>
              </a:solid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grpSp>
      <p:grpSp>
        <p:nvGrpSpPr>
          <p:cNvPr id="24" name="Group 87"/>
          <p:cNvGrpSpPr/>
          <p:nvPr/>
        </p:nvGrpSpPr>
        <p:grpSpPr>
          <a:xfrm>
            <a:off x="8642351" y="3068254"/>
            <a:ext cx="2343012" cy="944716"/>
            <a:chOff x="9720775" y="2761849"/>
            <a:chExt cx="2343012" cy="944716"/>
          </a:xfrm>
        </p:grpSpPr>
        <p:sp>
          <p:nvSpPr>
            <p:cNvPr id="25" name="TextBox 21"/>
            <p:cNvSpPr txBox="1"/>
            <p:nvPr/>
          </p:nvSpPr>
          <p:spPr>
            <a:xfrm>
              <a:off x="9720775" y="2761849"/>
              <a:ext cx="1492524" cy="369332"/>
            </a:xfrm>
            <a:prstGeom prst="rect">
              <a:avLst/>
            </a:prstGeom>
            <a:noFill/>
          </p:spPr>
          <p:txBody>
            <a:bodyPr wrap="none" rtlCol="0">
              <a:spAutoFit/>
            </a:bodyPr>
            <a:lstStyle/>
            <a:p>
              <a:r>
                <a:rPr lang="en-US" b="1">
                  <a:solidFill>
                    <a:schemeClr val="bg1">
                      <a:lumMod val="50000"/>
                    </a:schemeClr>
                  </a:solidFill>
                </a:rPr>
                <a:t>Reading Book</a:t>
              </a:r>
              <a:endParaRPr lang="en-GB" b="1">
                <a:solidFill>
                  <a:schemeClr val="bg1">
                    <a:lumMod val="50000"/>
                  </a:schemeClr>
                </a:solidFill>
              </a:endParaRPr>
            </a:p>
          </p:txBody>
        </p:sp>
        <p:sp>
          <p:nvSpPr>
            <p:cNvPr id="26" name="Rectangle 89"/>
            <p:cNvSpPr/>
            <p:nvPr/>
          </p:nvSpPr>
          <p:spPr>
            <a:xfrm>
              <a:off x="9720775" y="3060234"/>
              <a:ext cx="2343012" cy="646331"/>
            </a:xfrm>
            <a:prstGeom prst="rect">
              <a:avLst/>
            </a:prstGeom>
          </p:spPr>
          <p:txBody>
            <a:bodyPr wrap="square">
              <a:spAutoFit/>
            </a:bodyPr>
            <a:lstStyle/>
            <a:p>
              <a:r>
                <a:rPr lang="en-GB" sz="1200">
                  <a:solidFill>
                    <a:schemeClr val="bg1">
                      <a:lumMod val="50000"/>
                    </a:schemeClr>
                  </a:solidFill>
                </a:rPr>
                <a:t>Lorem ipsum dolor sit amet, consectetuer adipiscing elit, sed diam nonummy</a:t>
              </a:r>
            </a:p>
          </p:txBody>
        </p:sp>
      </p:grpSp>
      <p:grpSp>
        <p:nvGrpSpPr>
          <p:cNvPr id="27" name="Group 90"/>
          <p:cNvGrpSpPr/>
          <p:nvPr/>
        </p:nvGrpSpPr>
        <p:grpSpPr>
          <a:xfrm>
            <a:off x="8350106" y="5338787"/>
            <a:ext cx="2343012" cy="944716"/>
            <a:chOff x="9720775" y="2761849"/>
            <a:chExt cx="2343012" cy="944716"/>
          </a:xfrm>
        </p:grpSpPr>
        <p:sp>
          <p:nvSpPr>
            <p:cNvPr id="28" name="TextBox 24"/>
            <p:cNvSpPr txBox="1"/>
            <p:nvPr/>
          </p:nvSpPr>
          <p:spPr>
            <a:xfrm>
              <a:off x="9720775" y="2761849"/>
              <a:ext cx="1129989" cy="369332"/>
            </a:xfrm>
            <a:prstGeom prst="rect">
              <a:avLst/>
            </a:prstGeom>
            <a:noFill/>
          </p:spPr>
          <p:txBody>
            <a:bodyPr wrap="none" rtlCol="0">
              <a:spAutoFit/>
            </a:bodyPr>
            <a:lstStyle/>
            <a:p>
              <a:r>
                <a:rPr lang="en-US" b="1">
                  <a:solidFill>
                    <a:schemeClr val="bg1">
                      <a:lumMod val="50000"/>
                    </a:schemeClr>
                  </a:solidFill>
                </a:rPr>
                <a:t>Education</a:t>
              </a:r>
              <a:endParaRPr lang="en-GB" b="1">
                <a:solidFill>
                  <a:schemeClr val="bg1">
                    <a:lumMod val="50000"/>
                  </a:schemeClr>
                </a:solidFill>
              </a:endParaRPr>
            </a:p>
          </p:txBody>
        </p:sp>
        <p:sp>
          <p:nvSpPr>
            <p:cNvPr id="29" name="Rectangle 92"/>
            <p:cNvSpPr/>
            <p:nvPr/>
          </p:nvSpPr>
          <p:spPr>
            <a:xfrm>
              <a:off x="9720775" y="3060234"/>
              <a:ext cx="2343012" cy="646331"/>
            </a:xfrm>
            <a:prstGeom prst="rect">
              <a:avLst/>
            </a:prstGeom>
          </p:spPr>
          <p:txBody>
            <a:bodyPr wrap="square">
              <a:spAutoFit/>
            </a:bodyPr>
            <a:lstStyle/>
            <a:p>
              <a:r>
                <a:rPr lang="en-GB" sz="1200">
                  <a:solidFill>
                    <a:schemeClr val="bg1">
                      <a:lumMod val="50000"/>
                    </a:schemeClr>
                  </a:solidFill>
                </a:rPr>
                <a:t>Lorem ipsum dolor sit amet, consectetuer adipiscing elit, sed diam nonummy</a:t>
              </a:r>
            </a:p>
          </p:txBody>
        </p:sp>
      </p:grpSp>
      <p:grpSp>
        <p:nvGrpSpPr>
          <p:cNvPr id="30" name="Group 93"/>
          <p:cNvGrpSpPr/>
          <p:nvPr/>
        </p:nvGrpSpPr>
        <p:grpSpPr>
          <a:xfrm flipH="1">
            <a:off x="1231046" y="3073271"/>
            <a:ext cx="2343012" cy="944716"/>
            <a:chOff x="9720775" y="2761849"/>
            <a:chExt cx="2343012" cy="944716"/>
          </a:xfrm>
        </p:grpSpPr>
        <p:sp>
          <p:nvSpPr>
            <p:cNvPr id="31" name="TextBox 27"/>
            <p:cNvSpPr txBox="1"/>
            <p:nvPr/>
          </p:nvSpPr>
          <p:spPr>
            <a:xfrm>
              <a:off x="9720775" y="2761849"/>
              <a:ext cx="825867" cy="369332"/>
            </a:xfrm>
            <a:prstGeom prst="rect">
              <a:avLst/>
            </a:prstGeom>
            <a:noFill/>
          </p:spPr>
          <p:txBody>
            <a:bodyPr wrap="none" rtlCol="0">
              <a:spAutoFit/>
            </a:bodyPr>
            <a:lstStyle/>
            <a:p>
              <a:pPr algn="r"/>
              <a:r>
                <a:rPr lang="en-US" b="1">
                  <a:solidFill>
                    <a:schemeClr val="bg1">
                      <a:lumMod val="50000"/>
                    </a:schemeClr>
                  </a:solidFill>
                </a:rPr>
                <a:t>Design</a:t>
              </a:r>
              <a:endParaRPr lang="en-GB" b="1">
                <a:solidFill>
                  <a:schemeClr val="bg1">
                    <a:lumMod val="50000"/>
                  </a:schemeClr>
                </a:solidFill>
              </a:endParaRPr>
            </a:p>
          </p:txBody>
        </p:sp>
        <p:sp>
          <p:nvSpPr>
            <p:cNvPr id="32" name="Rectangle 95"/>
            <p:cNvSpPr/>
            <p:nvPr/>
          </p:nvSpPr>
          <p:spPr>
            <a:xfrm>
              <a:off x="9720775" y="3060234"/>
              <a:ext cx="2343012" cy="646331"/>
            </a:xfrm>
            <a:prstGeom prst="rect">
              <a:avLst/>
            </a:prstGeom>
          </p:spPr>
          <p:txBody>
            <a:bodyPr wrap="square">
              <a:spAutoFit/>
            </a:bodyPr>
            <a:lstStyle/>
            <a:p>
              <a:pPr algn="r"/>
              <a:r>
                <a:rPr lang="en-GB" sz="1200">
                  <a:solidFill>
                    <a:schemeClr val="bg1">
                      <a:lumMod val="50000"/>
                    </a:schemeClr>
                  </a:solidFill>
                </a:rPr>
                <a:t>Lorem ipsum dolor sit amet, consectetuer adipiscing elit, sed diam nonummy</a:t>
              </a:r>
            </a:p>
          </p:txBody>
        </p:sp>
      </p:grpSp>
      <p:grpSp>
        <p:nvGrpSpPr>
          <p:cNvPr id="33" name="Group 96"/>
          <p:cNvGrpSpPr/>
          <p:nvPr/>
        </p:nvGrpSpPr>
        <p:grpSpPr>
          <a:xfrm flipH="1">
            <a:off x="1238260" y="5338787"/>
            <a:ext cx="2343012" cy="944716"/>
            <a:chOff x="9720775" y="2761849"/>
            <a:chExt cx="2343012" cy="944716"/>
          </a:xfrm>
        </p:grpSpPr>
        <p:sp>
          <p:nvSpPr>
            <p:cNvPr id="34" name="TextBox 30"/>
            <p:cNvSpPr txBox="1"/>
            <p:nvPr/>
          </p:nvSpPr>
          <p:spPr>
            <a:xfrm>
              <a:off x="9720775" y="2761849"/>
              <a:ext cx="1109535" cy="369332"/>
            </a:xfrm>
            <a:prstGeom prst="rect">
              <a:avLst/>
            </a:prstGeom>
            <a:noFill/>
          </p:spPr>
          <p:txBody>
            <a:bodyPr wrap="none" rtlCol="0">
              <a:spAutoFit/>
            </a:bodyPr>
            <a:lstStyle/>
            <a:p>
              <a:pPr algn="r"/>
              <a:r>
                <a:rPr lang="en-US" b="1">
                  <a:solidFill>
                    <a:schemeClr val="bg1">
                      <a:lumMod val="50000"/>
                    </a:schemeClr>
                  </a:solidFill>
                </a:rPr>
                <a:t>Searching</a:t>
              </a:r>
              <a:endParaRPr lang="en-GB" b="1">
                <a:solidFill>
                  <a:schemeClr val="bg1">
                    <a:lumMod val="50000"/>
                  </a:schemeClr>
                </a:solidFill>
              </a:endParaRPr>
            </a:p>
          </p:txBody>
        </p:sp>
        <p:sp>
          <p:nvSpPr>
            <p:cNvPr id="35" name="Rectangle 98"/>
            <p:cNvSpPr/>
            <p:nvPr/>
          </p:nvSpPr>
          <p:spPr>
            <a:xfrm>
              <a:off x="9720775" y="3060234"/>
              <a:ext cx="2343012" cy="646331"/>
            </a:xfrm>
            <a:prstGeom prst="rect">
              <a:avLst/>
            </a:prstGeom>
          </p:spPr>
          <p:txBody>
            <a:bodyPr wrap="square">
              <a:spAutoFit/>
            </a:bodyPr>
            <a:lstStyle/>
            <a:p>
              <a:pPr algn="r"/>
              <a:r>
                <a:rPr lang="en-GB" sz="1200">
                  <a:solidFill>
                    <a:schemeClr val="bg1">
                      <a:lumMod val="50000"/>
                    </a:schemeClr>
                  </a:solidFill>
                </a:rPr>
                <a:t>Lorem ipsum dolor sit amet, consectetuer adipiscing elit, sed diam nonummy</a:t>
              </a:r>
            </a:p>
          </p:txBody>
        </p:sp>
      </p:grpSp>
      <p:grpSp>
        <p:nvGrpSpPr>
          <p:cNvPr id="36" name="Group 3"/>
          <p:cNvGrpSpPr/>
          <p:nvPr/>
        </p:nvGrpSpPr>
        <p:grpSpPr>
          <a:xfrm>
            <a:off x="4325938" y="1790725"/>
            <a:ext cx="3514726" cy="3233737"/>
            <a:chOff x="4325938" y="1790725"/>
            <a:chExt cx="3514726" cy="3233737"/>
          </a:xfrm>
        </p:grpSpPr>
        <p:sp>
          <p:nvSpPr>
            <p:cNvPr id="37" name="Freeform 47"/>
            <p:cNvSpPr>
              <a:spLocks noEditPoints="1"/>
            </p:cNvSpPr>
            <p:nvPr/>
          </p:nvSpPr>
          <p:spPr bwMode="auto">
            <a:xfrm>
              <a:off x="5173663" y="1790725"/>
              <a:ext cx="1819275" cy="1144587"/>
            </a:xfrm>
            <a:custGeom>
              <a:avLst/>
              <a:gdLst>
                <a:gd name="T0" fmla="*/ 612 w 720"/>
                <a:gd name="T1" fmla="*/ 0 h 452"/>
                <a:gd name="T2" fmla="*/ 108 w 720"/>
                <a:gd name="T3" fmla="*/ 0 h 452"/>
                <a:gd name="T4" fmla="*/ 0 w 720"/>
                <a:gd name="T5" fmla="*/ 111 h 452"/>
                <a:gd name="T6" fmla="*/ 0 w 720"/>
                <a:gd name="T7" fmla="*/ 340 h 452"/>
                <a:gd name="T8" fmla="*/ 108 w 720"/>
                <a:gd name="T9" fmla="*/ 452 h 452"/>
                <a:gd name="T10" fmla="*/ 612 w 720"/>
                <a:gd name="T11" fmla="*/ 452 h 452"/>
                <a:gd name="T12" fmla="*/ 720 w 720"/>
                <a:gd name="T13" fmla="*/ 340 h 452"/>
                <a:gd name="T14" fmla="*/ 720 w 720"/>
                <a:gd name="T15" fmla="*/ 111 h 452"/>
                <a:gd name="T16" fmla="*/ 612 w 720"/>
                <a:gd name="T17" fmla="*/ 0 h 452"/>
                <a:gd name="T18" fmla="*/ 623 w 720"/>
                <a:gd name="T19" fmla="*/ 356 h 452"/>
                <a:gd name="T20" fmla="*/ 544 w 720"/>
                <a:gd name="T21" fmla="*/ 438 h 452"/>
                <a:gd name="T22" fmla="*/ 176 w 720"/>
                <a:gd name="T23" fmla="*/ 438 h 452"/>
                <a:gd name="T24" fmla="*/ 97 w 720"/>
                <a:gd name="T25" fmla="*/ 356 h 452"/>
                <a:gd name="T26" fmla="*/ 97 w 720"/>
                <a:gd name="T27" fmla="*/ 189 h 452"/>
                <a:gd name="T28" fmla="*/ 176 w 720"/>
                <a:gd name="T29" fmla="*/ 107 h 452"/>
                <a:gd name="T30" fmla="*/ 544 w 720"/>
                <a:gd name="T31" fmla="*/ 107 h 452"/>
                <a:gd name="T32" fmla="*/ 623 w 720"/>
                <a:gd name="T33" fmla="*/ 189 h 452"/>
                <a:gd name="T34" fmla="*/ 623 w 720"/>
                <a:gd name="T35" fmla="*/ 35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0" h="452">
                  <a:moveTo>
                    <a:pt x="612" y="0"/>
                  </a:moveTo>
                  <a:cubicBezTo>
                    <a:pt x="108" y="0"/>
                    <a:pt x="108" y="0"/>
                    <a:pt x="108" y="0"/>
                  </a:cubicBezTo>
                  <a:cubicBezTo>
                    <a:pt x="49" y="0"/>
                    <a:pt x="0" y="50"/>
                    <a:pt x="0" y="111"/>
                  </a:cubicBezTo>
                  <a:cubicBezTo>
                    <a:pt x="0" y="340"/>
                    <a:pt x="0" y="340"/>
                    <a:pt x="0" y="340"/>
                  </a:cubicBezTo>
                  <a:cubicBezTo>
                    <a:pt x="0" y="402"/>
                    <a:pt x="49" y="452"/>
                    <a:pt x="108" y="452"/>
                  </a:cubicBezTo>
                  <a:cubicBezTo>
                    <a:pt x="612" y="452"/>
                    <a:pt x="612" y="452"/>
                    <a:pt x="612" y="452"/>
                  </a:cubicBezTo>
                  <a:cubicBezTo>
                    <a:pt x="671" y="452"/>
                    <a:pt x="720" y="402"/>
                    <a:pt x="720" y="340"/>
                  </a:cubicBezTo>
                  <a:cubicBezTo>
                    <a:pt x="720" y="111"/>
                    <a:pt x="720" y="111"/>
                    <a:pt x="720" y="111"/>
                  </a:cubicBezTo>
                  <a:cubicBezTo>
                    <a:pt x="720" y="50"/>
                    <a:pt x="671" y="0"/>
                    <a:pt x="612" y="0"/>
                  </a:cubicBezTo>
                  <a:close/>
                  <a:moveTo>
                    <a:pt x="623" y="356"/>
                  </a:moveTo>
                  <a:cubicBezTo>
                    <a:pt x="623" y="401"/>
                    <a:pt x="588" y="438"/>
                    <a:pt x="544" y="438"/>
                  </a:cubicBezTo>
                  <a:cubicBezTo>
                    <a:pt x="176" y="438"/>
                    <a:pt x="176" y="438"/>
                    <a:pt x="176" y="438"/>
                  </a:cubicBezTo>
                  <a:cubicBezTo>
                    <a:pt x="132" y="438"/>
                    <a:pt x="97" y="401"/>
                    <a:pt x="97" y="356"/>
                  </a:cubicBezTo>
                  <a:cubicBezTo>
                    <a:pt x="97" y="189"/>
                    <a:pt x="97" y="189"/>
                    <a:pt x="97" y="189"/>
                  </a:cubicBezTo>
                  <a:cubicBezTo>
                    <a:pt x="97" y="144"/>
                    <a:pt x="132" y="107"/>
                    <a:pt x="176" y="107"/>
                  </a:cubicBezTo>
                  <a:cubicBezTo>
                    <a:pt x="544" y="107"/>
                    <a:pt x="544" y="107"/>
                    <a:pt x="544" y="107"/>
                  </a:cubicBezTo>
                  <a:cubicBezTo>
                    <a:pt x="588" y="107"/>
                    <a:pt x="623" y="144"/>
                    <a:pt x="623" y="189"/>
                  </a:cubicBezTo>
                  <a:lnTo>
                    <a:pt x="623" y="356"/>
                  </a:lnTo>
                  <a:close/>
                </a:path>
              </a:pathLst>
            </a:custGeom>
            <a:solidFill>
              <a:schemeClr val="accent3"/>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38" name="Freeform 48"/>
            <p:cNvSpPr/>
            <p:nvPr/>
          </p:nvSpPr>
          <p:spPr bwMode="auto">
            <a:xfrm>
              <a:off x="6083301" y="2481287"/>
              <a:ext cx="1757363" cy="1238250"/>
            </a:xfrm>
            <a:custGeom>
              <a:avLst/>
              <a:gdLst>
                <a:gd name="T0" fmla="*/ 1107 w 1107"/>
                <a:gd name="T1" fmla="*/ 780 h 780"/>
                <a:gd name="T2" fmla="*/ 0 w 1107"/>
                <a:gd name="T3" fmla="*/ 0 h 780"/>
                <a:gd name="T4" fmla="*/ 0 w 1107"/>
                <a:gd name="T5" fmla="*/ 780 h 780"/>
                <a:gd name="T6" fmla="*/ 1107 w 1107"/>
                <a:gd name="T7" fmla="*/ 780 h 780"/>
              </a:gdLst>
              <a:ahLst/>
              <a:cxnLst>
                <a:cxn ang="0">
                  <a:pos x="T0" y="T1"/>
                </a:cxn>
                <a:cxn ang="0">
                  <a:pos x="T2" y="T3"/>
                </a:cxn>
                <a:cxn ang="0">
                  <a:pos x="T4" y="T5"/>
                </a:cxn>
                <a:cxn ang="0">
                  <a:pos x="T6" y="T7"/>
                </a:cxn>
              </a:cxnLst>
              <a:rect l="0" t="0" r="r" b="b"/>
              <a:pathLst>
                <a:path w="1107" h="780">
                  <a:moveTo>
                    <a:pt x="1107" y="780"/>
                  </a:moveTo>
                  <a:lnTo>
                    <a:pt x="0" y="0"/>
                  </a:lnTo>
                  <a:lnTo>
                    <a:pt x="0" y="780"/>
                  </a:lnTo>
                  <a:lnTo>
                    <a:pt x="1107" y="780"/>
                  </a:lnTo>
                  <a:close/>
                </a:path>
              </a:pathLst>
            </a:custGeom>
            <a:solidFill>
              <a:srgbClr val="72A00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39" name="Freeform 49"/>
            <p:cNvSpPr/>
            <p:nvPr/>
          </p:nvSpPr>
          <p:spPr bwMode="auto">
            <a:xfrm>
              <a:off x="6083301" y="2481287"/>
              <a:ext cx="1757363" cy="1238250"/>
            </a:xfrm>
            <a:custGeom>
              <a:avLst/>
              <a:gdLst>
                <a:gd name="T0" fmla="*/ 695 w 695"/>
                <a:gd name="T1" fmla="*/ 489 h 489"/>
                <a:gd name="T2" fmla="*/ 695 w 695"/>
                <a:gd name="T3" fmla="*/ 93 h 489"/>
                <a:gd name="T4" fmla="*/ 605 w 695"/>
                <a:gd name="T5" fmla="*/ 0 h 489"/>
                <a:gd name="T6" fmla="*/ 0 w 695"/>
                <a:gd name="T7" fmla="*/ 0 h 489"/>
                <a:gd name="T8" fmla="*/ 0 w 695"/>
                <a:gd name="T9" fmla="*/ 489 h 489"/>
                <a:gd name="T10" fmla="*/ 695 w 695"/>
                <a:gd name="T11" fmla="*/ 489 h 489"/>
              </a:gdLst>
              <a:ahLst/>
              <a:cxnLst>
                <a:cxn ang="0">
                  <a:pos x="T0" y="T1"/>
                </a:cxn>
                <a:cxn ang="0">
                  <a:pos x="T2" y="T3"/>
                </a:cxn>
                <a:cxn ang="0">
                  <a:pos x="T4" y="T5"/>
                </a:cxn>
                <a:cxn ang="0">
                  <a:pos x="T6" y="T7"/>
                </a:cxn>
                <a:cxn ang="0">
                  <a:pos x="T8" y="T9"/>
                </a:cxn>
                <a:cxn ang="0">
                  <a:pos x="T10" y="T11"/>
                </a:cxn>
              </a:cxnLst>
              <a:rect l="0" t="0" r="r" b="b"/>
              <a:pathLst>
                <a:path w="695" h="489">
                  <a:moveTo>
                    <a:pt x="695" y="489"/>
                  </a:moveTo>
                  <a:cubicBezTo>
                    <a:pt x="695" y="93"/>
                    <a:pt x="695" y="93"/>
                    <a:pt x="695" y="93"/>
                  </a:cubicBezTo>
                  <a:cubicBezTo>
                    <a:pt x="695" y="42"/>
                    <a:pt x="655" y="0"/>
                    <a:pt x="605" y="0"/>
                  </a:cubicBezTo>
                  <a:cubicBezTo>
                    <a:pt x="0" y="0"/>
                    <a:pt x="0" y="0"/>
                    <a:pt x="0" y="0"/>
                  </a:cubicBezTo>
                  <a:cubicBezTo>
                    <a:pt x="0" y="489"/>
                    <a:pt x="0" y="489"/>
                    <a:pt x="0" y="489"/>
                  </a:cubicBezTo>
                  <a:lnTo>
                    <a:pt x="695" y="489"/>
                  </a:lnTo>
                  <a:close/>
                </a:path>
              </a:pathLst>
            </a:custGeom>
            <a:solidFill>
              <a:schemeClr val="accent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40" name="Freeform 50"/>
            <p:cNvSpPr/>
            <p:nvPr/>
          </p:nvSpPr>
          <p:spPr bwMode="auto">
            <a:xfrm>
              <a:off x="4325938" y="2481287"/>
              <a:ext cx="1757363" cy="1238250"/>
            </a:xfrm>
            <a:custGeom>
              <a:avLst/>
              <a:gdLst>
                <a:gd name="T0" fmla="*/ 695 w 695"/>
                <a:gd name="T1" fmla="*/ 0 h 489"/>
                <a:gd name="T2" fmla="*/ 90 w 695"/>
                <a:gd name="T3" fmla="*/ 0 h 489"/>
                <a:gd name="T4" fmla="*/ 0 w 695"/>
                <a:gd name="T5" fmla="*/ 93 h 489"/>
                <a:gd name="T6" fmla="*/ 0 w 695"/>
                <a:gd name="T7" fmla="*/ 489 h 489"/>
                <a:gd name="T8" fmla="*/ 695 w 695"/>
                <a:gd name="T9" fmla="*/ 489 h 489"/>
                <a:gd name="T10" fmla="*/ 695 w 695"/>
                <a:gd name="T11" fmla="*/ 0 h 489"/>
              </a:gdLst>
              <a:ahLst/>
              <a:cxnLst>
                <a:cxn ang="0">
                  <a:pos x="T0" y="T1"/>
                </a:cxn>
                <a:cxn ang="0">
                  <a:pos x="T2" y="T3"/>
                </a:cxn>
                <a:cxn ang="0">
                  <a:pos x="T4" y="T5"/>
                </a:cxn>
                <a:cxn ang="0">
                  <a:pos x="T6" y="T7"/>
                </a:cxn>
                <a:cxn ang="0">
                  <a:pos x="T8" y="T9"/>
                </a:cxn>
                <a:cxn ang="0">
                  <a:pos x="T10" y="T11"/>
                </a:cxn>
              </a:cxnLst>
              <a:rect l="0" t="0" r="r" b="b"/>
              <a:pathLst>
                <a:path w="695" h="489">
                  <a:moveTo>
                    <a:pt x="695" y="0"/>
                  </a:moveTo>
                  <a:cubicBezTo>
                    <a:pt x="90" y="0"/>
                    <a:pt x="90" y="0"/>
                    <a:pt x="90" y="0"/>
                  </a:cubicBezTo>
                  <a:cubicBezTo>
                    <a:pt x="40" y="0"/>
                    <a:pt x="0" y="42"/>
                    <a:pt x="0" y="93"/>
                  </a:cubicBezTo>
                  <a:cubicBezTo>
                    <a:pt x="0" y="489"/>
                    <a:pt x="0" y="489"/>
                    <a:pt x="0" y="489"/>
                  </a:cubicBezTo>
                  <a:cubicBezTo>
                    <a:pt x="695" y="489"/>
                    <a:pt x="695" y="489"/>
                    <a:pt x="695" y="489"/>
                  </a:cubicBezTo>
                  <a:lnTo>
                    <a:pt x="695" y="0"/>
                  </a:lnTo>
                  <a:close/>
                </a:path>
              </a:pathLst>
            </a:custGeom>
            <a:solidFill>
              <a:schemeClr val="accent3"/>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41" name="Freeform 52"/>
            <p:cNvSpPr/>
            <p:nvPr/>
          </p:nvSpPr>
          <p:spPr bwMode="auto">
            <a:xfrm>
              <a:off x="6083301" y="3719537"/>
              <a:ext cx="1757363" cy="1304925"/>
            </a:xfrm>
            <a:custGeom>
              <a:avLst/>
              <a:gdLst>
                <a:gd name="T0" fmla="*/ 0 w 695"/>
                <a:gd name="T1" fmla="*/ 0 h 516"/>
                <a:gd name="T2" fmla="*/ 0 w 695"/>
                <a:gd name="T3" fmla="*/ 516 h 516"/>
                <a:gd name="T4" fmla="*/ 605 w 695"/>
                <a:gd name="T5" fmla="*/ 516 h 516"/>
                <a:gd name="T6" fmla="*/ 695 w 695"/>
                <a:gd name="T7" fmla="*/ 423 h 516"/>
                <a:gd name="T8" fmla="*/ 695 w 695"/>
                <a:gd name="T9" fmla="*/ 0 h 516"/>
                <a:gd name="T10" fmla="*/ 0 w 695"/>
                <a:gd name="T11" fmla="*/ 0 h 516"/>
              </a:gdLst>
              <a:ahLst/>
              <a:cxnLst>
                <a:cxn ang="0">
                  <a:pos x="T0" y="T1"/>
                </a:cxn>
                <a:cxn ang="0">
                  <a:pos x="T2" y="T3"/>
                </a:cxn>
                <a:cxn ang="0">
                  <a:pos x="T4" y="T5"/>
                </a:cxn>
                <a:cxn ang="0">
                  <a:pos x="T6" y="T7"/>
                </a:cxn>
                <a:cxn ang="0">
                  <a:pos x="T8" y="T9"/>
                </a:cxn>
                <a:cxn ang="0">
                  <a:pos x="T10" y="T11"/>
                </a:cxn>
              </a:cxnLst>
              <a:rect l="0" t="0" r="r" b="b"/>
              <a:pathLst>
                <a:path w="695" h="516">
                  <a:moveTo>
                    <a:pt x="0" y="0"/>
                  </a:moveTo>
                  <a:cubicBezTo>
                    <a:pt x="0" y="516"/>
                    <a:pt x="0" y="516"/>
                    <a:pt x="0" y="516"/>
                  </a:cubicBezTo>
                  <a:cubicBezTo>
                    <a:pt x="605" y="516"/>
                    <a:pt x="605" y="516"/>
                    <a:pt x="605" y="516"/>
                  </a:cubicBezTo>
                  <a:cubicBezTo>
                    <a:pt x="655" y="516"/>
                    <a:pt x="695" y="474"/>
                    <a:pt x="695" y="423"/>
                  </a:cubicBezTo>
                  <a:cubicBezTo>
                    <a:pt x="695" y="0"/>
                    <a:pt x="695" y="0"/>
                    <a:pt x="695" y="0"/>
                  </a:cubicBezTo>
                  <a:lnTo>
                    <a:pt x="0" y="0"/>
                  </a:lnTo>
                  <a:close/>
                </a:path>
              </a:pathLst>
            </a:custGeom>
            <a:solidFill>
              <a:schemeClr val="accent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42" name="Freeform 54"/>
            <p:cNvSpPr/>
            <p:nvPr/>
          </p:nvSpPr>
          <p:spPr bwMode="auto">
            <a:xfrm>
              <a:off x="4325938" y="3719537"/>
              <a:ext cx="1757363" cy="1304925"/>
            </a:xfrm>
            <a:custGeom>
              <a:avLst/>
              <a:gdLst>
                <a:gd name="T0" fmla="*/ 0 w 695"/>
                <a:gd name="T1" fmla="*/ 0 h 516"/>
                <a:gd name="T2" fmla="*/ 0 w 695"/>
                <a:gd name="T3" fmla="*/ 423 h 516"/>
                <a:gd name="T4" fmla="*/ 90 w 695"/>
                <a:gd name="T5" fmla="*/ 516 h 516"/>
                <a:gd name="T6" fmla="*/ 695 w 695"/>
                <a:gd name="T7" fmla="*/ 516 h 516"/>
                <a:gd name="T8" fmla="*/ 695 w 695"/>
                <a:gd name="T9" fmla="*/ 0 h 516"/>
                <a:gd name="T10" fmla="*/ 0 w 695"/>
                <a:gd name="T11" fmla="*/ 0 h 516"/>
              </a:gdLst>
              <a:ahLst/>
              <a:cxnLst>
                <a:cxn ang="0">
                  <a:pos x="T0" y="T1"/>
                </a:cxn>
                <a:cxn ang="0">
                  <a:pos x="T2" y="T3"/>
                </a:cxn>
                <a:cxn ang="0">
                  <a:pos x="T4" y="T5"/>
                </a:cxn>
                <a:cxn ang="0">
                  <a:pos x="T6" y="T7"/>
                </a:cxn>
                <a:cxn ang="0">
                  <a:pos x="T8" y="T9"/>
                </a:cxn>
                <a:cxn ang="0">
                  <a:pos x="T10" y="T11"/>
                </a:cxn>
              </a:cxnLst>
              <a:rect l="0" t="0" r="r" b="b"/>
              <a:pathLst>
                <a:path w="695" h="516">
                  <a:moveTo>
                    <a:pt x="0" y="0"/>
                  </a:moveTo>
                  <a:cubicBezTo>
                    <a:pt x="0" y="423"/>
                    <a:pt x="0" y="423"/>
                    <a:pt x="0" y="423"/>
                  </a:cubicBezTo>
                  <a:cubicBezTo>
                    <a:pt x="0" y="474"/>
                    <a:pt x="40" y="516"/>
                    <a:pt x="90" y="516"/>
                  </a:cubicBezTo>
                  <a:cubicBezTo>
                    <a:pt x="695" y="516"/>
                    <a:pt x="695" y="516"/>
                    <a:pt x="695" y="516"/>
                  </a:cubicBezTo>
                  <a:cubicBezTo>
                    <a:pt x="695" y="0"/>
                    <a:pt x="695" y="0"/>
                    <a:pt x="695" y="0"/>
                  </a:cubicBezTo>
                  <a:lnTo>
                    <a:pt x="0" y="0"/>
                  </a:lnTo>
                  <a:close/>
                </a:path>
              </a:pathLst>
            </a:custGeom>
            <a:solidFill>
              <a:schemeClr val="accent1">
                <a:lumMod val="75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43" name="Oval 56"/>
            <p:cNvSpPr>
              <a:spLocks noChangeArrowheads="1"/>
            </p:cNvSpPr>
            <p:nvPr/>
          </p:nvSpPr>
          <p:spPr bwMode="auto">
            <a:xfrm>
              <a:off x="5737226" y="4129112"/>
              <a:ext cx="469900" cy="488950"/>
            </a:xfrm>
            <a:prstGeom prst="ellipse">
              <a:avLst/>
            </a:prstGeom>
            <a:solidFill>
              <a:schemeClr val="accent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44" name="Oval 57"/>
            <p:cNvSpPr>
              <a:spLocks noChangeArrowheads="1"/>
            </p:cNvSpPr>
            <p:nvPr/>
          </p:nvSpPr>
          <p:spPr bwMode="auto">
            <a:xfrm>
              <a:off x="5956301" y="2867050"/>
              <a:ext cx="471488" cy="487362"/>
            </a:xfrm>
            <a:prstGeom prst="ellipse">
              <a:avLst/>
            </a:prstGeom>
            <a:solidFill>
              <a:schemeClr val="accent3"/>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45" name="Oval 58"/>
            <p:cNvSpPr>
              <a:spLocks noChangeArrowheads="1"/>
            </p:cNvSpPr>
            <p:nvPr/>
          </p:nvSpPr>
          <p:spPr bwMode="auto">
            <a:xfrm>
              <a:off x="6738938" y="3610000"/>
              <a:ext cx="469900" cy="485775"/>
            </a:xfrm>
            <a:prstGeom prst="ellipse">
              <a:avLst/>
            </a:prstGeom>
            <a:solidFill>
              <a:schemeClr val="accent4"/>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46" name="Oval 59"/>
            <p:cNvSpPr>
              <a:spLocks noChangeArrowheads="1"/>
            </p:cNvSpPr>
            <p:nvPr/>
          </p:nvSpPr>
          <p:spPr bwMode="auto">
            <a:xfrm>
              <a:off x="4957763" y="3348062"/>
              <a:ext cx="469900" cy="487362"/>
            </a:xfrm>
            <a:prstGeom prst="ellipse">
              <a:avLst/>
            </a:prstGeom>
            <a:solidFill>
              <a:schemeClr val="accent1">
                <a:lumMod val="75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chemeClr val="bg1">
                    <a:lumMod val="50000"/>
                  </a:schemeClr>
                </a:solidFill>
                <a:latin typeface="Myriad Pro" panose="020B0503030403020204" pitchFamily="34" charset="0"/>
              </a:endParaRPr>
            </a:p>
          </p:txBody>
        </p:sp>
        <p:sp>
          <p:nvSpPr>
            <p:cNvPr id="47" name="Freeform 99"/>
            <p:cNvSpPr>
              <a:spLocks noEditPoints="1"/>
            </p:cNvSpPr>
            <p:nvPr/>
          </p:nvSpPr>
          <p:spPr bwMode="auto">
            <a:xfrm>
              <a:off x="6796347" y="4394225"/>
              <a:ext cx="426121" cy="277085"/>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lumMod val="50000"/>
                  </a:schemeClr>
                </a:solidFill>
              </a:endParaRPr>
            </a:p>
          </p:txBody>
        </p:sp>
        <p:sp>
          <p:nvSpPr>
            <p:cNvPr id="48" name="Freeform 100"/>
            <p:cNvSpPr>
              <a:spLocks noEditPoints="1"/>
            </p:cNvSpPr>
            <p:nvPr/>
          </p:nvSpPr>
          <p:spPr bwMode="auto">
            <a:xfrm>
              <a:off x="4957763" y="4247047"/>
              <a:ext cx="413527" cy="421925"/>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lumMod val="50000"/>
                  </a:schemeClr>
                </a:solidFill>
              </a:endParaRPr>
            </a:p>
          </p:txBody>
        </p:sp>
        <p:sp>
          <p:nvSpPr>
            <p:cNvPr id="49" name="Freeform 101"/>
            <p:cNvSpPr>
              <a:spLocks noEditPoints="1"/>
            </p:cNvSpPr>
            <p:nvPr/>
          </p:nvSpPr>
          <p:spPr bwMode="auto">
            <a:xfrm>
              <a:off x="5002213" y="2806135"/>
              <a:ext cx="371545" cy="363150"/>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lumMod val="50000"/>
                  </a:schemeClr>
                </a:solidFill>
              </a:endParaRPr>
            </a:p>
          </p:txBody>
        </p:sp>
        <p:sp>
          <p:nvSpPr>
            <p:cNvPr id="50" name="Freeform 102"/>
            <p:cNvSpPr>
              <a:spLocks noEditPoints="1"/>
            </p:cNvSpPr>
            <p:nvPr/>
          </p:nvSpPr>
          <p:spPr bwMode="auto">
            <a:xfrm>
              <a:off x="6835181" y="2747360"/>
              <a:ext cx="348455" cy="421925"/>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lumMod val="50000"/>
                  </a:schemeClr>
                </a:solidFill>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1000"/>
                                        <p:tgtEl>
                                          <p:spTgt spid="36"/>
                                        </p:tgtEl>
                                      </p:cBhvr>
                                    </p:animEffect>
                                    <p:anim calcmode="lin" valueType="num">
                                      <p:cBhvr>
                                        <p:cTn id="14" dur="1000" fill="hold"/>
                                        <p:tgtEl>
                                          <p:spTgt spid="36"/>
                                        </p:tgtEl>
                                        <p:attrNameLst>
                                          <p:attrName>ppt_x</p:attrName>
                                        </p:attrNameLst>
                                      </p:cBhvr>
                                      <p:tavLst>
                                        <p:tav tm="0">
                                          <p:val>
                                            <p:strVal val="#ppt_x"/>
                                          </p:val>
                                        </p:tav>
                                        <p:tav tm="100000">
                                          <p:val>
                                            <p:strVal val="#ppt_x"/>
                                          </p:val>
                                        </p:tav>
                                      </p:tavLst>
                                    </p:anim>
                                    <p:anim calcmode="lin" valueType="num">
                                      <p:cBhvr>
                                        <p:cTn id="15" dur="1000" fill="hold"/>
                                        <p:tgtEl>
                                          <p:spTgt spid="36"/>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500"/>
                                        <p:tgtEl>
                                          <p:spTgt spid="18"/>
                                        </p:tgtEl>
                                      </p:cBhvr>
                                    </p:animEffect>
                                  </p:childTnLst>
                                </p:cTn>
                              </p:par>
                              <p:par>
                                <p:cTn id="20" presetID="10"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par>
                                <p:cTn id="27" presetID="10"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par>
                                <p:cTn id="34" presetID="10" presetClass="entr" presetSubtype="0"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childTnLst>
                          </p:cTn>
                        </p:par>
                        <p:par>
                          <p:cTn id="37" fill="hold">
                            <p:stCondLst>
                              <p:cond delay="3000"/>
                            </p:stCondLst>
                            <p:childTnLst>
                              <p:par>
                                <p:cTn id="38" presetID="22" presetClass="entr" presetSubtype="1"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up)">
                                      <p:cBhvr>
                                        <p:cTn id="40" dur="500"/>
                                        <p:tgtEl>
                                          <p:spTgt spid="21"/>
                                        </p:tgtEl>
                                      </p:cBhvr>
                                    </p:animEffect>
                                  </p:childTnLst>
                                </p:cTn>
                              </p:par>
                              <p:par>
                                <p:cTn id="41" presetID="10"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5" y="5159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grpSp>
            <p:nvGrpSpPr>
              <p:cNvPr id="8" name="组合 26"/>
              <p:cNvGrpSpPr/>
              <p:nvPr/>
            </p:nvGrpSpPr>
            <p:grpSpPr>
              <a:xfrm>
                <a:off x="5043488" y="569913"/>
                <a:ext cx="263525" cy="395287"/>
                <a:chOff x="0" y="0"/>
                <a:chExt cx="213756" cy="427512"/>
              </a:xfrm>
            </p:grpSpPr>
            <p:sp>
              <p:nvSpPr>
                <p:cNvPr id="9" name="直接连接符 27"/>
                <p:cNvSpPr/>
                <p:nvPr/>
              </p:nvSpPr>
              <p:spPr>
                <a:xfrm>
                  <a:off x="0"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213756"/>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grpSp>
      <p:sp>
        <p:nvSpPr>
          <p:cNvPr id="12" name="椭圆 44"/>
          <p:cNvSpPr>
            <a:spLocks noChangeArrowheads="1"/>
          </p:cNvSpPr>
          <p:nvPr/>
        </p:nvSpPr>
        <p:spPr bwMode="auto">
          <a:xfrm>
            <a:off x="1073621" y="1976218"/>
            <a:ext cx="1420004" cy="1420004"/>
          </a:xfrm>
          <a:prstGeom prst="ellipse">
            <a:avLst/>
          </a:prstGeom>
          <a:solidFill>
            <a:schemeClr val="accent3"/>
          </a:solidFill>
          <a:ln>
            <a:noFill/>
          </a:ln>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grpSp>
        <p:nvGrpSpPr>
          <p:cNvPr id="13" name="Group 8"/>
          <p:cNvGrpSpPr/>
          <p:nvPr/>
        </p:nvGrpSpPr>
        <p:grpSpPr bwMode="auto">
          <a:xfrm>
            <a:off x="1602023" y="2427488"/>
            <a:ext cx="340680" cy="517464"/>
            <a:chOff x="0" y="0"/>
            <a:chExt cx="293688" cy="446088"/>
          </a:xfrm>
        </p:grpSpPr>
        <p:sp>
          <p:nvSpPr>
            <p:cNvPr id="14" name="Freeform 1016"/>
            <p:cNvSpPr>
              <a:spLocks noChangeArrowheads="1"/>
            </p:cNvSpPr>
            <p:nvPr/>
          </p:nvSpPr>
          <p:spPr bwMode="auto">
            <a:xfrm>
              <a:off x="0" y="0"/>
              <a:ext cx="293688" cy="352425"/>
            </a:xfrm>
            <a:custGeom>
              <a:avLst/>
              <a:gdLst>
                <a:gd name="T0" fmla="*/ 50 w 50"/>
                <a:gd name="T1" fmla="*/ 23 h 60"/>
                <a:gd name="T2" fmla="*/ 25 w 50"/>
                <a:gd name="T3" fmla="*/ 0 h 60"/>
                <a:gd name="T4" fmla="*/ 0 w 50"/>
                <a:gd name="T5" fmla="*/ 23 h 60"/>
                <a:gd name="T6" fmla="*/ 2 w 50"/>
                <a:gd name="T7" fmla="*/ 32 h 60"/>
                <a:gd name="T8" fmla="*/ 2 w 50"/>
                <a:gd name="T9" fmla="*/ 32 h 60"/>
                <a:gd name="T10" fmla="*/ 5 w 50"/>
                <a:gd name="T11" fmla="*/ 36 h 60"/>
                <a:gd name="T12" fmla="*/ 13 w 50"/>
                <a:gd name="T13" fmla="*/ 58 h 60"/>
                <a:gd name="T14" fmla="*/ 17 w 50"/>
                <a:gd name="T15" fmla="*/ 60 h 60"/>
                <a:gd name="T16" fmla="*/ 33 w 50"/>
                <a:gd name="T17" fmla="*/ 60 h 60"/>
                <a:gd name="T18" fmla="*/ 37 w 50"/>
                <a:gd name="T19" fmla="*/ 58 h 60"/>
                <a:gd name="T20" fmla="*/ 45 w 50"/>
                <a:gd name="T21" fmla="*/ 36 h 60"/>
                <a:gd name="T22" fmla="*/ 48 w 50"/>
                <a:gd name="T23" fmla="*/ 32 h 60"/>
                <a:gd name="T24" fmla="*/ 48 w 50"/>
                <a:gd name="T25" fmla="*/ 32 h 60"/>
                <a:gd name="T26" fmla="*/ 48 w 50"/>
                <a:gd name="T27" fmla="*/ 32 h 60"/>
                <a:gd name="T28" fmla="*/ 50 w 50"/>
                <a:gd name="T29" fmla="*/ 23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
                <a:gd name="T46" fmla="*/ 0 h 60"/>
                <a:gd name="T47" fmla="*/ 50 w 50"/>
                <a:gd name="T48" fmla="*/ 60 h 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 h="60">
                  <a:moveTo>
                    <a:pt x="50" y="23"/>
                  </a:moveTo>
                  <a:cubicBezTo>
                    <a:pt x="50" y="10"/>
                    <a:pt x="39" y="0"/>
                    <a:pt x="25" y="0"/>
                  </a:cubicBezTo>
                  <a:cubicBezTo>
                    <a:pt x="11" y="0"/>
                    <a:pt x="0" y="10"/>
                    <a:pt x="0" y="23"/>
                  </a:cubicBezTo>
                  <a:cubicBezTo>
                    <a:pt x="0" y="26"/>
                    <a:pt x="1" y="29"/>
                    <a:pt x="2" y="32"/>
                  </a:cubicBezTo>
                  <a:cubicBezTo>
                    <a:pt x="2" y="32"/>
                    <a:pt x="2" y="32"/>
                    <a:pt x="2" y="32"/>
                  </a:cubicBezTo>
                  <a:cubicBezTo>
                    <a:pt x="3" y="33"/>
                    <a:pt x="4" y="35"/>
                    <a:pt x="5" y="36"/>
                  </a:cubicBezTo>
                  <a:cubicBezTo>
                    <a:pt x="9" y="43"/>
                    <a:pt x="13" y="55"/>
                    <a:pt x="13" y="58"/>
                  </a:cubicBezTo>
                  <a:cubicBezTo>
                    <a:pt x="13" y="59"/>
                    <a:pt x="15" y="60"/>
                    <a:pt x="17" y="60"/>
                  </a:cubicBezTo>
                  <a:cubicBezTo>
                    <a:pt x="33" y="60"/>
                    <a:pt x="33" y="60"/>
                    <a:pt x="33" y="60"/>
                  </a:cubicBezTo>
                  <a:cubicBezTo>
                    <a:pt x="35" y="60"/>
                    <a:pt x="37" y="59"/>
                    <a:pt x="37" y="58"/>
                  </a:cubicBezTo>
                  <a:cubicBezTo>
                    <a:pt x="37" y="55"/>
                    <a:pt x="41" y="43"/>
                    <a:pt x="45" y="36"/>
                  </a:cubicBezTo>
                  <a:cubicBezTo>
                    <a:pt x="46" y="35"/>
                    <a:pt x="47" y="33"/>
                    <a:pt x="48" y="32"/>
                  </a:cubicBezTo>
                  <a:cubicBezTo>
                    <a:pt x="48" y="32"/>
                    <a:pt x="48" y="32"/>
                    <a:pt x="48" y="32"/>
                  </a:cubicBezTo>
                  <a:cubicBezTo>
                    <a:pt x="48" y="32"/>
                    <a:pt x="48" y="32"/>
                    <a:pt x="48" y="32"/>
                  </a:cubicBezTo>
                  <a:cubicBezTo>
                    <a:pt x="49" y="29"/>
                    <a:pt x="50" y="26"/>
                    <a:pt x="50" y="2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Calibri" panose="020F0502020204030204" pitchFamily="34" charset="0"/>
                <a:sym typeface="宋体" panose="02010600030101010101" pitchFamily="2" charset="-122"/>
              </a:endParaRPr>
            </a:p>
          </p:txBody>
        </p:sp>
        <p:sp>
          <p:nvSpPr>
            <p:cNvPr id="15" name="Freeform 1017"/>
            <p:cNvSpPr>
              <a:spLocks noChangeArrowheads="1"/>
            </p:cNvSpPr>
            <p:nvPr/>
          </p:nvSpPr>
          <p:spPr bwMode="auto">
            <a:xfrm>
              <a:off x="76200" y="376237"/>
              <a:ext cx="141288" cy="22225"/>
            </a:xfrm>
            <a:custGeom>
              <a:avLst/>
              <a:gdLst>
                <a:gd name="T0" fmla="*/ 24 w 24"/>
                <a:gd name="T1" fmla="*/ 2 h 4"/>
                <a:gd name="T2" fmla="*/ 21 w 24"/>
                <a:gd name="T3" fmla="*/ 0 h 4"/>
                <a:gd name="T4" fmla="*/ 3 w 24"/>
                <a:gd name="T5" fmla="*/ 0 h 4"/>
                <a:gd name="T6" fmla="*/ 0 w 24"/>
                <a:gd name="T7" fmla="*/ 2 h 4"/>
                <a:gd name="T8" fmla="*/ 0 w 24"/>
                <a:gd name="T9" fmla="*/ 2 h 4"/>
                <a:gd name="T10" fmla="*/ 3 w 24"/>
                <a:gd name="T11" fmla="*/ 4 h 4"/>
                <a:gd name="T12" fmla="*/ 21 w 24"/>
                <a:gd name="T13" fmla="*/ 4 h 4"/>
                <a:gd name="T14" fmla="*/ 24 w 24"/>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4"/>
                <a:gd name="T26" fmla="*/ 24 w 2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4">
                  <a:moveTo>
                    <a:pt x="24" y="2"/>
                  </a:moveTo>
                  <a:cubicBezTo>
                    <a:pt x="24" y="1"/>
                    <a:pt x="22" y="0"/>
                    <a:pt x="21" y="0"/>
                  </a:cubicBezTo>
                  <a:cubicBezTo>
                    <a:pt x="3" y="0"/>
                    <a:pt x="3" y="0"/>
                    <a:pt x="3" y="0"/>
                  </a:cubicBezTo>
                  <a:cubicBezTo>
                    <a:pt x="1" y="0"/>
                    <a:pt x="0" y="1"/>
                    <a:pt x="0" y="2"/>
                  </a:cubicBezTo>
                  <a:cubicBezTo>
                    <a:pt x="0" y="2"/>
                    <a:pt x="0" y="2"/>
                    <a:pt x="0" y="2"/>
                  </a:cubicBezTo>
                  <a:cubicBezTo>
                    <a:pt x="0" y="3"/>
                    <a:pt x="1" y="4"/>
                    <a:pt x="3" y="4"/>
                  </a:cubicBezTo>
                  <a:cubicBezTo>
                    <a:pt x="21" y="4"/>
                    <a:pt x="21" y="4"/>
                    <a:pt x="21" y="4"/>
                  </a:cubicBezTo>
                  <a:cubicBezTo>
                    <a:pt x="22" y="4"/>
                    <a:pt x="24" y="3"/>
                    <a:pt x="24" y="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Calibri" panose="020F0502020204030204" pitchFamily="34" charset="0"/>
                <a:sym typeface="宋体" panose="02010600030101010101" pitchFamily="2" charset="-122"/>
              </a:endParaRPr>
            </a:p>
          </p:txBody>
        </p:sp>
        <p:sp>
          <p:nvSpPr>
            <p:cNvPr id="16" name="Freeform 1018"/>
            <p:cNvSpPr>
              <a:spLocks noChangeArrowheads="1"/>
            </p:cNvSpPr>
            <p:nvPr/>
          </p:nvSpPr>
          <p:spPr bwMode="auto">
            <a:xfrm>
              <a:off x="76200" y="415925"/>
              <a:ext cx="141288" cy="30163"/>
            </a:xfrm>
            <a:custGeom>
              <a:avLst/>
              <a:gdLst>
                <a:gd name="T0" fmla="*/ 24 w 24"/>
                <a:gd name="T1" fmla="*/ 2 h 5"/>
                <a:gd name="T2" fmla="*/ 21 w 24"/>
                <a:gd name="T3" fmla="*/ 0 h 5"/>
                <a:gd name="T4" fmla="*/ 3 w 24"/>
                <a:gd name="T5" fmla="*/ 0 h 5"/>
                <a:gd name="T6" fmla="*/ 0 w 24"/>
                <a:gd name="T7" fmla="*/ 2 h 5"/>
                <a:gd name="T8" fmla="*/ 0 w 24"/>
                <a:gd name="T9" fmla="*/ 2 h 5"/>
                <a:gd name="T10" fmla="*/ 3 w 24"/>
                <a:gd name="T11" fmla="*/ 5 h 5"/>
                <a:gd name="T12" fmla="*/ 21 w 24"/>
                <a:gd name="T13" fmla="*/ 5 h 5"/>
                <a:gd name="T14" fmla="*/ 24 w 24"/>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5"/>
                <a:gd name="T26" fmla="*/ 24 w 2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5">
                  <a:moveTo>
                    <a:pt x="24" y="2"/>
                  </a:moveTo>
                  <a:cubicBezTo>
                    <a:pt x="24" y="1"/>
                    <a:pt x="22" y="0"/>
                    <a:pt x="21" y="0"/>
                  </a:cubicBezTo>
                  <a:cubicBezTo>
                    <a:pt x="3" y="0"/>
                    <a:pt x="3" y="0"/>
                    <a:pt x="3" y="0"/>
                  </a:cubicBezTo>
                  <a:cubicBezTo>
                    <a:pt x="1" y="0"/>
                    <a:pt x="0" y="1"/>
                    <a:pt x="0" y="2"/>
                  </a:cubicBezTo>
                  <a:cubicBezTo>
                    <a:pt x="0" y="2"/>
                    <a:pt x="0" y="2"/>
                    <a:pt x="0" y="2"/>
                  </a:cubicBezTo>
                  <a:cubicBezTo>
                    <a:pt x="0" y="4"/>
                    <a:pt x="1" y="5"/>
                    <a:pt x="3" y="5"/>
                  </a:cubicBezTo>
                  <a:cubicBezTo>
                    <a:pt x="21" y="5"/>
                    <a:pt x="21" y="5"/>
                    <a:pt x="21" y="5"/>
                  </a:cubicBezTo>
                  <a:cubicBezTo>
                    <a:pt x="22" y="5"/>
                    <a:pt x="24" y="4"/>
                    <a:pt x="24" y="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Calibri" panose="020F0502020204030204" pitchFamily="34" charset="0"/>
                <a:sym typeface="宋体" panose="02010600030101010101" pitchFamily="2" charset="-122"/>
              </a:endParaRPr>
            </a:p>
          </p:txBody>
        </p:sp>
      </p:grpSp>
      <p:sp>
        <p:nvSpPr>
          <p:cNvPr id="17" name="椭圆 50"/>
          <p:cNvSpPr>
            <a:spLocks noChangeArrowheads="1"/>
          </p:cNvSpPr>
          <p:nvPr/>
        </p:nvSpPr>
        <p:spPr bwMode="auto">
          <a:xfrm>
            <a:off x="3119825" y="1976218"/>
            <a:ext cx="1420004" cy="1420004"/>
          </a:xfrm>
          <a:prstGeom prst="ellipse">
            <a:avLst/>
          </a:prstGeom>
          <a:solidFill>
            <a:schemeClr val="accent2"/>
          </a:solidFill>
          <a:ln>
            <a:noFill/>
          </a:ln>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18" name="Freeform 1001"/>
          <p:cNvSpPr>
            <a:spLocks noEditPoints="1" noChangeArrowheads="1"/>
          </p:cNvSpPr>
          <p:nvPr/>
        </p:nvSpPr>
        <p:spPr bwMode="auto">
          <a:xfrm>
            <a:off x="3535306" y="2338207"/>
            <a:ext cx="570868" cy="633479"/>
          </a:xfrm>
          <a:custGeom>
            <a:avLst/>
            <a:gdLst>
              <a:gd name="T0" fmla="*/ 56 w 84"/>
              <a:gd name="T1" fmla="*/ 32 h 93"/>
              <a:gd name="T2" fmla="*/ 64 w 84"/>
              <a:gd name="T3" fmla="*/ 14 h 93"/>
              <a:gd name="T4" fmla="*/ 67 w 84"/>
              <a:gd name="T5" fmla="*/ 12 h 93"/>
              <a:gd name="T6" fmla="*/ 65 w 84"/>
              <a:gd name="T7" fmla="*/ 10 h 93"/>
              <a:gd name="T8" fmla="*/ 65 w 84"/>
              <a:gd name="T9" fmla="*/ 10 h 93"/>
              <a:gd name="T10" fmla="*/ 64 w 84"/>
              <a:gd name="T11" fmla="*/ 10 h 93"/>
              <a:gd name="T12" fmla="*/ 63 w 84"/>
              <a:gd name="T13" fmla="*/ 12 h 93"/>
              <a:gd name="T14" fmla="*/ 45 w 84"/>
              <a:gd name="T15" fmla="*/ 28 h 93"/>
              <a:gd name="T16" fmla="*/ 41 w 84"/>
              <a:gd name="T17" fmla="*/ 28 h 93"/>
              <a:gd name="T18" fmla="*/ 40 w 84"/>
              <a:gd name="T19" fmla="*/ 28 h 93"/>
              <a:gd name="T20" fmla="*/ 19 w 84"/>
              <a:gd name="T21" fmla="*/ 2 h 93"/>
              <a:gd name="T22" fmla="*/ 15 w 84"/>
              <a:gd name="T23" fmla="*/ 2 h 93"/>
              <a:gd name="T24" fmla="*/ 17 w 84"/>
              <a:gd name="T25" fmla="*/ 4 h 93"/>
              <a:gd name="T26" fmla="*/ 34 w 84"/>
              <a:gd name="T27" fmla="*/ 29 h 93"/>
              <a:gd name="T28" fmla="*/ 5 w 84"/>
              <a:gd name="T29" fmla="*/ 32 h 93"/>
              <a:gd name="T30" fmla="*/ 0 w 84"/>
              <a:gd name="T31" fmla="*/ 87 h 93"/>
              <a:gd name="T32" fmla="*/ 7 w 84"/>
              <a:gd name="T33" fmla="*/ 92 h 93"/>
              <a:gd name="T34" fmla="*/ 17 w 84"/>
              <a:gd name="T35" fmla="*/ 93 h 93"/>
              <a:gd name="T36" fmla="*/ 67 w 84"/>
              <a:gd name="T37" fmla="*/ 92 h 93"/>
              <a:gd name="T38" fmla="*/ 78 w 84"/>
              <a:gd name="T39" fmla="*/ 93 h 93"/>
              <a:gd name="T40" fmla="*/ 79 w 84"/>
              <a:gd name="T41" fmla="*/ 92 h 93"/>
              <a:gd name="T42" fmla="*/ 84 w 84"/>
              <a:gd name="T43" fmla="*/ 37 h 93"/>
              <a:gd name="T44" fmla="*/ 71 w 84"/>
              <a:gd name="T45" fmla="*/ 80 h 93"/>
              <a:gd name="T46" fmla="*/ 13 w 84"/>
              <a:gd name="T47" fmla="*/ 88 h 93"/>
              <a:gd name="T48" fmla="*/ 4 w 84"/>
              <a:gd name="T49" fmla="*/ 44 h 93"/>
              <a:gd name="T50" fmla="*/ 63 w 84"/>
              <a:gd name="T51" fmla="*/ 36 h 93"/>
              <a:gd name="T52" fmla="*/ 71 w 84"/>
              <a:gd name="T53" fmla="*/ 80 h 93"/>
              <a:gd name="T54" fmla="*/ 74 w 84"/>
              <a:gd name="T55" fmla="*/ 51 h 93"/>
              <a:gd name="T56" fmla="*/ 80 w 84"/>
              <a:gd name="T57" fmla="*/ 51 h 93"/>
              <a:gd name="T58" fmla="*/ 77 w 84"/>
              <a:gd name="T59" fmla="*/ 46 h 93"/>
              <a:gd name="T60" fmla="*/ 77 w 84"/>
              <a:gd name="T61" fmla="*/ 39 h 93"/>
              <a:gd name="T62" fmla="*/ 77 w 84"/>
              <a:gd name="T63" fmla="*/ 46 h 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
              <a:gd name="T97" fmla="*/ 0 h 93"/>
              <a:gd name="T98" fmla="*/ 84 w 84"/>
              <a:gd name="T99" fmla="*/ 93 h 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 h="93">
                <a:moveTo>
                  <a:pt x="79" y="32"/>
                </a:moveTo>
                <a:cubicBezTo>
                  <a:pt x="56" y="32"/>
                  <a:pt x="56" y="32"/>
                  <a:pt x="56" y="32"/>
                </a:cubicBezTo>
                <a:cubicBezTo>
                  <a:pt x="54" y="31"/>
                  <a:pt x="51" y="29"/>
                  <a:pt x="47" y="28"/>
                </a:cubicBezTo>
                <a:cubicBezTo>
                  <a:pt x="64" y="14"/>
                  <a:pt x="64" y="14"/>
                  <a:pt x="64" y="14"/>
                </a:cubicBezTo>
                <a:cubicBezTo>
                  <a:pt x="64" y="14"/>
                  <a:pt x="64" y="14"/>
                  <a:pt x="65" y="14"/>
                </a:cubicBezTo>
                <a:cubicBezTo>
                  <a:pt x="66" y="14"/>
                  <a:pt x="67" y="13"/>
                  <a:pt x="67" y="12"/>
                </a:cubicBezTo>
                <a:cubicBezTo>
                  <a:pt x="67" y="11"/>
                  <a:pt x="66" y="10"/>
                  <a:pt x="65" y="10"/>
                </a:cubicBezTo>
                <a:cubicBezTo>
                  <a:pt x="65" y="10"/>
                  <a:pt x="65" y="10"/>
                  <a:pt x="65" y="10"/>
                </a:cubicBezTo>
                <a:cubicBezTo>
                  <a:pt x="65" y="10"/>
                  <a:pt x="65" y="10"/>
                  <a:pt x="65" y="10"/>
                </a:cubicBezTo>
                <a:cubicBezTo>
                  <a:pt x="65" y="10"/>
                  <a:pt x="65" y="10"/>
                  <a:pt x="65" y="10"/>
                </a:cubicBezTo>
                <a:cubicBezTo>
                  <a:pt x="65" y="10"/>
                  <a:pt x="64" y="10"/>
                  <a:pt x="64" y="10"/>
                </a:cubicBezTo>
                <a:cubicBezTo>
                  <a:pt x="64" y="10"/>
                  <a:pt x="64" y="10"/>
                  <a:pt x="64" y="10"/>
                </a:cubicBezTo>
                <a:cubicBezTo>
                  <a:pt x="64" y="10"/>
                  <a:pt x="64" y="10"/>
                  <a:pt x="64" y="10"/>
                </a:cubicBezTo>
                <a:cubicBezTo>
                  <a:pt x="63" y="11"/>
                  <a:pt x="63" y="11"/>
                  <a:pt x="63" y="12"/>
                </a:cubicBezTo>
                <a:cubicBezTo>
                  <a:pt x="63" y="12"/>
                  <a:pt x="63" y="13"/>
                  <a:pt x="63" y="13"/>
                </a:cubicBezTo>
                <a:cubicBezTo>
                  <a:pt x="45" y="28"/>
                  <a:pt x="45" y="28"/>
                  <a:pt x="45" y="28"/>
                </a:cubicBezTo>
                <a:cubicBezTo>
                  <a:pt x="44" y="28"/>
                  <a:pt x="43" y="28"/>
                  <a:pt x="41" y="28"/>
                </a:cubicBezTo>
                <a:cubicBezTo>
                  <a:pt x="41" y="28"/>
                  <a:pt x="41" y="28"/>
                  <a:pt x="41" y="28"/>
                </a:cubicBezTo>
                <a:cubicBezTo>
                  <a:pt x="41" y="28"/>
                  <a:pt x="41" y="28"/>
                  <a:pt x="40" y="28"/>
                </a:cubicBezTo>
                <a:cubicBezTo>
                  <a:pt x="40" y="28"/>
                  <a:pt x="40" y="28"/>
                  <a:pt x="40" y="28"/>
                </a:cubicBezTo>
                <a:cubicBezTo>
                  <a:pt x="18" y="3"/>
                  <a:pt x="18" y="3"/>
                  <a:pt x="18" y="3"/>
                </a:cubicBezTo>
                <a:cubicBezTo>
                  <a:pt x="18" y="3"/>
                  <a:pt x="19" y="3"/>
                  <a:pt x="19" y="2"/>
                </a:cubicBezTo>
                <a:cubicBezTo>
                  <a:pt x="19" y="1"/>
                  <a:pt x="18" y="0"/>
                  <a:pt x="17" y="0"/>
                </a:cubicBezTo>
                <a:cubicBezTo>
                  <a:pt x="16" y="0"/>
                  <a:pt x="15" y="1"/>
                  <a:pt x="15" y="2"/>
                </a:cubicBezTo>
                <a:cubicBezTo>
                  <a:pt x="15" y="3"/>
                  <a:pt x="16" y="4"/>
                  <a:pt x="17" y="4"/>
                </a:cubicBezTo>
                <a:cubicBezTo>
                  <a:pt x="17" y="4"/>
                  <a:pt x="17" y="4"/>
                  <a:pt x="17" y="4"/>
                </a:cubicBezTo>
                <a:cubicBezTo>
                  <a:pt x="38" y="28"/>
                  <a:pt x="38" y="28"/>
                  <a:pt x="38" y="28"/>
                </a:cubicBezTo>
                <a:cubicBezTo>
                  <a:pt x="36" y="28"/>
                  <a:pt x="35" y="28"/>
                  <a:pt x="34" y="29"/>
                </a:cubicBezTo>
                <a:cubicBezTo>
                  <a:pt x="31" y="30"/>
                  <a:pt x="28" y="31"/>
                  <a:pt x="27" y="32"/>
                </a:cubicBezTo>
                <a:cubicBezTo>
                  <a:pt x="5" y="32"/>
                  <a:pt x="5" y="32"/>
                  <a:pt x="5" y="32"/>
                </a:cubicBezTo>
                <a:cubicBezTo>
                  <a:pt x="3" y="32"/>
                  <a:pt x="0" y="34"/>
                  <a:pt x="0" y="37"/>
                </a:cubicBezTo>
                <a:cubicBezTo>
                  <a:pt x="0" y="87"/>
                  <a:pt x="0" y="87"/>
                  <a:pt x="0" y="87"/>
                </a:cubicBezTo>
                <a:cubicBezTo>
                  <a:pt x="0" y="90"/>
                  <a:pt x="3" y="92"/>
                  <a:pt x="5" y="92"/>
                </a:cubicBezTo>
                <a:cubicBezTo>
                  <a:pt x="7" y="92"/>
                  <a:pt x="7" y="92"/>
                  <a:pt x="7" y="92"/>
                </a:cubicBezTo>
                <a:cubicBezTo>
                  <a:pt x="7" y="93"/>
                  <a:pt x="7" y="93"/>
                  <a:pt x="7" y="93"/>
                </a:cubicBezTo>
                <a:cubicBezTo>
                  <a:pt x="17" y="93"/>
                  <a:pt x="17" y="93"/>
                  <a:pt x="17" y="93"/>
                </a:cubicBezTo>
                <a:cubicBezTo>
                  <a:pt x="17" y="92"/>
                  <a:pt x="17" y="92"/>
                  <a:pt x="17" y="92"/>
                </a:cubicBezTo>
                <a:cubicBezTo>
                  <a:pt x="67" y="92"/>
                  <a:pt x="67" y="92"/>
                  <a:pt x="67" y="92"/>
                </a:cubicBezTo>
                <a:cubicBezTo>
                  <a:pt x="67" y="93"/>
                  <a:pt x="67" y="93"/>
                  <a:pt x="67" y="93"/>
                </a:cubicBezTo>
                <a:cubicBezTo>
                  <a:pt x="78" y="93"/>
                  <a:pt x="78" y="93"/>
                  <a:pt x="78" y="93"/>
                </a:cubicBezTo>
                <a:cubicBezTo>
                  <a:pt x="78" y="92"/>
                  <a:pt x="78" y="92"/>
                  <a:pt x="78" y="92"/>
                </a:cubicBezTo>
                <a:cubicBezTo>
                  <a:pt x="79" y="92"/>
                  <a:pt x="79" y="92"/>
                  <a:pt x="79" y="92"/>
                </a:cubicBezTo>
                <a:cubicBezTo>
                  <a:pt x="82" y="92"/>
                  <a:pt x="84" y="90"/>
                  <a:pt x="84" y="87"/>
                </a:cubicBezTo>
                <a:cubicBezTo>
                  <a:pt x="84" y="37"/>
                  <a:pt x="84" y="37"/>
                  <a:pt x="84" y="37"/>
                </a:cubicBezTo>
                <a:cubicBezTo>
                  <a:pt x="84" y="34"/>
                  <a:pt x="82" y="32"/>
                  <a:pt x="79" y="32"/>
                </a:cubicBezTo>
                <a:close/>
                <a:moveTo>
                  <a:pt x="71" y="80"/>
                </a:moveTo>
                <a:cubicBezTo>
                  <a:pt x="71" y="84"/>
                  <a:pt x="67" y="88"/>
                  <a:pt x="63" y="88"/>
                </a:cubicBezTo>
                <a:cubicBezTo>
                  <a:pt x="13" y="88"/>
                  <a:pt x="13" y="88"/>
                  <a:pt x="13" y="88"/>
                </a:cubicBezTo>
                <a:cubicBezTo>
                  <a:pt x="8" y="88"/>
                  <a:pt x="4" y="84"/>
                  <a:pt x="4" y="80"/>
                </a:cubicBezTo>
                <a:cubicBezTo>
                  <a:pt x="4" y="44"/>
                  <a:pt x="4" y="44"/>
                  <a:pt x="4" y="44"/>
                </a:cubicBezTo>
                <a:cubicBezTo>
                  <a:pt x="4" y="39"/>
                  <a:pt x="8" y="36"/>
                  <a:pt x="13" y="36"/>
                </a:cubicBezTo>
                <a:cubicBezTo>
                  <a:pt x="63" y="36"/>
                  <a:pt x="63" y="36"/>
                  <a:pt x="63" y="36"/>
                </a:cubicBezTo>
                <a:cubicBezTo>
                  <a:pt x="67" y="36"/>
                  <a:pt x="71" y="39"/>
                  <a:pt x="71" y="44"/>
                </a:cubicBezTo>
                <a:lnTo>
                  <a:pt x="71" y="80"/>
                </a:lnTo>
                <a:close/>
                <a:moveTo>
                  <a:pt x="77" y="54"/>
                </a:moveTo>
                <a:cubicBezTo>
                  <a:pt x="75" y="54"/>
                  <a:pt x="74" y="52"/>
                  <a:pt x="74" y="51"/>
                </a:cubicBezTo>
                <a:cubicBezTo>
                  <a:pt x="74" y="49"/>
                  <a:pt x="75" y="47"/>
                  <a:pt x="77" y="47"/>
                </a:cubicBezTo>
                <a:cubicBezTo>
                  <a:pt x="79" y="47"/>
                  <a:pt x="80" y="49"/>
                  <a:pt x="80" y="51"/>
                </a:cubicBezTo>
                <a:cubicBezTo>
                  <a:pt x="80" y="52"/>
                  <a:pt x="79" y="54"/>
                  <a:pt x="77" y="54"/>
                </a:cubicBezTo>
                <a:close/>
                <a:moveTo>
                  <a:pt x="77" y="46"/>
                </a:moveTo>
                <a:cubicBezTo>
                  <a:pt x="75" y="46"/>
                  <a:pt x="74" y="44"/>
                  <a:pt x="74" y="43"/>
                </a:cubicBezTo>
                <a:cubicBezTo>
                  <a:pt x="74" y="41"/>
                  <a:pt x="75" y="39"/>
                  <a:pt x="77" y="39"/>
                </a:cubicBezTo>
                <a:cubicBezTo>
                  <a:pt x="79" y="39"/>
                  <a:pt x="80" y="41"/>
                  <a:pt x="80" y="43"/>
                </a:cubicBezTo>
                <a:cubicBezTo>
                  <a:pt x="80" y="44"/>
                  <a:pt x="79" y="46"/>
                  <a:pt x="77" y="46"/>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a:solidFill>
                <a:schemeClr val="tx1">
                  <a:lumMod val="65000"/>
                  <a:lumOff val="35000"/>
                </a:schemeClr>
              </a:solidFill>
              <a:latin typeface="Calibri" panose="020F0502020204030204" pitchFamily="34" charset="0"/>
              <a:sym typeface="宋体" panose="02010600030101010101" pitchFamily="2" charset="-122"/>
            </a:endParaRPr>
          </a:p>
        </p:txBody>
      </p:sp>
      <p:sp>
        <p:nvSpPr>
          <p:cNvPr id="19" name="椭圆 53"/>
          <p:cNvSpPr>
            <a:spLocks noChangeArrowheads="1"/>
          </p:cNvSpPr>
          <p:nvPr/>
        </p:nvSpPr>
        <p:spPr bwMode="auto">
          <a:xfrm>
            <a:off x="5166029" y="1976218"/>
            <a:ext cx="1421846" cy="1420004"/>
          </a:xfrm>
          <a:prstGeom prst="ellipse">
            <a:avLst/>
          </a:prstGeom>
          <a:solidFill>
            <a:schemeClr val="accent4"/>
          </a:solidFill>
          <a:ln>
            <a:noFill/>
          </a:ln>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grpSp>
        <p:nvGrpSpPr>
          <p:cNvPr id="20" name="Group 17"/>
          <p:cNvGrpSpPr/>
          <p:nvPr/>
        </p:nvGrpSpPr>
        <p:grpSpPr bwMode="auto">
          <a:xfrm>
            <a:off x="5582807" y="2427488"/>
            <a:ext cx="442535" cy="570869"/>
            <a:chOff x="0" y="0"/>
            <a:chExt cx="381000" cy="492126"/>
          </a:xfrm>
        </p:grpSpPr>
        <p:sp>
          <p:nvSpPr>
            <p:cNvPr id="21" name="Freeform 1011"/>
            <p:cNvSpPr>
              <a:spLocks noChangeArrowheads="1"/>
            </p:cNvSpPr>
            <p:nvPr/>
          </p:nvSpPr>
          <p:spPr bwMode="auto">
            <a:xfrm>
              <a:off x="182562" y="0"/>
              <a:ext cx="46038" cy="111125"/>
            </a:xfrm>
            <a:custGeom>
              <a:avLst/>
              <a:gdLst>
                <a:gd name="T0" fmla="*/ 8 w 8"/>
                <a:gd name="T1" fmla="*/ 15 h 19"/>
                <a:gd name="T2" fmla="*/ 4 w 8"/>
                <a:gd name="T3" fmla="*/ 19 h 19"/>
                <a:gd name="T4" fmla="*/ 4 w 8"/>
                <a:gd name="T5" fmla="*/ 19 h 19"/>
                <a:gd name="T6" fmla="*/ 0 w 8"/>
                <a:gd name="T7" fmla="*/ 15 h 19"/>
                <a:gd name="T8" fmla="*/ 0 w 8"/>
                <a:gd name="T9" fmla="*/ 5 h 19"/>
                <a:gd name="T10" fmla="*/ 4 w 8"/>
                <a:gd name="T11" fmla="*/ 0 h 19"/>
                <a:gd name="T12" fmla="*/ 4 w 8"/>
                <a:gd name="T13" fmla="*/ 0 h 19"/>
                <a:gd name="T14" fmla="*/ 8 w 8"/>
                <a:gd name="T15" fmla="*/ 5 h 19"/>
                <a:gd name="T16" fmla="*/ 8 w 8"/>
                <a:gd name="T17" fmla="*/ 15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9"/>
                <a:gd name="T29" fmla="*/ 8 w 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9">
                  <a:moveTo>
                    <a:pt x="8" y="15"/>
                  </a:moveTo>
                  <a:cubicBezTo>
                    <a:pt x="8" y="17"/>
                    <a:pt x="6" y="19"/>
                    <a:pt x="4" y="19"/>
                  </a:cubicBezTo>
                  <a:cubicBezTo>
                    <a:pt x="4" y="19"/>
                    <a:pt x="4" y="19"/>
                    <a:pt x="4" y="19"/>
                  </a:cubicBezTo>
                  <a:cubicBezTo>
                    <a:pt x="2" y="19"/>
                    <a:pt x="0" y="17"/>
                    <a:pt x="0" y="15"/>
                  </a:cubicBezTo>
                  <a:cubicBezTo>
                    <a:pt x="0" y="5"/>
                    <a:pt x="0" y="5"/>
                    <a:pt x="0" y="5"/>
                  </a:cubicBezTo>
                  <a:cubicBezTo>
                    <a:pt x="0" y="2"/>
                    <a:pt x="2" y="0"/>
                    <a:pt x="4" y="0"/>
                  </a:cubicBezTo>
                  <a:cubicBezTo>
                    <a:pt x="4" y="0"/>
                    <a:pt x="4" y="0"/>
                    <a:pt x="4" y="0"/>
                  </a:cubicBezTo>
                  <a:cubicBezTo>
                    <a:pt x="6" y="0"/>
                    <a:pt x="8" y="2"/>
                    <a:pt x="8" y="5"/>
                  </a:cubicBezTo>
                  <a:lnTo>
                    <a:pt x="8" y="15"/>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a:solidFill>
                  <a:schemeClr val="tx1">
                    <a:lumMod val="65000"/>
                    <a:lumOff val="35000"/>
                  </a:schemeClr>
                </a:solidFill>
                <a:latin typeface="Calibri" panose="020F0502020204030204" pitchFamily="34" charset="0"/>
                <a:sym typeface="宋体" panose="02010600030101010101" pitchFamily="2" charset="-122"/>
              </a:endParaRPr>
            </a:p>
          </p:txBody>
        </p:sp>
        <p:sp>
          <p:nvSpPr>
            <p:cNvPr id="22" name="Freeform 1012"/>
            <p:cNvSpPr>
              <a:spLocks noChangeArrowheads="1"/>
            </p:cNvSpPr>
            <p:nvPr/>
          </p:nvSpPr>
          <p:spPr bwMode="auto">
            <a:xfrm>
              <a:off x="293687" y="0"/>
              <a:ext cx="52388" cy="111125"/>
            </a:xfrm>
            <a:custGeom>
              <a:avLst/>
              <a:gdLst>
                <a:gd name="T0" fmla="*/ 9 w 9"/>
                <a:gd name="T1" fmla="*/ 15 h 19"/>
                <a:gd name="T2" fmla="*/ 4 w 9"/>
                <a:gd name="T3" fmla="*/ 19 h 19"/>
                <a:gd name="T4" fmla="*/ 4 w 9"/>
                <a:gd name="T5" fmla="*/ 19 h 19"/>
                <a:gd name="T6" fmla="*/ 0 w 9"/>
                <a:gd name="T7" fmla="*/ 15 h 19"/>
                <a:gd name="T8" fmla="*/ 0 w 9"/>
                <a:gd name="T9" fmla="*/ 5 h 19"/>
                <a:gd name="T10" fmla="*/ 4 w 9"/>
                <a:gd name="T11" fmla="*/ 0 h 19"/>
                <a:gd name="T12" fmla="*/ 4 w 9"/>
                <a:gd name="T13" fmla="*/ 0 h 19"/>
                <a:gd name="T14" fmla="*/ 9 w 9"/>
                <a:gd name="T15" fmla="*/ 5 h 19"/>
                <a:gd name="T16" fmla="*/ 9 w 9"/>
                <a:gd name="T17" fmla="*/ 15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9"/>
                <a:gd name="T29" fmla="*/ 9 w 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9">
                  <a:moveTo>
                    <a:pt x="9" y="15"/>
                  </a:moveTo>
                  <a:cubicBezTo>
                    <a:pt x="9" y="17"/>
                    <a:pt x="7" y="19"/>
                    <a:pt x="4" y="19"/>
                  </a:cubicBezTo>
                  <a:cubicBezTo>
                    <a:pt x="4" y="19"/>
                    <a:pt x="4" y="19"/>
                    <a:pt x="4" y="19"/>
                  </a:cubicBezTo>
                  <a:cubicBezTo>
                    <a:pt x="2" y="19"/>
                    <a:pt x="0" y="17"/>
                    <a:pt x="0" y="15"/>
                  </a:cubicBezTo>
                  <a:cubicBezTo>
                    <a:pt x="0" y="5"/>
                    <a:pt x="0" y="5"/>
                    <a:pt x="0" y="5"/>
                  </a:cubicBezTo>
                  <a:cubicBezTo>
                    <a:pt x="0" y="2"/>
                    <a:pt x="2" y="0"/>
                    <a:pt x="4" y="0"/>
                  </a:cubicBezTo>
                  <a:cubicBezTo>
                    <a:pt x="4" y="0"/>
                    <a:pt x="4" y="0"/>
                    <a:pt x="4" y="0"/>
                  </a:cubicBezTo>
                  <a:cubicBezTo>
                    <a:pt x="7" y="0"/>
                    <a:pt x="9" y="2"/>
                    <a:pt x="9" y="5"/>
                  </a:cubicBezTo>
                  <a:lnTo>
                    <a:pt x="9" y="15"/>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a:solidFill>
                  <a:schemeClr val="tx1">
                    <a:lumMod val="65000"/>
                    <a:lumOff val="35000"/>
                  </a:schemeClr>
                </a:solidFill>
                <a:latin typeface="Calibri" panose="020F0502020204030204" pitchFamily="34" charset="0"/>
                <a:sym typeface="宋体" panose="02010600030101010101" pitchFamily="2" charset="-122"/>
              </a:endParaRPr>
            </a:p>
          </p:txBody>
        </p:sp>
        <p:sp>
          <p:nvSpPr>
            <p:cNvPr id="23" name="Freeform 1013"/>
            <p:cNvSpPr>
              <a:spLocks noChangeArrowheads="1"/>
            </p:cNvSpPr>
            <p:nvPr/>
          </p:nvSpPr>
          <p:spPr bwMode="auto">
            <a:xfrm>
              <a:off x="147637" y="134938"/>
              <a:ext cx="233363" cy="204788"/>
            </a:xfrm>
            <a:custGeom>
              <a:avLst/>
              <a:gdLst>
                <a:gd name="T0" fmla="*/ 35 w 40"/>
                <a:gd name="T1" fmla="*/ 0 h 35"/>
                <a:gd name="T2" fmla="*/ 5 w 40"/>
                <a:gd name="T3" fmla="*/ 0 h 35"/>
                <a:gd name="T4" fmla="*/ 0 w 40"/>
                <a:gd name="T5" fmla="*/ 0 h 35"/>
                <a:gd name="T6" fmla="*/ 0 w 40"/>
                <a:gd name="T7" fmla="*/ 4 h 35"/>
                <a:gd name="T8" fmla="*/ 0 w 40"/>
                <a:gd name="T9" fmla="*/ 10 h 35"/>
                <a:gd name="T10" fmla="*/ 0 w 40"/>
                <a:gd name="T11" fmla="*/ 27 h 35"/>
                <a:gd name="T12" fmla="*/ 5 w 40"/>
                <a:gd name="T13" fmla="*/ 31 h 35"/>
                <a:gd name="T14" fmla="*/ 12 w 40"/>
                <a:gd name="T15" fmla="*/ 31 h 35"/>
                <a:gd name="T16" fmla="*/ 16 w 40"/>
                <a:gd name="T17" fmla="*/ 35 h 35"/>
                <a:gd name="T18" fmla="*/ 25 w 40"/>
                <a:gd name="T19" fmla="*/ 35 h 35"/>
                <a:gd name="T20" fmla="*/ 29 w 40"/>
                <a:gd name="T21" fmla="*/ 31 h 35"/>
                <a:gd name="T22" fmla="*/ 35 w 40"/>
                <a:gd name="T23" fmla="*/ 31 h 35"/>
                <a:gd name="T24" fmla="*/ 40 w 40"/>
                <a:gd name="T25" fmla="*/ 27 h 35"/>
                <a:gd name="T26" fmla="*/ 40 w 40"/>
                <a:gd name="T27" fmla="*/ 10 h 35"/>
                <a:gd name="T28" fmla="*/ 40 w 40"/>
                <a:gd name="T29" fmla="*/ 4 h 35"/>
                <a:gd name="T30" fmla="*/ 40 w 40"/>
                <a:gd name="T31" fmla="*/ 0 h 35"/>
                <a:gd name="T32" fmla="*/ 35 w 40"/>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5"/>
                <a:gd name="T53" fmla="*/ 40 w 40"/>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5">
                  <a:moveTo>
                    <a:pt x="35" y="0"/>
                  </a:moveTo>
                  <a:cubicBezTo>
                    <a:pt x="5" y="0"/>
                    <a:pt x="5" y="0"/>
                    <a:pt x="5" y="0"/>
                  </a:cubicBezTo>
                  <a:cubicBezTo>
                    <a:pt x="0" y="0"/>
                    <a:pt x="0" y="0"/>
                    <a:pt x="0" y="0"/>
                  </a:cubicBezTo>
                  <a:cubicBezTo>
                    <a:pt x="0" y="4"/>
                    <a:pt x="0" y="4"/>
                    <a:pt x="0" y="4"/>
                  </a:cubicBezTo>
                  <a:cubicBezTo>
                    <a:pt x="0" y="10"/>
                    <a:pt x="0" y="10"/>
                    <a:pt x="0" y="10"/>
                  </a:cubicBezTo>
                  <a:cubicBezTo>
                    <a:pt x="0" y="27"/>
                    <a:pt x="0" y="27"/>
                    <a:pt x="0" y="27"/>
                  </a:cubicBezTo>
                  <a:cubicBezTo>
                    <a:pt x="0" y="29"/>
                    <a:pt x="2" y="31"/>
                    <a:pt x="5" y="31"/>
                  </a:cubicBezTo>
                  <a:cubicBezTo>
                    <a:pt x="12" y="31"/>
                    <a:pt x="12" y="31"/>
                    <a:pt x="12" y="31"/>
                  </a:cubicBezTo>
                  <a:cubicBezTo>
                    <a:pt x="12" y="33"/>
                    <a:pt x="14" y="35"/>
                    <a:pt x="16" y="35"/>
                  </a:cubicBezTo>
                  <a:cubicBezTo>
                    <a:pt x="25" y="35"/>
                    <a:pt x="25" y="35"/>
                    <a:pt x="25" y="35"/>
                  </a:cubicBezTo>
                  <a:cubicBezTo>
                    <a:pt x="27" y="35"/>
                    <a:pt x="29" y="33"/>
                    <a:pt x="29" y="31"/>
                  </a:cubicBezTo>
                  <a:cubicBezTo>
                    <a:pt x="35" y="31"/>
                    <a:pt x="35" y="31"/>
                    <a:pt x="35" y="31"/>
                  </a:cubicBezTo>
                  <a:cubicBezTo>
                    <a:pt x="38" y="31"/>
                    <a:pt x="40" y="29"/>
                    <a:pt x="40" y="27"/>
                  </a:cubicBezTo>
                  <a:cubicBezTo>
                    <a:pt x="40" y="10"/>
                    <a:pt x="40" y="10"/>
                    <a:pt x="40" y="10"/>
                  </a:cubicBezTo>
                  <a:cubicBezTo>
                    <a:pt x="40" y="4"/>
                    <a:pt x="40" y="4"/>
                    <a:pt x="40" y="4"/>
                  </a:cubicBezTo>
                  <a:cubicBezTo>
                    <a:pt x="40" y="0"/>
                    <a:pt x="40" y="0"/>
                    <a:pt x="40" y="0"/>
                  </a:cubicBezTo>
                  <a:lnTo>
                    <a:pt x="35"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a:solidFill>
                  <a:schemeClr val="tx1">
                    <a:lumMod val="65000"/>
                    <a:lumOff val="35000"/>
                  </a:schemeClr>
                </a:solidFill>
                <a:latin typeface="Calibri" panose="020F0502020204030204" pitchFamily="34" charset="0"/>
                <a:sym typeface="宋体" panose="02010600030101010101" pitchFamily="2" charset="-122"/>
              </a:endParaRPr>
            </a:p>
          </p:txBody>
        </p:sp>
        <p:sp>
          <p:nvSpPr>
            <p:cNvPr id="24" name="Freeform 1014"/>
            <p:cNvSpPr>
              <a:spLocks noChangeArrowheads="1"/>
            </p:cNvSpPr>
            <p:nvPr/>
          </p:nvSpPr>
          <p:spPr bwMode="auto">
            <a:xfrm>
              <a:off x="0" y="334963"/>
              <a:ext cx="280988" cy="157163"/>
            </a:xfrm>
            <a:custGeom>
              <a:avLst/>
              <a:gdLst>
                <a:gd name="T0" fmla="*/ 45 w 48"/>
                <a:gd name="T1" fmla="*/ 2 h 27"/>
                <a:gd name="T2" fmla="*/ 43 w 48"/>
                <a:gd name="T3" fmla="*/ 5 h 27"/>
                <a:gd name="T4" fmla="*/ 43 w 48"/>
                <a:gd name="T5" fmla="*/ 13 h 27"/>
                <a:gd name="T6" fmla="*/ 35 w 48"/>
                <a:gd name="T7" fmla="*/ 21 h 27"/>
                <a:gd name="T8" fmla="*/ 27 w 48"/>
                <a:gd name="T9" fmla="*/ 13 h 27"/>
                <a:gd name="T10" fmla="*/ 13 w 48"/>
                <a:gd name="T11" fmla="*/ 0 h 27"/>
                <a:gd name="T12" fmla="*/ 0 w 48"/>
                <a:gd name="T13" fmla="*/ 13 h 27"/>
                <a:gd name="T14" fmla="*/ 3 w 48"/>
                <a:gd name="T15" fmla="*/ 16 h 27"/>
                <a:gd name="T16" fmla="*/ 6 w 48"/>
                <a:gd name="T17" fmla="*/ 13 h 27"/>
                <a:gd name="T18" fmla="*/ 13 w 48"/>
                <a:gd name="T19" fmla="*/ 5 h 27"/>
                <a:gd name="T20" fmla="*/ 21 w 48"/>
                <a:gd name="T21" fmla="*/ 13 h 27"/>
                <a:gd name="T22" fmla="*/ 35 w 48"/>
                <a:gd name="T23" fmla="*/ 27 h 27"/>
                <a:gd name="T24" fmla="*/ 48 w 48"/>
                <a:gd name="T25" fmla="*/ 13 h 27"/>
                <a:gd name="T26" fmla="*/ 48 w 48"/>
                <a:gd name="T27" fmla="*/ 5 h 27"/>
                <a:gd name="T28" fmla="*/ 45 w 48"/>
                <a:gd name="T29" fmla="*/ 2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27"/>
                <a:gd name="T47" fmla="*/ 48 w 48"/>
                <a:gd name="T48" fmla="*/ 27 h 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27">
                  <a:moveTo>
                    <a:pt x="45" y="2"/>
                  </a:moveTo>
                  <a:cubicBezTo>
                    <a:pt x="44" y="2"/>
                    <a:pt x="43" y="3"/>
                    <a:pt x="43" y="5"/>
                  </a:cubicBezTo>
                  <a:cubicBezTo>
                    <a:pt x="43" y="13"/>
                    <a:pt x="43" y="13"/>
                    <a:pt x="43" y="13"/>
                  </a:cubicBezTo>
                  <a:cubicBezTo>
                    <a:pt x="43" y="18"/>
                    <a:pt x="39" y="21"/>
                    <a:pt x="35" y="21"/>
                  </a:cubicBezTo>
                  <a:cubicBezTo>
                    <a:pt x="30" y="21"/>
                    <a:pt x="27" y="18"/>
                    <a:pt x="27" y="13"/>
                  </a:cubicBezTo>
                  <a:cubicBezTo>
                    <a:pt x="27" y="6"/>
                    <a:pt x="21" y="0"/>
                    <a:pt x="13" y="0"/>
                  </a:cubicBezTo>
                  <a:cubicBezTo>
                    <a:pt x="6" y="0"/>
                    <a:pt x="0" y="6"/>
                    <a:pt x="0" y="13"/>
                  </a:cubicBezTo>
                  <a:cubicBezTo>
                    <a:pt x="0" y="15"/>
                    <a:pt x="1" y="16"/>
                    <a:pt x="3" y="16"/>
                  </a:cubicBezTo>
                  <a:cubicBezTo>
                    <a:pt x="4" y="16"/>
                    <a:pt x="6" y="15"/>
                    <a:pt x="6" y="13"/>
                  </a:cubicBezTo>
                  <a:cubicBezTo>
                    <a:pt x="6" y="9"/>
                    <a:pt x="9" y="5"/>
                    <a:pt x="13" y="5"/>
                  </a:cubicBezTo>
                  <a:cubicBezTo>
                    <a:pt x="18" y="5"/>
                    <a:pt x="21" y="9"/>
                    <a:pt x="21" y="13"/>
                  </a:cubicBezTo>
                  <a:cubicBezTo>
                    <a:pt x="21" y="21"/>
                    <a:pt x="27" y="27"/>
                    <a:pt x="35" y="27"/>
                  </a:cubicBezTo>
                  <a:cubicBezTo>
                    <a:pt x="42" y="27"/>
                    <a:pt x="48" y="21"/>
                    <a:pt x="48" y="13"/>
                  </a:cubicBezTo>
                  <a:cubicBezTo>
                    <a:pt x="48" y="5"/>
                    <a:pt x="48" y="5"/>
                    <a:pt x="48" y="5"/>
                  </a:cubicBezTo>
                  <a:cubicBezTo>
                    <a:pt x="48" y="3"/>
                    <a:pt x="47" y="2"/>
                    <a:pt x="45" y="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a:solidFill>
                  <a:schemeClr val="tx1">
                    <a:lumMod val="65000"/>
                    <a:lumOff val="35000"/>
                  </a:schemeClr>
                </a:solidFill>
                <a:latin typeface="Calibri" panose="020F0502020204030204" pitchFamily="34" charset="0"/>
                <a:sym typeface="宋体" panose="02010600030101010101" pitchFamily="2" charset="-122"/>
              </a:endParaRPr>
            </a:p>
          </p:txBody>
        </p:sp>
      </p:grpSp>
      <p:sp>
        <p:nvSpPr>
          <p:cNvPr id="25" name="椭圆 60"/>
          <p:cNvSpPr>
            <a:spLocks noChangeArrowheads="1"/>
          </p:cNvSpPr>
          <p:nvPr/>
        </p:nvSpPr>
        <p:spPr bwMode="auto">
          <a:xfrm>
            <a:off x="7214077" y="1955957"/>
            <a:ext cx="1420004" cy="1420004"/>
          </a:xfrm>
          <a:prstGeom prst="ellipse">
            <a:avLst/>
          </a:prstGeom>
          <a:solidFill>
            <a:schemeClr val="accent1">
              <a:lumMod val="75000"/>
            </a:schemeClr>
          </a:solidFill>
          <a:ln>
            <a:noFill/>
          </a:ln>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26" name="Freeform 1015"/>
          <p:cNvSpPr>
            <a:spLocks noChangeArrowheads="1"/>
          </p:cNvSpPr>
          <p:nvPr/>
        </p:nvSpPr>
        <p:spPr bwMode="auto">
          <a:xfrm>
            <a:off x="7652178" y="2490954"/>
            <a:ext cx="530354" cy="482475"/>
          </a:xfrm>
          <a:custGeom>
            <a:avLst/>
            <a:gdLst>
              <a:gd name="T0" fmla="*/ 1 w 78"/>
              <a:gd name="T1" fmla="*/ 69 h 71"/>
              <a:gd name="T2" fmla="*/ 5 w 78"/>
              <a:gd name="T3" fmla="*/ 70 h 71"/>
              <a:gd name="T4" fmla="*/ 14 w 78"/>
              <a:gd name="T5" fmla="*/ 55 h 71"/>
              <a:gd name="T6" fmla="*/ 49 w 78"/>
              <a:gd name="T7" fmla="*/ 48 h 71"/>
              <a:gd name="T8" fmla="*/ 78 w 78"/>
              <a:gd name="T9" fmla="*/ 0 h 71"/>
              <a:gd name="T10" fmla="*/ 10 w 78"/>
              <a:gd name="T11" fmla="*/ 53 h 71"/>
              <a:gd name="T12" fmla="*/ 42 w 78"/>
              <a:gd name="T13" fmla="*/ 21 h 71"/>
              <a:gd name="T14" fmla="*/ 1 w 78"/>
              <a:gd name="T15" fmla="*/ 69 h 71"/>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71"/>
              <a:gd name="T26" fmla="*/ 78 w 78"/>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71">
                <a:moveTo>
                  <a:pt x="1" y="69"/>
                </a:moveTo>
                <a:cubicBezTo>
                  <a:pt x="1" y="69"/>
                  <a:pt x="0" y="71"/>
                  <a:pt x="5" y="70"/>
                </a:cubicBezTo>
                <a:cubicBezTo>
                  <a:pt x="4" y="67"/>
                  <a:pt x="14" y="55"/>
                  <a:pt x="14" y="55"/>
                </a:cubicBezTo>
                <a:cubicBezTo>
                  <a:pt x="14" y="55"/>
                  <a:pt x="32" y="67"/>
                  <a:pt x="49" y="48"/>
                </a:cubicBezTo>
                <a:cubicBezTo>
                  <a:pt x="66" y="29"/>
                  <a:pt x="54" y="13"/>
                  <a:pt x="78" y="0"/>
                </a:cubicBezTo>
                <a:cubicBezTo>
                  <a:pt x="21" y="12"/>
                  <a:pt x="9" y="30"/>
                  <a:pt x="10" y="53"/>
                </a:cubicBezTo>
                <a:cubicBezTo>
                  <a:pt x="15" y="42"/>
                  <a:pt x="29" y="27"/>
                  <a:pt x="42" y="21"/>
                </a:cubicBezTo>
                <a:cubicBezTo>
                  <a:pt x="21" y="36"/>
                  <a:pt x="7" y="58"/>
                  <a:pt x="1" y="6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Calibri" panose="020F0502020204030204" pitchFamily="34" charset="0"/>
              <a:sym typeface="宋体" panose="02010600030101010101" pitchFamily="2" charset="-122"/>
            </a:endParaRPr>
          </a:p>
        </p:txBody>
      </p:sp>
      <p:sp>
        <p:nvSpPr>
          <p:cNvPr id="27" name="椭圆 26"/>
          <p:cNvSpPr>
            <a:spLocks noChangeArrowheads="1"/>
          </p:cNvSpPr>
          <p:nvPr/>
        </p:nvSpPr>
        <p:spPr bwMode="auto">
          <a:xfrm>
            <a:off x="9260280" y="1976218"/>
            <a:ext cx="1420004" cy="1420004"/>
          </a:xfrm>
          <a:prstGeom prst="ellipse">
            <a:avLst/>
          </a:prstGeom>
          <a:solidFill>
            <a:schemeClr val="accent3"/>
          </a:solidFill>
          <a:ln>
            <a:noFill/>
          </a:ln>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grpSp>
        <p:nvGrpSpPr>
          <p:cNvPr id="28" name="Group 27"/>
          <p:cNvGrpSpPr/>
          <p:nvPr/>
        </p:nvGrpSpPr>
        <p:grpSpPr bwMode="auto">
          <a:xfrm>
            <a:off x="9726607" y="2512943"/>
            <a:ext cx="481864" cy="352005"/>
            <a:chOff x="0" y="0"/>
            <a:chExt cx="685800" cy="400050"/>
          </a:xfrm>
        </p:grpSpPr>
        <p:sp>
          <p:nvSpPr>
            <p:cNvPr id="29" name="Freeform 8"/>
            <p:cNvSpPr>
              <a:spLocks noChangeArrowheads="1"/>
            </p:cNvSpPr>
            <p:nvPr/>
          </p:nvSpPr>
          <p:spPr bwMode="auto">
            <a:xfrm>
              <a:off x="0" y="365125"/>
              <a:ext cx="685800" cy="34925"/>
            </a:xfrm>
            <a:custGeom>
              <a:avLst/>
              <a:gdLst>
                <a:gd name="T0" fmla="*/ 117 w 117"/>
                <a:gd name="T1" fmla="*/ 5 h 6"/>
                <a:gd name="T2" fmla="*/ 115 w 117"/>
                <a:gd name="T3" fmla="*/ 6 h 6"/>
                <a:gd name="T4" fmla="*/ 2 w 117"/>
                <a:gd name="T5" fmla="*/ 6 h 6"/>
                <a:gd name="T6" fmla="*/ 0 w 117"/>
                <a:gd name="T7" fmla="*/ 5 h 6"/>
                <a:gd name="T8" fmla="*/ 0 w 117"/>
                <a:gd name="T9" fmla="*/ 1 h 6"/>
                <a:gd name="T10" fmla="*/ 2 w 117"/>
                <a:gd name="T11" fmla="*/ 0 h 6"/>
                <a:gd name="T12" fmla="*/ 115 w 117"/>
                <a:gd name="T13" fmla="*/ 0 h 6"/>
                <a:gd name="T14" fmla="*/ 117 w 117"/>
                <a:gd name="T15" fmla="*/ 1 h 6"/>
                <a:gd name="T16" fmla="*/ 117 w 117"/>
                <a:gd name="T17" fmla="*/ 5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6"/>
                <a:gd name="T29" fmla="*/ 117 w 117"/>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6">
                  <a:moveTo>
                    <a:pt x="117" y="5"/>
                  </a:moveTo>
                  <a:cubicBezTo>
                    <a:pt x="117" y="6"/>
                    <a:pt x="116" y="6"/>
                    <a:pt x="115" y="6"/>
                  </a:cubicBezTo>
                  <a:cubicBezTo>
                    <a:pt x="2" y="6"/>
                    <a:pt x="2" y="6"/>
                    <a:pt x="2" y="6"/>
                  </a:cubicBezTo>
                  <a:cubicBezTo>
                    <a:pt x="1" y="6"/>
                    <a:pt x="0" y="6"/>
                    <a:pt x="0" y="5"/>
                  </a:cubicBezTo>
                  <a:cubicBezTo>
                    <a:pt x="0" y="1"/>
                    <a:pt x="0" y="1"/>
                    <a:pt x="0" y="1"/>
                  </a:cubicBezTo>
                  <a:cubicBezTo>
                    <a:pt x="0" y="0"/>
                    <a:pt x="1" y="0"/>
                    <a:pt x="2" y="0"/>
                  </a:cubicBezTo>
                  <a:cubicBezTo>
                    <a:pt x="115" y="0"/>
                    <a:pt x="115" y="0"/>
                    <a:pt x="115" y="0"/>
                  </a:cubicBezTo>
                  <a:cubicBezTo>
                    <a:pt x="116" y="0"/>
                    <a:pt x="117" y="0"/>
                    <a:pt x="117" y="1"/>
                  </a:cubicBezTo>
                  <a:lnTo>
                    <a:pt x="117" y="5"/>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Calibri" panose="020F0502020204030204" pitchFamily="34" charset="0"/>
                <a:sym typeface="宋体" panose="02010600030101010101" pitchFamily="2" charset="-122"/>
              </a:endParaRPr>
            </a:p>
          </p:txBody>
        </p:sp>
        <p:sp>
          <p:nvSpPr>
            <p:cNvPr id="30" name="Freeform 9"/>
            <p:cNvSpPr>
              <a:spLocks noEditPoints="1" noChangeArrowheads="1"/>
            </p:cNvSpPr>
            <p:nvPr/>
          </p:nvSpPr>
          <p:spPr bwMode="auto">
            <a:xfrm>
              <a:off x="41275" y="0"/>
              <a:ext cx="603250" cy="346075"/>
            </a:xfrm>
            <a:custGeom>
              <a:avLst/>
              <a:gdLst>
                <a:gd name="T0" fmla="*/ 99 w 103"/>
                <a:gd name="T1" fmla="*/ 0 h 59"/>
                <a:gd name="T2" fmla="*/ 5 w 103"/>
                <a:gd name="T3" fmla="*/ 0 h 59"/>
                <a:gd name="T4" fmla="*/ 0 w 103"/>
                <a:gd name="T5" fmla="*/ 5 h 59"/>
                <a:gd name="T6" fmla="*/ 0 w 103"/>
                <a:gd name="T7" fmla="*/ 54 h 59"/>
                <a:gd name="T8" fmla="*/ 5 w 103"/>
                <a:gd name="T9" fmla="*/ 59 h 59"/>
                <a:gd name="T10" fmla="*/ 99 w 103"/>
                <a:gd name="T11" fmla="*/ 59 h 59"/>
                <a:gd name="T12" fmla="*/ 103 w 103"/>
                <a:gd name="T13" fmla="*/ 54 h 59"/>
                <a:gd name="T14" fmla="*/ 103 w 103"/>
                <a:gd name="T15" fmla="*/ 5 h 59"/>
                <a:gd name="T16" fmla="*/ 99 w 103"/>
                <a:gd name="T17" fmla="*/ 0 h 59"/>
                <a:gd name="T18" fmla="*/ 99 w 103"/>
                <a:gd name="T19" fmla="*/ 55 h 59"/>
                <a:gd name="T20" fmla="*/ 5 w 103"/>
                <a:gd name="T21" fmla="*/ 55 h 59"/>
                <a:gd name="T22" fmla="*/ 5 w 103"/>
                <a:gd name="T23" fmla="*/ 6 h 59"/>
                <a:gd name="T24" fmla="*/ 99 w 103"/>
                <a:gd name="T25" fmla="*/ 6 h 59"/>
                <a:gd name="T26" fmla="*/ 99 w 103"/>
                <a:gd name="T27" fmla="*/ 55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3"/>
                <a:gd name="T43" fmla="*/ 0 h 59"/>
                <a:gd name="T44" fmla="*/ 103 w 103"/>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3" h="59">
                  <a:moveTo>
                    <a:pt x="99" y="0"/>
                  </a:moveTo>
                  <a:cubicBezTo>
                    <a:pt x="5" y="0"/>
                    <a:pt x="5" y="0"/>
                    <a:pt x="5" y="0"/>
                  </a:cubicBezTo>
                  <a:cubicBezTo>
                    <a:pt x="2" y="0"/>
                    <a:pt x="0" y="2"/>
                    <a:pt x="0" y="5"/>
                  </a:cubicBezTo>
                  <a:cubicBezTo>
                    <a:pt x="0" y="54"/>
                    <a:pt x="0" y="54"/>
                    <a:pt x="0" y="54"/>
                  </a:cubicBezTo>
                  <a:cubicBezTo>
                    <a:pt x="0" y="57"/>
                    <a:pt x="2" y="59"/>
                    <a:pt x="5" y="59"/>
                  </a:cubicBezTo>
                  <a:cubicBezTo>
                    <a:pt x="99" y="59"/>
                    <a:pt x="99" y="59"/>
                    <a:pt x="99" y="59"/>
                  </a:cubicBezTo>
                  <a:cubicBezTo>
                    <a:pt x="101" y="59"/>
                    <a:pt x="103" y="57"/>
                    <a:pt x="103" y="54"/>
                  </a:cubicBezTo>
                  <a:cubicBezTo>
                    <a:pt x="103" y="5"/>
                    <a:pt x="103" y="5"/>
                    <a:pt x="103" y="5"/>
                  </a:cubicBezTo>
                  <a:cubicBezTo>
                    <a:pt x="103" y="2"/>
                    <a:pt x="101" y="0"/>
                    <a:pt x="99" y="0"/>
                  </a:cubicBezTo>
                  <a:close/>
                  <a:moveTo>
                    <a:pt x="99" y="55"/>
                  </a:moveTo>
                  <a:cubicBezTo>
                    <a:pt x="5" y="55"/>
                    <a:pt x="5" y="55"/>
                    <a:pt x="5" y="55"/>
                  </a:cubicBezTo>
                  <a:cubicBezTo>
                    <a:pt x="5" y="6"/>
                    <a:pt x="5" y="6"/>
                    <a:pt x="5" y="6"/>
                  </a:cubicBezTo>
                  <a:cubicBezTo>
                    <a:pt x="99" y="6"/>
                    <a:pt x="99" y="6"/>
                    <a:pt x="99" y="6"/>
                  </a:cubicBezTo>
                  <a:lnTo>
                    <a:pt x="99" y="55"/>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a:solidFill>
                  <a:schemeClr val="tx1">
                    <a:lumMod val="65000"/>
                    <a:lumOff val="35000"/>
                  </a:schemeClr>
                </a:solidFill>
                <a:latin typeface="Calibri" panose="020F0502020204030204" pitchFamily="34" charset="0"/>
                <a:sym typeface="宋体" panose="02010600030101010101" pitchFamily="2" charset="-122"/>
              </a:endParaRPr>
            </a:p>
          </p:txBody>
        </p:sp>
      </p:grpSp>
      <p:sp>
        <p:nvSpPr>
          <p:cNvPr id="31" name="文本框 68"/>
          <p:cNvSpPr>
            <a:spLocks noChangeArrowheads="1"/>
          </p:cNvSpPr>
          <p:nvPr/>
        </p:nvSpPr>
        <p:spPr bwMode="auto">
          <a:xfrm>
            <a:off x="1190824" y="3642238"/>
            <a:ext cx="20660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单击输入标题</a:t>
            </a:r>
          </a:p>
        </p:txBody>
      </p:sp>
      <p:sp>
        <p:nvSpPr>
          <p:cNvPr id="32" name="文本框 69"/>
          <p:cNvSpPr>
            <a:spLocks noChangeArrowheads="1"/>
          </p:cNvSpPr>
          <p:nvPr/>
        </p:nvSpPr>
        <p:spPr bwMode="auto">
          <a:xfrm>
            <a:off x="3191169" y="3642238"/>
            <a:ext cx="20660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单击输入标题</a:t>
            </a:r>
          </a:p>
        </p:txBody>
      </p:sp>
      <p:sp>
        <p:nvSpPr>
          <p:cNvPr id="33" name="文本框 70"/>
          <p:cNvSpPr>
            <a:spLocks noChangeArrowheads="1"/>
          </p:cNvSpPr>
          <p:nvPr/>
        </p:nvSpPr>
        <p:spPr bwMode="auto">
          <a:xfrm>
            <a:off x="5313298" y="3642238"/>
            <a:ext cx="20660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单击输入标题</a:t>
            </a:r>
          </a:p>
        </p:txBody>
      </p:sp>
      <p:sp>
        <p:nvSpPr>
          <p:cNvPr id="34" name="文本框 71"/>
          <p:cNvSpPr>
            <a:spLocks noChangeArrowheads="1"/>
          </p:cNvSpPr>
          <p:nvPr/>
        </p:nvSpPr>
        <p:spPr bwMode="auto">
          <a:xfrm>
            <a:off x="7313643" y="3642238"/>
            <a:ext cx="20660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单击输入标题</a:t>
            </a:r>
          </a:p>
        </p:txBody>
      </p:sp>
      <p:sp>
        <p:nvSpPr>
          <p:cNvPr id="35" name="文本框 72"/>
          <p:cNvSpPr>
            <a:spLocks noChangeArrowheads="1"/>
          </p:cNvSpPr>
          <p:nvPr/>
        </p:nvSpPr>
        <p:spPr bwMode="auto">
          <a:xfrm>
            <a:off x="9379717" y="3642238"/>
            <a:ext cx="20660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单击输入标题</a:t>
            </a:r>
          </a:p>
        </p:txBody>
      </p:sp>
      <p:sp>
        <p:nvSpPr>
          <p:cNvPr id="36" name="燕尾形 73"/>
          <p:cNvSpPr>
            <a:spLocks noChangeArrowheads="1"/>
          </p:cNvSpPr>
          <p:nvPr/>
        </p:nvSpPr>
        <p:spPr bwMode="auto">
          <a:xfrm>
            <a:off x="2664907" y="2617153"/>
            <a:ext cx="250481" cy="250481"/>
          </a:xfrm>
          <a:prstGeom prst="chevron">
            <a:avLst>
              <a:gd name="adj" fmla="val 50000"/>
            </a:avLst>
          </a:prstGeom>
          <a:solidFill>
            <a:schemeClr val="bg1">
              <a:lumMod val="65000"/>
            </a:schemeClr>
          </a:solidFill>
          <a:ln>
            <a:noFill/>
          </a:ln>
        </p:spPr>
        <p:txBody>
          <a:bodyPr lIns="68580" tIns="34290" rIns="68580" bIns="34290"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37" name="燕尾形 74"/>
          <p:cNvSpPr>
            <a:spLocks noChangeArrowheads="1"/>
          </p:cNvSpPr>
          <p:nvPr/>
        </p:nvSpPr>
        <p:spPr bwMode="auto">
          <a:xfrm>
            <a:off x="4742422" y="2617153"/>
            <a:ext cx="250481" cy="250481"/>
          </a:xfrm>
          <a:prstGeom prst="chevron">
            <a:avLst>
              <a:gd name="adj" fmla="val 50000"/>
            </a:avLst>
          </a:prstGeom>
          <a:solidFill>
            <a:schemeClr val="bg1">
              <a:lumMod val="65000"/>
            </a:schemeClr>
          </a:solidFill>
          <a:ln>
            <a:noFill/>
          </a:ln>
        </p:spPr>
        <p:txBody>
          <a:bodyPr lIns="68580" tIns="34290" rIns="68580" bIns="34290"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38" name="燕尾形 75"/>
          <p:cNvSpPr>
            <a:spLocks noChangeArrowheads="1"/>
          </p:cNvSpPr>
          <p:nvPr/>
        </p:nvSpPr>
        <p:spPr bwMode="auto">
          <a:xfrm>
            <a:off x="6779419" y="2617153"/>
            <a:ext cx="250481" cy="250481"/>
          </a:xfrm>
          <a:prstGeom prst="chevron">
            <a:avLst>
              <a:gd name="adj" fmla="val 50000"/>
            </a:avLst>
          </a:prstGeom>
          <a:solidFill>
            <a:schemeClr val="bg1">
              <a:lumMod val="65000"/>
            </a:schemeClr>
          </a:solidFill>
          <a:ln>
            <a:noFill/>
          </a:ln>
        </p:spPr>
        <p:txBody>
          <a:bodyPr lIns="68580" tIns="34290" rIns="68580" bIns="34290"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39" name="燕尾形 76"/>
          <p:cNvSpPr>
            <a:spLocks noChangeArrowheads="1"/>
          </p:cNvSpPr>
          <p:nvPr/>
        </p:nvSpPr>
        <p:spPr bwMode="auto">
          <a:xfrm>
            <a:off x="8845883" y="2639253"/>
            <a:ext cx="250481" cy="250481"/>
          </a:xfrm>
          <a:prstGeom prst="chevron">
            <a:avLst>
              <a:gd name="adj" fmla="val 50000"/>
            </a:avLst>
          </a:prstGeom>
          <a:solidFill>
            <a:schemeClr val="bg1">
              <a:lumMod val="65000"/>
            </a:schemeClr>
          </a:solidFill>
          <a:ln>
            <a:noFill/>
          </a:ln>
        </p:spPr>
        <p:txBody>
          <a:bodyPr lIns="68580" tIns="34290" rIns="68580" bIns="34290"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grpSp>
        <p:nvGrpSpPr>
          <p:cNvPr id="40" name="Group 46"/>
          <p:cNvGrpSpPr/>
          <p:nvPr/>
        </p:nvGrpSpPr>
        <p:grpSpPr bwMode="auto">
          <a:xfrm>
            <a:off x="1147292" y="4190024"/>
            <a:ext cx="9847129" cy="357303"/>
            <a:chOff x="0" y="0"/>
            <a:chExt cx="8487614" cy="309189"/>
          </a:xfrm>
          <a:solidFill>
            <a:schemeClr val="accent3"/>
          </a:solidFill>
        </p:grpSpPr>
        <p:sp>
          <p:nvSpPr>
            <p:cNvPr id="41" name="矩形 84"/>
            <p:cNvSpPr>
              <a:spLocks noChangeArrowheads="1"/>
            </p:cNvSpPr>
            <p:nvPr/>
          </p:nvSpPr>
          <p:spPr bwMode="auto">
            <a:xfrm>
              <a:off x="0" y="0"/>
              <a:ext cx="8487614" cy="309189"/>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42" name="燕尾形 85"/>
            <p:cNvSpPr>
              <a:spLocks noChangeArrowheads="1"/>
            </p:cNvSpPr>
            <p:nvPr/>
          </p:nvSpPr>
          <p:spPr bwMode="auto">
            <a:xfrm rot="5400000">
              <a:off x="447875" y="45803"/>
              <a:ext cx="237581" cy="237581"/>
            </a:xfrm>
            <a:prstGeom prst="chevron">
              <a:avLst>
                <a:gd name="adj" fmla="val 50000"/>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43" name="燕尾形 86"/>
            <p:cNvSpPr>
              <a:spLocks noChangeArrowheads="1"/>
            </p:cNvSpPr>
            <p:nvPr/>
          </p:nvSpPr>
          <p:spPr bwMode="auto">
            <a:xfrm rot="5400000">
              <a:off x="2193724" y="45802"/>
              <a:ext cx="237581" cy="237581"/>
            </a:xfrm>
            <a:prstGeom prst="chevron">
              <a:avLst>
                <a:gd name="adj" fmla="val 50000"/>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44" name="燕尾形 87"/>
            <p:cNvSpPr>
              <a:spLocks noChangeArrowheads="1"/>
            </p:cNvSpPr>
            <p:nvPr/>
          </p:nvSpPr>
          <p:spPr bwMode="auto">
            <a:xfrm rot="5400000">
              <a:off x="4024557" y="51518"/>
              <a:ext cx="237581" cy="237581"/>
            </a:xfrm>
            <a:prstGeom prst="chevron">
              <a:avLst>
                <a:gd name="adj" fmla="val 50000"/>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45" name="燕尾形 88"/>
            <p:cNvSpPr>
              <a:spLocks noChangeArrowheads="1"/>
            </p:cNvSpPr>
            <p:nvPr/>
          </p:nvSpPr>
          <p:spPr bwMode="auto">
            <a:xfrm rot="5400000">
              <a:off x="5716320" y="40380"/>
              <a:ext cx="237581" cy="237581"/>
            </a:xfrm>
            <a:prstGeom prst="chevron">
              <a:avLst>
                <a:gd name="adj" fmla="val 50000"/>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sp>
          <p:nvSpPr>
            <p:cNvPr id="46" name="燕尾形 89"/>
            <p:cNvSpPr>
              <a:spLocks noChangeArrowheads="1"/>
            </p:cNvSpPr>
            <p:nvPr/>
          </p:nvSpPr>
          <p:spPr bwMode="auto">
            <a:xfrm rot="5400000">
              <a:off x="7540696" y="51082"/>
              <a:ext cx="237581" cy="237581"/>
            </a:xfrm>
            <a:prstGeom prst="chevron">
              <a:avLst>
                <a:gd name="adj" fmla="val 50000"/>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a:solidFill>
                  <a:schemeClr val="tx1">
                    <a:lumMod val="65000"/>
                    <a:lumOff val="35000"/>
                  </a:schemeClr>
                </a:solidFill>
                <a:latin typeface="宋体" panose="02010600030101010101" pitchFamily="2" charset="-122"/>
                <a:sym typeface="宋体" panose="02010600030101010101" pitchFamily="2" charset="-122"/>
              </a:endParaRPr>
            </a:p>
          </p:txBody>
        </p:sp>
      </p:grpSp>
      <p:sp>
        <p:nvSpPr>
          <p:cNvPr id="47" name="Content Placeholder 2"/>
          <p:cNvSpPr txBox="1"/>
          <p:nvPr/>
        </p:nvSpPr>
        <p:spPr>
          <a:xfrm>
            <a:off x="1013777" y="4774594"/>
            <a:ext cx="1857530" cy="7925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ct val="150000"/>
              </a:lnSpc>
              <a:buNone/>
              <a:defRPr/>
            </a:pPr>
            <a:r>
              <a:rPr lang="zh-CN" altLang="en-US" sz="1200" dirty="0">
                <a:solidFill>
                  <a:schemeClr val="bg1">
                    <a:lumMod val="50000"/>
                  </a:schemeClr>
                </a:solidFill>
                <a:cs typeface="+mn-ea"/>
                <a:sym typeface="+mn-lt"/>
              </a:rPr>
              <a:t>请在这里添加文字内容请在这里添加文字内容请在这里添加文字内容请在这里添加文字内容</a:t>
            </a:r>
            <a:endParaRPr lang="en-US" altLang="zh-CN" sz="1200" dirty="0">
              <a:solidFill>
                <a:schemeClr val="bg1">
                  <a:lumMod val="50000"/>
                </a:schemeClr>
              </a:solidFill>
              <a:cs typeface="+mn-ea"/>
              <a:sym typeface="+mn-lt"/>
            </a:endParaRPr>
          </a:p>
        </p:txBody>
      </p:sp>
      <p:sp>
        <p:nvSpPr>
          <p:cNvPr id="48" name="Content Placeholder 2"/>
          <p:cNvSpPr txBox="1"/>
          <p:nvPr/>
        </p:nvSpPr>
        <p:spPr>
          <a:xfrm>
            <a:off x="2974747" y="4774594"/>
            <a:ext cx="1857530" cy="7925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ct val="150000"/>
              </a:lnSpc>
              <a:buNone/>
              <a:defRPr/>
            </a:pPr>
            <a:r>
              <a:rPr lang="zh-CN" altLang="en-US" sz="1200" dirty="0">
                <a:solidFill>
                  <a:schemeClr val="bg1">
                    <a:lumMod val="50000"/>
                  </a:schemeClr>
                </a:solidFill>
                <a:cs typeface="+mn-ea"/>
                <a:sym typeface="+mn-lt"/>
              </a:rPr>
              <a:t>请在这里添加文字内容请在这里添加文字内容请在这里添加文字内容请在这里添加文字内容</a:t>
            </a:r>
            <a:endParaRPr lang="en-US" altLang="zh-CN" sz="1200" dirty="0">
              <a:solidFill>
                <a:schemeClr val="bg1">
                  <a:lumMod val="50000"/>
                </a:schemeClr>
              </a:solidFill>
              <a:cs typeface="+mn-ea"/>
              <a:sym typeface="+mn-lt"/>
            </a:endParaRPr>
          </a:p>
        </p:txBody>
      </p:sp>
      <p:sp>
        <p:nvSpPr>
          <p:cNvPr id="49" name="Content Placeholder 2"/>
          <p:cNvSpPr txBox="1"/>
          <p:nvPr/>
        </p:nvSpPr>
        <p:spPr>
          <a:xfrm>
            <a:off x="5025541" y="4774594"/>
            <a:ext cx="1857530" cy="7925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ct val="150000"/>
              </a:lnSpc>
              <a:buNone/>
              <a:defRPr/>
            </a:pPr>
            <a:r>
              <a:rPr lang="zh-CN" altLang="en-US" sz="1200" dirty="0">
                <a:solidFill>
                  <a:schemeClr val="bg1">
                    <a:lumMod val="50000"/>
                  </a:schemeClr>
                </a:solidFill>
                <a:cs typeface="+mn-ea"/>
                <a:sym typeface="+mn-lt"/>
              </a:rPr>
              <a:t>请在这里添加文字内容请在这里添加文字内容请在这里添加文字内容请在这里添加文字内容</a:t>
            </a:r>
            <a:endParaRPr lang="en-US" altLang="zh-CN" sz="1200" dirty="0">
              <a:solidFill>
                <a:schemeClr val="bg1">
                  <a:lumMod val="50000"/>
                </a:schemeClr>
              </a:solidFill>
              <a:cs typeface="+mn-ea"/>
              <a:sym typeface="+mn-lt"/>
            </a:endParaRPr>
          </a:p>
        </p:txBody>
      </p:sp>
      <p:sp>
        <p:nvSpPr>
          <p:cNvPr id="50" name="Content Placeholder 2"/>
          <p:cNvSpPr txBox="1"/>
          <p:nvPr/>
        </p:nvSpPr>
        <p:spPr>
          <a:xfrm>
            <a:off x="6988284" y="4774594"/>
            <a:ext cx="1857530" cy="7925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ct val="150000"/>
              </a:lnSpc>
              <a:buNone/>
              <a:defRPr/>
            </a:pPr>
            <a:r>
              <a:rPr lang="zh-CN" altLang="en-US" sz="1200" dirty="0">
                <a:solidFill>
                  <a:schemeClr val="bg1">
                    <a:lumMod val="50000"/>
                  </a:schemeClr>
                </a:solidFill>
                <a:cs typeface="+mn-ea"/>
                <a:sym typeface="+mn-lt"/>
              </a:rPr>
              <a:t>请在这里添加文字内容请在这里添加文字内容请在这里添加文字内容请在这里添加文字内容</a:t>
            </a:r>
            <a:endParaRPr lang="en-US" altLang="zh-CN" sz="1200" dirty="0">
              <a:solidFill>
                <a:schemeClr val="bg1">
                  <a:lumMod val="50000"/>
                </a:schemeClr>
              </a:solidFill>
              <a:cs typeface="+mn-ea"/>
              <a:sym typeface="+mn-lt"/>
            </a:endParaRPr>
          </a:p>
        </p:txBody>
      </p:sp>
      <p:sp>
        <p:nvSpPr>
          <p:cNvPr id="51" name="Content Placeholder 2"/>
          <p:cNvSpPr txBox="1"/>
          <p:nvPr/>
        </p:nvSpPr>
        <p:spPr>
          <a:xfrm>
            <a:off x="9136891" y="4774594"/>
            <a:ext cx="1857530" cy="7925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nSpc>
                <a:spcPct val="150000"/>
              </a:lnSpc>
              <a:buNone/>
              <a:defRPr/>
            </a:pPr>
            <a:r>
              <a:rPr lang="zh-CN" altLang="en-US" sz="1200" dirty="0">
                <a:solidFill>
                  <a:schemeClr val="bg1">
                    <a:lumMod val="50000"/>
                  </a:schemeClr>
                </a:solidFill>
                <a:cs typeface="+mn-ea"/>
                <a:sym typeface="+mn-lt"/>
              </a:rPr>
              <a:t>请在这里添加文字内容请在这里添加文字内容请在这里添加文字内容请在这里添加文字内容</a:t>
            </a:r>
            <a:endParaRPr lang="en-US" altLang="zh-CN" sz="1200" dirty="0">
              <a:solidFill>
                <a:schemeClr val="bg1">
                  <a:lumMod val="50000"/>
                </a:schemeClr>
              </a:solidFill>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1000"/>
                                        <p:tgtEl>
                                          <p:spTgt spid="47"/>
                                        </p:tgtEl>
                                      </p:cBhvr>
                                    </p:animEffect>
                                    <p:anim calcmode="lin" valueType="num">
                                      <p:cBhvr>
                                        <p:cTn id="14" dur="1000" fill="hold"/>
                                        <p:tgtEl>
                                          <p:spTgt spid="47"/>
                                        </p:tgtEl>
                                        <p:attrNameLst>
                                          <p:attrName>ppt_x</p:attrName>
                                        </p:attrNameLst>
                                      </p:cBhvr>
                                      <p:tavLst>
                                        <p:tav tm="0">
                                          <p:val>
                                            <p:strVal val="#ppt_x"/>
                                          </p:val>
                                        </p:tav>
                                        <p:tav tm="100000">
                                          <p:val>
                                            <p:strVal val="#ppt_x"/>
                                          </p:val>
                                        </p:tav>
                                      </p:tavLst>
                                    </p:anim>
                                    <p:anim calcmode="lin" valueType="num">
                                      <p:cBhvr>
                                        <p:cTn id="15" dur="1000" fill="hold"/>
                                        <p:tgtEl>
                                          <p:spTgt spid="4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1000"/>
                                        <p:tgtEl>
                                          <p:spTgt spid="48"/>
                                        </p:tgtEl>
                                      </p:cBhvr>
                                    </p:animEffect>
                                    <p:anim calcmode="lin" valueType="num">
                                      <p:cBhvr>
                                        <p:cTn id="19" dur="1000" fill="hold"/>
                                        <p:tgtEl>
                                          <p:spTgt spid="48"/>
                                        </p:tgtEl>
                                        <p:attrNameLst>
                                          <p:attrName>ppt_x</p:attrName>
                                        </p:attrNameLst>
                                      </p:cBhvr>
                                      <p:tavLst>
                                        <p:tav tm="0">
                                          <p:val>
                                            <p:strVal val="#ppt_x"/>
                                          </p:val>
                                        </p:tav>
                                        <p:tav tm="100000">
                                          <p:val>
                                            <p:strVal val="#ppt_x"/>
                                          </p:val>
                                        </p:tav>
                                      </p:tavLst>
                                    </p:anim>
                                    <p:anim calcmode="lin" valueType="num">
                                      <p:cBhvr>
                                        <p:cTn id="20" dur="1000" fill="hold"/>
                                        <p:tgtEl>
                                          <p:spTgt spid="48"/>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1000"/>
                                        <p:tgtEl>
                                          <p:spTgt spid="49"/>
                                        </p:tgtEl>
                                      </p:cBhvr>
                                    </p:animEffect>
                                    <p:anim calcmode="lin" valueType="num">
                                      <p:cBhvr>
                                        <p:cTn id="24" dur="1000" fill="hold"/>
                                        <p:tgtEl>
                                          <p:spTgt spid="49"/>
                                        </p:tgtEl>
                                        <p:attrNameLst>
                                          <p:attrName>ppt_x</p:attrName>
                                        </p:attrNameLst>
                                      </p:cBhvr>
                                      <p:tavLst>
                                        <p:tav tm="0">
                                          <p:val>
                                            <p:strVal val="#ppt_x"/>
                                          </p:val>
                                        </p:tav>
                                        <p:tav tm="100000">
                                          <p:val>
                                            <p:strVal val="#ppt_x"/>
                                          </p:val>
                                        </p:tav>
                                      </p:tavLst>
                                    </p:anim>
                                    <p:anim calcmode="lin" valueType="num">
                                      <p:cBhvr>
                                        <p:cTn id="25" dur="1000" fill="hold"/>
                                        <p:tgtEl>
                                          <p:spTgt spid="4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1000"/>
                                        <p:tgtEl>
                                          <p:spTgt spid="50"/>
                                        </p:tgtEl>
                                      </p:cBhvr>
                                    </p:animEffect>
                                    <p:anim calcmode="lin" valueType="num">
                                      <p:cBhvr>
                                        <p:cTn id="29" dur="1000" fill="hold"/>
                                        <p:tgtEl>
                                          <p:spTgt spid="50"/>
                                        </p:tgtEl>
                                        <p:attrNameLst>
                                          <p:attrName>ppt_x</p:attrName>
                                        </p:attrNameLst>
                                      </p:cBhvr>
                                      <p:tavLst>
                                        <p:tav tm="0">
                                          <p:val>
                                            <p:strVal val="#ppt_x"/>
                                          </p:val>
                                        </p:tav>
                                        <p:tav tm="100000">
                                          <p:val>
                                            <p:strVal val="#ppt_x"/>
                                          </p:val>
                                        </p:tav>
                                      </p:tavLst>
                                    </p:anim>
                                    <p:anim calcmode="lin" valueType="num">
                                      <p:cBhvr>
                                        <p:cTn id="30" dur="1000" fill="hold"/>
                                        <p:tgtEl>
                                          <p:spTgt spid="50"/>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1000"/>
                                        <p:tgtEl>
                                          <p:spTgt spid="51"/>
                                        </p:tgtEl>
                                      </p:cBhvr>
                                    </p:animEffect>
                                    <p:anim calcmode="lin" valueType="num">
                                      <p:cBhvr>
                                        <p:cTn id="34" dur="1000" fill="hold"/>
                                        <p:tgtEl>
                                          <p:spTgt spid="51"/>
                                        </p:tgtEl>
                                        <p:attrNameLst>
                                          <p:attrName>ppt_x</p:attrName>
                                        </p:attrNameLst>
                                      </p:cBhvr>
                                      <p:tavLst>
                                        <p:tav tm="0">
                                          <p:val>
                                            <p:strVal val="#ppt_x"/>
                                          </p:val>
                                        </p:tav>
                                        <p:tav tm="100000">
                                          <p:val>
                                            <p:strVal val="#ppt_x"/>
                                          </p:val>
                                        </p:tav>
                                      </p:tavLst>
                                    </p:anim>
                                    <p:anim calcmode="lin" valueType="num">
                                      <p:cBhvr>
                                        <p:cTn id="35" dur="1000" fill="hold"/>
                                        <p:tgtEl>
                                          <p:spTgt spid="51"/>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1000" fill="hold"/>
                                        <p:tgtEl>
                                          <p:spTgt spid="18"/>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1000"/>
                                        <p:tgtEl>
                                          <p:spTgt spid="26"/>
                                        </p:tgtEl>
                                      </p:cBhvr>
                                    </p:animEffect>
                                    <p:anim calcmode="lin" valueType="num">
                                      <p:cBhvr>
                                        <p:cTn id="74" dur="1000" fill="hold"/>
                                        <p:tgtEl>
                                          <p:spTgt spid="26"/>
                                        </p:tgtEl>
                                        <p:attrNameLst>
                                          <p:attrName>ppt_x</p:attrName>
                                        </p:attrNameLst>
                                      </p:cBhvr>
                                      <p:tavLst>
                                        <p:tav tm="0">
                                          <p:val>
                                            <p:strVal val="#ppt_x"/>
                                          </p:val>
                                        </p:tav>
                                        <p:tav tm="100000">
                                          <p:val>
                                            <p:strVal val="#ppt_x"/>
                                          </p:val>
                                        </p:tav>
                                      </p:tavLst>
                                    </p:anim>
                                    <p:anim calcmode="lin" valueType="num">
                                      <p:cBhvr>
                                        <p:cTn id="75" dur="1000" fill="hold"/>
                                        <p:tgtEl>
                                          <p:spTgt spid="26"/>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1000"/>
                                        <p:tgtEl>
                                          <p:spTgt spid="27"/>
                                        </p:tgtEl>
                                      </p:cBhvr>
                                    </p:animEffect>
                                    <p:anim calcmode="lin" valueType="num">
                                      <p:cBhvr>
                                        <p:cTn id="79" dur="1000" fill="hold"/>
                                        <p:tgtEl>
                                          <p:spTgt spid="27"/>
                                        </p:tgtEl>
                                        <p:attrNameLst>
                                          <p:attrName>ppt_x</p:attrName>
                                        </p:attrNameLst>
                                      </p:cBhvr>
                                      <p:tavLst>
                                        <p:tav tm="0">
                                          <p:val>
                                            <p:strVal val="#ppt_x"/>
                                          </p:val>
                                        </p:tav>
                                        <p:tav tm="100000">
                                          <p:val>
                                            <p:strVal val="#ppt_x"/>
                                          </p:val>
                                        </p:tav>
                                      </p:tavLst>
                                    </p:anim>
                                    <p:anim calcmode="lin" valueType="num">
                                      <p:cBhvr>
                                        <p:cTn id="80" dur="1000" fill="hold"/>
                                        <p:tgtEl>
                                          <p:spTgt spid="27"/>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1000"/>
                                        <p:tgtEl>
                                          <p:spTgt spid="28"/>
                                        </p:tgtEl>
                                      </p:cBhvr>
                                    </p:animEffect>
                                    <p:anim calcmode="lin" valueType="num">
                                      <p:cBhvr>
                                        <p:cTn id="84" dur="1000" fill="hold"/>
                                        <p:tgtEl>
                                          <p:spTgt spid="28"/>
                                        </p:tgtEl>
                                        <p:attrNameLst>
                                          <p:attrName>ppt_x</p:attrName>
                                        </p:attrNameLst>
                                      </p:cBhvr>
                                      <p:tavLst>
                                        <p:tav tm="0">
                                          <p:val>
                                            <p:strVal val="#ppt_x"/>
                                          </p:val>
                                        </p:tav>
                                        <p:tav tm="100000">
                                          <p:val>
                                            <p:strVal val="#ppt_x"/>
                                          </p:val>
                                        </p:tav>
                                      </p:tavLst>
                                    </p:anim>
                                    <p:anim calcmode="lin" valueType="num">
                                      <p:cBhvr>
                                        <p:cTn id="85" dur="1000" fill="hold"/>
                                        <p:tgtEl>
                                          <p:spTgt spid="2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fade">
                                      <p:cBhvr>
                                        <p:cTn id="88" dur="1000"/>
                                        <p:tgtEl>
                                          <p:spTgt spid="31"/>
                                        </p:tgtEl>
                                      </p:cBhvr>
                                    </p:animEffect>
                                    <p:anim calcmode="lin" valueType="num">
                                      <p:cBhvr>
                                        <p:cTn id="89" dur="1000" fill="hold"/>
                                        <p:tgtEl>
                                          <p:spTgt spid="31"/>
                                        </p:tgtEl>
                                        <p:attrNameLst>
                                          <p:attrName>ppt_x</p:attrName>
                                        </p:attrNameLst>
                                      </p:cBhvr>
                                      <p:tavLst>
                                        <p:tav tm="0">
                                          <p:val>
                                            <p:strVal val="#ppt_x"/>
                                          </p:val>
                                        </p:tav>
                                        <p:tav tm="100000">
                                          <p:val>
                                            <p:strVal val="#ppt_x"/>
                                          </p:val>
                                        </p:tav>
                                      </p:tavLst>
                                    </p:anim>
                                    <p:anim calcmode="lin" valueType="num">
                                      <p:cBhvr>
                                        <p:cTn id="90" dur="1000" fill="hold"/>
                                        <p:tgtEl>
                                          <p:spTgt spid="31"/>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fade">
                                      <p:cBhvr>
                                        <p:cTn id="93" dur="1000"/>
                                        <p:tgtEl>
                                          <p:spTgt spid="32"/>
                                        </p:tgtEl>
                                      </p:cBhvr>
                                    </p:animEffect>
                                    <p:anim calcmode="lin" valueType="num">
                                      <p:cBhvr>
                                        <p:cTn id="94" dur="1000" fill="hold"/>
                                        <p:tgtEl>
                                          <p:spTgt spid="32"/>
                                        </p:tgtEl>
                                        <p:attrNameLst>
                                          <p:attrName>ppt_x</p:attrName>
                                        </p:attrNameLst>
                                      </p:cBhvr>
                                      <p:tavLst>
                                        <p:tav tm="0">
                                          <p:val>
                                            <p:strVal val="#ppt_x"/>
                                          </p:val>
                                        </p:tav>
                                        <p:tav tm="100000">
                                          <p:val>
                                            <p:strVal val="#ppt_x"/>
                                          </p:val>
                                        </p:tav>
                                      </p:tavLst>
                                    </p:anim>
                                    <p:anim calcmode="lin" valueType="num">
                                      <p:cBhvr>
                                        <p:cTn id="95" dur="1000" fill="hold"/>
                                        <p:tgtEl>
                                          <p:spTgt spid="3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3"/>
                                        </p:tgtEl>
                                        <p:attrNameLst>
                                          <p:attrName>style.visibility</p:attrName>
                                        </p:attrNameLst>
                                      </p:cBhvr>
                                      <p:to>
                                        <p:strVal val="visible"/>
                                      </p:to>
                                    </p:set>
                                    <p:animEffect transition="in" filter="fade">
                                      <p:cBhvr>
                                        <p:cTn id="98" dur="1000"/>
                                        <p:tgtEl>
                                          <p:spTgt spid="33"/>
                                        </p:tgtEl>
                                      </p:cBhvr>
                                    </p:animEffect>
                                    <p:anim calcmode="lin" valueType="num">
                                      <p:cBhvr>
                                        <p:cTn id="99" dur="1000" fill="hold"/>
                                        <p:tgtEl>
                                          <p:spTgt spid="33"/>
                                        </p:tgtEl>
                                        <p:attrNameLst>
                                          <p:attrName>ppt_x</p:attrName>
                                        </p:attrNameLst>
                                      </p:cBhvr>
                                      <p:tavLst>
                                        <p:tav tm="0">
                                          <p:val>
                                            <p:strVal val="#ppt_x"/>
                                          </p:val>
                                        </p:tav>
                                        <p:tav tm="100000">
                                          <p:val>
                                            <p:strVal val="#ppt_x"/>
                                          </p:val>
                                        </p:tav>
                                      </p:tavLst>
                                    </p:anim>
                                    <p:anim calcmode="lin" valueType="num">
                                      <p:cBhvr>
                                        <p:cTn id="100" dur="1000" fill="hold"/>
                                        <p:tgtEl>
                                          <p:spTgt spid="33"/>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fade">
                                      <p:cBhvr>
                                        <p:cTn id="103" dur="1000"/>
                                        <p:tgtEl>
                                          <p:spTgt spid="34"/>
                                        </p:tgtEl>
                                      </p:cBhvr>
                                    </p:animEffect>
                                    <p:anim calcmode="lin" valueType="num">
                                      <p:cBhvr>
                                        <p:cTn id="104" dur="1000" fill="hold"/>
                                        <p:tgtEl>
                                          <p:spTgt spid="34"/>
                                        </p:tgtEl>
                                        <p:attrNameLst>
                                          <p:attrName>ppt_x</p:attrName>
                                        </p:attrNameLst>
                                      </p:cBhvr>
                                      <p:tavLst>
                                        <p:tav tm="0">
                                          <p:val>
                                            <p:strVal val="#ppt_x"/>
                                          </p:val>
                                        </p:tav>
                                        <p:tav tm="100000">
                                          <p:val>
                                            <p:strVal val="#ppt_x"/>
                                          </p:val>
                                        </p:tav>
                                      </p:tavLst>
                                    </p:anim>
                                    <p:anim calcmode="lin" valueType="num">
                                      <p:cBhvr>
                                        <p:cTn id="105" dur="1000" fill="hold"/>
                                        <p:tgtEl>
                                          <p:spTgt spid="34"/>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35"/>
                                        </p:tgtEl>
                                        <p:attrNameLst>
                                          <p:attrName>style.visibility</p:attrName>
                                        </p:attrNameLst>
                                      </p:cBhvr>
                                      <p:to>
                                        <p:strVal val="visible"/>
                                      </p:to>
                                    </p:set>
                                    <p:animEffect transition="in" filter="fade">
                                      <p:cBhvr>
                                        <p:cTn id="108" dur="1000"/>
                                        <p:tgtEl>
                                          <p:spTgt spid="35"/>
                                        </p:tgtEl>
                                      </p:cBhvr>
                                    </p:animEffect>
                                    <p:anim calcmode="lin" valueType="num">
                                      <p:cBhvr>
                                        <p:cTn id="109" dur="1000" fill="hold"/>
                                        <p:tgtEl>
                                          <p:spTgt spid="35"/>
                                        </p:tgtEl>
                                        <p:attrNameLst>
                                          <p:attrName>ppt_x</p:attrName>
                                        </p:attrNameLst>
                                      </p:cBhvr>
                                      <p:tavLst>
                                        <p:tav tm="0">
                                          <p:val>
                                            <p:strVal val="#ppt_x"/>
                                          </p:val>
                                        </p:tav>
                                        <p:tav tm="100000">
                                          <p:val>
                                            <p:strVal val="#ppt_x"/>
                                          </p:val>
                                        </p:tav>
                                      </p:tavLst>
                                    </p:anim>
                                    <p:anim calcmode="lin" valueType="num">
                                      <p:cBhvr>
                                        <p:cTn id="110" dur="1000" fill="hold"/>
                                        <p:tgtEl>
                                          <p:spTgt spid="35"/>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fade">
                                      <p:cBhvr>
                                        <p:cTn id="113" dur="1000"/>
                                        <p:tgtEl>
                                          <p:spTgt spid="36"/>
                                        </p:tgtEl>
                                      </p:cBhvr>
                                    </p:animEffect>
                                    <p:anim calcmode="lin" valueType="num">
                                      <p:cBhvr>
                                        <p:cTn id="114" dur="1000" fill="hold"/>
                                        <p:tgtEl>
                                          <p:spTgt spid="36"/>
                                        </p:tgtEl>
                                        <p:attrNameLst>
                                          <p:attrName>ppt_x</p:attrName>
                                        </p:attrNameLst>
                                      </p:cBhvr>
                                      <p:tavLst>
                                        <p:tav tm="0">
                                          <p:val>
                                            <p:strVal val="#ppt_x"/>
                                          </p:val>
                                        </p:tav>
                                        <p:tav tm="100000">
                                          <p:val>
                                            <p:strVal val="#ppt_x"/>
                                          </p:val>
                                        </p:tav>
                                      </p:tavLst>
                                    </p:anim>
                                    <p:anim calcmode="lin" valueType="num">
                                      <p:cBhvr>
                                        <p:cTn id="115" dur="1000" fill="hold"/>
                                        <p:tgtEl>
                                          <p:spTgt spid="36"/>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37"/>
                                        </p:tgtEl>
                                        <p:attrNameLst>
                                          <p:attrName>style.visibility</p:attrName>
                                        </p:attrNameLst>
                                      </p:cBhvr>
                                      <p:to>
                                        <p:strVal val="visible"/>
                                      </p:to>
                                    </p:set>
                                    <p:animEffect transition="in" filter="fade">
                                      <p:cBhvr>
                                        <p:cTn id="118" dur="1000"/>
                                        <p:tgtEl>
                                          <p:spTgt spid="37"/>
                                        </p:tgtEl>
                                      </p:cBhvr>
                                    </p:animEffect>
                                    <p:anim calcmode="lin" valueType="num">
                                      <p:cBhvr>
                                        <p:cTn id="119" dur="1000" fill="hold"/>
                                        <p:tgtEl>
                                          <p:spTgt spid="37"/>
                                        </p:tgtEl>
                                        <p:attrNameLst>
                                          <p:attrName>ppt_x</p:attrName>
                                        </p:attrNameLst>
                                      </p:cBhvr>
                                      <p:tavLst>
                                        <p:tav tm="0">
                                          <p:val>
                                            <p:strVal val="#ppt_x"/>
                                          </p:val>
                                        </p:tav>
                                        <p:tav tm="100000">
                                          <p:val>
                                            <p:strVal val="#ppt_x"/>
                                          </p:val>
                                        </p:tav>
                                      </p:tavLst>
                                    </p:anim>
                                    <p:anim calcmode="lin" valueType="num">
                                      <p:cBhvr>
                                        <p:cTn id="120" dur="1000" fill="hold"/>
                                        <p:tgtEl>
                                          <p:spTgt spid="37"/>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38"/>
                                        </p:tgtEl>
                                        <p:attrNameLst>
                                          <p:attrName>style.visibility</p:attrName>
                                        </p:attrNameLst>
                                      </p:cBhvr>
                                      <p:to>
                                        <p:strVal val="visible"/>
                                      </p:to>
                                    </p:set>
                                    <p:animEffect transition="in" filter="fade">
                                      <p:cBhvr>
                                        <p:cTn id="123" dur="1000"/>
                                        <p:tgtEl>
                                          <p:spTgt spid="38"/>
                                        </p:tgtEl>
                                      </p:cBhvr>
                                    </p:animEffect>
                                    <p:anim calcmode="lin" valueType="num">
                                      <p:cBhvr>
                                        <p:cTn id="124" dur="1000" fill="hold"/>
                                        <p:tgtEl>
                                          <p:spTgt spid="38"/>
                                        </p:tgtEl>
                                        <p:attrNameLst>
                                          <p:attrName>ppt_x</p:attrName>
                                        </p:attrNameLst>
                                      </p:cBhvr>
                                      <p:tavLst>
                                        <p:tav tm="0">
                                          <p:val>
                                            <p:strVal val="#ppt_x"/>
                                          </p:val>
                                        </p:tav>
                                        <p:tav tm="100000">
                                          <p:val>
                                            <p:strVal val="#ppt_x"/>
                                          </p:val>
                                        </p:tav>
                                      </p:tavLst>
                                    </p:anim>
                                    <p:anim calcmode="lin" valueType="num">
                                      <p:cBhvr>
                                        <p:cTn id="125" dur="1000" fill="hold"/>
                                        <p:tgtEl>
                                          <p:spTgt spid="38"/>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39"/>
                                        </p:tgtEl>
                                        <p:attrNameLst>
                                          <p:attrName>style.visibility</p:attrName>
                                        </p:attrNameLst>
                                      </p:cBhvr>
                                      <p:to>
                                        <p:strVal val="visible"/>
                                      </p:to>
                                    </p:set>
                                    <p:animEffect transition="in" filter="fade">
                                      <p:cBhvr>
                                        <p:cTn id="128" dur="1000"/>
                                        <p:tgtEl>
                                          <p:spTgt spid="39"/>
                                        </p:tgtEl>
                                      </p:cBhvr>
                                    </p:animEffect>
                                    <p:anim calcmode="lin" valueType="num">
                                      <p:cBhvr>
                                        <p:cTn id="129" dur="1000" fill="hold"/>
                                        <p:tgtEl>
                                          <p:spTgt spid="39"/>
                                        </p:tgtEl>
                                        <p:attrNameLst>
                                          <p:attrName>ppt_x</p:attrName>
                                        </p:attrNameLst>
                                      </p:cBhvr>
                                      <p:tavLst>
                                        <p:tav tm="0">
                                          <p:val>
                                            <p:strVal val="#ppt_x"/>
                                          </p:val>
                                        </p:tav>
                                        <p:tav tm="100000">
                                          <p:val>
                                            <p:strVal val="#ppt_x"/>
                                          </p:val>
                                        </p:tav>
                                      </p:tavLst>
                                    </p:anim>
                                    <p:anim calcmode="lin" valueType="num">
                                      <p:cBhvr>
                                        <p:cTn id="130" dur="1000" fill="hold"/>
                                        <p:tgtEl>
                                          <p:spTgt spid="39"/>
                                        </p:tgtEl>
                                        <p:attrNameLst>
                                          <p:attrName>ppt_y</p:attrName>
                                        </p:attrNameLst>
                                      </p:cBhvr>
                                      <p:tavLst>
                                        <p:tav tm="0">
                                          <p:val>
                                            <p:strVal val="#ppt_y+.1"/>
                                          </p:val>
                                        </p:tav>
                                        <p:tav tm="100000">
                                          <p:val>
                                            <p:strVal val="#ppt_y"/>
                                          </p:val>
                                        </p:tav>
                                      </p:tavLst>
                                    </p:anim>
                                  </p:childTnLst>
                                </p:cTn>
                              </p:par>
                              <p:par>
                                <p:cTn id="131" presetID="42" presetClass="entr" presetSubtype="0" fill="hold" nodeType="withEffect">
                                  <p:stCondLst>
                                    <p:cond delay="0"/>
                                  </p:stCondLst>
                                  <p:childTnLst>
                                    <p:set>
                                      <p:cBhvr>
                                        <p:cTn id="132" dur="1" fill="hold">
                                          <p:stCondLst>
                                            <p:cond delay="0"/>
                                          </p:stCondLst>
                                        </p:cTn>
                                        <p:tgtEl>
                                          <p:spTgt spid="40"/>
                                        </p:tgtEl>
                                        <p:attrNameLst>
                                          <p:attrName>style.visibility</p:attrName>
                                        </p:attrNameLst>
                                      </p:cBhvr>
                                      <p:to>
                                        <p:strVal val="visible"/>
                                      </p:to>
                                    </p:set>
                                    <p:animEffect transition="in" filter="fade">
                                      <p:cBhvr>
                                        <p:cTn id="133" dur="1000"/>
                                        <p:tgtEl>
                                          <p:spTgt spid="40"/>
                                        </p:tgtEl>
                                      </p:cBhvr>
                                    </p:animEffect>
                                    <p:anim calcmode="lin" valueType="num">
                                      <p:cBhvr>
                                        <p:cTn id="134" dur="1000" fill="hold"/>
                                        <p:tgtEl>
                                          <p:spTgt spid="40"/>
                                        </p:tgtEl>
                                        <p:attrNameLst>
                                          <p:attrName>ppt_x</p:attrName>
                                        </p:attrNameLst>
                                      </p:cBhvr>
                                      <p:tavLst>
                                        <p:tav tm="0">
                                          <p:val>
                                            <p:strVal val="#ppt_x"/>
                                          </p:val>
                                        </p:tav>
                                        <p:tav tm="100000">
                                          <p:val>
                                            <p:strVal val="#ppt_x"/>
                                          </p:val>
                                        </p:tav>
                                      </p:tavLst>
                                    </p:anim>
                                    <p:anim calcmode="lin" valueType="num">
                                      <p:cBhvr>
                                        <p:cTn id="135"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P spid="19" grpId="0" animBg="1"/>
      <p:bldP spid="25" grpId="0" animBg="1"/>
      <p:bldP spid="26" grpId="0" animBg="1"/>
      <p:bldP spid="27" grpId="0" animBg="1"/>
      <p:bldP spid="31" grpId="0"/>
      <p:bldP spid="32" grpId="0"/>
      <p:bldP spid="33" grpId="0"/>
      <p:bldP spid="34" grpId="0"/>
      <p:bldP spid="35" grpId="0"/>
      <p:bldP spid="36" grpId="0" animBg="1"/>
      <p:bldP spid="37" grpId="0" animBg="1"/>
      <p:bldP spid="38" grpId="0" animBg="1"/>
      <p:bldP spid="39" grpId="0" animBg="1"/>
      <p:bldP spid="47" grpId="0"/>
      <p:bldP spid="48" grpId="0"/>
      <p:bldP spid="49"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66" name="组合 65"/>
          <p:cNvGrpSpPr/>
          <p:nvPr/>
        </p:nvGrpSpPr>
        <p:grpSpPr>
          <a:xfrm>
            <a:off x="5087458" y="1371094"/>
            <a:ext cx="1996576" cy="1996574"/>
            <a:chOff x="3606461" y="1664340"/>
            <a:chExt cx="1040024" cy="1040024"/>
          </a:xfrm>
          <a:effectLst/>
        </p:grpSpPr>
        <p:sp>
          <p:nvSpPr>
            <p:cNvPr id="67" name="椭圆 66"/>
            <p:cNvSpPr/>
            <p:nvPr/>
          </p:nvSpPr>
          <p:spPr>
            <a:xfrm>
              <a:off x="3606461" y="1664340"/>
              <a:ext cx="1040024" cy="1040024"/>
            </a:xfrm>
            <a:prstGeom prst="ellipse">
              <a:avLst/>
            </a:prstGeom>
            <a:solidFill>
              <a:schemeClr val="accent4"/>
            </a:solidFill>
            <a:ln w="4445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68" name="文本框 1"/>
            <p:cNvSpPr txBox="1"/>
            <p:nvPr/>
          </p:nvSpPr>
          <p:spPr>
            <a:xfrm>
              <a:off x="3936496" y="1813627"/>
              <a:ext cx="426023" cy="689385"/>
            </a:xfrm>
            <a:prstGeom prst="rect">
              <a:avLst/>
            </a:prstGeom>
            <a:noFill/>
            <a:ln>
              <a:noFill/>
            </a:ln>
            <a:effectLst/>
          </p:spPr>
          <p:txBody>
            <a:bodyPr wrap="none" rtlCol="0">
              <a:spAutoFit/>
            </a:bodyPr>
            <a:lstStyle/>
            <a:p>
              <a:pPr algn="ctr"/>
              <a:r>
                <a:rPr lang="en-US" altLang="zh-CN" sz="8000" b="1" dirty="0">
                  <a:solidFill>
                    <a:schemeClr val="bg1"/>
                  </a:solidFill>
                  <a:effectLst/>
                  <a:latin typeface="微软雅黑" panose="020B0503020204020204" pitchFamily="34" charset="-122"/>
                  <a:ea typeface="微软雅黑" panose="020B0503020204020204" pitchFamily="34" charset="-122"/>
                </a:rPr>
                <a:t>3</a:t>
              </a:r>
              <a:endParaRPr lang="zh-CN" altLang="en-US" sz="8000" b="1" dirty="0">
                <a:solidFill>
                  <a:schemeClr val="bg1"/>
                </a:solidFill>
                <a:effectLst/>
                <a:latin typeface="微软雅黑" panose="020B0503020204020204" pitchFamily="34" charset="-122"/>
                <a:ea typeface="微软雅黑" panose="020B0503020204020204" pitchFamily="34" charset="-122"/>
              </a:endParaRPr>
            </a:p>
          </p:txBody>
        </p:sp>
      </p:grpSp>
      <p:sp>
        <p:nvSpPr>
          <p:cNvPr id="69" name="矩形 69"/>
          <p:cNvSpPr>
            <a:spLocks noChangeArrowheads="1"/>
          </p:cNvSpPr>
          <p:nvPr/>
        </p:nvSpPr>
        <p:spPr bwMode="auto">
          <a:xfrm>
            <a:off x="3534391" y="3810340"/>
            <a:ext cx="51370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4800" b="1"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rPr>
              <a:t>加入你的标题</a:t>
            </a:r>
            <a:endParaRPr lang="en-US" altLang="zh-CN" sz="4800" b="1" dirty="0">
              <a:solidFill>
                <a:schemeClr val="accent4"/>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0" name="矩形 70"/>
          <p:cNvSpPr>
            <a:spLocks noChangeArrowheads="1"/>
          </p:cNvSpPr>
          <p:nvPr/>
        </p:nvSpPr>
        <p:spPr bwMode="auto">
          <a:xfrm>
            <a:off x="1317717" y="4720142"/>
            <a:ext cx="95704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rPr>
              <a:t>在此处添加文字，在此处在此处添加文字在此处添加文字</a:t>
            </a:r>
          </a:p>
        </p:txBody>
      </p:sp>
      <p:cxnSp>
        <p:nvCxnSpPr>
          <p:cNvPr id="74" name="直接连接符 73"/>
          <p:cNvCxnSpPr/>
          <p:nvPr/>
        </p:nvCxnSpPr>
        <p:spPr>
          <a:xfrm>
            <a:off x="2369788" y="4383237"/>
            <a:ext cx="1456264" cy="1"/>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8332888" y="4383237"/>
            <a:ext cx="1379619" cy="1"/>
          </a:xfrm>
          <a:prstGeom prst="line">
            <a:avLst/>
          </a:prstGeom>
          <a:ln w="9525">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Scale>
                                      <p:cBhvr>
                                        <p:cTn id="7"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6"/>
                                        </p:tgtEl>
                                        <p:attrNameLst>
                                          <p:attrName>ppt_x</p:attrName>
                                          <p:attrName>ppt_y</p:attrName>
                                        </p:attrNameLst>
                                      </p:cBhvr>
                                    </p:animMotion>
                                    <p:animEffect transition="in" filter="fade">
                                      <p:cBhvr>
                                        <p:cTn id="9" dur="1000"/>
                                        <p:tgtEl>
                                          <p:spTgt spid="66"/>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wipe(left)">
                                      <p:cBhvr>
                                        <p:cTn id="13" dur="500"/>
                                        <p:tgtEl>
                                          <p:spTgt spid="74"/>
                                        </p:tgtEl>
                                      </p:cBhvr>
                                    </p:animEffect>
                                  </p:childTnLst>
                                </p:cTn>
                              </p:par>
                              <p:par>
                                <p:cTn id="14" presetID="22" presetClass="entr" presetSubtype="2" fill="hold"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wipe(right)">
                                      <p:cBhvr>
                                        <p:cTn id="16" dur="500"/>
                                        <p:tgtEl>
                                          <p:spTgt spid="7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1500"/>
                            </p:stCondLst>
                            <p:childTnLst>
                              <p:par>
                                <p:cTn id="23" presetID="31" presetClass="entr" presetSubtype="0"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 calcmode="lin" valueType="num">
                                      <p:cBhvr>
                                        <p:cTn id="25" dur="1000" fill="hold"/>
                                        <p:tgtEl>
                                          <p:spTgt spid="70"/>
                                        </p:tgtEl>
                                        <p:attrNameLst>
                                          <p:attrName>ppt_w</p:attrName>
                                        </p:attrNameLst>
                                      </p:cBhvr>
                                      <p:tavLst>
                                        <p:tav tm="0">
                                          <p:val>
                                            <p:fltVal val="0"/>
                                          </p:val>
                                        </p:tav>
                                        <p:tav tm="100000">
                                          <p:val>
                                            <p:strVal val="#ppt_w"/>
                                          </p:val>
                                        </p:tav>
                                      </p:tavLst>
                                    </p:anim>
                                    <p:anim calcmode="lin" valueType="num">
                                      <p:cBhvr>
                                        <p:cTn id="26" dur="1000" fill="hold"/>
                                        <p:tgtEl>
                                          <p:spTgt spid="70"/>
                                        </p:tgtEl>
                                        <p:attrNameLst>
                                          <p:attrName>ppt_h</p:attrName>
                                        </p:attrNameLst>
                                      </p:cBhvr>
                                      <p:tavLst>
                                        <p:tav tm="0">
                                          <p:val>
                                            <p:fltVal val="0"/>
                                          </p:val>
                                        </p:tav>
                                        <p:tav tm="100000">
                                          <p:val>
                                            <p:strVal val="#ppt_h"/>
                                          </p:val>
                                        </p:tav>
                                      </p:tavLst>
                                    </p:anim>
                                    <p:anim calcmode="lin" valueType="num">
                                      <p:cBhvr>
                                        <p:cTn id="27" dur="1000" fill="hold"/>
                                        <p:tgtEl>
                                          <p:spTgt spid="70"/>
                                        </p:tgtEl>
                                        <p:attrNameLst>
                                          <p:attrName>style.rotation</p:attrName>
                                        </p:attrNameLst>
                                      </p:cBhvr>
                                      <p:tavLst>
                                        <p:tav tm="0">
                                          <p:val>
                                            <p:fltVal val="90"/>
                                          </p:val>
                                        </p:tav>
                                        <p:tav tm="100000">
                                          <p:val>
                                            <p:fltVal val="0"/>
                                          </p:val>
                                        </p:tav>
                                      </p:tavLst>
                                    </p:anim>
                                    <p:animEffect transition="in" filter="fade">
                                      <p:cBhvr>
                                        <p:cTn id="28"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5" y="5159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grpSp>
            <p:nvGrpSpPr>
              <p:cNvPr id="8" name="组合 26"/>
              <p:cNvGrpSpPr/>
              <p:nvPr/>
            </p:nvGrpSpPr>
            <p:grpSpPr>
              <a:xfrm>
                <a:off x="5043488" y="569913"/>
                <a:ext cx="263525" cy="395287"/>
                <a:chOff x="0" y="0"/>
                <a:chExt cx="213756" cy="427512"/>
              </a:xfrm>
            </p:grpSpPr>
            <p:sp>
              <p:nvSpPr>
                <p:cNvPr id="9" name="直接连接符 27"/>
                <p:cNvSpPr/>
                <p:nvPr/>
              </p:nvSpPr>
              <p:spPr>
                <a:xfrm>
                  <a:off x="0"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213756"/>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grpSp>
      <p:sp>
        <p:nvSpPr>
          <p:cNvPr id="12" name="Rectangle 2"/>
          <p:cNvSpPr/>
          <p:nvPr/>
        </p:nvSpPr>
        <p:spPr>
          <a:xfrm>
            <a:off x="0" y="2046526"/>
            <a:ext cx="12192000" cy="18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5"/>
          <p:cNvSpPr txBox="1"/>
          <p:nvPr/>
        </p:nvSpPr>
        <p:spPr>
          <a:xfrm>
            <a:off x="1219200" y="2251984"/>
            <a:ext cx="1467133" cy="369332"/>
          </a:xfrm>
          <a:prstGeom prst="rect">
            <a:avLst/>
          </a:prstGeom>
          <a:noFill/>
        </p:spPr>
        <p:txBody>
          <a:bodyPr wrap="none" rtlCol="0">
            <a:spAutoFit/>
          </a:bodyPr>
          <a:lstStyle/>
          <a:p>
            <a:r>
              <a:rPr lang="en-US">
                <a:solidFill>
                  <a:schemeClr val="bg1"/>
                </a:solidFill>
                <a:latin typeface="Open Sans" pitchFamily="34" charset="0"/>
                <a:ea typeface="Open Sans" pitchFamily="34" charset="0"/>
                <a:cs typeface="Open Sans" pitchFamily="34" charset="0"/>
              </a:rPr>
              <a:t>FUN FACTS</a:t>
            </a:r>
          </a:p>
        </p:txBody>
      </p:sp>
      <p:sp>
        <p:nvSpPr>
          <p:cNvPr id="14" name="TextBox 6"/>
          <p:cNvSpPr txBox="1"/>
          <p:nvPr/>
        </p:nvSpPr>
        <p:spPr>
          <a:xfrm>
            <a:off x="1219200" y="2621316"/>
            <a:ext cx="2289464" cy="861774"/>
          </a:xfrm>
          <a:prstGeom prst="rect">
            <a:avLst/>
          </a:prstGeom>
          <a:noFill/>
        </p:spPr>
        <p:txBody>
          <a:bodyPr wrap="square" rtlCol="0">
            <a:spAutoFit/>
          </a:bodyPr>
          <a:lstStyle/>
          <a:p>
            <a:pPr algn="just"/>
            <a:r>
              <a:rPr lang="en-US" sz="1000">
                <a:solidFill>
                  <a:schemeClr val="bg1"/>
                </a:solidFill>
                <a:latin typeface="Open Sans" pitchFamily="34" charset="0"/>
                <a:ea typeface="Open Sans" pitchFamily="34" charset="0"/>
                <a:cs typeface="Open Sans" pitchFamily="34" charset="0"/>
              </a:rPr>
              <a:t>Lid est laborum dolo rumes fugats untras. Etharums ser quidem rerum facilis dolores nemis omnis fugats vitaes nemo minima rerums unsers sadips amets.. </a:t>
            </a:r>
          </a:p>
        </p:txBody>
      </p:sp>
      <p:sp>
        <p:nvSpPr>
          <p:cNvPr id="15" name="TextBox 7"/>
          <p:cNvSpPr txBox="1"/>
          <p:nvPr/>
        </p:nvSpPr>
        <p:spPr>
          <a:xfrm>
            <a:off x="4865109" y="2251984"/>
            <a:ext cx="904415" cy="523220"/>
          </a:xfrm>
          <a:prstGeom prst="rect">
            <a:avLst/>
          </a:prstGeom>
          <a:noFill/>
        </p:spPr>
        <p:txBody>
          <a:bodyPr wrap="none" rtlCol="0">
            <a:spAutoFit/>
          </a:bodyPr>
          <a:lstStyle/>
          <a:p>
            <a:r>
              <a:rPr lang="en-US" sz="2800">
                <a:solidFill>
                  <a:schemeClr val="bg1"/>
                </a:solidFill>
                <a:latin typeface="Open Sans" pitchFamily="34" charset="0"/>
                <a:ea typeface="Open Sans" pitchFamily="34" charset="0"/>
                <a:cs typeface="Open Sans" pitchFamily="34" charset="0"/>
              </a:rPr>
              <a:t>95%</a:t>
            </a:r>
          </a:p>
        </p:txBody>
      </p:sp>
      <p:sp>
        <p:nvSpPr>
          <p:cNvPr id="16" name="TextBox 8"/>
          <p:cNvSpPr txBox="1"/>
          <p:nvPr/>
        </p:nvSpPr>
        <p:spPr>
          <a:xfrm>
            <a:off x="4690125" y="2790593"/>
            <a:ext cx="1386918" cy="246221"/>
          </a:xfrm>
          <a:prstGeom prst="rect">
            <a:avLst/>
          </a:prstGeom>
          <a:noFill/>
        </p:spPr>
        <p:txBody>
          <a:bodyPr wrap="none" rtlCol="0">
            <a:spAutoFit/>
          </a:bodyPr>
          <a:lstStyle/>
          <a:p>
            <a:r>
              <a:rPr lang="en-US" sz="1000">
                <a:solidFill>
                  <a:schemeClr val="bg1"/>
                </a:solidFill>
                <a:latin typeface="Open Sans" pitchFamily="34" charset="0"/>
                <a:ea typeface="Open Sans" pitchFamily="34" charset="0"/>
                <a:cs typeface="Open Sans" pitchFamily="34" charset="0"/>
              </a:rPr>
              <a:t>HAPPY COSTUMER</a:t>
            </a:r>
          </a:p>
        </p:txBody>
      </p:sp>
      <p:sp>
        <p:nvSpPr>
          <p:cNvPr id="17" name="Rectangle 12"/>
          <p:cNvSpPr/>
          <p:nvPr/>
        </p:nvSpPr>
        <p:spPr>
          <a:xfrm>
            <a:off x="5014857" y="3077967"/>
            <a:ext cx="646331" cy="646331"/>
          </a:xfrm>
          <a:prstGeom prst="rect">
            <a:avLst/>
          </a:prstGeom>
          <a:solidFill>
            <a:schemeClr val="accent2"/>
          </a:solidFill>
        </p:spPr>
        <p:txBody>
          <a:bodyPr wrap="none">
            <a:spAutoFit/>
          </a:bodyPr>
          <a:lstStyle/>
          <a:p>
            <a:r>
              <a:rPr lang="en-US" sz="3600" dirty="0">
                <a:solidFill>
                  <a:schemeClr val="bg1"/>
                </a:solidFill>
                <a:latin typeface="FontAwesome" pitchFamily="2" charset="0"/>
              </a:rPr>
              <a:t></a:t>
            </a:r>
            <a:endParaRPr lang="en-US" sz="3600" dirty="0">
              <a:solidFill>
                <a:schemeClr val="bg1"/>
              </a:solidFill>
            </a:endParaRPr>
          </a:p>
        </p:txBody>
      </p:sp>
      <p:sp>
        <p:nvSpPr>
          <p:cNvPr id="18" name="TextBox 10"/>
          <p:cNvSpPr txBox="1"/>
          <p:nvPr/>
        </p:nvSpPr>
        <p:spPr>
          <a:xfrm>
            <a:off x="6650876" y="2251984"/>
            <a:ext cx="904415" cy="523220"/>
          </a:xfrm>
          <a:prstGeom prst="rect">
            <a:avLst/>
          </a:prstGeom>
          <a:noFill/>
        </p:spPr>
        <p:txBody>
          <a:bodyPr wrap="none" rtlCol="0">
            <a:spAutoFit/>
          </a:bodyPr>
          <a:lstStyle/>
          <a:p>
            <a:r>
              <a:rPr lang="en-US" sz="2800">
                <a:solidFill>
                  <a:schemeClr val="bg1"/>
                </a:solidFill>
                <a:latin typeface="Open Sans" pitchFamily="34" charset="0"/>
                <a:ea typeface="Open Sans" pitchFamily="34" charset="0"/>
                <a:cs typeface="Open Sans" pitchFamily="34" charset="0"/>
              </a:rPr>
              <a:t>65%</a:t>
            </a:r>
          </a:p>
        </p:txBody>
      </p:sp>
      <p:sp>
        <p:nvSpPr>
          <p:cNvPr id="19" name="TextBox 11"/>
          <p:cNvSpPr txBox="1"/>
          <p:nvPr/>
        </p:nvSpPr>
        <p:spPr>
          <a:xfrm>
            <a:off x="6441138" y="2788467"/>
            <a:ext cx="1443024" cy="246221"/>
          </a:xfrm>
          <a:prstGeom prst="rect">
            <a:avLst/>
          </a:prstGeom>
          <a:noFill/>
        </p:spPr>
        <p:txBody>
          <a:bodyPr wrap="none" rtlCol="0">
            <a:spAutoFit/>
          </a:bodyPr>
          <a:lstStyle/>
          <a:p>
            <a:r>
              <a:rPr lang="en-US" sz="1000">
                <a:solidFill>
                  <a:schemeClr val="bg1"/>
                </a:solidFill>
                <a:latin typeface="Open Sans" pitchFamily="34" charset="0"/>
                <a:ea typeface="Open Sans" pitchFamily="34" charset="0"/>
                <a:cs typeface="Open Sans" pitchFamily="34" charset="0"/>
              </a:rPr>
              <a:t>PROJECT PROCESS</a:t>
            </a:r>
          </a:p>
        </p:txBody>
      </p:sp>
      <p:sp>
        <p:nvSpPr>
          <p:cNvPr id="20" name="Rectangle 15"/>
          <p:cNvSpPr/>
          <p:nvPr/>
        </p:nvSpPr>
        <p:spPr>
          <a:xfrm>
            <a:off x="6733554" y="3077968"/>
            <a:ext cx="646331" cy="646331"/>
          </a:xfrm>
          <a:prstGeom prst="rect">
            <a:avLst/>
          </a:prstGeom>
          <a:solidFill>
            <a:schemeClr val="accent4"/>
          </a:solidFill>
        </p:spPr>
        <p:txBody>
          <a:bodyPr wrap="none">
            <a:spAutoFit/>
          </a:bodyPr>
          <a:lstStyle/>
          <a:p>
            <a:r>
              <a:rPr lang="en-US" sz="3600" dirty="0">
                <a:solidFill>
                  <a:schemeClr val="bg1"/>
                </a:solidFill>
                <a:latin typeface="FontAwesome" pitchFamily="2" charset="0"/>
              </a:rPr>
              <a:t></a:t>
            </a:r>
            <a:endParaRPr lang="en-US" sz="3600" dirty="0">
              <a:solidFill>
                <a:schemeClr val="bg1"/>
              </a:solidFill>
            </a:endParaRPr>
          </a:p>
        </p:txBody>
      </p:sp>
      <p:sp>
        <p:nvSpPr>
          <p:cNvPr id="21" name="TextBox 13"/>
          <p:cNvSpPr txBox="1"/>
          <p:nvPr/>
        </p:nvSpPr>
        <p:spPr>
          <a:xfrm>
            <a:off x="8446194" y="2251984"/>
            <a:ext cx="904415" cy="523220"/>
          </a:xfrm>
          <a:prstGeom prst="rect">
            <a:avLst/>
          </a:prstGeom>
          <a:noFill/>
        </p:spPr>
        <p:txBody>
          <a:bodyPr wrap="none" rtlCol="0">
            <a:spAutoFit/>
          </a:bodyPr>
          <a:lstStyle/>
          <a:p>
            <a:r>
              <a:rPr lang="en-US" sz="2800">
                <a:solidFill>
                  <a:schemeClr val="bg1"/>
                </a:solidFill>
                <a:latin typeface="Open Sans" pitchFamily="34" charset="0"/>
                <a:ea typeface="Open Sans" pitchFamily="34" charset="0"/>
                <a:cs typeface="Open Sans" pitchFamily="34" charset="0"/>
              </a:rPr>
              <a:t>58%</a:t>
            </a:r>
          </a:p>
        </p:txBody>
      </p:sp>
      <p:sp>
        <p:nvSpPr>
          <p:cNvPr id="22" name="TextBox 14"/>
          <p:cNvSpPr txBox="1"/>
          <p:nvPr/>
        </p:nvSpPr>
        <p:spPr>
          <a:xfrm>
            <a:off x="8533812" y="2775204"/>
            <a:ext cx="705642" cy="246221"/>
          </a:xfrm>
          <a:prstGeom prst="rect">
            <a:avLst/>
          </a:prstGeom>
          <a:noFill/>
        </p:spPr>
        <p:txBody>
          <a:bodyPr wrap="none" rtlCol="0">
            <a:spAutoFit/>
          </a:bodyPr>
          <a:lstStyle/>
          <a:p>
            <a:r>
              <a:rPr lang="en-US" sz="1000">
                <a:solidFill>
                  <a:schemeClr val="bg1"/>
                </a:solidFill>
                <a:latin typeface="Open Sans" pitchFamily="34" charset="0"/>
                <a:ea typeface="Open Sans" pitchFamily="34" charset="0"/>
                <a:cs typeface="Open Sans" pitchFamily="34" charset="0"/>
              </a:rPr>
              <a:t>WINNER</a:t>
            </a:r>
          </a:p>
        </p:txBody>
      </p:sp>
      <p:sp>
        <p:nvSpPr>
          <p:cNvPr id="23" name="Rectangle 18"/>
          <p:cNvSpPr/>
          <p:nvPr/>
        </p:nvSpPr>
        <p:spPr>
          <a:xfrm>
            <a:off x="8563081" y="3077967"/>
            <a:ext cx="646331" cy="646331"/>
          </a:xfrm>
          <a:prstGeom prst="rect">
            <a:avLst/>
          </a:prstGeom>
          <a:solidFill>
            <a:schemeClr val="accent1">
              <a:lumMod val="75000"/>
            </a:schemeClr>
          </a:solidFill>
        </p:spPr>
        <p:txBody>
          <a:bodyPr wrap="none">
            <a:spAutoFit/>
          </a:bodyPr>
          <a:lstStyle/>
          <a:p>
            <a:r>
              <a:rPr lang="en-US" sz="3600">
                <a:solidFill>
                  <a:schemeClr val="bg1"/>
                </a:solidFill>
                <a:latin typeface="FontAwesome" pitchFamily="2" charset="0"/>
              </a:rPr>
              <a:t></a:t>
            </a:r>
            <a:endParaRPr lang="en-US" sz="3600">
              <a:solidFill>
                <a:schemeClr val="bg1"/>
              </a:solidFill>
            </a:endParaRPr>
          </a:p>
        </p:txBody>
      </p:sp>
      <p:sp>
        <p:nvSpPr>
          <p:cNvPr id="24" name="TextBox 16"/>
          <p:cNvSpPr txBox="1"/>
          <p:nvPr/>
        </p:nvSpPr>
        <p:spPr>
          <a:xfrm>
            <a:off x="10085797" y="2251984"/>
            <a:ext cx="904415" cy="523220"/>
          </a:xfrm>
          <a:prstGeom prst="rect">
            <a:avLst/>
          </a:prstGeom>
          <a:noFill/>
        </p:spPr>
        <p:txBody>
          <a:bodyPr wrap="none" rtlCol="0">
            <a:spAutoFit/>
          </a:bodyPr>
          <a:lstStyle/>
          <a:p>
            <a:r>
              <a:rPr lang="en-US" sz="2800">
                <a:solidFill>
                  <a:schemeClr val="bg1"/>
                </a:solidFill>
                <a:latin typeface="Open Sans" pitchFamily="34" charset="0"/>
                <a:ea typeface="Open Sans" pitchFamily="34" charset="0"/>
                <a:cs typeface="Open Sans" pitchFamily="34" charset="0"/>
              </a:rPr>
              <a:t>24%</a:t>
            </a:r>
          </a:p>
        </p:txBody>
      </p:sp>
      <p:sp>
        <p:nvSpPr>
          <p:cNvPr id="25" name="TextBox 17"/>
          <p:cNvSpPr txBox="1"/>
          <p:nvPr/>
        </p:nvSpPr>
        <p:spPr>
          <a:xfrm>
            <a:off x="10119681" y="2775204"/>
            <a:ext cx="875561" cy="246221"/>
          </a:xfrm>
          <a:prstGeom prst="rect">
            <a:avLst/>
          </a:prstGeom>
          <a:noFill/>
        </p:spPr>
        <p:txBody>
          <a:bodyPr wrap="none" rtlCol="0">
            <a:spAutoFit/>
          </a:bodyPr>
          <a:lstStyle/>
          <a:p>
            <a:r>
              <a:rPr lang="en-US" sz="1000">
                <a:solidFill>
                  <a:schemeClr val="bg1"/>
                </a:solidFill>
                <a:latin typeface="Open Sans" pitchFamily="34" charset="0"/>
                <a:ea typeface="Open Sans" pitchFamily="34" charset="0"/>
                <a:cs typeface="Open Sans" pitchFamily="34" charset="0"/>
              </a:rPr>
              <a:t>NEW USER</a:t>
            </a:r>
          </a:p>
        </p:txBody>
      </p:sp>
      <p:sp>
        <p:nvSpPr>
          <p:cNvPr id="26" name="Rectangle 21"/>
          <p:cNvSpPr/>
          <p:nvPr/>
        </p:nvSpPr>
        <p:spPr>
          <a:xfrm>
            <a:off x="10199700" y="3077967"/>
            <a:ext cx="646331" cy="646331"/>
          </a:xfrm>
          <a:prstGeom prst="rect">
            <a:avLst/>
          </a:prstGeom>
          <a:solidFill>
            <a:schemeClr val="accent2"/>
          </a:solidFill>
        </p:spPr>
        <p:txBody>
          <a:bodyPr wrap="none">
            <a:spAutoFit/>
          </a:bodyPr>
          <a:lstStyle/>
          <a:p>
            <a:r>
              <a:rPr lang="en-US" sz="3600" dirty="0">
                <a:solidFill>
                  <a:schemeClr val="bg1"/>
                </a:solidFill>
                <a:latin typeface="FontAwesome" pitchFamily="2" charset="0"/>
              </a:rPr>
              <a:t></a:t>
            </a:r>
            <a:endParaRPr lang="en-US" sz="3600" dirty="0">
              <a:solidFill>
                <a:schemeClr val="bg1"/>
              </a:solidFill>
            </a:endParaRPr>
          </a:p>
        </p:txBody>
      </p:sp>
      <p:grpSp>
        <p:nvGrpSpPr>
          <p:cNvPr id="27" name="Group 23"/>
          <p:cNvGrpSpPr/>
          <p:nvPr/>
        </p:nvGrpSpPr>
        <p:grpSpPr>
          <a:xfrm>
            <a:off x="1141288" y="4374734"/>
            <a:ext cx="4132146" cy="1525252"/>
            <a:chOff x="6993054" y="3358634"/>
            <a:chExt cx="4132146" cy="1525252"/>
          </a:xfrm>
        </p:grpSpPr>
        <p:sp>
          <p:nvSpPr>
            <p:cNvPr id="28" name="Rectangle 24"/>
            <p:cNvSpPr/>
            <p:nvPr/>
          </p:nvSpPr>
          <p:spPr>
            <a:xfrm>
              <a:off x="7467600" y="3429000"/>
              <a:ext cx="3657600" cy="228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b="1" dirty="0">
                  <a:solidFill>
                    <a:schemeClr val="bg1">
                      <a:lumMod val="50000"/>
                    </a:schemeClr>
                  </a:solidFill>
                  <a:latin typeface="Open Sans" pitchFamily="34" charset="0"/>
                  <a:ea typeface="Open Sans" pitchFamily="34" charset="0"/>
                  <a:cs typeface="Open Sans" pitchFamily="34" charset="0"/>
                </a:rPr>
                <a:t>75%</a:t>
              </a:r>
            </a:p>
          </p:txBody>
        </p:sp>
        <p:sp>
          <p:nvSpPr>
            <p:cNvPr id="29" name="Rectangle 25"/>
            <p:cNvSpPr/>
            <p:nvPr/>
          </p:nvSpPr>
          <p:spPr>
            <a:xfrm>
              <a:off x="7467600" y="3429000"/>
              <a:ext cx="2560320" cy="228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a:solidFill>
                    <a:schemeClr val="bg1">
                      <a:lumMod val="95000"/>
                    </a:schemeClr>
                  </a:solidFill>
                  <a:latin typeface="Open Sans" pitchFamily="34" charset="0"/>
                  <a:ea typeface="Open Sans" pitchFamily="34" charset="0"/>
                  <a:cs typeface="Open Sans" pitchFamily="34" charset="0"/>
                </a:rPr>
                <a:t>FACEBOOK</a:t>
              </a:r>
            </a:p>
          </p:txBody>
        </p:sp>
        <p:sp>
          <p:nvSpPr>
            <p:cNvPr id="30" name="Rectangle 26"/>
            <p:cNvSpPr/>
            <p:nvPr/>
          </p:nvSpPr>
          <p:spPr>
            <a:xfrm>
              <a:off x="7467600" y="3718917"/>
              <a:ext cx="3657600" cy="228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b="1" dirty="0">
                  <a:solidFill>
                    <a:schemeClr val="bg1">
                      <a:lumMod val="50000"/>
                    </a:schemeClr>
                  </a:solidFill>
                  <a:latin typeface="Open Sans" pitchFamily="34" charset="0"/>
                  <a:ea typeface="Open Sans" pitchFamily="34" charset="0"/>
                  <a:cs typeface="Open Sans" pitchFamily="34" charset="0"/>
                </a:rPr>
                <a:t>92%</a:t>
              </a:r>
            </a:p>
          </p:txBody>
        </p:sp>
        <p:sp>
          <p:nvSpPr>
            <p:cNvPr id="31" name="Rectangle 27"/>
            <p:cNvSpPr/>
            <p:nvPr/>
          </p:nvSpPr>
          <p:spPr>
            <a:xfrm>
              <a:off x="7467600" y="3718917"/>
              <a:ext cx="3017520"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a:solidFill>
                    <a:schemeClr val="bg1">
                      <a:lumMod val="95000"/>
                    </a:schemeClr>
                  </a:solidFill>
                  <a:latin typeface="Open Sans" pitchFamily="34" charset="0"/>
                  <a:ea typeface="Open Sans" pitchFamily="34" charset="0"/>
                  <a:cs typeface="Open Sans" pitchFamily="34" charset="0"/>
                </a:rPr>
                <a:t>TWITTER</a:t>
              </a:r>
            </a:p>
          </p:txBody>
        </p:sp>
        <p:sp>
          <p:nvSpPr>
            <p:cNvPr id="32" name="Rectangle 28"/>
            <p:cNvSpPr/>
            <p:nvPr/>
          </p:nvSpPr>
          <p:spPr>
            <a:xfrm>
              <a:off x="7467600" y="4000500"/>
              <a:ext cx="3657600" cy="228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b="1" dirty="0">
                  <a:solidFill>
                    <a:schemeClr val="bg1">
                      <a:lumMod val="50000"/>
                    </a:schemeClr>
                  </a:solidFill>
                  <a:latin typeface="Open Sans" pitchFamily="34" charset="0"/>
                  <a:ea typeface="Open Sans" pitchFamily="34" charset="0"/>
                  <a:cs typeface="Open Sans" pitchFamily="34" charset="0"/>
                </a:rPr>
                <a:t>56%</a:t>
              </a:r>
            </a:p>
          </p:txBody>
        </p:sp>
        <p:sp>
          <p:nvSpPr>
            <p:cNvPr id="33" name="Rectangle 29"/>
            <p:cNvSpPr/>
            <p:nvPr/>
          </p:nvSpPr>
          <p:spPr>
            <a:xfrm>
              <a:off x="7467600" y="4000500"/>
              <a:ext cx="146304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a:solidFill>
                    <a:schemeClr val="bg1">
                      <a:lumMod val="95000"/>
                    </a:schemeClr>
                  </a:solidFill>
                  <a:latin typeface="Open Sans" pitchFamily="34" charset="0"/>
                  <a:ea typeface="Open Sans" pitchFamily="34" charset="0"/>
                  <a:cs typeface="Open Sans" pitchFamily="34" charset="0"/>
                </a:rPr>
                <a:t>GOOGLE PLUS</a:t>
              </a:r>
            </a:p>
          </p:txBody>
        </p:sp>
        <p:sp>
          <p:nvSpPr>
            <p:cNvPr id="34" name="Rectangle 30"/>
            <p:cNvSpPr/>
            <p:nvPr/>
          </p:nvSpPr>
          <p:spPr>
            <a:xfrm>
              <a:off x="7467600" y="4286250"/>
              <a:ext cx="3657600" cy="228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b="1" dirty="0">
                  <a:solidFill>
                    <a:schemeClr val="bg1">
                      <a:lumMod val="50000"/>
                    </a:schemeClr>
                  </a:solidFill>
                  <a:latin typeface="Open Sans" pitchFamily="34" charset="0"/>
                  <a:ea typeface="Open Sans" pitchFamily="34" charset="0"/>
                  <a:cs typeface="Open Sans" pitchFamily="34" charset="0"/>
                </a:rPr>
                <a:t>63%</a:t>
              </a:r>
            </a:p>
          </p:txBody>
        </p:sp>
        <p:sp>
          <p:nvSpPr>
            <p:cNvPr id="35" name="Rectangle 31"/>
            <p:cNvSpPr/>
            <p:nvPr/>
          </p:nvSpPr>
          <p:spPr>
            <a:xfrm>
              <a:off x="7467600" y="4286250"/>
              <a:ext cx="1920240" cy="228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a:solidFill>
                    <a:schemeClr val="bg1">
                      <a:lumMod val="95000"/>
                    </a:schemeClr>
                  </a:solidFill>
                  <a:latin typeface="Open Sans" pitchFamily="34" charset="0"/>
                  <a:ea typeface="Open Sans" pitchFamily="34" charset="0"/>
                  <a:cs typeface="Open Sans" pitchFamily="34" charset="0"/>
                </a:rPr>
                <a:t>PIN</a:t>
              </a:r>
            </a:p>
          </p:txBody>
        </p:sp>
        <p:sp>
          <p:nvSpPr>
            <p:cNvPr id="36" name="Rectangle 32"/>
            <p:cNvSpPr/>
            <p:nvPr/>
          </p:nvSpPr>
          <p:spPr>
            <a:xfrm>
              <a:off x="7010400" y="3358634"/>
              <a:ext cx="381836" cy="369332"/>
            </a:xfrm>
            <a:prstGeom prst="rect">
              <a:avLst/>
            </a:prstGeom>
          </p:spPr>
          <p:txBody>
            <a:bodyPr wrap="none">
              <a:spAutoFit/>
            </a:bodyPr>
            <a:lstStyle/>
            <a:p>
              <a:r>
                <a:rPr lang="en-US">
                  <a:solidFill>
                    <a:schemeClr val="tx1">
                      <a:lumMod val="75000"/>
                      <a:lumOff val="25000"/>
                    </a:schemeClr>
                  </a:solidFill>
                  <a:latin typeface="FontAwesome" pitchFamily="2" charset="0"/>
                </a:rPr>
                <a:t></a:t>
              </a:r>
              <a:endParaRPr lang="en-US">
                <a:solidFill>
                  <a:schemeClr val="tx1">
                    <a:lumMod val="75000"/>
                    <a:lumOff val="25000"/>
                  </a:schemeClr>
                </a:solidFill>
              </a:endParaRPr>
            </a:p>
          </p:txBody>
        </p:sp>
        <p:sp>
          <p:nvSpPr>
            <p:cNvPr id="37" name="Rectangle 33"/>
            <p:cNvSpPr/>
            <p:nvPr/>
          </p:nvSpPr>
          <p:spPr>
            <a:xfrm>
              <a:off x="7010400" y="3648551"/>
              <a:ext cx="381836" cy="369332"/>
            </a:xfrm>
            <a:prstGeom prst="rect">
              <a:avLst/>
            </a:prstGeom>
          </p:spPr>
          <p:txBody>
            <a:bodyPr wrap="none">
              <a:spAutoFit/>
            </a:bodyPr>
            <a:lstStyle/>
            <a:p>
              <a:r>
                <a:rPr lang="en-US">
                  <a:solidFill>
                    <a:schemeClr val="tx1">
                      <a:lumMod val="75000"/>
                      <a:lumOff val="25000"/>
                    </a:schemeClr>
                  </a:solidFill>
                  <a:latin typeface="FontAwesome" pitchFamily="2" charset="0"/>
                </a:rPr>
                <a:t></a:t>
              </a:r>
              <a:endParaRPr lang="en-US">
                <a:solidFill>
                  <a:schemeClr val="tx1">
                    <a:lumMod val="75000"/>
                    <a:lumOff val="25000"/>
                  </a:schemeClr>
                </a:solidFill>
              </a:endParaRPr>
            </a:p>
          </p:txBody>
        </p:sp>
        <p:sp>
          <p:nvSpPr>
            <p:cNvPr id="38" name="Rectangle 34"/>
            <p:cNvSpPr/>
            <p:nvPr/>
          </p:nvSpPr>
          <p:spPr>
            <a:xfrm>
              <a:off x="7009885" y="3930134"/>
              <a:ext cx="381836" cy="369332"/>
            </a:xfrm>
            <a:prstGeom prst="rect">
              <a:avLst/>
            </a:prstGeom>
          </p:spPr>
          <p:txBody>
            <a:bodyPr wrap="none">
              <a:spAutoFit/>
            </a:bodyPr>
            <a:lstStyle/>
            <a:p>
              <a:r>
                <a:rPr lang="en-US">
                  <a:solidFill>
                    <a:schemeClr val="tx1">
                      <a:lumMod val="75000"/>
                      <a:lumOff val="25000"/>
                    </a:schemeClr>
                  </a:solidFill>
                  <a:latin typeface="FontAwesome" pitchFamily="2" charset="0"/>
                </a:rPr>
                <a:t></a:t>
              </a:r>
              <a:endParaRPr lang="en-US">
                <a:solidFill>
                  <a:schemeClr val="tx1">
                    <a:lumMod val="75000"/>
                    <a:lumOff val="25000"/>
                  </a:schemeClr>
                </a:solidFill>
              </a:endParaRPr>
            </a:p>
          </p:txBody>
        </p:sp>
        <p:sp>
          <p:nvSpPr>
            <p:cNvPr id="39" name="Rectangle 35"/>
            <p:cNvSpPr/>
            <p:nvPr/>
          </p:nvSpPr>
          <p:spPr>
            <a:xfrm>
              <a:off x="7009885" y="4215906"/>
              <a:ext cx="381836" cy="369332"/>
            </a:xfrm>
            <a:prstGeom prst="rect">
              <a:avLst/>
            </a:prstGeom>
          </p:spPr>
          <p:txBody>
            <a:bodyPr wrap="none">
              <a:spAutoFit/>
            </a:bodyPr>
            <a:lstStyle/>
            <a:p>
              <a:r>
                <a:rPr lang="en-US">
                  <a:solidFill>
                    <a:schemeClr val="tx1">
                      <a:lumMod val="75000"/>
                      <a:lumOff val="25000"/>
                    </a:schemeClr>
                  </a:solidFill>
                  <a:latin typeface="FontAwesome" pitchFamily="2" charset="0"/>
                </a:rPr>
                <a:t></a:t>
              </a:r>
              <a:endParaRPr lang="en-US"/>
            </a:p>
          </p:txBody>
        </p:sp>
        <p:sp>
          <p:nvSpPr>
            <p:cNvPr id="40" name="Rectangle 36"/>
            <p:cNvSpPr/>
            <p:nvPr/>
          </p:nvSpPr>
          <p:spPr>
            <a:xfrm>
              <a:off x="7467600" y="4572000"/>
              <a:ext cx="3657600" cy="2286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b="1" dirty="0">
                  <a:solidFill>
                    <a:schemeClr val="bg1">
                      <a:lumMod val="50000"/>
                    </a:schemeClr>
                  </a:solidFill>
                  <a:latin typeface="Open Sans" pitchFamily="34" charset="0"/>
                  <a:ea typeface="Open Sans" pitchFamily="34" charset="0"/>
                  <a:cs typeface="Open Sans" pitchFamily="34" charset="0"/>
                </a:rPr>
                <a:t>63%</a:t>
              </a:r>
            </a:p>
          </p:txBody>
        </p:sp>
        <p:sp>
          <p:nvSpPr>
            <p:cNvPr id="41" name="Rectangle 37"/>
            <p:cNvSpPr/>
            <p:nvPr/>
          </p:nvSpPr>
          <p:spPr>
            <a:xfrm>
              <a:off x="7467600" y="4572000"/>
              <a:ext cx="1280160"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a:solidFill>
                    <a:schemeClr val="bg1">
                      <a:lumMod val="95000"/>
                    </a:schemeClr>
                  </a:solidFill>
                  <a:latin typeface="Open Sans" pitchFamily="34" charset="0"/>
                  <a:ea typeface="Open Sans" pitchFamily="34" charset="0"/>
                  <a:cs typeface="Open Sans" pitchFamily="34" charset="0"/>
                </a:rPr>
                <a:t>INSTAGRAMM</a:t>
              </a:r>
            </a:p>
          </p:txBody>
        </p:sp>
        <p:sp>
          <p:nvSpPr>
            <p:cNvPr id="42" name="Rectangle 38"/>
            <p:cNvSpPr/>
            <p:nvPr/>
          </p:nvSpPr>
          <p:spPr>
            <a:xfrm>
              <a:off x="6993054" y="4514554"/>
              <a:ext cx="415498" cy="369332"/>
            </a:xfrm>
            <a:prstGeom prst="rect">
              <a:avLst/>
            </a:prstGeom>
          </p:spPr>
          <p:txBody>
            <a:bodyPr wrap="none">
              <a:spAutoFit/>
            </a:bodyPr>
            <a:lstStyle/>
            <a:p>
              <a:r>
                <a:rPr lang="en-US">
                  <a:solidFill>
                    <a:schemeClr val="tx1">
                      <a:lumMod val="75000"/>
                      <a:lumOff val="25000"/>
                    </a:schemeClr>
                  </a:solidFill>
                  <a:latin typeface="FontAwesome" pitchFamily="2" charset="0"/>
                </a:rPr>
                <a:t></a:t>
              </a:r>
              <a:endParaRPr lang="en-US">
                <a:solidFill>
                  <a:schemeClr val="tx1">
                    <a:lumMod val="75000"/>
                    <a:lumOff val="25000"/>
                  </a:schemeClr>
                </a:solidFill>
              </a:endParaRPr>
            </a:p>
          </p:txBody>
        </p:sp>
      </p:grpSp>
      <p:sp>
        <p:nvSpPr>
          <p:cNvPr id="43" name="TextBox 36"/>
          <p:cNvSpPr txBox="1"/>
          <p:nvPr/>
        </p:nvSpPr>
        <p:spPr>
          <a:xfrm>
            <a:off x="6196845" y="4374734"/>
            <a:ext cx="4778939" cy="1785104"/>
          </a:xfrm>
          <a:prstGeom prst="rect">
            <a:avLst/>
          </a:prstGeom>
          <a:noFill/>
        </p:spPr>
        <p:txBody>
          <a:bodyPr wrap="square" rtlCol="0">
            <a:spAutoFit/>
          </a:bodyPr>
          <a:lstStyle/>
          <a:p>
            <a:r>
              <a:rPr lang="en-US" sz="1000" dirty="0">
                <a:solidFill>
                  <a:schemeClr val="bg1">
                    <a:lumMod val="50000"/>
                  </a:schemeClr>
                </a:solidFill>
                <a:latin typeface="Open Sans" pitchFamily="34" charset="0"/>
                <a:ea typeface="Open Sans" pitchFamily="34" charset="0"/>
                <a:cs typeface="Open Sans" pitchFamily="34" charset="0"/>
              </a:rPr>
              <a:t>Lid </a:t>
            </a:r>
            <a:r>
              <a:rPr lang="en-US" sz="1000" dirty="0" err="1">
                <a:solidFill>
                  <a:schemeClr val="bg1">
                    <a:lumMod val="50000"/>
                  </a:schemeClr>
                </a:solidFill>
                <a:latin typeface="Open Sans" pitchFamily="34" charset="0"/>
                <a:ea typeface="Open Sans" pitchFamily="34" charset="0"/>
                <a:cs typeface="Open Sans" pitchFamily="34" charset="0"/>
              </a:rPr>
              <a:t>est</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laborum</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dolo</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rumes</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fugats</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untras</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Etharums</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ser</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quidem</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rerum</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facilis</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dolores</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nemis</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omnis</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fugats</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vitaes</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nemo</a:t>
            </a:r>
            <a:r>
              <a:rPr lang="en-US" sz="1000" dirty="0">
                <a:solidFill>
                  <a:schemeClr val="bg1">
                    <a:lumMod val="50000"/>
                  </a:schemeClr>
                </a:solidFill>
                <a:latin typeface="Open Sans" pitchFamily="34" charset="0"/>
                <a:ea typeface="Open Sans" pitchFamily="34" charset="0"/>
                <a:cs typeface="Open Sans" pitchFamily="34" charset="0"/>
              </a:rPr>
              <a:t> minima </a:t>
            </a:r>
            <a:r>
              <a:rPr lang="en-US" sz="1000" dirty="0" err="1">
                <a:solidFill>
                  <a:schemeClr val="bg1">
                    <a:lumMod val="50000"/>
                  </a:schemeClr>
                </a:solidFill>
                <a:latin typeface="Open Sans" pitchFamily="34" charset="0"/>
                <a:ea typeface="Open Sans" pitchFamily="34" charset="0"/>
                <a:cs typeface="Open Sans" pitchFamily="34" charset="0"/>
              </a:rPr>
              <a:t>rerums</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unsers</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sadips</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amets</a:t>
            </a:r>
            <a:r>
              <a:rPr lang="en-US" sz="1000" dirty="0">
                <a:solidFill>
                  <a:schemeClr val="bg1">
                    <a:lumMod val="50000"/>
                  </a:schemeClr>
                </a:solidFill>
                <a:latin typeface="Open Sans" pitchFamily="34" charset="0"/>
                <a:ea typeface="Open Sans" pitchFamily="34" charset="0"/>
                <a:cs typeface="Open Sans" pitchFamily="34" charset="0"/>
              </a:rPr>
              <a:t>.. </a:t>
            </a:r>
          </a:p>
          <a:p>
            <a:endParaRPr lang="en-US" sz="1000" dirty="0">
              <a:solidFill>
                <a:schemeClr val="bg1">
                  <a:lumMod val="50000"/>
                </a:schemeClr>
              </a:solidFill>
              <a:latin typeface="Open Sans" pitchFamily="34" charset="0"/>
              <a:ea typeface="Open Sans" pitchFamily="34" charset="0"/>
              <a:cs typeface="Open Sans" pitchFamily="34" charset="0"/>
            </a:endParaRPr>
          </a:p>
          <a:p>
            <a:r>
              <a:rPr lang="en-US" sz="1000" dirty="0" err="1">
                <a:solidFill>
                  <a:schemeClr val="bg1">
                    <a:lumMod val="50000"/>
                  </a:schemeClr>
                </a:solidFill>
                <a:latin typeface="Open Sans" pitchFamily="34" charset="0"/>
                <a:ea typeface="Open Sans" pitchFamily="34" charset="0"/>
                <a:cs typeface="Open Sans" pitchFamily="34" charset="0"/>
              </a:rPr>
              <a:t>Sed</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ut</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perspiciatis</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unde</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omnis</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iste</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natus</a:t>
            </a:r>
            <a:r>
              <a:rPr lang="en-US" sz="1000" dirty="0">
                <a:solidFill>
                  <a:schemeClr val="bg1">
                    <a:lumMod val="50000"/>
                  </a:schemeClr>
                </a:solidFill>
                <a:latin typeface="Open Sans" pitchFamily="34" charset="0"/>
                <a:ea typeface="Open Sans" pitchFamily="34" charset="0"/>
                <a:cs typeface="Open Sans" pitchFamily="34" charset="0"/>
              </a:rPr>
              <a:t> error sit </a:t>
            </a:r>
            <a:r>
              <a:rPr lang="en-US" sz="1000" dirty="0" err="1">
                <a:solidFill>
                  <a:schemeClr val="bg1">
                    <a:lumMod val="50000"/>
                  </a:schemeClr>
                </a:solidFill>
                <a:latin typeface="Open Sans" pitchFamily="34" charset="0"/>
                <a:ea typeface="Open Sans" pitchFamily="34" charset="0"/>
                <a:cs typeface="Open Sans" pitchFamily="34" charset="0"/>
              </a:rPr>
              <a:t>voluptatem</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accusantium</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doloremque</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laudantium</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totam</a:t>
            </a:r>
            <a:r>
              <a:rPr lang="en-US" sz="1000" dirty="0">
                <a:solidFill>
                  <a:schemeClr val="bg1">
                    <a:lumMod val="50000"/>
                  </a:schemeClr>
                </a:solidFill>
                <a:latin typeface="Open Sans" pitchFamily="34" charset="0"/>
                <a:ea typeface="Open Sans" pitchFamily="34" charset="0"/>
                <a:cs typeface="Open Sans" pitchFamily="34" charset="0"/>
              </a:rPr>
              <a:t> rem </a:t>
            </a:r>
            <a:r>
              <a:rPr lang="en-US" sz="1000" dirty="0" err="1">
                <a:solidFill>
                  <a:schemeClr val="bg1">
                    <a:lumMod val="50000"/>
                  </a:schemeClr>
                </a:solidFill>
                <a:latin typeface="Open Sans" pitchFamily="34" charset="0"/>
                <a:ea typeface="Open Sans" pitchFamily="34" charset="0"/>
                <a:cs typeface="Open Sans" pitchFamily="34" charset="0"/>
              </a:rPr>
              <a:t>aperiam</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eaque</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ipsa</a:t>
            </a:r>
            <a:r>
              <a:rPr lang="en-US" sz="1000" dirty="0">
                <a:solidFill>
                  <a:schemeClr val="bg1">
                    <a:lumMod val="50000"/>
                  </a:schemeClr>
                </a:solidFill>
                <a:latin typeface="Open Sans" pitchFamily="34" charset="0"/>
                <a:ea typeface="Open Sans" pitchFamily="34" charset="0"/>
                <a:cs typeface="Open Sans" pitchFamily="34" charset="0"/>
              </a:rPr>
              <a:t> quae </a:t>
            </a:r>
            <a:r>
              <a:rPr lang="en-US" sz="1000" dirty="0" err="1">
                <a:solidFill>
                  <a:schemeClr val="bg1">
                    <a:lumMod val="50000"/>
                  </a:schemeClr>
                </a:solidFill>
                <a:latin typeface="Open Sans" pitchFamily="34" charset="0"/>
                <a:ea typeface="Open Sans" pitchFamily="34" charset="0"/>
                <a:cs typeface="Open Sans" pitchFamily="34" charset="0"/>
              </a:rPr>
              <a:t>ab</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illo</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inventore</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veritatis</a:t>
            </a:r>
            <a:r>
              <a:rPr lang="en-US" sz="1000" dirty="0">
                <a:solidFill>
                  <a:schemeClr val="bg1">
                    <a:lumMod val="50000"/>
                  </a:schemeClr>
                </a:solidFill>
                <a:latin typeface="Open Sans" pitchFamily="34" charset="0"/>
                <a:ea typeface="Open Sans" pitchFamily="34" charset="0"/>
                <a:cs typeface="Open Sans" pitchFamily="34" charset="0"/>
              </a:rPr>
              <a:t> et quasi </a:t>
            </a:r>
            <a:r>
              <a:rPr lang="en-US" sz="1000" dirty="0" err="1">
                <a:solidFill>
                  <a:schemeClr val="bg1">
                    <a:lumMod val="50000"/>
                  </a:schemeClr>
                </a:solidFill>
                <a:latin typeface="Open Sans" pitchFamily="34" charset="0"/>
                <a:ea typeface="Open Sans" pitchFamily="34" charset="0"/>
                <a:cs typeface="Open Sans" pitchFamily="34" charset="0"/>
              </a:rPr>
              <a:t>architecto</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beatae</a:t>
            </a:r>
            <a:r>
              <a:rPr lang="en-US" sz="1000" dirty="0">
                <a:solidFill>
                  <a:schemeClr val="bg1">
                    <a:lumMod val="50000"/>
                  </a:schemeClr>
                </a:solidFill>
                <a:latin typeface="Open Sans" pitchFamily="34" charset="0"/>
                <a:ea typeface="Open Sans" pitchFamily="34" charset="0"/>
                <a:cs typeface="Open Sans" pitchFamily="34" charset="0"/>
              </a:rPr>
              <a:t> vitae dicta </a:t>
            </a:r>
            <a:r>
              <a:rPr lang="en-US" sz="1000" dirty="0" err="1">
                <a:solidFill>
                  <a:schemeClr val="bg1">
                    <a:lumMod val="50000"/>
                  </a:schemeClr>
                </a:solidFill>
                <a:latin typeface="Open Sans" pitchFamily="34" charset="0"/>
                <a:ea typeface="Open Sans" pitchFamily="34" charset="0"/>
                <a:cs typeface="Open Sans" pitchFamily="34" charset="0"/>
              </a:rPr>
              <a:t>sunt</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explicabo</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Nemo</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enim</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ipsam</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voluptatem</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quia</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voluptas</a:t>
            </a:r>
            <a:r>
              <a:rPr lang="en-US" sz="1000" dirty="0">
                <a:solidFill>
                  <a:schemeClr val="bg1">
                    <a:lumMod val="50000"/>
                  </a:schemeClr>
                </a:solidFill>
                <a:latin typeface="Open Sans" pitchFamily="34" charset="0"/>
                <a:ea typeface="Open Sans" pitchFamily="34" charset="0"/>
                <a:cs typeface="Open Sans" pitchFamily="34" charset="0"/>
              </a:rPr>
              <a:t> sit </a:t>
            </a:r>
            <a:r>
              <a:rPr lang="en-US" sz="1000" dirty="0" err="1">
                <a:solidFill>
                  <a:schemeClr val="bg1">
                    <a:lumMod val="50000"/>
                  </a:schemeClr>
                </a:solidFill>
                <a:latin typeface="Open Sans" pitchFamily="34" charset="0"/>
                <a:ea typeface="Open Sans" pitchFamily="34" charset="0"/>
                <a:cs typeface="Open Sans" pitchFamily="34" charset="0"/>
              </a:rPr>
              <a:t>aspernatur</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aut</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odit</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aut</a:t>
            </a:r>
            <a:r>
              <a:rPr lang="en-US" sz="1000" dirty="0">
                <a:solidFill>
                  <a:schemeClr val="bg1">
                    <a:lumMod val="50000"/>
                  </a:schemeClr>
                </a:solidFill>
                <a:latin typeface="Open Sans" pitchFamily="34" charset="0"/>
                <a:ea typeface="Open Sans" pitchFamily="34" charset="0"/>
                <a:cs typeface="Open Sans" pitchFamily="34" charset="0"/>
              </a:rPr>
              <a:t> fugit, </a:t>
            </a:r>
            <a:r>
              <a:rPr lang="en-US" sz="1000" dirty="0" err="1">
                <a:solidFill>
                  <a:schemeClr val="bg1">
                    <a:lumMod val="50000"/>
                  </a:schemeClr>
                </a:solidFill>
                <a:latin typeface="Open Sans" pitchFamily="34" charset="0"/>
                <a:ea typeface="Open Sans" pitchFamily="34" charset="0"/>
                <a:cs typeface="Open Sans" pitchFamily="34" charset="0"/>
              </a:rPr>
              <a:t>sed</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quia</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consequuntur</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magni</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dolores</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eos</a:t>
            </a:r>
            <a:r>
              <a:rPr lang="en-US" sz="1000" dirty="0">
                <a:solidFill>
                  <a:schemeClr val="bg1">
                    <a:lumMod val="50000"/>
                  </a:schemeClr>
                </a:solidFill>
                <a:latin typeface="Open Sans" pitchFamily="34" charset="0"/>
                <a:ea typeface="Open Sans" pitchFamily="34" charset="0"/>
                <a:cs typeface="Open Sans" pitchFamily="34" charset="0"/>
              </a:rPr>
              <a:t> qui </a:t>
            </a:r>
            <a:r>
              <a:rPr lang="en-US" sz="1000" dirty="0" err="1">
                <a:solidFill>
                  <a:schemeClr val="bg1">
                    <a:lumMod val="50000"/>
                  </a:schemeClr>
                </a:solidFill>
                <a:latin typeface="Open Sans" pitchFamily="34" charset="0"/>
                <a:ea typeface="Open Sans" pitchFamily="34" charset="0"/>
                <a:cs typeface="Open Sans" pitchFamily="34" charset="0"/>
              </a:rPr>
              <a:t>ratione</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voluptatem</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sequi</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nesciunt</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Neque</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porro</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quisquam</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est</a:t>
            </a:r>
            <a:r>
              <a:rPr lang="en-US" sz="1000" dirty="0">
                <a:solidFill>
                  <a:schemeClr val="bg1">
                    <a:lumMod val="50000"/>
                  </a:schemeClr>
                </a:solidFill>
                <a:latin typeface="Open Sans" pitchFamily="34" charset="0"/>
                <a:ea typeface="Open Sans" pitchFamily="34" charset="0"/>
                <a:cs typeface="Open Sans" pitchFamily="34" charset="0"/>
              </a:rPr>
              <a:t>, qui </a:t>
            </a:r>
            <a:r>
              <a:rPr lang="en-US" sz="1000" dirty="0" err="1">
                <a:solidFill>
                  <a:schemeClr val="bg1">
                    <a:lumMod val="50000"/>
                  </a:schemeClr>
                </a:solidFill>
                <a:latin typeface="Open Sans" pitchFamily="34" charset="0"/>
                <a:ea typeface="Open Sans" pitchFamily="34" charset="0"/>
                <a:cs typeface="Open Sans" pitchFamily="34" charset="0"/>
              </a:rPr>
              <a:t>dolorem</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ipsum</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quia</a:t>
            </a:r>
            <a:r>
              <a:rPr lang="en-US" sz="1000" dirty="0">
                <a:solidFill>
                  <a:schemeClr val="bg1">
                    <a:lumMod val="50000"/>
                  </a:schemeClr>
                </a:solidFill>
                <a:latin typeface="Open Sans" pitchFamily="34" charset="0"/>
                <a:ea typeface="Open Sans" pitchFamily="34" charset="0"/>
                <a:cs typeface="Open Sans" pitchFamily="34" charset="0"/>
              </a:rPr>
              <a:t> dolor sit </a:t>
            </a:r>
            <a:r>
              <a:rPr lang="en-US" sz="1000" dirty="0" err="1">
                <a:solidFill>
                  <a:schemeClr val="bg1">
                    <a:lumMod val="50000"/>
                  </a:schemeClr>
                </a:solidFill>
                <a:latin typeface="Open Sans" pitchFamily="34" charset="0"/>
                <a:ea typeface="Open Sans" pitchFamily="34" charset="0"/>
                <a:cs typeface="Open Sans" pitchFamily="34" charset="0"/>
              </a:rPr>
              <a:t>amet</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consectetur</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adipisci</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velit</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sed</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quia</a:t>
            </a:r>
            <a:r>
              <a:rPr lang="en-US" sz="1000" dirty="0">
                <a:solidFill>
                  <a:schemeClr val="bg1">
                    <a:lumMod val="50000"/>
                  </a:schemeClr>
                </a:solidFill>
                <a:latin typeface="Open Sans" pitchFamily="34" charset="0"/>
                <a:ea typeface="Open Sans" pitchFamily="34" charset="0"/>
                <a:cs typeface="Open Sans" pitchFamily="34" charset="0"/>
              </a:rPr>
              <a:t> non </a:t>
            </a:r>
            <a:r>
              <a:rPr lang="en-US" sz="1000" dirty="0" err="1">
                <a:solidFill>
                  <a:schemeClr val="bg1">
                    <a:lumMod val="50000"/>
                  </a:schemeClr>
                </a:solidFill>
                <a:latin typeface="Open Sans" pitchFamily="34" charset="0"/>
                <a:ea typeface="Open Sans" pitchFamily="34" charset="0"/>
                <a:cs typeface="Open Sans" pitchFamily="34" charset="0"/>
              </a:rPr>
              <a:t>numquam</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eius</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modi</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tempora</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incidunt</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ut</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labore</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dolore</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magnm</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aliquam</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quaerat</a:t>
            </a:r>
            <a:r>
              <a:rPr lang="en-US" sz="1000" dirty="0">
                <a:solidFill>
                  <a:schemeClr val="bg1">
                    <a:lumMod val="50000"/>
                  </a:schemeClr>
                </a:solidFill>
                <a:latin typeface="Open Sans" pitchFamily="34" charset="0"/>
                <a:ea typeface="Open Sans" pitchFamily="34" charset="0"/>
                <a:cs typeface="Open Sans" pitchFamily="34" charset="0"/>
              </a:rPr>
              <a:t> </a:t>
            </a:r>
            <a:r>
              <a:rPr lang="en-US" sz="1000" dirty="0" err="1">
                <a:solidFill>
                  <a:schemeClr val="bg1">
                    <a:lumMod val="50000"/>
                  </a:schemeClr>
                </a:solidFill>
                <a:latin typeface="Open Sans" pitchFamily="34" charset="0"/>
                <a:ea typeface="Open Sans" pitchFamily="34" charset="0"/>
                <a:cs typeface="Open Sans" pitchFamily="34" charset="0"/>
              </a:rPr>
              <a:t>voluptatem</a:t>
            </a:r>
            <a:r>
              <a:rPr lang="en-US" sz="1000" dirty="0">
                <a:solidFill>
                  <a:schemeClr val="bg1">
                    <a:lumMod val="50000"/>
                  </a:schemeClr>
                </a:solidFill>
                <a:latin typeface="Open Sans" pitchFamily="34" charset="0"/>
                <a:ea typeface="Open Sans" pitchFamily="34" charset="0"/>
                <a:cs typeface="Open Sans" pitchFamily="34" charset="0"/>
              </a:rPr>
              <a: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50"/>
                                        <p:tgtEl>
                                          <p:spTgt spid="12"/>
                                        </p:tgtEl>
                                      </p:cBhvr>
                                    </p:animEffect>
                                    <p:anim calcmode="lin" valueType="num">
                                      <p:cBhvr>
                                        <p:cTn id="14" dur="250" fill="hold"/>
                                        <p:tgtEl>
                                          <p:spTgt spid="12"/>
                                        </p:tgtEl>
                                        <p:attrNameLst>
                                          <p:attrName>ppt_x</p:attrName>
                                        </p:attrNameLst>
                                      </p:cBhvr>
                                      <p:tavLst>
                                        <p:tav tm="0">
                                          <p:val>
                                            <p:strVal val="#ppt_x"/>
                                          </p:val>
                                        </p:tav>
                                        <p:tav tm="100000">
                                          <p:val>
                                            <p:strVal val="#ppt_x"/>
                                          </p:val>
                                        </p:tav>
                                      </p:tavLst>
                                    </p:anim>
                                    <p:anim calcmode="lin" valueType="num">
                                      <p:cBhvr>
                                        <p:cTn id="15" dur="25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50"/>
                                        <p:tgtEl>
                                          <p:spTgt spid="13"/>
                                        </p:tgtEl>
                                      </p:cBhvr>
                                    </p:animEffect>
                                    <p:anim calcmode="lin" valueType="num">
                                      <p:cBhvr>
                                        <p:cTn id="20" dur="250" fill="hold"/>
                                        <p:tgtEl>
                                          <p:spTgt spid="13"/>
                                        </p:tgtEl>
                                        <p:attrNameLst>
                                          <p:attrName>ppt_x</p:attrName>
                                        </p:attrNameLst>
                                      </p:cBhvr>
                                      <p:tavLst>
                                        <p:tav tm="0">
                                          <p:val>
                                            <p:strVal val="#ppt_x"/>
                                          </p:val>
                                        </p:tav>
                                        <p:tav tm="100000">
                                          <p:val>
                                            <p:strVal val="#ppt_x"/>
                                          </p:val>
                                        </p:tav>
                                      </p:tavLst>
                                    </p:anim>
                                    <p:anim calcmode="lin" valueType="num">
                                      <p:cBhvr>
                                        <p:cTn id="21" dur="25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50"/>
                                        <p:tgtEl>
                                          <p:spTgt spid="14"/>
                                        </p:tgtEl>
                                      </p:cBhvr>
                                    </p:animEffect>
                                    <p:anim calcmode="lin" valueType="num">
                                      <p:cBhvr>
                                        <p:cTn id="26" dur="250" fill="hold"/>
                                        <p:tgtEl>
                                          <p:spTgt spid="14"/>
                                        </p:tgtEl>
                                        <p:attrNameLst>
                                          <p:attrName>ppt_x</p:attrName>
                                        </p:attrNameLst>
                                      </p:cBhvr>
                                      <p:tavLst>
                                        <p:tav tm="0">
                                          <p:val>
                                            <p:strVal val="#ppt_x"/>
                                          </p:val>
                                        </p:tav>
                                        <p:tav tm="100000">
                                          <p:val>
                                            <p:strVal val="#ppt_x"/>
                                          </p:val>
                                        </p:tav>
                                      </p:tavLst>
                                    </p:anim>
                                    <p:anim calcmode="lin" valueType="num">
                                      <p:cBhvr>
                                        <p:cTn id="27" dur="25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50"/>
                                        <p:tgtEl>
                                          <p:spTgt spid="15"/>
                                        </p:tgtEl>
                                      </p:cBhvr>
                                    </p:animEffect>
                                    <p:anim calcmode="lin" valueType="num">
                                      <p:cBhvr>
                                        <p:cTn id="32" dur="250" fill="hold"/>
                                        <p:tgtEl>
                                          <p:spTgt spid="15"/>
                                        </p:tgtEl>
                                        <p:attrNameLst>
                                          <p:attrName>ppt_x</p:attrName>
                                        </p:attrNameLst>
                                      </p:cBhvr>
                                      <p:tavLst>
                                        <p:tav tm="0">
                                          <p:val>
                                            <p:strVal val="#ppt_x"/>
                                          </p:val>
                                        </p:tav>
                                        <p:tav tm="100000">
                                          <p:val>
                                            <p:strVal val="#ppt_x"/>
                                          </p:val>
                                        </p:tav>
                                      </p:tavLst>
                                    </p:anim>
                                    <p:anim calcmode="lin" valueType="num">
                                      <p:cBhvr>
                                        <p:cTn id="33" dur="25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250"/>
                                        <p:tgtEl>
                                          <p:spTgt spid="16"/>
                                        </p:tgtEl>
                                      </p:cBhvr>
                                    </p:animEffect>
                                    <p:anim calcmode="lin" valueType="num">
                                      <p:cBhvr>
                                        <p:cTn id="38" dur="250" fill="hold"/>
                                        <p:tgtEl>
                                          <p:spTgt spid="16"/>
                                        </p:tgtEl>
                                        <p:attrNameLst>
                                          <p:attrName>ppt_x</p:attrName>
                                        </p:attrNameLst>
                                      </p:cBhvr>
                                      <p:tavLst>
                                        <p:tav tm="0">
                                          <p:val>
                                            <p:strVal val="#ppt_x"/>
                                          </p:val>
                                        </p:tav>
                                        <p:tav tm="100000">
                                          <p:val>
                                            <p:strVal val="#ppt_x"/>
                                          </p:val>
                                        </p:tav>
                                      </p:tavLst>
                                    </p:anim>
                                    <p:anim calcmode="lin" valueType="num">
                                      <p:cBhvr>
                                        <p:cTn id="39" dur="250" fill="hold"/>
                                        <p:tgtEl>
                                          <p:spTgt spid="16"/>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250"/>
                                        <p:tgtEl>
                                          <p:spTgt spid="17"/>
                                        </p:tgtEl>
                                      </p:cBhvr>
                                    </p:animEffect>
                                    <p:anim calcmode="lin" valueType="num">
                                      <p:cBhvr>
                                        <p:cTn id="44" dur="250" fill="hold"/>
                                        <p:tgtEl>
                                          <p:spTgt spid="17"/>
                                        </p:tgtEl>
                                        <p:attrNameLst>
                                          <p:attrName>ppt_x</p:attrName>
                                        </p:attrNameLst>
                                      </p:cBhvr>
                                      <p:tavLst>
                                        <p:tav tm="0">
                                          <p:val>
                                            <p:strVal val="#ppt_x"/>
                                          </p:val>
                                        </p:tav>
                                        <p:tav tm="100000">
                                          <p:val>
                                            <p:strVal val="#ppt_x"/>
                                          </p:val>
                                        </p:tav>
                                      </p:tavLst>
                                    </p:anim>
                                    <p:anim calcmode="lin" valueType="num">
                                      <p:cBhvr>
                                        <p:cTn id="45" dur="25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250"/>
                                        <p:tgtEl>
                                          <p:spTgt spid="18"/>
                                        </p:tgtEl>
                                      </p:cBhvr>
                                    </p:animEffect>
                                    <p:anim calcmode="lin" valueType="num">
                                      <p:cBhvr>
                                        <p:cTn id="50" dur="250" fill="hold"/>
                                        <p:tgtEl>
                                          <p:spTgt spid="18"/>
                                        </p:tgtEl>
                                        <p:attrNameLst>
                                          <p:attrName>ppt_x</p:attrName>
                                        </p:attrNameLst>
                                      </p:cBhvr>
                                      <p:tavLst>
                                        <p:tav tm="0">
                                          <p:val>
                                            <p:strVal val="#ppt_x"/>
                                          </p:val>
                                        </p:tav>
                                        <p:tav tm="100000">
                                          <p:val>
                                            <p:strVal val="#ppt_x"/>
                                          </p:val>
                                        </p:tav>
                                      </p:tavLst>
                                    </p:anim>
                                    <p:anim calcmode="lin" valueType="num">
                                      <p:cBhvr>
                                        <p:cTn id="51" dur="250" fill="hold"/>
                                        <p:tgtEl>
                                          <p:spTgt spid="1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250"/>
                                        <p:tgtEl>
                                          <p:spTgt spid="19"/>
                                        </p:tgtEl>
                                      </p:cBhvr>
                                    </p:animEffect>
                                    <p:anim calcmode="lin" valueType="num">
                                      <p:cBhvr>
                                        <p:cTn id="56" dur="250" fill="hold"/>
                                        <p:tgtEl>
                                          <p:spTgt spid="19"/>
                                        </p:tgtEl>
                                        <p:attrNameLst>
                                          <p:attrName>ppt_x</p:attrName>
                                        </p:attrNameLst>
                                      </p:cBhvr>
                                      <p:tavLst>
                                        <p:tav tm="0">
                                          <p:val>
                                            <p:strVal val="#ppt_x"/>
                                          </p:val>
                                        </p:tav>
                                        <p:tav tm="100000">
                                          <p:val>
                                            <p:strVal val="#ppt_x"/>
                                          </p:val>
                                        </p:tav>
                                      </p:tavLst>
                                    </p:anim>
                                    <p:anim calcmode="lin" valueType="num">
                                      <p:cBhvr>
                                        <p:cTn id="57" dur="25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250"/>
                                        <p:tgtEl>
                                          <p:spTgt spid="20"/>
                                        </p:tgtEl>
                                      </p:cBhvr>
                                    </p:animEffect>
                                    <p:anim calcmode="lin" valueType="num">
                                      <p:cBhvr>
                                        <p:cTn id="62" dur="250" fill="hold"/>
                                        <p:tgtEl>
                                          <p:spTgt spid="20"/>
                                        </p:tgtEl>
                                        <p:attrNameLst>
                                          <p:attrName>ppt_x</p:attrName>
                                        </p:attrNameLst>
                                      </p:cBhvr>
                                      <p:tavLst>
                                        <p:tav tm="0">
                                          <p:val>
                                            <p:strVal val="#ppt_x"/>
                                          </p:val>
                                        </p:tav>
                                        <p:tav tm="100000">
                                          <p:val>
                                            <p:strVal val="#ppt_x"/>
                                          </p:val>
                                        </p:tav>
                                      </p:tavLst>
                                    </p:anim>
                                    <p:anim calcmode="lin" valueType="num">
                                      <p:cBhvr>
                                        <p:cTn id="63" dur="250" fill="hold"/>
                                        <p:tgtEl>
                                          <p:spTgt spid="20"/>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250"/>
                                        <p:tgtEl>
                                          <p:spTgt spid="21"/>
                                        </p:tgtEl>
                                      </p:cBhvr>
                                    </p:animEffect>
                                    <p:anim calcmode="lin" valueType="num">
                                      <p:cBhvr>
                                        <p:cTn id="68" dur="250" fill="hold"/>
                                        <p:tgtEl>
                                          <p:spTgt spid="21"/>
                                        </p:tgtEl>
                                        <p:attrNameLst>
                                          <p:attrName>ppt_x</p:attrName>
                                        </p:attrNameLst>
                                      </p:cBhvr>
                                      <p:tavLst>
                                        <p:tav tm="0">
                                          <p:val>
                                            <p:strVal val="#ppt_x"/>
                                          </p:val>
                                        </p:tav>
                                        <p:tav tm="100000">
                                          <p:val>
                                            <p:strVal val="#ppt_x"/>
                                          </p:val>
                                        </p:tav>
                                      </p:tavLst>
                                    </p:anim>
                                    <p:anim calcmode="lin" valueType="num">
                                      <p:cBhvr>
                                        <p:cTn id="69" dur="250" fill="hold"/>
                                        <p:tgtEl>
                                          <p:spTgt spid="21"/>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250"/>
                                        <p:tgtEl>
                                          <p:spTgt spid="22"/>
                                        </p:tgtEl>
                                      </p:cBhvr>
                                    </p:animEffect>
                                    <p:anim calcmode="lin" valueType="num">
                                      <p:cBhvr>
                                        <p:cTn id="74" dur="250" fill="hold"/>
                                        <p:tgtEl>
                                          <p:spTgt spid="22"/>
                                        </p:tgtEl>
                                        <p:attrNameLst>
                                          <p:attrName>ppt_x</p:attrName>
                                        </p:attrNameLst>
                                      </p:cBhvr>
                                      <p:tavLst>
                                        <p:tav tm="0">
                                          <p:val>
                                            <p:strVal val="#ppt_x"/>
                                          </p:val>
                                        </p:tav>
                                        <p:tav tm="100000">
                                          <p:val>
                                            <p:strVal val="#ppt_x"/>
                                          </p:val>
                                        </p:tav>
                                      </p:tavLst>
                                    </p:anim>
                                    <p:anim calcmode="lin" valueType="num">
                                      <p:cBhvr>
                                        <p:cTn id="75" dur="250" fill="hold"/>
                                        <p:tgtEl>
                                          <p:spTgt spid="22"/>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250"/>
                                        <p:tgtEl>
                                          <p:spTgt spid="23"/>
                                        </p:tgtEl>
                                      </p:cBhvr>
                                    </p:animEffect>
                                    <p:anim calcmode="lin" valueType="num">
                                      <p:cBhvr>
                                        <p:cTn id="80" dur="250" fill="hold"/>
                                        <p:tgtEl>
                                          <p:spTgt spid="23"/>
                                        </p:tgtEl>
                                        <p:attrNameLst>
                                          <p:attrName>ppt_x</p:attrName>
                                        </p:attrNameLst>
                                      </p:cBhvr>
                                      <p:tavLst>
                                        <p:tav tm="0">
                                          <p:val>
                                            <p:strVal val="#ppt_x"/>
                                          </p:val>
                                        </p:tav>
                                        <p:tav tm="100000">
                                          <p:val>
                                            <p:strVal val="#ppt_x"/>
                                          </p:val>
                                        </p:tav>
                                      </p:tavLst>
                                    </p:anim>
                                    <p:anim calcmode="lin" valueType="num">
                                      <p:cBhvr>
                                        <p:cTn id="81" dur="250" fill="hold"/>
                                        <p:tgtEl>
                                          <p:spTgt spid="23"/>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2" presetClass="entr" presetSubtype="0" fill="hold" grpId="0" nodeType="after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fade">
                                      <p:cBhvr>
                                        <p:cTn id="85" dur="250"/>
                                        <p:tgtEl>
                                          <p:spTgt spid="24"/>
                                        </p:tgtEl>
                                      </p:cBhvr>
                                    </p:animEffect>
                                    <p:anim calcmode="lin" valueType="num">
                                      <p:cBhvr>
                                        <p:cTn id="86" dur="250" fill="hold"/>
                                        <p:tgtEl>
                                          <p:spTgt spid="24"/>
                                        </p:tgtEl>
                                        <p:attrNameLst>
                                          <p:attrName>ppt_x</p:attrName>
                                        </p:attrNameLst>
                                      </p:cBhvr>
                                      <p:tavLst>
                                        <p:tav tm="0">
                                          <p:val>
                                            <p:strVal val="#ppt_x"/>
                                          </p:val>
                                        </p:tav>
                                        <p:tav tm="100000">
                                          <p:val>
                                            <p:strVal val="#ppt_x"/>
                                          </p:val>
                                        </p:tav>
                                      </p:tavLst>
                                    </p:anim>
                                    <p:anim calcmode="lin" valueType="num">
                                      <p:cBhvr>
                                        <p:cTn id="87" dur="250" fill="hold"/>
                                        <p:tgtEl>
                                          <p:spTgt spid="2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grpId="0" nodeType="after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250"/>
                                        <p:tgtEl>
                                          <p:spTgt spid="25"/>
                                        </p:tgtEl>
                                      </p:cBhvr>
                                    </p:animEffect>
                                    <p:anim calcmode="lin" valueType="num">
                                      <p:cBhvr>
                                        <p:cTn id="92" dur="250" fill="hold"/>
                                        <p:tgtEl>
                                          <p:spTgt spid="25"/>
                                        </p:tgtEl>
                                        <p:attrNameLst>
                                          <p:attrName>ppt_x</p:attrName>
                                        </p:attrNameLst>
                                      </p:cBhvr>
                                      <p:tavLst>
                                        <p:tav tm="0">
                                          <p:val>
                                            <p:strVal val="#ppt_x"/>
                                          </p:val>
                                        </p:tav>
                                        <p:tav tm="100000">
                                          <p:val>
                                            <p:strVal val="#ppt_x"/>
                                          </p:val>
                                        </p:tav>
                                      </p:tavLst>
                                    </p:anim>
                                    <p:anim calcmode="lin" valueType="num">
                                      <p:cBhvr>
                                        <p:cTn id="93" dur="250" fill="hold"/>
                                        <p:tgtEl>
                                          <p:spTgt spid="25"/>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42"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250"/>
                                        <p:tgtEl>
                                          <p:spTgt spid="26"/>
                                        </p:tgtEl>
                                      </p:cBhvr>
                                    </p:animEffect>
                                    <p:anim calcmode="lin" valueType="num">
                                      <p:cBhvr>
                                        <p:cTn id="98" dur="250" fill="hold"/>
                                        <p:tgtEl>
                                          <p:spTgt spid="26"/>
                                        </p:tgtEl>
                                        <p:attrNameLst>
                                          <p:attrName>ppt_x</p:attrName>
                                        </p:attrNameLst>
                                      </p:cBhvr>
                                      <p:tavLst>
                                        <p:tav tm="0">
                                          <p:val>
                                            <p:strVal val="#ppt_x"/>
                                          </p:val>
                                        </p:tav>
                                        <p:tav tm="100000">
                                          <p:val>
                                            <p:strVal val="#ppt_x"/>
                                          </p:val>
                                        </p:tav>
                                      </p:tavLst>
                                    </p:anim>
                                    <p:anim calcmode="lin" valueType="num">
                                      <p:cBhvr>
                                        <p:cTn id="99" dur="250" fill="hold"/>
                                        <p:tgtEl>
                                          <p:spTgt spid="26"/>
                                        </p:tgtEl>
                                        <p:attrNameLst>
                                          <p:attrName>ppt_y</p:attrName>
                                        </p:attrNameLst>
                                      </p:cBhvr>
                                      <p:tavLst>
                                        <p:tav tm="0">
                                          <p:val>
                                            <p:strVal val="#ppt_y+.1"/>
                                          </p:val>
                                        </p:tav>
                                        <p:tav tm="100000">
                                          <p:val>
                                            <p:strVal val="#ppt_y"/>
                                          </p:val>
                                        </p:tav>
                                      </p:tavLst>
                                    </p:anim>
                                  </p:childTnLst>
                                </p:cTn>
                              </p:par>
                            </p:childTnLst>
                          </p:cTn>
                        </p:par>
                        <p:par>
                          <p:cTn id="100" fill="hold">
                            <p:stCondLst>
                              <p:cond delay="8000"/>
                            </p:stCondLst>
                            <p:childTnLst>
                              <p:par>
                                <p:cTn id="101" presetID="42" presetClass="entr" presetSubtype="0"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fade">
                                      <p:cBhvr>
                                        <p:cTn id="103" dur="250"/>
                                        <p:tgtEl>
                                          <p:spTgt spid="27"/>
                                        </p:tgtEl>
                                      </p:cBhvr>
                                    </p:animEffect>
                                    <p:anim calcmode="lin" valueType="num">
                                      <p:cBhvr>
                                        <p:cTn id="104" dur="250" fill="hold"/>
                                        <p:tgtEl>
                                          <p:spTgt spid="27"/>
                                        </p:tgtEl>
                                        <p:attrNameLst>
                                          <p:attrName>ppt_x</p:attrName>
                                        </p:attrNameLst>
                                      </p:cBhvr>
                                      <p:tavLst>
                                        <p:tav tm="0">
                                          <p:val>
                                            <p:strVal val="#ppt_x"/>
                                          </p:val>
                                        </p:tav>
                                        <p:tav tm="100000">
                                          <p:val>
                                            <p:strVal val="#ppt_x"/>
                                          </p:val>
                                        </p:tav>
                                      </p:tavLst>
                                    </p:anim>
                                    <p:anim calcmode="lin" valueType="num">
                                      <p:cBhvr>
                                        <p:cTn id="105" dur="250" fill="hold"/>
                                        <p:tgtEl>
                                          <p:spTgt spid="27"/>
                                        </p:tgtEl>
                                        <p:attrNameLst>
                                          <p:attrName>ppt_y</p:attrName>
                                        </p:attrNameLst>
                                      </p:cBhvr>
                                      <p:tavLst>
                                        <p:tav tm="0">
                                          <p:val>
                                            <p:strVal val="#ppt_y+.1"/>
                                          </p:val>
                                        </p:tav>
                                        <p:tav tm="100000">
                                          <p:val>
                                            <p:strVal val="#ppt_y"/>
                                          </p:val>
                                        </p:tav>
                                      </p:tavLst>
                                    </p:anim>
                                  </p:childTnLst>
                                </p:cTn>
                              </p:par>
                            </p:childTnLst>
                          </p:cTn>
                        </p:par>
                        <p:par>
                          <p:cTn id="106" fill="hold">
                            <p:stCondLst>
                              <p:cond delay="8500"/>
                            </p:stCondLst>
                            <p:childTnLst>
                              <p:par>
                                <p:cTn id="107" presetID="42" presetClass="entr" presetSubtype="0" fill="hold" grpId="0" nodeType="afterEffect">
                                  <p:stCondLst>
                                    <p:cond delay="0"/>
                                  </p:stCondLst>
                                  <p:childTnLst>
                                    <p:set>
                                      <p:cBhvr>
                                        <p:cTn id="108" dur="1" fill="hold">
                                          <p:stCondLst>
                                            <p:cond delay="0"/>
                                          </p:stCondLst>
                                        </p:cTn>
                                        <p:tgtEl>
                                          <p:spTgt spid="43"/>
                                        </p:tgtEl>
                                        <p:attrNameLst>
                                          <p:attrName>style.visibility</p:attrName>
                                        </p:attrNameLst>
                                      </p:cBhvr>
                                      <p:to>
                                        <p:strVal val="visible"/>
                                      </p:to>
                                    </p:set>
                                    <p:animEffect transition="in" filter="fade">
                                      <p:cBhvr>
                                        <p:cTn id="109" dur="250"/>
                                        <p:tgtEl>
                                          <p:spTgt spid="43"/>
                                        </p:tgtEl>
                                      </p:cBhvr>
                                    </p:animEffect>
                                    <p:anim calcmode="lin" valueType="num">
                                      <p:cBhvr>
                                        <p:cTn id="110" dur="250" fill="hold"/>
                                        <p:tgtEl>
                                          <p:spTgt spid="43"/>
                                        </p:tgtEl>
                                        <p:attrNameLst>
                                          <p:attrName>ppt_x</p:attrName>
                                        </p:attrNameLst>
                                      </p:cBhvr>
                                      <p:tavLst>
                                        <p:tav tm="0">
                                          <p:val>
                                            <p:strVal val="#ppt_x"/>
                                          </p:val>
                                        </p:tav>
                                        <p:tav tm="100000">
                                          <p:val>
                                            <p:strVal val="#ppt_x"/>
                                          </p:val>
                                        </p:tav>
                                      </p:tavLst>
                                    </p:anim>
                                    <p:anim calcmode="lin" valueType="num">
                                      <p:cBhvr>
                                        <p:cTn id="111" dur="25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5" grpId="0"/>
      <p:bldP spid="16" grpId="0"/>
      <p:bldP spid="17" grpId="0" animBg="1"/>
      <p:bldP spid="18" grpId="0"/>
      <p:bldP spid="19" grpId="0"/>
      <p:bldP spid="20" grpId="0" animBg="1"/>
      <p:bldP spid="21" grpId="0"/>
      <p:bldP spid="22" grpId="0"/>
      <p:bldP spid="23" grpId="0" animBg="1"/>
      <p:bldP spid="24" grpId="0"/>
      <p:bldP spid="25" grpId="0"/>
      <p:bldP spid="26" grpId="0" animBg="1"/>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5" y="5159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grpSp>
            <p:nvGrpSpPr>
              <p:cNvPr id="8" name="组合 26"/>
              <p:cNvGrpSpPr/>
              <p:nvPr/>
            </p:nvGrpSpPr>
            <p:grpSpPr>
              <a:xfrm>
                <a:off x="5043488" y="569913"/>
                <a:ext cx="263525" cy="395287"/>
                <a:chOff x="0" y="0"/>
                <a:chExt cx="213756" cy="427512"/>
              </a:xfrm>
            </p:grpSpPr>
            <p:sp>
              <p:nvSpPr>
                <p:cNvPr id="9" name="直接连接符 27"/>
                <p:cNvSpPr/>
                <p:nvPr/>
              </p:nvSpPr>
              <p:spPr>
                <a:xfrm>
                  <a:off x="0"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213756"/>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grpSp>
      <p:grpSp>
        <p:nvGrpSpPr>
          <p:cNvPr id="12" name="组合 11"/>
          <p:cNvGrpSpPr/>
          <p:nvPr/>
        </p:nvGrpSpPr>
        <p:grpSpPr>
          <a:xfrm>
            <a:off x="642503" y="1788419"/>
            <a:ext cx="11069292" cy="4532928"/>
            <a:chOff x="820346" y="1272786"/>
            <a:chExt cx="7568078" cy="3099164"/>
          </a:xfrm>
        </p:grpSpPr>
        <p:grpSp>
          <p:nvGrpSpPr>
            <p:cNvPr id="13" name="组合 12"/>
            <p:cNvGrpSpPr/>
            <p:nvPr/>
          </p:nvGrpSpPr>
          <p:grpSpPr>
            <a:xfrm>
              <a:off x="820346" y="1272786"/>
              <a:ext cx="4889835" cy="3099164"/>
              <a:chOff x="819150" y="1514022"/>
              <a:chExt cx="7134226" cy="4521653"/>
            </a:xfrm>
          </p:grpSpPr>
          <p:sp>
            <p:nvSpPr>
              <p:cNvPr id="21" name="圆角矩形 20"/>
              <p:cNvSpPr/>
              <p:nvPr/>
            </p:nvSpPr>
            <p:spPr>
              <a:xfrm>
                <a:off x="2793015" y="1514022"/>
                <a:ext cx="1512285" cy="514350"/>
              </a:xfrm>
              <a:prstGeom prst="roundRect">
                <a:avLst/>
              </a:prstGeom>
              <a:solidFill>
                <a:schemeClr val="accent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p>
            </p:txBody>
          </p:sp>
          <p:sp>
            <p:nvSpPr>
              <p:cNvPr id="22" name="圆角矩形 21"/>
              <p:cNvSpPr/>
              <p:nvPr/>
            </p:nvSpPr>
            <p:spPr>
              <a:xfrm>
                <a:off x="5555265" y="2485570"/>
                <a:ext cx="1512285" cy="514350"/>
              </a:xfrm>
              <a:prstGeom prst="roundRect">
                <a:avLst/>
              </a:prstGeom>
              <a:solidFill>
                <a:schemeClr val="accent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p>
            </p:txBody>
          </p:sp>
          <p:sp>
            <p:nvSpPr>
              <p:cNvPr id="23" name="圆角矩形 22"/>
              <p:cNvSpPr/>
              <p:nvPr/>
            </p:nvSpPr>
            <p:spPr>
              <a:xfrm>
                <a:off x="6441091" y="3438072"/>
                <a:ext cx="1512285" cy="514350"/>
              </a:xfrm>
              <a:prstGeom prst="roundRect">
                <a:avLst/>
              </a:prstGeom>
              <a:solidFill>
                <a:schemeClr val="accent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p>
            </p:txBody>
          </p:sp>
          <p:sp>
            <p:nvSpPr>
              <p:cNvPr id="24" name="圆角矩形 23"/>
              <p:cNvSpPr/>
              <p:nvPr/>
            </p:nvSpPr>
            <p:spPr>
              <a:xfrm>
                <a:off x="4678965" y="3438072"/>
                <a:ext cx="1512285" cy="514350"/>
              </a:xfrm>
              <a:prstGeom prst="roundRect">
                <a:avLst/>
              </a:prstGeom>
              <a:solidFill>
                <a:schemeClr val="accent1">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p>
            </p:txBody>
          </p:sp>
          <p:sp>
            <p:nvSpPr>
              <p:cNvPr id="25" name="圆角矩形 24"/>
              <p:cNvSpPr/>
              <p:nvPr/>
            </p:nvSpPr>
            <p:spPr>
              <a:xfrm>
                <a:off x="2793014" y="3438072"/>
                <a:ext cx="1512285" cy="514350"/>
              </a:xfrm>
              <a:prstGeom prst="roundRect">
                <a:avLst/>
              </a:prstGeom>
              <a:solidFill>
                <a:schemeClr val="accent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p>
            </p:txBody>
          </p:sp>
          <p:sp>
            <p:nvSpPr>
              <p:cNvPr id="26" name="圆角矩形 25"/>
              <p:cNvSpPr/>
              <p:nvPr/>
            </p:nvSpPr>
            <p:spPr>
              <a:xfrm>
                <a:off x="1040415" y="3438072"/>
                <a:ext cx="1512285" cy="514350"/>
              </a:xfrm>
              <a:prstGeom prst="roundRect">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p>
            </p:txBody>
          </p:sp>
          <p:sp>
            <p:nvSpPr>
              <p:cNvPr id="27" name="圆角矩形 26"/>
              <p:cNvSpPr/>
              <p:nvPr/>
            </p:nvSpPr>
            <p:spPr>
              <a:xfrm>
                <a:off x="1040414" y="4185784"/>
                <a:ext cx="1512285" cy="514350"/>
              </a:xfrm>
              <a:prstGeom prst="roundRect">
                <a:avLst/>
              </a:prstGeom>
              <a:solidFill>
                <a:schemeClr val="accent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p>
            </p:txBody>
          </p:sp>
          <p:sp>
            <p:nvSpPr>
              <p:cNvPr id="28" name="圆角矩形 27"/>
              <p:cNvSpPr/>
              <p:nvPr/>
            </p:nvSpPr>
            <p:spPr>
              <a:xfrm>
                <a:off x="1040413" y="4933497"/>
                <a:ext cx="1512285" cy="514350"/>
              </a:xfrm>
              <a:prstGeom prst="roundRect">
                <a:avLst/>
              </a:prstGeom>
              <a:solidFill>
                <a:schemeClr val="accent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p>
            </p:txBody>
          </p:sp>
          <p:sp>
            <p:nvSpPr>
              <p:cNvPr id="29" name="圆角矩形 28"/>
              <p:cNvSpPr/>
              <p:nvPr/>
            </p:nvSpPr>
            <p:spPr>
              <a:xfrm>
                <a:off x="4678965" y="4132490"/>
                <a:ext cx="1512285" cy="514350"/>
              </a:xfrm>
              <a:prstGeom prst="roundRect">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p>
            </p:txBody>
          </p:sp>
          <p:sp>
            <p:nvSpPr>
              <p:cNvPr id="30" name="圆角矩形 29"/>
              <p:cNvSpPr/>
              <p:nvPr/>
            </p:nvSpPr>
            <p:spPr>
              <a:xfrm>
                <a:off x="4678964" y="4826908"/>
                <a:ext cx="1512285" cy="514350"/>
              </a:xfrm>
              <a:prstGeom prst="roundRect">
                <a:avLst/>
              </a:prstGeom>
              <a:solidFill>
                <a:schemeClr val="accent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p>
            </p:txBody>
          </p:sp>
          <p:sp>
            <p:nvSpPr>
              <p:cNvPr id="31" name="圆角矩形 30"/>
              <p:cNvSpPr/>
              <p:nvPr/>
            </p:nvSpPr>
            <p:spPr>
              <a:xfrm>
                <a:off x="4678964" y="5521325"/>
                <a:ext cx="1512285" cy="514350"/>
              </a:xfrm>
              <a:prstGeom prst="roundRect">
                <a:avLst/>
              </a:prstGeom>
              <a:solidFill>
                <a:schemeClr val="accent1">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p>
            </p:txBody>
          </p:sp>
          <p:cxnSp>
            <p:nvCxnSpPr>
              <p:cNvPr id="32" name="直接连接符 31"/>
              <p:cNvCxnSpPr>
                <a:stCxn id="21" idx="2"/>
                <a:endCxn id="25" idx="0"/>
              </p:cNvCxnSpPr>
              <p:nvPr/>
            </p:nvCxnSpPr>
            <p:spPr>
              <a:xfrm flipH="1">
                <a:off x="3549157" y="2028372"/>
                <a:ext cx="1" cy="1409700"/>
              </a:xfrm>
              <a:prstGeom prst="line">
                <a:avLst/>
              </a:prstGeom>
              <a:noFill/>
              <a:ln w="9525" cap="flat" cmpd="sng" algn="ctr">
                <a:solidFill>
                  <a:schemeClr val="bg1">
                    <a:lumMod val="50000"/>
                  </a:schemeClr>
                </a:solidFill>
                <a:prstDash val="solid"/>
              </a:ln>
              <a:effectLst/>
            </p:spPr>
          </p:cxnSp>
          <p:cxnSp>
            <p:nvCxnSpPr>
              <p:cNvPr id="33" name="直接连接符 32"/>
              <p:cNvCxnSpPr/>
              <p:nvPr/>
            </p:nvCxnSpPr>
            <p:spPr>
              <a:xfrm flipH="1">
                <a:off x="1796555" y="2999920"/>
                <a:ext cx="1752602" cy="0"/>
              </a:xfrm>
              <a:prstGeom prst="line">
                <a:avLst/>
              </a:prstGeom>
              <a:noFill/>
              <a:ln w="9525" cap="flat" cmpd="sng" algn="ctr">
                <a:solidFill>
                  <a:schemeClr val="bg1">
                    <a:lumMod val="50000"/>
                  </a:schemeClr>
                </a:solidFill>
                <a:prstDash val="solid"/>
              </a:ln>
              <a:effectLst/>
            </p:spPr>
          </p:cxnSp>
          <p:cxnSp>
            <p:nvCxnSpPr>
              <p:cNvPr id="34" name="直接连接符 33"/>
              <p:cNvCxnSpPr>
                <a:endCxn id="26" idx="0"/>
              </p:cNvCxnSpPr>
              <p:nvPr/>
            </p:nvCxnSpPr>
            <p:spPr>
              <a:xfrm>
                <a:off x="1796555" y="2999920"/>
                <a:ext cx="3" cy="438152"/>
              </a:xfrm>
              <a:prstGeom prst="line">
                <a:avLst/>
              </a:prstGeom>
              <a:noFill/>
              <a:ln w="9525" cap="flat" cmpd="sng" algn="ctr">
                <a:solidFill>
                  <a:srgbClr val="49555F"/>
                </a:solidFill>
                <a:prstDash val="solid"/>
              </a:ln>
              <a:effectLst/>
            </p:spPr>
          </p:cxnSp>
          <p:cxnSp>
            <p:nvCxnSpPr>
              <p:cNvPr id="35" name="直接连接符 34"/>
              <p:cNvCxnSpPr>
                <a:endCxn id="22" idx="1"/>
              </p:cNvCxnSpPr>
              <p:nvPr/>
            </p:nvCxnSpPr>
            <p:spPr>
              <a:xfrm>
                <a:off x="3549156" y="2733222"/>
                <a:ext cx="2006109" cy="0"/>
              </a:xfrm>
              <a:prstGeom prst="line">
                <a:avLst/>
              </a:prstGeom>
              <a:noFill/>
              <a:ln w="9525" cap="flat" cmpd="sng" algn="ctr">
                <a:solidFill>
                  <a:schemeClr val="bg1">
                    <a:lumMod val="50000"/>
                  </a:schemeClr>
                </a:solidFill>
                <a:prstDash val="solid"/>
              </a:ln>
              <a:effectLst/>
            </p:spPr>
          </p:cxnSp>
          <p:cxnSp>
            <p:nvCxnSpPr>
              <p:cNvPr id="36" name="直接连接符 35"/>
              <p:cNvCxnSpPr>
                <a:stCxn id="24" idx="0"/>
              </p:cNvCxnSpPr>
              <p:nvPr/>
            </p:nvCxnSpPr>
            <p:spPr>
              <a:xfrm flipH="1" flipV="1">
                <a:off x="5435106" y="3218996"/>
                <a:ext cx="2" cy="219076"/>
              </a:xfrm>
              <a:prstGeom prst="line">
                <a:avLst/>
              </a:prstGeom>
              <a:noFill/>
              <a:ln w="9525" cap="flat" cmpd="sng" algn="ctr">
                <a:solidFill>
                  <a:schemeClr val="bg1">
                    <a:lumMod val="50000"/>
                  </a:schemeClr>
                </a:solidFill>
                <a:prstDash val="solid"/>
              </a:ln>
              <a:effectLst/>
            </p:spPr>
          </p:cxnSp>
          <p:cxnSp>
            <p:nvCxnSpPr>
              <p:cNvPr id="37" name="直接连接符 36"/>
              <p:cNvCxnSpPr/>
              <p:nvPr/>
            </p:nvCxnSpPr>
            <p:spPr>
              <a:xfrm flipH="1" flipV="1">
                <a:off x="7197233" y="3218996"/>
                <a:ext cx="2" cy="219076"/>
              </a:xfrm>
              <a:prstGeom prst="line">
                <a:avLst/>
              </a:prstGeom>
              <a:noFill/>
              <a:ln w="9525" cap="flat" cmpd="sng" algn="ctr">
                <a:solidFill>
                  <a:schemeClr val="bg1">
                    <a:lumMod val="50000"/>
                  </a:schemeClr>
                </a:solidFill>
                <a:prstDash val="solid"/>
              </a:ln>
              <a:effectLst/>
            </p:spPr>
          </p:cxnSp>
          <p:cxnSp>
            <p:nvCxnSpPr>
              <p:cNvPr id="38" name="直接连接符 37"/>
              <p:cNvCxnSpPr/>
              <p:nvPr/>
            </p:nvCxnSpPr>
            <p:spPr>
              <a:xfrm>
                <a:off x="5435106" y="3218996"/>
                <a:ext cx="1762127" cy="0"/>
              </a:xfrm>
              <a:prstGeom prst="line">
                <a:avLst/>
              </a:prstGeom>
              <a:noFill/>
              <a:ln w="9525" cap="flat" cmpd="sng" algn="ctr">
                <a:solidFill>
                  <a:schemeClr val="bg1">
                    <a:lumMod val="50000"/>
                  </a:schemeClr>
                </a:solidFill>
                <a:prstDash val="solid"/>
              </a:ln>
              <a:effectLst/>
            </p:spPr>
          </p:cxnSp>
          <p:cxnSp>
            <p:nvCxnSpPr>
              <p:cNvPr id="39" name="直接连接符 38"/>
              <p:cNvCxnSpPr>
                <a:stCxn id="22" idx="2"/>
              </p:cNvCxnSpPr>
              <p:nvPr/>
            </p:nvCxnSpPr>
            <p:spPr>
              <a:xfrm flipH="1">
                <a:off x="6311407" y="2999920"/>
                <a:ext cx="1" cy="219076"/>
              </a:xfrm>
              <a:prstGeom prst="line">
                <a:avLst/>
              </a:prstGeom>
              <a:noFill/>
              <a:ln w="9525" cap="flat" cmpd="sng" algn="ctr">
                <a:solidFill>
                  <a:schemeClr val="bg1">
                    <a:lumMod val="50000"/>
                  </a:schemeClr>
                </a:solidFill>
                <a:prstDash val="solid"/>
              </a:ln>
              <a:effectLst/>
            </p:spPr>
          </p:cxnSp>
          <p:cxnSp>
            <p:nvCxnSpPr>
              <p:cNvPr id="40" name="直接连接符 39"/>
              <p:cNvCxnSpPr/>
              <p:nvPr/>
            </p:nvCxnSpPr>
            <p:spPr>
              <a:xfrm flipH="1">
                <a:off x="819150" y="3695247"/>
                <a:ext cx="221265" cy="0"/>
              </a:xfrm>
              <a:prstGeom prst="line">
                <a:avLst/>
              </a:prstGeom>
              <a:noFill/>
              <a:ln w="9525" cap="flat" cmpd="sng" algn="ctr">
                <a:solidFill>
                  <a:srgbClr val="49555F"/>
                </a:solidFill>
                <a:prstDash val="solid"/>
              </a:ln>
              <a:effectLst/>
            </p:spPr>
          </p:cxnSp>
          <p:cxnSp>
            <p:nvCxnSpPr>
              <p:cNvPr id="41" name="直接连接符 40"/>
              <p:cNvCxnSpPr/>
              <p:nvPr/>
            </p:nvCxnSpPr>
            <p:spPr>
              <a:xfrm flipH="1">
                <a:off x="819150" y="4442959"/>
                <a:ext cx="221265" cy="0"/>
              </a:xfrm>
              <a:prstGeom prst="line">
                <a:avLst/>
              </a:prstGeom>
              <a:noFill/>
              <a:ln w="9525" cap="flat" cmpd="sng" algn="ctr">
                <a:solidFill>
                  <a:schemeClr val="bg1">
                    <a:lumMod val="50000"/>
                  </a:schemeClr>
                </a:solidFill>
                <a:prstDash val="solid"/>
              </a:ln>
              <a:effectLst/>
            </p:spPr>
          </p:cxnSp>
          <p:cxnSp>
            <p:nvCxnSpPr>
              <p:cNvPr id="42" name="直接连接符 41"/>
              <p:cNvCxnSpPr/>
              <p:nvPr/>
            </p:nvCxnSpPr>
            <p:spPr>
              <a:xfrm flipH="1">
                <a:off x="819150" y="5190672"/>
                <a:ext cx="221265" cy="0"/>
              </a:xfrm>
              <a:prstGeom prst="line">
                <a:avLst/>
              </a:prstGeom>
              <a:noFill/>
              <a:ln w="9525" cap="flat" cmpd="sng" algn="ctr">
                <a:solidFill>
                  <a:schemeClr val="bg1">
                    <a:lumMod val="50000"/>
                  </a:schemeClr>
                </a:solidFill>
                <a:prstDash val="solid"/>
              </a:ln>
              <a:effectLst/>
            </p:spPr>
          </p:cxnSp>
          <p:cxnSp>
            <p:nvCxnSpPr>
              <p:cNvPr id="43" name="直接连接符 42"/>
              <p:cNvCxnSpPr/>
              <p:nvPr/>
            </p:nvCxnSpPr>
            <p:spPr>
              <a:xfrm>
                <a:off x="819150" y="3695247"/>
                <a:ext cx="0" cy="1495425"/>
              </a:xfrm>
              <a:prstGeom prst="line">
                <a:avLst/>
              </a:prstGeom>
              <a:noFill/>
              <a:ln w="9525" cap="flat" cmpd="sng" algn="ctr">
                <a:solidFill>
                  <a:schemeClr val="bg1">
                    <a:lumMod val="50000"/>
                  </a:schemeClr>
                </a:solidFill>
                <a:prstDash val="solid"/>
              </a:ln>
              <a:effectLst/>
            </p:spPr>
          </p:cxnSp>
          <p:cxnSp>
            <p:nvCxnSpPr>
              <p:cNvPr id="44" name="直接连接符 43"/>
              <p:cNvCxnSpPr/>
              <p:nvPr/>
            </p:nvCxnSpPr>
            <p:spPr>
              <a:xfrm flipH="1">
                <a:off x="4456602" y="3701144"/>
                <a:ext cx="221265" cy="0"/>
              </a:xfrm>
              <a:prstGeom prst="line">
                <a:avLst/>
              </a:prstGeom>
              <a:noFill/>
              <a:ln w="9525" cap="flat" cmpd="sng" algn="ctr">
                <a:solidFill>
                  <a:srgbClr val="49555F"/>
                </a:solidFill>
                <a:prstDash val="solid"/>
              </a:ln>
              <a:effectLst/>
            </p:spPr>
          </p:cxnSp>
          <p:cxnSp>
            <p:nvCxnSpPr>
              <p:cNvPr id="45" name="直接连接符 44"/>
              <p:cNvCxnSpPr/>
              <p:nvPr/>
            </p:nvCxnSpPr>
            <p:spPr>
              <a:xfrm flipH="1">
                <a:off x="4456602" y="5778500"/>
                <a:ext cx="221265" cy="0"/>
              </a:xfrm>
              <a:prstGeom prst="line">
                <a:avLst/>
              </a:prstGeom>
              <a:noFill/>
              <a:ln w="9525" cap="flat" cmpd="sng" algn="ctr">
                <a:solidFill>
                  <a:schemeClr val="bg1">
                    <a:lumMod val="50000"/>
                  </a:schemeClr>
                </a:solidFill>
                <a:prstDash val="solid"/>
              </a:ln>
              <a:effectLst/>
            </p:spPr>
          </p:cxnSp>
          <p:cxnSp>
            <p:nvCxnSpPr>
              <p:cNvPr id="46" name="直接连接符 45"/>
              <p:cNvCxnSpPr/>
              <p:nvPr/>
            </p:nvCxnSpPr>
            <p:spPr>
              <a:xfrm flipH="1">
                <a:off x="4456602" y="4393596"/>
                <a:ext cx="221265" cy="0"/>
              </a:xfrm>
              <a:prstGeom prst="line">
                <a:avLst/>
              </a:prstGeom>
              <a:noFill/>
              <a:ln w="9525" cap="flat" cmpd="sng" algn="ctr">
                <a:solidFill>
                  <a:schemeClr val="bg1">
                    <a:lumMod val="50000"/>
                  </a:schemeClr>
                </a:solidFill>
                <a:prstDash val="solid"/>
              </a:ln>
              <a:effectLst/>
            </p:spPr>
          </p:cxnSp>
          <p:cxnSp>
            <p:nvCxnSpPr>
              <p:cNvPr id="47" name="直接连接符 46"/>
              <p:cNvCxnSpPr/>
              <p:nvPr/>
            </p:nvCxnSpPr>
            <p:spPr>
              <a:xfrm flipH="1">
                <a:off x="4456602" y="5086048"/>
                <a:ext cx="221265" cy="0"/>
              </a:xfrm>
              <a:prstGeom prst="line">
                <a:avLst/>
              </a:prstGeom>
              <a:noFill/>
              <a:ln w="9525" cap="flat" cmpd="sng" algn="ctr">
                <a:solidFill>
                  <a:schemeClr val="bg1">
                    <a:lumMod val="50000"/>
                  </a:schemeClr>
                </a:solidFill>
                <a:prstDash val="solid"/>
              </a:ln>
              <a:effectLst/>
            </p:spPr>
          </p:cxnSp>
          <p:cxnSp>
            <p:nvCxnSpPr>
              <p:cNvPr id="48" name="直接连接符 47"/>
              <p:cNvCxnSpPr/>
              <p:nvPr/>
            </p:nvCxnSpPr>
            <p:spPr>
              <a:xfrm>
                <a:off x="4456602" y="3695247"/>
                <a:ext cx="0" cy="2083253"/>
              </a:xfrm>
              <a:prstGeom prst="line">
                <a:avLst/>
              </a:prstGeom>
              <a:noFill/>
              <a:ln w="9525" cap="flat" cmpd="sng" algn="ctr">
                <a:solidFill>
                  <a:schemeClr val="bg1">
                    <a:lumMod val="50000"/>
                  </a:schemeClr>
                </a:solidFill>
                <a:prstDash val="solid"/>
              </a:ln>
              <a:effectLst/>
            </p:spPr>
          </p:cxnSp>
        </p:grpSp>
        <p:grpSp>
          <p:nvGrpSpPr>
            <p:cNvPr id="14" name="组合 13"/>
            <p:cNvGrpSpPr/>
            <p:nvPr/>
          </p:nvGrpSpPr>
          <p:grpSpPr>
            <a:xfrm>
              <a:off x="5980190" y="1587750"/>
              <a:ext cx="2408234" cy="2637363"/>
              <a:chOff x="6231835" y="1104259"/>
              <a:chExt cx="2471633" cy="2706794"/>
            </a:xfrm>
          </p:grpSpPr>
          <p:sp>
            <p:nvSpPr>
              <p:cNvPr id="15" name="文本框 31"/>
              <p:cNvSpPr txBox="1"/>
              <p:nvPr/>
            </p:nvSpPr>
            <p:spPr>
              <a:xfrm>
                <a:off x="6231835" y="1104259"/>
                <a:ext cx="2408234" cy="655099"/>
              </a:xfrm>
              <a:prstGeom prst="rect">
                <a:avLst/>
              </a:prstGeom>
              <a:noFill/>
            </p:spPr>
            <p:txBody>
              <a:bodyPr wrap="square" lIns="68580" tIns="34290" rIns="68580" bIns="34290" rtlCol="0">
                <a:spAutoFit/>
              </a:bodyPr>
              <a:lstStyle/>
              <a:p>
                <a:pPr marL="0" marR="0" lvl="0" indent="0" defTabSz="914400" eaLnBrk="1" fontAlgn="auto" latinLnBrk="0" hangingPunct="1">
                  <a:lnSpc>
                    <a:spcPct val="100000"/>
                  </a:lnSpc>
                  <a:spcBef>
                    <a:spcPts val="450"/>
                  </a:spcBef>
                  <a:spcAft>
                    <a:spcPts val="0"/>
                  </a:spcAft>
                  <a:buClrTx/>
                  <a:buSzTx/>
                  <a:buFontTx/>
                  <a:buNone/>
                  <a:defRPr/>
                </a:pPr>
                <a:r>
                  <a:rPr kumimoji="0" lang="en-US" altLang="zh-CN" sz="2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01.</a:t>
                </a:r>
                <a:r>
                  <a:rPr kumimoji="0" lang="zh-CN" altLang="en-US" sz="2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添加标题</a:t>
                </a:r>
                <a:endParaRPr kumimoji="0" lang="en-US" altLang="zh-CN" sz="2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450"/>
                  </a:spcBef>
                  <a:spcAft>
                    <a:spcPts val="0"/>
                  </a:spcAft>
                  <a:buClrTx/>
                  <a:buSzTx/>
                  <a:buFontTx/>
                  <a:buNone/>
                  <a:defRPr/>
                </a:pP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在此处添加文字在此处添加文字，在此处添加文字。</a:t>
                </a:r>
              </a:p>
            </p:txBody>
          </p:sp>
          <p:sp>
            <p:nvSpPr>
              <p:cNvPr id="16" name="文本框 32"/>
              <p:cNvSpPr txBox="1"/>
              <p:nvPr/>
            </p:nvSpPr>
            <p:spPr>
              <a:xfrm>
                <a:off x="6231835" y="2033841"/>
                <a:ext cx="2408234" cy="655099"/>
              </a:xfrm>
              <a:prstGeom prst="rect">
                <a:avLst/>
              </a:prstGeom>
              <a:noFill/>
            </p:spPr>
            <p:txBody>
              <a:bodyPr wrap="square" lIns="68580" tIns="34290" rIns="68580" bIns="34290" rtlCol="0">
                <a:spAutoFit/>
              </a:bodyPr>
              <a:lstStyle/>
              <a:p>
                <a:pPr marL="0" marR="0" lvl="0" indent="0" defTabSz="914400" eaLnBrk="1" fontAlgn="auto" latinLnBrk="0" hangingPunct="1">
                  <a:lnSpc>
                    <a:spcPct val="100000"/>
                  </a:lnSpc>
                  <a:spcBef>
                    <a:spcPts val="450"/>
                  </a:spcBef>
                  <a:spcAft>
                    <a:spcPts val="0"/>
                  </a:spcAft>
                  <a:buClrTx/>
                  <a:buSzTx/>
                  <a:buFontTx/>
                  <a:buNone/>
                  <a:defRPr/>
                </a:pPr>
                <a:r>
                  <a:rPr kumimoji="0" lang="en-US" altLang="zh-CN" sz="2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02.</a:t>
                </a:r>
                <a:r>
                  <a:rPr kumimoji="0" lang="zh-CN" altLang="en-US" sz="2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添加标题</a:t>
                </a:r>
                <a:endParaRPr kumimoji="0" lang="en-US" altLang="zh-CN" sz="2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450"/>
                  </a:spcBef>
                  <a:spcAft>
                    <a:spcPts val="0"/>
                  </a:spcAft>
                  <a:buClrTx/>
                  <a:buSzTx/>
                  <a:buFontTx/>
                  <a:buNone/>
                  <a:defRPr/>
                </a:pP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在此处添加文字在此处添加文字，在此处添加文字。</a:t>
                </a:r>
              </a:p>
            </p:txBody>
          </p:sp>
          <p:sp>
            <p:nvSpPr>
              <p:cNvPr id="17" name="文本框 33"/>
              <p:cNvSpPr txBox="1"/>
              <p:nvPr/>
            </p:nvSpPr>
            <p:spPr>
              <a:xfrm>
                <a:off x="6231835" y="2963423"/>
                <a:ext cx="2408234" cy="655099"/>
              </a:xfrm>
              <a:prstGeom prst="rect">
                <a:avLst/>
              </a:prstGeom>
              <a:noFill/>
            </p:spPr>
            <p:txBody>
              <a:bodyPr wrap="square" lIns="68580" tIns="34290" rIns="68580" bIns="34290" rtlCol="0">
                <a:spAutoFit/>
              </a:bodyPr>
              <a:lstStyle/>
              <a:p>
                <a:pPr marL="0" marR="0" lvl="0" indent="0" defTabSz="914400" eaLnBrk="1" fontAlgn="auto" latinLnBrk="0" hangingPunct="1">
                  <a:lnSpc>
                    <a:spcPct val="100000"/>
                  </a:lnSpc>
                  <a:spcBef>
                    <a:spcPts val="450"/>
                  </a:spcBef>
                  <a:spcAft>
                    <a:spcPts val="0"/>
                  </a:spcAft>
                  <a:buClrTx/>
                  <a:buSzTx/>
                  <a:buFontTx/>
                  <a:buNone/>
                  <a:defRPr/>
                </a:pPr>
                <a:r>
                  <a:rPr kumimoji="0" lang="en-US" altLang="zh-CN" sz="2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03.</a:t>
                </a:r>
                <a:r>
                  <a:rPr kumimoji="0" lang="zh-CN" altLang="en-US" sz="2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添加标题</a:t>
                </a:r>
                <a:endParaRPr kumimoji="0" lang="en-US" altLang="zh-CN" sz="2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450"/>
                  </a:spcBef>
                  <a:spcAft>
                    <a:spcPts val="0"/>
                  </a:spcAft>
                  <a:buClrTx/>
                  <a:buSzTx/>
                  <a:buFontTx/>
                  <a:buNone/>
                  <a:defRPr/>
                </a:pP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在此处添加文字在此处添加文字，在此处添加文字。</a:t>
                </a:r>
              </a:p>
            </p:txBody>
          </p:sp>
          <p:cxnSp>
            <p:nvCxnSpPr>
              <p:cNvPr id="18" name="直接连接符 17"/>
              <p:cNvCxnSpPr/>
              <p:nvPr/>
            </p:nvCxnSpPr>
            <p:spPr>
              <a:xfrm>
                <a:off x="6231835" y="1968986"/>
                <a:ext cx="2471633" cy="0"/>
              </a:xfrm>
              <a:prstGeom prst="line">
                <a:avLst/>
              </a:prstGeom>
              <a:noFill/>
              <a:ln w="9525" cap="flat" cmpd="sng" algn="ctr">
                <a:solidFill>
                  <a:schemeClr val="bg1">
                    <a:lumMod val="50000"/>
                  </a:schemeClr>
                </a:solidFill>
                <a:prstDash val="solid"/>
              </a:ln>
              <a:effectLst/>
            </p:spPr>
          </p:cxnSp>
          <p:cxnSp>
            <p:nvCxnSpPr>
              <p:cNvPr id="19" name="直接连接符 18"/>
              <p:cNvCxnSpPr/>
              <p:nvPr/>
            </p:nvCxnSpPr>
            <p:spPr>
              <a:xfrm>
                <a:off x="6231835" y="2890019"/>
                <a:ext cx="2471633" cy="0"/>
              </a:xfrm>
              <a:prstGeom prst="line">
                <a:avLst/>
              </a:prstGeom>
              <a:noFill/>
              <a:ln w="9525" cap="flat" cmpd="sng" algn="ctr">
                <a:solidFill>
                  <a:schemeClr val="bg1">
                    <a:lumMod val="50000"/>
                  </a:schemeClr>
                </a:solidFill>
                <a:prstDash val="solid"/>
              </a:ln>
              <a:effectLst/>
            </p:spPr>
          </p:cxnSp>
          <p:cxnSp>
            <p:nvCxnSpPr>
              <p:cNvPr id="20" name="直接连接符 19"/>
              <p:cNvCxnSpPr/>
              <p:nvPr/>
            </p:nvCxnSpPr>
            <p:spPr>
              <a:xfrm>
                <a:off x="6231835" y="3811053"/>
                <a:ext cx="2471633" cy="0"/>
              </a:xfrm>
              <a:prstGeom prst="line">
                <a:avLst/>
              </a:prstGeom>
              <a:noFill/>
              <a:ln w="9525" cap="flat" cmpd="sng" algn="ctr">
                <a:solidFill>
                  <a:schemeClr val="bg1">
                    <a:lumMod val="50000"/>
                  </a:schemeClr>
                </a:solidFill>
                <a:prstDash val="solid"/>
              </a:ln>
              <a:effectLst/>
            </p:spPr>
          </p:cxnSp>
        </p:gr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5" y="5159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grpSp>
            <p:nvGrpSpPr>
              <p:cNvPr id="8" name="组合 26"/>
              <p:cNvGrpSpPr/>
              <p:nvPr/>
            </p:nvGrpSpPr>
            <p:grpSpPr>
              <a:xfrm>
                <a:off x="5043488" y="569913"/>
                <a:ext cx="263525" cy="395287"/>
                <a:chOff x="0" y="0"/>
                <a:chExt cx="213756" cy="427512"/>
              </a:xfrm>
            </p:grpSpPr>
            <p:sp>
              <p:nvSpPr>
                <p:cNvPr id="9" name="直接连接符 27"/>
                <p:cNvSpPr/>
                <p:nvPr/>
              </p:nvSpPr>
              <p:spPr>
                <a:xfrm>
                  <a:off x="0"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213756"/>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grpSp>
      <p:grpSp>
        <p:nvGrpSpPr>
          <p:cNvPr id="12" name="组合 11"/>
          <p:cNvGrpSpPr/>
          <p:nvPr/>
        </p:nvGrpSpPr>
        <p:grpSpPr>
          <a:xfrm>
            <a:off x="1459090" y="1538496"/>
            <a:ext cx="9504798" cy="5165264"/>
            <a:chOff x="1125102" y="2121215"/>
            <a:chExt cx="6558579" cy="3564178"/>
          </a:xfrm>
        </p:grpSpPr>
        <p:sp>
          <p:nvSpPr>
            <p:cNvPr id="13" name="Oval 152"/>
            <p:cNvSpPr/>
            <p:nvPr/>
          </p:nvSpPr>
          <p:spPr>
            <a:xfrm>
              <a:off x="1398254" y="2193842"/>
              <a:ext cx="1056278" cy="1056278"/>
            </a:xfrm>
            <a:prstGeom prst="ellipse">
              <a:avLst/>
            </a:prstGeom>
            <a:solidFill>
              <a:schemeClr val="accent3"/>
            </a:solidFill>
            <a:ln w="88900" cap="flat" cmpd="thickThi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solidFill>
                  <a:srgbClr val="E3D29D"/>
                </a:solidFill>
              </a:endParaRPr>
            </a:p>
          </p:txBody>
        </p:sp>
        <p:sp>
          <p:nvSpPr>
            <p:cNvPr id="14" name="Oval 153"/>
            <p:cNvSpPr/>
            <p:nvPr/>
          </p:nvSpPr>
          <p:spPr>
            <a:xfrm>
              <a:off x="3901018" y="3175873"/>
              <a:ext cx="1056278" cy="1056278"/>
            </a:xfrm>
            <a:prstGeom prst="ellipse">
              <a:avLst/>
            </a:prstGeom>
            <a:solidFill>
              <a:schemeClr val="accent2"/>
            </a:solidFill>
            <a:ln w="88900" cap="flat" cmpd="thickThi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solidFill>
                  <a:srgbClr val="E3D29D"/>
                </a:solidFill>
              </a:endParaRPr>
            </a:p>
          </p:txBody>
        </p:sp>
        <p:sp>
          <p:nvSpPr>
            <p:cNvPr id="15" name="Oval 154"/>
            <p:cNvSpPr/>
            <p:nvPr/>
          </p:nvSpPr>
          <p:spPr>
            <a:xfrm>
              <a:off x="5296066" y="4629115"/>
              <a:ext cx="1056278" cy="1056278"/>
            </a:xfrm>
            <a:prstGeom prst="ellipse">
              <a:avLst/>
            </a:prstGeom>
            <a:solidFill>
              <a:schemeClr val="accent3"/>
            </a:solidFill>
            <a:ln w="88900" cap="flat" cmpd="thickThi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solidFill>
                  <a:srgbClr val="E3D29D"/>
                </a:solidFill>
              </a:endParaRPr>
            </a:p>
          </p:txBody>
        </p:sp>
        <p:sp>
          <p:nvSpPr>
            <p:cNvPr id="16" name="Oval 155"/>
            <p:cNvSpPr/>
            <p:nvPr/>
          </p:nvSpPr>
          <p:spPr>
            <a:xfrm>
              <a:off x="2501042" y="4629115"/>
              <a:ext cx="1056278" cy="1056278"/>
            </a:xfrm>
            <a:prstGeom prst="ellipse">
              <a:avLst/>
            </a:prstGeom>
            <a:solidFill>
              <a:schemeClr val="accent1">
                <a:lumMod val="75000"/>
              </a:schemeClr>
            </a:solidFill>
            <a:ln w="88900" cap="flat" cmpd="thickThi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solidFill>
                  <a:srgbClr val="E3D29D"/>
                </a:solidFill>
              </a:endParaRPr>
            </a:p>
          </p:txBody>
        </p:sp>
        <p:sp>
          <p:nvSpPr>
            <p:cNvPr id="17" name="Oval 156"/>
            <p:cNvSpPr/>
            <p:nvPr/>
          </p:nvSpPr>
          <p:spPr>
            <a:xfrm>
              <a:off x="6352344" y="2437820"/>
              <a:ext cx="1056278" cy="1056278"/>
            </a:xfrm>
            <a:prstGeom prst="ellipse">
              <a:avLst/>
            </a:prstGeom>
            <a:solidFill>
              <a:schemeClr val="accent1">
                <a:lumMod val="75000"/>
              </a:schemeClr>
            </a:solidFill>
            <a:ln w="88900" cap="flat" cmpd="thickThi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solidFill>
                  <a:srgbClr val="E3D29D"/>
                </a:solidFill>
              </a:endParaRPr>
            </a:p>
          </p:txBody>
        </p:sp>
        <p:cxnSp>
          <p:nvCxnSpPr>
            <p:cNvPr id="18" name="Curved Connector 157"/>
            <p:cNvCxnSpPr>
              <a:stCxn id="14" idx="4"/>
              <a:endCxn id="15" idx="2"/>
            </p:cNvCxnSpPr>
            <p:nvPr/>
          </p:nvCxnSpPr>
          <p:spPr>
            <a:xfrm rot="16200000" flipH="1">
              <a:off x="4400060" y="4261248"/>
              <a:ext cx="925103" cy="866909"/>
            </a:xfrm>
            <a:prstGeom prst="curvedConnector2">
              <a:avLst/>
            </a:prstGeom>
            <a:ln w="12700" cmpd="thickThin">
              <a:solidFill>
                <a:schemeClr val="bg1">
                  <a:lumMod val="50000"/>
                </a:schemeClr>
              </a:solidFill>
              <a:prstDash val="lgDash"/>
              <a:tailEnd type="triangle" w="med" len="lg"/>
            </a:ln>
          </p:spPr>
          <p:style>
            <a:lnRef idx="1">
              <a:schemeClr val="accent1"/>
            </a:lnRef>
            <a:fillRef idx="0">
              <a:schemeClr val="accent1"/>
            </a:fillRef>
            <a:effectRef idx="0">
              <a:schemeClr val="accent1"/>
            </a:effectRef>
            <a:fontRef idx="minor">
              <a:schemeClr val="tx1"/>
            </a:fontRef>
          </p:style>
        </p:cxnSp>
        <p:cxnSp>
          <p:nvCxnSpPr>
            <p:cNvPr id="19" name="Curved Connector 158"/>
            <p:cNvCxnSpPr>
              <a:stCxn id="14" idx="4"/>
              <a:endCxn id="16" idx="0"/>
            </p:cNvCxnSpPr>
            <p:nvPr/>
          </p:nvCxnSpPr>
          <p:spPr>
            <a:xfrm rot="5400000">
              <a:off x="3530687" y="3730645"/>
              <a:ext cx="396963" cy="1399976"/>
            </a:xfrm>
            <a:prstGeom prst="curvedConnector3">
              <a:avLst/>
            </a:prstGeom>
            <a:ln w="12700" cmpd="thickThin">
              <a:solidFill>
                <a:schemeClr val="bg1">
                  <a:lumMod val="50000"/>
                </a:schemeClr>
              </a:solidFill>
              <a:prstDash val="lgDash"/>
              <a:tailEnd type="triangle" w="med" len="lg"/>
            </a:ln>
          </p:spPr>
          <p:style>
            <a:lnRef idx="1">
              <a:schemeClr val="accent1"/>
            </a:lnRef>
            <a:fillRef idx="0">
              <a:schemeClr val="accent1"/>
            </a:fillRef>
            <a:effectRef idx="0">
              <a:schemeClr val="accent1"/>
            </a:effectRef>
            <a:fontRef idx="minor">
              <a:schemeClr val="tx1"/>
            </a:fontRef>
          </p:style>
        </p:cxnSp>
        <p:cxnSp>
          <p:nvCxnSpPr>
            <p:cNvPr id="20" name="Curved Connector 159"/>
            <p:cNvCxnSpPr>
              <a:stCxn id="16" idx="2"/>
            </p:cNvCxnSpPr>
            <p:nvPr/>
          </p:nvCxnSpPr>
          <p:spPr>
            <a:xfrm rot="10800000">
              <a:off x="1398255" y="2721030"/>
              <a:ext cx="1102787" cy="2436224"/>
            </a:xfrm>
            <a:prstGeom prst="curvedConnector3">
              <a:avLst>
                <a:gd name="adj1" fmla="val 115547"/>
              </a:avLst>
            </a:prstGeom>
            <a:ln w="12700" cmpd="thickThin">
              <a:solidFill>
                <a:schemeClr val="bg1">
                  <a:lumMod val="50000"/>
                </a:schemeClr>
              </a:solidFill>
              <a:prstDash val="lgDash"/>
              <a:tailEnd type="triangle" w="med" len="lg"/>
            </a:ln>
          </p:spPr>
          <p:style>
            <a:lnRef idx="1">
              <a:schemeClr val="accent1"/>
            </a:lnRef>
            <a:fillRef idx="0">
              <a:schemeClr val="accent1"/>
            </a:fillRef>
            <a:effectRef idx="0">
              <a:schemeClr val="accent1"/>
            </a:effectRef>
            <a:fontRef idx="minor">
              <a:schemeClr val="tx1"/>
            </a:fontRef>
          </p:style>
        </p:cxnSp>
        <p:cxnSp>
          <p:nvCxnSpPr>
            <p:cNvPr id="21" name="Curved Connector 160"/>
            <p:cNvCxnSpPr>
              <a:stCxn id="17" idx="4"/>
            </p:cNvCxnSpPr>
            <p:nvPr/>
          </p:nvCxnSpPr>
          <p:spPr>
            <a:xfrm rot="5400000" flipH="1">
              <a:off x="4280974" y="894589"/>
              <a:ext cx="773068" cy="4425950"/>
            </a:xfrm>
            <a:prstGeom prst="curvedConnector4">
              <a:avLst>
                <a:gd name="adj1" fmla="val -35696"/>
                <a:gd name="adj2" fmla="val 39881"/>
              </a:avLst>
            </a:prstGeom>
            <a:ln w="12700" cmpd="thickThin">
              <a:solidFill>
                <a:schemeClr val="bg1">
                  <a:lumMod val="50000"/>
                </a:schemeClr>
              </a:solidFill>
              <a:prstDash val="lgDash"/>
              <a:tailEnd type="triangle" w="med" len="lg"/>
            </a:ln>
          </p:spPr>
          <p:style>
            <a:lnRef idx="1">
              <a:schemeClr val="accent1"/>
            </a:lnRef>
            <a:fillRef idx="0">
              <a:schemeClr val="accent1"/>
            </a:fillRef>
            <a:effectRef idx="0">
              <a:schemeClr val="accent1"/>
            </a:effectRef>
            <a:fontRef idx="minor">
              <a:schemeClr val="tx1"/>
            </a:fontRef>
          </p:style>
        </p:cxnSp>
        <p:sp>
          <p:nvSpPr>
            <p:cNvPr id="22" name="TextBox 19"/>
            <p:cNvSpPr txBox="1"/>
            <p:nvPr/>
          </p:nvSpPr>
          <p:spPr>
            <a:xfrm rot="21568247">
              <a:off x="3605107" y="3520623"/>
              <a:ext cx="1689395" cy="323165"/>
            </a:xfrm>
            <a:prstGeom prst="rect">
              <a:avLst/>
            </a:prstGeom>
            <a:noFill/>
          </p:spPr>
          <p:txBody>
            <a:bodyPr wrap="square" rtlCol="0">
              <a:spAutoFit/>
            </a:bodyPr>
            <a:lstStyle/>
            <a:p>
              <a:pPr algn="ctr"/>
              <a:r>
                <a:rPr lang="id-ID" sz="1500" dirty="0">
                  <a:solidFill>
                    <a:schemeClr val="bg1">
                      <a:lumMod val="95000"/>
                    </a:schemeClr>
                  </a:solidFill>
                  <a:latin typeface="PT Sans" panose="020B0503020203020204" pitchFamily="34" charset="0"/>
                </a:rPr>
                <a:t>Research</a:t>
              </a:r>
            </a:p>
          </p:txBody>
        </p:sp>
        <p:sp>
          <p:nvSpPr>
            <p:cNvPr id="23" name="TextBox 20"/>
            <p:cNvSpPr txBox="1"/>
            <p:nvPr/>
          </p:nvSpPr>
          <p:spPr>
            <a:xfrm rot="21568247">
              <a:off x="4964261" y="4990921"/>
              <a:ext cx="1689395" cy="323165"/>
            </a:xfrm>
            <a:prstGeom prst="rect">
              <a:avLst/>
            </a:prstGeom>
            <a:noFill/>
          </p:spPr>
          <p:txBody>
            <a:bodyPr wrap="square" rtlCol="0">
              <a:spAutoFit/>
            </a:bodyPr>
            <a:lstStyle/>
            <a:p>
              <a:pPr algn="ctr"/>
              <a:r>
                <a:rPr lang="id-ID" sz="1500" dirty="0">
                  <a:solidFill>
                    <a:schemeClr val="bg1">
                      <a:lumMod val="95000"/>
                    </a:schemeClr>
                  </a:solidFill>
                  <a:latin typeface="PT Sans" panose="020B0503020203020204" pitchFamily="34" charset="0"/>
                </a:rPr>
                <a:t>Brand</a:t>
              </a:r>
            </a:p>
          </p:txBody>
        </p:sp>
        <p:sp>
          <p:nvSpPr>
            <p:cNvPr id="24" name="TextBox 21"/>
            <p:cNvSpPr txBox="1"/>
            <p:nvPr/>
          </p:nvSpPr>
          <p:spPr>
            <a:xfrm rot="21568247">
              <a:off x="2251502" y="4976600"/>
              <a:ext cx="1555356" cy="323165"/>
            </a:xfrm>
            <a:prstGeom prst="rect">
              <a:avLst/>
            </a:prstGeom>
            <a:noFill/>
          </p:spPr>
          <p:txBody>
            <a:bodyPr wrap="square" rtlCol="0">
              <a:spAutoFit/>
            </a:bodyPr>
            <a:lstStyle/>
            <a:p>
              <a:pPr algn="ctr"/>
              <a:r>
                <a:rPr lang="id-ID" sz="1500" dirty="0">
                  <a:solidFill>
                    <a:schemeClr val="bg1">
                      <a:lumMod val="95000"/>
                    </a:schemeClr>
                  </a:solidFill>
                  <a:latin typeface="PT Sans" panose="020B0503020203020204" pitchFamily="34" charset="0"/>
                </a:rPr>
                <a:t>Planning</a:t>
              </a:r>
            </a:p>
          </p:txBody>
        </p:sp>
        <p:sp>
          <p:nvSpPr>
            <p:cNvPr id="25" name="TextBox 22"/>
            <p:cNvSpPr txBox="1"/>
            <p:nvPr/>
          </p:nvSpPr>
          <p:spPr>
            <a:xfrm rot="21568247">
              <a:off x="1125102" y="2529180"/>
              <a:ext cx="1555356" cy="323165"/>
            </a:xfrm>
            <a:prstGeom prst="rect">
              <a:avLst/>
            </a:prstGeom>
            <a:noFill/>
          </p:spPr>
          <p:txBody>
            <a:bodyPr wrap="square" rtlCol="0">
              <a:spAutoFit/>
            </a:bodyPr>
            <a:lstStyle/>
            <a:p>
              <a:pPr algn="ctr"/>
              <a:r>
                <a:rPr lang="id-ID" sz="1500" dirty="0">
                  <a:solidFill>
                    <a:schemeClr val="bg1">
                      <a:lumMod val="95000"/>
                    </a:schemeClr>
                  </a:solidFill>
                  <a:latin typeface="PT Sans" panose="020B0503020203020204" pitchFamily="34" charset="0"/>
                </a:rPr>
                <a:t>Outcome</a:t>
              </a:r>
            </a:p>
          </p:txBody>
        </p:sp>
        <p:sp>
          <p:nvSpPr>
            <p:cNvPr id="26" name="TextBox 23"/>
            <p:cNvSpPr txBox="1"/>
            <p:nvPr/>
          </p:nvSpPr>
          <p:spPr>
            <a:xfrm rot="21568247">
              <a:off x="6102804" y="2673348"/>
              <a:ext cx="1555356" cy="553998"/>
            </a:xfrm>
            <a:prstGeom prst="rect">
              <a:avLst/>
            </a:prstGeom>
            <a:noFill/>
          </p:spPr>
          <p:txBody>
            <a:bodyPr wrap="square" rtlCol="0">
              <a:spAutoFit/>
            </a:bodyPr>
            <a:lstStyle/>
            <a:p>
              <a:pPr algn="ctr"/>
              <a:r>
                <a:rPr lang="id-ID" sz="1500" dirty="0">
                  <a:solidFill>
                    <a:schemeClr val="bg1">
                      <a:lumMod val="95000"/>
                    </a:schemeClr>
                  </a:solidFill>
                  <a:latin typeface="PT Sans" panose="020B0503020203020204" pitchFamily="34" charset="0"/>
                </a:rPr>
                <a:t>Strategic</a:t>
              </a:r>
            </a:p>
            <a:p>
              <a:pPr algn="ctr"/>
              <a:r>
                <a:rPr lang="id-ID" sz="1500" dirty="0">
                  <a:solidFill>
                    <a:schemeClr val="bg1">
                      <a:lumMod val="95000"/>
                    </a:schemeClr>
                  </a:solidFill>
                  <a:latin typeface="PT Sans" panose="020B0503020203020204" pitchFamily="34" charset="0"/>
                </a:rPr>
                <a:t>Thinking</a:t>
              </a:r>
            </a:p>
          </p:txBody>
        </p:sp>
        <p:sp>
          <p:nvSpPr>
            <p:cNvPr id="27" name="Rectangle 166"/>
            <p:cNvSpPr/>
            <p:nvPr/>
          </p:nvSpPr>
          <p:spPr>
            <a:xfrm>
              <a:off x="3559829" y="5076109"/>
              <a:ext cx="1297739" cy="507831"/>
            </a:xfrm>
            <a:prstGeom prst="rect">
              <a:avLst/>
            </a:prstGeom>
          </p:spPr>
          <p:txBody>
            <a:bodyPr wrap="square">
              <a:spAutoFit/>
            </a:bodyPr>
            <a:lstStyle/>
            <a:p>
              <a:r>
                <a:rPr lang="id-ID" sz="900" dirty="0">
                  <a:solidFill>
                    <a:schemeClr val="bg1">
                      <a:lumMod val="65000"/>
                    </a:schemeClr>
                  </a:solidFill>
                </a:rPr>
                <a:t>Go ahead and replace it with your own text. This is an example text,</a:t>
              </a:r>
            </a:p>
          </p:txBody>
        </p:sp>
        <p:cxnSp>
          <p:nvCxnSpPr>
            <p:cNvPr id="28" name="Straight Connector 167"/>
            <p:cNvCxnSpPr/>
            <p:nvPr/>
          </p:nvCxnSpPr>
          <p:spPr>
            <a:xfrm>
              <a:off x="3639919" y="5036451"/>
              <a:ext cx="1118479" cy="0"/>
            </a:xfrm>
            <a:prstGeom prst="line">
              <a:avLst/>
            </a:prstGeom>
            <a:ln>
              <a:solidFill>
                <a:schemeClr val="bg1">
                  <a:lumMod val="50000"/>
                </a:schemeClr>
              </a:solidFill>
              <a:prstDash val="lgDash"/>
              <a:headEnd type="oval"/>
              <a:tailEnd type="none" w="sm" len="sm"/>
            </a:ln>
          </p:spPr>
          <p:style>
            <a:lnRef idx="1">
              <a:schemeClr val="accent1"/>
            </a:lnRef>
            <a:fillRef idx="0">
              <a:schemeClr val="accent1"/>
            </a:fillRef>
            <a:effectRef idx="0">
              <a:schemeClr val="accent1"/>
            </a:effectRef>
            <a:fontRef idx="minor">
              <a:schemeClr val="tx1"/>
            </a:fontRef>
          </p:style>
        </p:cxnSp>
        <p:sp>
          <p:nvSpPr>
            <p:cNvPr id="29" name="Rectangle 168"/>
            <p:cNvSpPr/>
            <p:nvPr/>
          </p:nvSpPr>
          <p:spPr>
            <a:xfrm>
              <a:off x="6385942" y="5076109"/>
              <a:ext cx="1297739" cy="507831"/>
            </a:xfrm>
            <a:prstGeom prst="rect">
              <a:avLst/>
            </a:prstGeom>
          </p:spPr>
          <p:txBody>
            <a:bodyPr wrap="square">
              <a:spAutoFit/>
            </a:bodyPr>
            <a:lstStyle/>
            <a:p>
              <a:r>
                <a:rPr lang="id-ID" sz="900" dirty="0">
                  <a:solidFill>
                    <a:schemeClr val="bg1">
                      <a:lumMod val="65000"/>
                    </a:schemeClr>
                  </a:solidFill>
                </a:rPr>
                <a:t>Go ahead and replace it with your own text. This is an example text,</a:t>
              </a:r>
            </a:p>
          </p:txBody>
        </p:sp>
        <p:cxnSp>
          <p:nvCxnSpPr>
            <p:cNvPr id="30" name="Straight Connector 169"/>
            <p:cNvCxnSpPr/>
            <p:nvPr/>
          </p:nvCxnSpPr>
          <p:spPr>
            <a:xfrm>
              <a:off x="6466032" y="5036451"/>
              <a:ext cx="1118479" cy="0"/>
            </a:xfrm>
            <a:prstGeom prst="line">
              <a:avLst/>
            </a:prstGeom>
            <a:ln>
              <a:solidFill>
                <a:schemeClr val="bg1">
                  <a:lumMod val="50000"/>
                </a:schemeClr>
              </a:solidFill>
              <a:prstDash val="lgDash"/>
              <a:headEnd type="oval"/>
              <a:tailEnd type="none" w="sm" len="sm"/>
            </a:ln>
          </p:spPr>
          <p:style>
            <a:lnRef idx="1">
              <a:schemeClr val="accent1"/>
            </a:lnRef>
            <a:fillRef idx="0">
              <a:schemeClr val="accent1"/>
            </a:fillRef>
            <a:effectRef idx="0">
              <a:schemeClr val="accent1"/>
            </a:effectRef>
            <a:fontRef idx="minor">
              <a:schemeClr val="tx1"/>
            </a:fontRef>
          </p:style>
        </p:cxnSp>
        <p:sp>
          <p:nvSpPr>
            <p:cNvPr id="31" name="Rectangle 170"/>
            <p:cNvSpPr/>
            <p:nvPr/>
          </p:nvSpPr>
          <p:spPr>
            <a:xfrm>
              <a:off x="5125455" y="2764286"/>
              <a:ext cx="1297739" cy="507831"/>
            </a:xfrm>
            <a:prstGeom prst="rect">
              <a:avLst/>
            </a:prstGeom>
          </p:spPr>
          <p:txBody>
            <a:bodyPr wrap="square">
              <a:spAutoFit/>
            </a:bodyPr>
            <a:lstStyle/>
            <a:p>
              <a:r>
                <a:rPr lang="id-ID" sz="900" dirty="0">
                  <a:solidFill>
                    <a:schemeClr val="bg1">
                      <a:lumMod val="65000"/>
                    </a:schemeClr>
                  </a:solidFill>
                </a:rPr>
                <a:t>Go ahead and replace it with your own text. This is an example text,</a:t>
              </a:r>
            </a:p>
          </p:txBody>
        </p:sp>
        <p:cxnSp>
          <p:nvCxnSpPr>
            <p:cNvPr id="32" name="Straight Connector 171"/>
            <p:cNvCxnSpPr/>
            <p:nvPr/>
          </p:nvCxnSpPr>
          <p:spPr>
            <a:xfrm>
              <a:off x="5205545" y="2724629"/>
              <a:ext cx="1118479" cy="0"/>
            </a:xfrm>
            <a:prstGeom prst="line">
              <a:avLst/>
            </a:prstGeom>
            <a:ln>
              <a:solidFill>
                <a:schemeClr val="bg1">
                  <a:lumMod val="50000"/>
                </a:schemeClr>
              </a:solidFill>
              <a:prstDash val="lgDash"/>
              <a:headEnd type="oval"/>
              <a:tailEnd type="none" w="sm" len="sm"/>
            </a:ln>
          </p:spPr>
          <p:style>
            <a:lnRef idx="1">
              <a:schemeClr val="accent1"/>
            </a:lnRef>
            <a:fillRef idx="0">
              <a:schemeClr val="accent1"/>
            </a:fillRef>
            <a:effectRef idx="0">
              <a:schemeClr val="accent1"/>
            </a:effectRef>
            <a:fontRef idx="minor">
              <a:schemeClr val="tx1"/>
            </a:fontRef>
          </p:style>
        </p:cxnSp>
        <p:sp>
          <p:nvSpPr>
            <p:cNvPr id="33" name="Rectangle 172"/>
            <p:cNvSpPr/>
            <p:nvPr/>
          </p:nvSpPr>
          <p:spPr>
            <a:xfrm>
              <a:off x="2501042" y="2160872"/>
              <a:ext cx="1297739" cy="507831"/>
            </a:xfrm>
            <a:prstGeom prst="rect">
              <a:avLst/>
            </a:prstGeom>
          </p:spPr>
          <p:txBody>
            <a:bodyPr wrap="square">
              <a:spAutoFit/>
            </a:bodyPr>
            <a:lstStyle/>
            <a:p>
              <a:r>
                <a:rPr lang="id-ID" sz="900" dirty="0">
                  <a:solidFill>
                    <a:schemeClr val="bg1">
                      <a:lumMod val="65000"/>
                    </a:schemeClr>
                  </a:solidFill>
                </a:rPr>
                <a:t>Go ahead and replace it with your own text. This is an example text,</a:t>
              </a:r>
            </a:p>
          </p:txBody>
        </p:sp>
        <p:cxnSp>
          <p:nvCxnSpPr>
            <p:cNvPr id="34" name="Straight Connector 173"/>
            <p:cNvCxnSpPr/>
            <p:nvPr/>
          </p:nvCxnSpPr>
          <p:spPr>
            <a:xfrm>
              <a:off x="2581132" y="2121215"/>
              <a:ext cx="1118479" cy="0"/>
            </a:xfrm>
            <a:prstGeom prst="line">
              <a:avLst/>
            </a:prstGeom>
            <a:ln>
              <a:solidFill>
                <a:schemeClr val="bg1">
                  <a:lumMod val="50000"/>
                </a:schemeClr>
              </a:solidFill>
              <a:prstDash val="lgDash"/>
              <a:headEnd type="oval"/>
              <a:tailEnd type="none" w="sm" len="sm"/>
            </a:ln>
          </p:spPr>
          <p:style>
            <a:lnRef idx="1">
              <a:schemeClr val="accent1"/>
            </a:lnRef>
            <a:fillRef idx="0">
              <a:schemeClr val="accent1"/>
            </a:fillRef>
            <a:effectRef idx="0">
              <a:schemeClr val="accent1"/>
            </a:effectRef>
            <a:fontRef idx="minor">
              <a:schemeClr val="tx1"/>
            </a:fontRef>
          </p:style>
        </p:cxnSp>
        <p:sp>
          <p:nvSpPr>
            <p:cNvPr id="35" name="Rectangle 174"/>
            <p:cNvSpPr/>
            <p:nvPr/>
          </p:nvSpPr>
          <p:spPr>
            <a:xfrm>
              <a:off x="2613926" y="3516450"/>
              <a:ext cx="1297739" cy="507831"/>
            </a:xfrm>
            <a:prstGeom prst="rect">
              <a:avLst/>
            </a:prstGeom>
          </p:spPr>
          <p:txBody>
            <a:bodyPr wrap="square">
              <a:spAutoFit/>
            </a:bodyPr>
            <a:lstStyle/>
            <a:p>
              <a:r>
                <a:rPr lang="id-ID" sz="900" dirty="0">
                  <a:solidFill>
                    <a:schemeClr val="bg1">
                      <a:lumMod val="65000"/>
                    </a:schemeClr>
                  </a:solidFill>
                </a:rPr>
                <a:t>Go ahead and replace it with your own text. This is an example text,</a:t>
              </a:r>
            </a:p>
          </p:txBody>
        </p:sp>
        <p:cxnSp>
          <p:nvCxnSpPr>
            <p:cNvPr id="36" name="Straight Connector 175"/>
            <p:cNvCxnSpPr/>
            <p:nvPr/>
          </p:nvCxnSpPr>
          <p:spPr>
            <a:xfrm>
              <a:off x="2694016" y="3476792"/>
              <a:ext cx="1118479" cy="0"/>
            </a:xfrm>
            <a:prstGeom prst="line">
              <a:avLst/>
            </a:prstGeom>
            <a:ln>
              <a:solidFill>
                <a:schemeClr val="bg1">
                  <a:lumMod val="50000"/>
                </a:schemeClr>
              </a:solidFill>
              <a:prstDash val="lgDash"/>
              <a:headEnd type="oval"/>
              <a:tailEnd type="none" w="sm" len="sm"/>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5" y="5159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grpSp>
            <p:nvGrpSpPr>
              <p:cNvPr id="8" name="组合 26"/>
              <p:cNvGrpSpPr/>
              <p:nvPr/>
            </p:nvGrpSpPr>
            <p:grpSpPr>
              <a:xfrm>
                <a:off x="5043488" y="569913"/>
                <a:ext cx="263525" cy="395287"/>
                <a:chOff x="0" y="0"/>
                <a:chExt cx="213756" cy="427512"/>
              </a:xfrm>
            </p:grpSpPr>
            <p:sp>
              <p:nvSpPr>
                <p:cNvPr id="9" name="直接连接符 27"/>
                <p:cNvSpPr/>
                <p:nvPr/>
              </p:nvSpPr>
              <p:spPr>
                <a:xfrm>
                  <a:off x="0"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213756"/>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grpSp>
      <p:sp>
        <p:nvSpPr>
          <p:cNvPr id="12" name="椭圆 11"/>
          <p:cNvSpPr/>
          <p:nvPr/>
        </p:nvSpPr>
        <p:spPr>
          <a:xfrm>
            <a:off x="1389781" y="2366681"/>
            <a:ext cx="2164977" cy="216497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3801287" y="2366680"/>
            <a:ext cx="2164977" cy="2164977"/>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6212793" y="2366681"/>
            <a:ext cx="2164977" cy="216497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8624299" y="2366680"/>
            <a:ext cx="2164977" cy="216497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30"/>
          <p:cNvSpPr txBox="1"/>
          <p:nvPr/>
        </p:nvSpPr>
        <p:spPr>
          <a:xfrm>
            <a:off x="1779305" y="2876044"/>
            <a:ext cx="1221809" cy="646331"/>
          </a:xfrm>
          <a:prstGeom prst="rect">
            <a:avLst/>
          </a:prstGeom>
          <a:noFill/>
          <a:effectLst/>
        </p:spPr>
        <p:txBody>
          <a:bodyPr wrap="none" rtlCol="0">
            <a:spAutoFit/>
          </a:bodyPr>
          <a:lstStyle/>
          <a:p>
            <a:r>
              <a:rPr lang="en-US" altLang="zh-CN" sz="3200" b="1" dirty="0">
                <a:solidFill>
                  <a:schemeClr val="bg1"/>
                </a:solidFill>
              </a:rPr>
              <a:t>  </a:t>
            </a:r>
            <a:r>
              <a:rPr lang="en-US" altLang="zh-CN" sz="3600" b="1" dirty="0">
                <a:solidFill>
                  <a:srgbClr val="FEFEFE"/>
                </a:solidFill>
                <a:latin typeface="方正姚体" panose="02010601030101010101" pitchFamily="2" charset="-122"/>
              </a:rPr>
              <a:t>68%</a:t>
            </a:r>
          </a:p>
        </p:txBody>
      </p:sp>
      <p:sp>
        <p:nvSpPr>
          <p:cNvPr id="30" name="文本框 31"/>
          <p:cNvSpPr txBox="1"/>
          <p:nvPr/>
        </p:nvSpPr>
        <p:spPr>
          <a:xfrm>
            <a:off x="4208381" y="2886512"/>
            <a:ext cx="1221809" cy="646331"/>
          </a:xfrm>
          <a:prstGeom prst="rect">
            <a:avLst/>
          </a:prstGeom>
          <a:noFill/>
          <a:effectLst/>
        </p:spPr>
        <p:txBody>
          <a:bodyPr wrap="none" rtlCol="0">
            <a:spAutoFit/>
          </a:bodyPr>
          <a:lstStyle/>
          <a:p>
            <a:r>
              <a:rPr lang="en-US" altLang="zh-CN" sz="3200" b="1" dirty="0">
                <a:solidFill>
                  <a:schemeClr val="bg1"/>
                </a:solidFill>
              </a:rPr>
              <a:t>  </a:t>
            </a:r>
            <a:r>
              <a:rPr lang="en-US" altLang="zh-CN" sz="3600" b="1" dirty="0">
                <a:solidFill>
                  <a:srgbClr val="FEFEFE"/>
                </a:solidFill>
                <a:latin typeface="方正姚体" panose="02010601030101010101" pitchFamily="2" charset="-122"/>
              </a:rPr>
              <a:t>45%</a:t>
            </a:r>
          </a:p>
        </p:txBody>
      </p:sp>
      <p:sp>
        <p:nvSpPr>
          <p:cNvPr id="31" name="文本框 32"/>
          <p:cNvSpPr txBox="1"/>
          <p:nvPr/>
        </p:nvSpPr>
        <p:spPr>
          <a:xfrm>
            <a:off x="6639565" y="2882810"/>
            <a:ext cx="1221809" cy="646331"/>
          </a:xfrm>
          <a:prstGeom prst="rect">
            <a:avLst/>
          </a:prstGeom>
          <a:noFill/>
          <a:effectLst/>
        </p:spPr>
        <p:txBody>
          <a:bodyPr wrap="none" rtlCol="0">
            <a:spAutoFit/>
          </a:bodyPr>
          <a:lstStyle/>
          <a:p>
            <a:r>
              <a:rPr lang="en-US" altLang="zh-CN" sz="3200" b="1" dirty="0">
                <a:solidFill>
                  <a:schemeClr val="bg1"/>
                </a:solidFill>
              </a:rPr>
              <a:t>  </a:t>
            </a:r>
            <a:r>
              <a:rPr lang="en-US" altLang="zh-CN" sz="3600" b="1" dirty="0">
                <a:solidFill>
                  <a:srgbClr val="FEFEFE"/>
                </a:solidFill>
                <a:latin typeface="方正姚体" panose="02010601030101010101" pitchFamily="2" charset="-122"/>
              </a:rPr>
              <a:t>77%</a:t>
            </a:r>
          </a:p>
        </p:txBody>
      </p:sp>
      <p:sp>
        <p:nvSpPr>
          <p:cNvPr id="32" name="文本框 33"/>
          <p:cNvSpPr txBox="1"/>
          <p:nvPr/>
        </p:nvSpPr>
        <p:spPr>
          <a:xfrm>
            <a:off x="9095882" y="2882810"/>
            <a:ext cx="1221809" cy="646331"/>
          </a:xfrm>
          <a:prstGeom prst="rect">
            <a:avLst/>
          </a:prstGeom>
          <a:noFill/>
          <a:effectLst/>
        </p:spPr>
        <p:txBody>
          <a:bodyPr wrap="none" rtlCol="0">
            <a:spAutoFit/>
          </a:bodyPr>
          <a:lstStyle/>
          <a:p>
            <a:r>
              <a:rPr lang="en-US" altLang="zh-CN" sz="3200" b="1" dirty="0">
                <a:solidFill>
                  <a:schemeClr val="bg1"/>
                </a:solidFill>
              </a:rPr>
              <a:t>  </a:t>
            </a:r>
            <a:r>
              <a:rPr lang="en-US" altLang="zh-CN" sz="3600" b="1" dirty="0">
                <a:solidFill>
                  <a:srgbClr val="FEFEFE"/>
                </a:solidFill>
                <a:latin typeface="方正姚体" panose="02010601030101010101" pitchFamily="2" charset="-122"/>
              </a:rPr>
              <a:t>59%</a:t>
            </a:r>
          </a:p>
        </p:txBody>
      </p:sp>
      <p:sp>
        <p:nvSpPr>
          <p:cNvPr id="33" name="文本框 34"/>
          <p:cNvSpPr txBox="1"/>
          <p:nvPr/>
        </p:nvSpPr>
        <p:spPr>
          <a:xfrm>
            <a:off x="1760272" y="3907378"/>
            <a:ext cx="1412566" cy="369332"/>
          </a:xfrm>
          <a:prstGeom prst="rect">
            <a:avLst/>
          </a:prstGeom>
          <a:noFill/>
          <a:effectLst/>
        </p:spPr>
        <p:txBody>
          <a:bodyPr wrap="none" rtlCol="0">
            <a:spAutoFit/>
          </a:bodyPr>
          <a:lstStyle/>
          <a:p>
            <a:r>
              <a:rPr lang="en-US" altLang="zh-CN" b="1" dirty="0">
                <a:solidFill>
                  <a:srgbClr val="FEFEFE"/>
                </a:solidFill>
                <a:latin typeface="方正姚体" panose="02010601030101010101" pitchFamily="2" charset="-122"/>
              </a:rPr>
              <a:t>TITLE   HERE</a:t>
            </a:r>
            <a:endParaRPr lang="en-US" altLang="zh-CN" sz="1400" b="1" dirty="0">
              <a:solidFill>
                <a:srgbClr val="FEFEFE"/>
              </a:solidFill>
              <a:latin typeface="方正姚体" panose="02010601030101010101" pitchFamily="2" charset="-122"/>
            </a:endParaRPr>
          </a:p>
        </p:txBody>
      </p:sp>
      <p:sp>
        <p:nvSpPr>
          <p:cNvPr id="34" name="文本框 35"/>
          <p:cNvSpPr txBox="1"/>
          <p:nvPr/>
        </p:nvSpPr>
        <p:spPr>
          <a:xfrm>
            <a:off x="4213142" y="3907378"/>
            <a:ext cx="1412566" cy="369332"/>
          </a:xfrm>
          <a:prstGeom prst="rect">
            <a:avLst/>
          </a:prstGeom>
          <a:noFill/>
          <a:effectLst/>
        </p:spPr>
        <p:txBody>
          <a:bodyPr wrap="none" rtlCol="0">
            <a:spAutoFit/>
          </a:bodyPr>
          <a:lstStyle/>
          <a:p>
            <a:r>
              <a:rPr lang="en-US" altLang="zh-CN" b="1" dirty="0">
                <a:solidFill>
                  <a:srgbClr val="FEFEFE"/>
                </a:solidFill>
                <a:latin typeface="方正姚体" panose="02010601030101010101" pitchFamily="2" charset="-122"/>
              </a:rPr>
              <a:t>TITLE   HERE</a:t>
            </a:r>
            <a:endParaRPr lang="en-US" altLang="zh-CN" sz="1400" b="1" dirty="0">
              <a:solidFill>
                <a:srgbClr val="FEFEFE"/>
              </a:solidFill>
              <a:latin typeface="方正姚体" panose="02010601030101010101" pitchFamily="2" charset="-122"/>
            </a:endParaRPr>
          </a:p>
        </p:txBody>
      </p:sp>
      <p:sp>
        <p:nvSpPr>
          <p:cNvPr id="35" name="文本框 36"/>
          <p:cNvSpPr txBox="1"/>
          <p:nvPr/>
        </p:nvSpPr>
        <p:spPr>
          <a:xfrm>
            <a:off x="6575460" y="3907378"/>
            <a:ext cx="1412566" cy="369332"/>
          </a:xfrm>
          <a:prstGeom prst="rect">
            <a:avLst/>
          </a:prstGeom>
          <a:noFill/>
          <a:effectLst/>
        </p:spPr>
        <p:txBody>
          <a:bodyPr wrap="none" rtlCol="0">
            <a:spAutoFit/>
          </a:bodyPr>
          <a:lstStyle/>
          <a:p>
            <a:r>
              <a:rPr lang="en-US" altLang="zh-CN" b="1" dirty="0">
                <a:solidFill>
                  <a:srgbClr val="FEFEFE"/>
                </a:solidFill>
                <a:latin typeface="方正姚体" panose="02010601030101010101" pitchFamily="2" charset="-122"/>
              </a:rPr>
              <a:t>TITLE   HERE</a:t>
            </a:r>
            <a:endParaRPr lang="en-US" altLang="zh-CN" sz="1400" b="1" dirty="0">
              <a:solidFill>
                <a:srgbClr val="FEFEFE"/>
              </a:solidFill>
              <a:latin typeface="方正姚体" panose="02010601030101010101" pitchFamily="2" charset="-122"/>
            </a:endParaRPr>
          </a:p>
        </p:txBody>
      </p:sp>
      <p:sp>
        <p:nvSpPr>
          <p:cNvPr id="36" name="文本框 37"/>
          <p:cNvSpPr txBox="1"/>
          <p:nvPr/>
        </p:nvSpPr>
        <p:spPr>
          <a:xfrm>
            <a:off x="9028311" y="3907378"/>
            <a:ext cx="1412566" cy="369332"/>
          </a:xfrm>
          <a:prstGeom prst="rect">
            <a:avLst/>
          </a:prstGeom>
          <a:noFill/>
          <a:effectLst/>
        </p:spPr>
        <p:txBody>
          <a:bodyPr wrap="none" rtlCol="0">
            <a:spAutoFit/>
          </a:bodyPr>
          <a:lstStyle/>
          <a:p>
            <a:r>
              <a:rPr lang="en-US" altLang="zh-CN" b="1" dirty="0">
                <a:solidFill>
                  <a:srgbClr val="FEFEFE"/>
                </a:solidFill>
                <a:latin typeface="方正姚体" panose="02010601030101010101" pitchFamily="2" charset="-122"/>
              </a:rPr>
              <a:t>TITLE   HERE</a:t>
            </a:r>
            <a:endParaRPr lang="en-US" altLang="zh-CN" sz="1400" b="1" dirty="0">
              <a:solidFill>
                <a:srgbClr val="FEFEFE"/>
              </a:solidFill>
              <a:latin typeface="方正姚体" panose="02010601030101010101" pitchFamily="2" charset="-122"/>
            </a:endParaRPr>
          </a:p>
        </p:txBody>
      </p:sp>
      <p:sp>
        <p:nvSpPr>
          <p:cNvPr id="37" name="文本框 38"/>
          <p:cNvSpPr txBox="1"/>
          <p:nvPr/>
        </p:nvSpPr>
        <p:spPr>
          <a:xfrm>
            <a:off x="1612795" y="4858456"/>
            <a:ext cx="1707519" cy="923330"/>
          </a:xfrm>
          <a:prstGeom prst="rect">
            <a:avLst/>
          </a:prstGeom>
          <a:noFill/>
          <a:effectLst/>
        </p:spPr>
        <p:txBody>
          <a:bodyPr wrap="none" rtlCol="0">
            <a:spAutoFit/>
          </a:bodyPr>
          <a:lstStyle/>
          <a:p>
            <a:endParaRPr lang="en-US" altLang="zh-CN" sz="1200" b="1" dirty="0">
              <a:solidFill>
                <a:schemeClr val="bg1">
                  <a:lumMod val="50000"/>
                </a:schemeClr>
              </a:solidFill>
              <a:latin typeface="方正姚体" panose="02010601030101010101" pitchFamily="2" charset="-122"/>
              <a:ea typeface="方正姚体" panose="02010601030101010101" pitchFamily="2" charset="-122"/>
            </a:endParaRP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Click here to add  you</a:t>
            </a: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To the  center of the </a:t>
            </a: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narrative thought</a:t>
            </a:r>
          </a:p>
        </p:txBody>
      </p:sp>
      <p:sp>
        <p:nvSpPr>
          <p:cNvPr id="38" name="文本框 39"/>
          <p:cNvSpPr txBox="1"/>
          <p:nvPr/>
        </p:nvSpPr>
        <p:spPr>
          <a:xfrm>
            <a:off x="4065665" y="4858456"/>
            <a:ext cx="1707519" cy="923330"/>
          </a:xfrm>
          <a:prstGeom prst="rect">
            <a:avLst/>
          </a:prstGeom>
          <a:noFill/>
          <a:effectLst/>
        </p:spPr>
        <p:txBody>
          <a:bodyPr wrap="none" rtlCol="0">
            <a:spAutoFit/>
          </a:bodyPr>
          <a:lstStyle/>
          <a:p>
            <a:endParaRPr lang="en-US" altLang="zh-CN" sz="1200" b="1" dirty="0">
              <a:solidFill>
                <a:schemeClr val="bg1">
                  <a:lumMod val="50000"/>
                </a:schemeClr>
              </a:solidFill>
              <a:latin typeface="方正姚体" panose="02010601030101010101" pitchFamily="2" charset="-122"/>
              <a:ea typeface="方正姚体" panose="02010601030101010101" pitchFamily="2" charset="-122"/>
            </a:endParaRP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Click here to add  you</a:t>
            </a: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To the  center of the </a:t>
            </a: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narrative thought</a:t>
            </a:r>
          </a:p>
        </p:txBody>
      </p:sp>
      <p:sp>
        <p:nvSpPr>
          <p:cNvPr id="39" name="文本框 40"/>
          <p:cNvSpPr txBox="1"/>
          <p:nvPr/>
        </p:nvSpPr>
        <p:spPr>
          <a:xfrm>
            <a:off x="6518535" y="4858456"/>
            <a:ext cx="1707519" cy="923330"/>
          </a:xfrm>
          <a:prstGeom prst="rect">
            <a:avLst/>
          </a:prstGeom>
          <a:noFill/>
          <a:effectLst/>
        </p:spPr>
        <p:txBody>
          <a:bodyPr wrap="none" rtlCol="0">
            <a:spAutoFit/>
          </a:bodyPr>
          <a:lstStyle/>
          <a:p>
            <a:endParaRPr lang="en-US" altLang="zh-CN" sz="1200" b="1" dirty="0">
              <a:solidFill>
                <a:schemeClr val="bg1">
                  <a:lumMod val="50000"/>
                </a:schemeClr>
              </a:solidFill>
              <a:latin typeface="方正姚体" panose="02010601030101010101" pitchFamily="2" charset="-122"/>
              <a:ea typeface="方正姚体" panose="02010601030101010101" pitchFamily="2" charset="-122"/>
            </a:endParaRP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Click here to add  you</a:t>
            </a: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To the  center of the </a:t>
            </a: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narrative thought</a:t>
            </a:r>
          </a:p>
        </p:txBody>
      </p:sp>
      <p:sp>
        <p:nvSpPr>
          <p:cNvPr id="40" name="文本框 41"/>
          <p:cNvSpPr txBox="1"/>
          <p:nvPr/>
        </p:nvSpPr>
        <p:spPr>
          <a:xfrm>
            <a:off x="8917011" y="4858456"/>
            <a:ext cx="1707519" cy="923330"/>
          </a:xfrm>
          <a:prstGeom prst="rect">
            <a:avLst/>
          </a:prstGeom>
          <a:noFill/>
          <a:effectLst/>
        </p:spPr>
        <p:txBody>
          <a:bodyPr wrap="none" rtlCol="0">
            <a:spAutoFit/>
          </a:bodyPr>
          <a:lstStyle/>
          <a:p>
            <a:endParaRPr lang="en-US" altLang="zh-CN" sz="1200" b="1" dirty="0">
              <a:solidFill>
                <a:schemeClr val="bg1">
                  <a:lumMod val="50000"/>
                </a:schemeClr>
              </a:solidFill>
              <a:latin typeface="方正姚体" panose="02010601030101010101" pitchFamily="2" charset="-122"/>
              <a:ea typeface="方正姚体" panose="02010601030101010101" pitchFamily="2" charset="-122"/>
            </a:endParaRP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Click here to add  you</a:t>
            </a: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To the  center of the </a:t>
            </a:r>
          </a:p>
          <a:p>
            <a:r>
              <a:rPr lang="en-US" altLang="zh-CN" sz="1400" dirty="0">
                <a:solidFill>
                  <a:schemeClr val="bg1">
                    <a:lumMod val="50000"/>
                  </a:schemeClr>
                </a:solidFill>
                <a:latin typeface="方正姚体" panose="02010601030101010101" pitchFamily="2" charset="-122"/>
                <a:ea typeface="方正姚体" panose="02010601030101010101" pitchFamily="2" charset="-122"/>
              </a:rPr>
              <a:t>narrative thought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50"/>
                                        <p:tgtEl>
                                          <p:spTgt spid="12"/>
                                        </p:tgtEl>
                                      </p:cBhvr>
                                    </p:animEffect>
                                    <p:anim calcmode="lin" valueType="num">
                                      <p:cBhvr>
                                        <p:cTn id="14" dur="250" fill="hold"/>
                                        <p:tgtEl>
                                          <p:spTgt spid="12"/>
                                        </p:tgtEl>
                                        <p:attrNameLst>
                                          <p:attrName>ppt_x</p:attrName>
                                        </p:attrNameLst>
                                      </p:cBhvr>
                                      <p:tavLst>
                                        <p:tav tm="0">
                                          <p:val>
                                            <p:strVal val="#ppt_x"/>
                                          </p:val>
                                        </p:tav>
                                        <p:tav tm="100000">
                                          <p:val>
                                            <p:strVal val="#ppt_x"/>
                                          </p:val>
                                        </p:tav>
                                      </p:tavLst>
                                    </p:anim>
                                    <p:anim calcmode="lin" valueType="num">
                                      <p:cBhvr>
                                        <p:cTn id="15" dur="25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50"/>
                                        <p:tgtEl>
                                          <p:spTgt spid="13"/>
                                        </p:tgtEl>
                                      </p:cBhvr>
                                    </p:animEffect>
                                    <p:anim calcmode="lin" valueType="num">
                                      <p:cBhvr>
                                        <p:cTn id="20" dur="250" fill="hold"/>
                                        <p:tgtEl>
                                          <p:spTgt spid="13"/>
                                        </p:tgtEl>
                                        <p:attrNameLst>
                                          <p:attrName>ppt_x</p:attrName>
                                        </p:attrNameLst>
                                      </p:cBhvr>
                                      <p:tavLst>
                                        <p:tav tm="0">
                                          <p:val>
                                            <p:strVal val="#ppt_x"/>
                                          </p:val>
                                        </p:tav>
                                        <p:tav tm="100000">
                                          <p:val>
                                            <p:strVal val="#ppt_x"/>
                                          </p:val>
                                        </p:tav>
                                      </p:tavLst>
                                    </p:anim>
                                    <p:anim calcmode="lin" valueType="num">
                                      <p:cBhvr>
                                        <p:cTn id="21" dur="25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50"/>
                                        <p:tgtEl>
                                          <p:spTgt spid="14"/>
                                        </p:tgtEl>
                                      </p:cBhvr>
                                    </p:animEffect>
                                    <p:anim calcmode="lin" valueType="num">
                                      <p:cBhvr>
                                        <p:cTn id="26" dur="250" fill="hold"/>
                                        <p:tgtEl>
                                          <p:spTgt spid="14"/>
                                        </p:tgtEl>
                                        <p:attrNameLst>
                                          <p:attrName>ppt_x</p:attrName>
                                        </p:attrNameLst>
                                      </p:cBhvr>
                                      <p:tavLst>
                                        <p:tav tm="0">
                                          <p:val>
                                            <p:strVal val="#ppt_x"/>
                                          </p:val>
                                        </p:tav>
                                        <p:tav tm="100000">
                                          <p:val>
                                            <p:strVal val="#ppt_x"/>
                                          </p:val>
                                        </p:tav>
                                      </p:tavLst>
                                    </p:anim>
                                    <p:anim calcmode="lin" valueType="num">
                                      <p:cBhvr>
                                        <p:cTn id="27" dur="25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50"/>
                                        <p:tgtEl>
                                          <p:spTgt spid="15"/>
                                        </p:tgtEl>
                                      </p:cBhvr>
                                    </p:animEffect>
                                    <p:anim calcmode="lin" valueType="num">
                                      <p:cBhvr>
                                        <p:cTn id="32" dur="250" fill="hold"/>
                                        <p:tgtEl>
                                          <p:spTgt spid="15"/>
                                        </p:tgtEl>
                                        <p:attrNameLst>
                                          <p:attrName>ppt_x</p:attrName>
                                        </p:attrNameLst>
                                      </p:cBhvr>
                                      <p:tavLst>
                                        <p:tav tm="0">
                                          <p:val>
                                            <p:strVal val="#ppt_x"/>
                                          </p:val>
                                        </p:tav>
                                        <p:tav tm="100000">
                                          <p:val>
                                            <p:strVal val="#ppt_x"/>
                                          </p:val>
                                        </p:tav>
                                      </p:tavLst>
                                    </p:anim>
                                    <p:anim calcmode="lin" valueType="num">
                                      <p:cBhvr>
                                        <p:cTn id="33" dur="25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strVal val="#ppt_x"/>
                                          </p:val>
                                        </p:tav>
                                        <p:tav tm="100000">
                                          <p:val>
                                            <p:strVal val="#ppt_x"/>
                                          </p:val>
                                        </p:tav>
                                      </p:tavLst>
                                    </p:anim>
                                    <p:anim calcmode="lin" valueType="num">
                                      <p:cBhvr>
                                        <p:cTn id="39" dur="250" fill="hold"/>
                                        <p:tgtEl>
                                          <p:spTgt spid="29"/>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250"/>
                                        <p:tgtEl>
                                          <p:spTgt spid="30"/>
                                        </p:tgtEl>
                                      </p:cBhvr>
                                    </p:animEffect>
                                    <p:anim calcmode="lin" valueType="num">
                                      <p:cBhvr>
                                        <p:cTn id="44" dur="250" fill="hold"/>
                                        <p:tgtEl>
                                          <p:spTgt spid="30"/>
                                        </p:tgtEl>
                                        <p:attrNameLst>
                                          <p:attrName>ppt_x</p:attrName>
                                        </p:attrNameLst>
                                      </p:cBhvr>
                                      <p:tavLst>
                                        <p:tav tm="0">
                                          <p:val>
                                            <p:strVal val="#ppt_x"/>
                                          </p:val>
                                        </p:tav>
                                        <p:tav tm="100000">
                                          <p:val>
                                            <p:strVal val="#ppt_x"/>
                                          </p:val>
                                        </p:tav>
                                      </p:tavLst>
                                    </p:anim>
                                    <p:anim calcmode="lin" valueType="num">
                                      <p:cBhvr>
                                        <p:cTn id="45" dur="250" fill="hold"/>
                                        <p:tgtEl>
                                          <p:spTgt spid="30"/>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250"/>
                                        <p:tgtEl>
                                          <p:spTgt spid="31"/>
                                        </p:tgtEl>
                                      </p:cBhvr>
                                    </p:animEffect>
                                    <p:anim calcmode="lin" valueType="num">
                                      <p:cBhvr>
                                        <p:cTn id="50" dur="250" fill="hold"/>
                                        <p:tgtEl>
                                          <p:spTgt spid="31"/>
                                        </p:tgtEl>
                                        <p:attrNameLst>
                                          <p:attrName>ppt_x</p:attrName>
                                        </p:attrNameLst>
                                      </p:cBhvr>
                                      <p:tavLst>
                                        <p:tav tm="0">
                                          <p:val>
                                            <p:strVal val="#ppt_x"/>
                                          </p:val>
                                        </p:tav>
                                        <p:tav tm="100000">
                                          <p:val>
                                            <p:strVal val="#ppt_x"/>
                                          </p:val>
                                        </p:tav>
                                      </p:tavLst>
                                    </p:anim>
                                    <p:anim calcmode="lin" valueType="num">
                                      <p:cBhvr>
                                        <p:cTn id="51" dur="250" fill="hold"/>
                                        <p:tgtEl>
                                          <p:spTgt spid="31"/>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250"/>
                                        <p:tgtEl>
                                          <p:spTgt spid="32"/>
                                        </p:tgtEl>
                                      </p:cBhvr>
                                    </p:animEffect>
                                    <p:anim calcmode="lin" valueType="num">
                                      <p:cBhvr>
                                        <p:cTn id="56" dur="250" fill="hold"/>
                                        <p:tgtEl>
                                          <p:spTgt spid="32"/>
                                        </p:tgtEl>
                                        <p:attrNameLst>
                                          <p:attrName>ppt_x</p:attrName>
                                        </p:attrNameLst>
                                      </p:cBhvr>
                                      <p:tavLst>
                                        <p:tav tm="0">
                                          <p:val>
                                            <p:strVal val="#ppt_x"/>
                                          </p:val>
                                        </p:tav>
                                        <p:tav tm="100000">
                                          <p:val>
                                            <p:strVal val="#ppt_x"/>
                                          </p:val>
                                        </p:tav>
                                      </p:tavLst>
                                    </p:anim>
                                    <p:anim calcmode="lin" valueType="num">
                                      <p:cBhvr>
                                        <p:cTn id="57" dur="250" fill="hold"/>
                                        <p:tgtEl>
                                          <p:spTgt spid="32"/>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250"/>
                                        <p:tgtEl>
                                          <p:spTgt spid="33"/>
                                        </p:tgtEl>
                                      </p:cBhvr>
                                    </p:animEffect>
                                    <p:anim calcmode="lin" valueType="num">
                                      <p:cBhvr>
                                        <p:cTn id="62" dur="250" fill="hold"/>
                                        <p:tgtEl>
                                          <p:spTgt spid="33"/>
                                        </p:tgtEl>
                                        <p:attrNameLst>
                                          <p:attrName>ppt_x</p:attrName>
                                        </p:attrNameLst>
                                      </p:cBhvr>
                                      <p:tavLst>
                                        <p:tav tm="0">
                                          <p:val>
                                            <p:strVal val="#ppt_x"/>
                                          </p:val>
                                        </p:tav>
                                        <p:tav tm="100000">
                                          <p:val>
                                            <p:strVal val="#ppt_x"/>
                                          </p:val>
                                        </p:tav>
                                      </p:tavLst>
                                    </p:anim>
                                    <p:anim calcmode="lin" valueType="num">
                                      <p:cBhvr>
                                        <p:cTn id="63" dur="25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250"/>
                                        <p:tgtEl>
                                          <p:spTgt spid="34"/>
                                        </p:tgtEl>
                                      </p:cBhvr>
                                    </p:animEffect>
                                    <p:anim calcmode="lin" valueType="num">
                                      <p:cBhvr>
                                        <p:cTn id="68" dur="250" fill="hold"/>
                                        <p:tgtEl>
                                          <p:spTgt spid="34"/>
                                        </p:tgtEl>
                                        <p:attrNameLst>
                                          <p:attrName>ppt_x</p:attrName>
                                        </p:attrNameLst>
                                      </p:cBhvr>
                                      <p:tavLst>
                                        <p:tav tm="0">
                                          <p:val>
                                            <p:strVal val="#ppt_x"/>
                                          </p:val>
                                        </p:tav>
                                        <p:tav tm="100000">
                                          <p:val>
                                            <p:strVal val="#ppt_x"/>
                                          </p:val>
                                        </p:tav>
                                      </p:tavLst>
                                    </p:anim>
                                    <p:anim calcmode="lin" valueType="num">
                                      <p:cBhvr>
                                        <p:cTn id="69" dur="250" fill="hold"/>
                                        <p:tgtEl>
                                          <p:spTgt spid="34"/>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250"/>
                                        <p:tgtEl>
                                          <p:spTgt spid="35"/>
                                        </p:tgtEl>
                                      </p:cBhvr>
                                    </p:animEffect>
                                    <p:anim calcmode="lin" valueType="num">
                                      <p:cBhvr>
                                        <p:cTn id="74" dur="250" fill="hold"/>
                                        <p:tgtEl>
                                          <p:spTgt spid="35"/>
                                        </p:tgtEl>
                                        <p:attrNameLst>
                                          <p:attrName>ppt_x</p:attrName>
                                        </p:attrNameLst>
                                      </p:cBhvr>
                                      <p:tavLst>
                                        <p:tav tm="0">
                                          <p:val>
                                            <p:strVal val="#ppt_x"/>
                                          </p:val>
                                        </p:tav>
                                        <p:tav tm="100000">
                                          <p:val>
                                            <p:strVal val="#ppt_x"/>
                                          </p:val>
                                        </p:tav>
                                      </p:tavLst>
                                    </p:anim>
                                    <p:anim calcmode="lin" valueType="num">
                                      <p:cBhvr>
                                        <p:cTn id="75" dur="250" fill="hold"/>
                                        <p:tgtEl>
                                          <p:spTgt spid="35"/>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fade">
                                      <p:cBhvr>
                                        <p:cTn id="79" dur="250"/>
                                        <p:tgtEl>
                                          <p:spTgt spid="36"/>
                                        </p:tgtEl>
                                      </p:cBhvr>
                                    </p:animEffect>
                                    <p:anim calcmode="lin" valueType="num">
                                      <p:cBhvr>
                                        <p:cTn id="80" dur="250" fill="hold"/>
                                        <p:tgtEl>
                                          <p:spTgt spid="36"/>
                                        </p:tgtEl>
                                        <p:attrNameLst>
                                          <p:attrName>ppt_x</p:attrName>
                                        </p:attrNameLst>
                                      </p:cBhvr>
                                      <p:tavLst>
                                        <p:tav tm="0">
                                          <p:val>
                                            <p:strVal val="#ppt_x"/>
                                          </p:val>
                                        </p:tav>
                                        <p:tav tm="100000">
                                          <p:val>
                                            <p:strVal val="#ppt_x"/>
                                          </p:val>
                                        </p:tav>
                                      </p:tavLst>
                                    </p:anim>
                                    <p:anim calcmode="lin" valueType="num">
                                      <p:cBhvr>
                                        <p:cTn id="81" dur="250" fill="hold"/>
                                        <p:tgtEl>
                                          <p:spTgt spid="36"/>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2" presetClass="entr" presetSubtype="0" fill="hold" grpId="0" nodeType="after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250"/>
                                        <p:tgtEl>
                                          <p:spTgt spid="37"/>
                                        </p:tgtEl>
                                      </p:cBhvr>
                                    </p:animEffect>
                                    <p:anim calcmode="lin" valueType="num">
                                      <p:cBhvr>
                                        <p:cTn id="86" dur="250" fill="hold"/>
                                        <p:tgtEl>
                                          <p:spTgt spid="37"/>
                                        </p:tgtEl>
                                        <p:attrNameLst>
                                          <p:attrName>ppt_x</p:attrName>
                                        </p:attrNameLst>
                                      </p:cBhvr>
                                      <p:tavLst>
                                        <p:tav tm="0">
                                          <p:val>
                                            <p:strVal val="#ppt_x"/>
                                          </p:val>
                                        </p:tav>
                                        <p:tav tm="100000">
                                          <p:val>
                                            <p:strVal val="#ppt_x"/>
                                          </p:val>
                                        </p:tav>
                                      </p:tavLst>
                                    </p:anim>
                                    <p:anim calcmode="lin" valueType="num">
                                      <p:cBhvr>
                                        <p:cTn id="87" dur="250" fill="hold"/>
                                        <p:tgtEl>
                                          <p:spTgt spid="37"/>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fade">
                                      <p:cBhvr>
                                        <p:cTn id="91" dur="250"/>
                                        <p:tgtEl>
                                          <p:spTgt spid="38"/>
                                        </p:tgtEl>
                                      </p:cBhvr>
                                    </p:animEffect>
                                    <p:anim calcmode="lin" valueType="num">
                                      <p:cBhvr>
                                        <p:cTn id="92" dur="250" fill="hold"/>
                                        <p:tgtEl>
                                          <p:spTgt spid="38"/>
                                        </p:tgtEl>
                                        <p:attrNameLst>
                                          <p:attrName>ppt_x</p:attrName>
                                        </p:attrNameLst>
                                      </p:cBhvr>
                                      <p:tavLst>
                                        <p:tav tm="0">
                                          <p:val>
                                            <p:strVal val="#ppt_x"/>
                                          </p:val>
                                        </p:tav>
                                        <p:tav tm="100000">
                                          <p:val>
                                            <p:strVal val="#ppt_x"/>
                                          </p:val>
                                        </p:tav>
                                      </p:tavLst>
                                    </p:anim>
                                    <p:anim calcmode="lin" valueType="num">
                                      <p:cBhvr>
                                        <p:cTn id="93" dur="250" fill="hold"/>
                                        <p:tgtEl>
                                          <p:spTgt spid="38"/>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42" presetClass="entr" presetSubtype="0" fill="hold" grpId="0" nodeType="after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fade">
                                      <p:cBhvr>
                                        <p:cTn id="97" dur="250"/>
                                        <p:tgtEl>
                                          <p:spTgt spid="39"/>
                                        </p:tgtEl>
                                      </p:cBhvr>
                                    </p:animEffect>
                                    <p:anim calcmode="lin" valueType="num">
                                      <p:cBhvr>
                                        <p:cTn id="98" dur="250" fill="hold"/>
                                        <p:tgtEl>
                                          <p:spTgt spid="39"/>
                                        </p:tgtEl>
                                        <p:attrNameLst>
                                          <p:attrName>ppt_x</p:attrName>
                                        </p:attrNameLst>
                                      </p:cBhvr>
                                      <p:tavLst>
                                        <p:tav tm="0">
                                          <p:val>
                                            <p:strVal val="#ppt_x"/>
                                          </p:val>
                                        </p:tav>
                                        <p:tav tm="100000">
                                          <p:val>
                                            <p:strVal val="#ppt_x"/>
                                          </p:val>
                                        </p:tav>
                                      </p:tavLst>
                                    </p:anim>
                                    <p:anim calcmode="lin" valueType="num">
                                      <p:cBhvr>
                                        <p:cTn id="99" dur="250" fill="hold"/>
                                        <p:tgtEl>
                                          <p:spTgt spid="39"/>
                                        </p:tgtEl>
                                        <p:attrNameLst>
                                          <p:attrName>ppt_y</p:attrName>
                                        </p:attrNameLst>
                                      </p:cBhvr>
                                      <p:tavLst>
                                        <p:tav tm="0">
                                          <p:val>
                                            <p:strVal val="#ppt_y+.1"/>
                                          </p:val>
                                        </p:tav>
                                        <p:tav tm="100000">
                                          <p:val>
                                            <p:strVal val="#ppt_y"/>
                                          </p:val>
                                        </p:tav>
                                      </p:tavLst>
                                    </p:anim>
                                  </p:childTnLst>
                                </p:cTn>
                              </p:par>
                            </p:childTnLst>
                          </p:cTn>
                        </p:par>
                        <p:par>
                          <p:cTn id="100" fill="hold">
                            <p:stCondLst>
                              <p:cond delay="8000"/>
                            </p:stCondLst>
                            <p:childTnLst>
                              <p:par>
                                <p:cTn id="101" presetID="42" presetClass="entr" presetSubtype="0"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250"/>
                                        <p:tgtEl>
                                          <p:spTgt spid="40"/>
                                        </p:tgtEl>
                                      </p:cBhvr>
                                    </p:animEffect>
                                    <p:anim calcmode="lin" valueType="num">
                                      <p:cBhvr>
                                        <p:cTn id="104" dur="250" fill="hold"/>
                                        <p:tgtEl>
                                          <p:spTgt spid="40"/>
                                        </p:tgtEl>
                                        <p:attrNameLst>
                                          <p:attrName>ppt_x</p:attrName>
                                        </p:attrNameLst>
                                      </p:cBhvr>
                                      <p:tavLst>
                                        <p:tav tm="0">
                                          <p:val>
                                            <p:strVal val="#ppt_x"/>
                                          </p:val>
                                        </p:tav>
                                        <p:tav tm="100000">
                                          <p:val>
                                            <p:strVal val="#ppt_x"/>
                                          </p:val>
                                        </p:tav>
                                      </p:tavLst>
                                    </p:anim>
                                    <p:anim calcmode="lin" valueType="num">
                                      <p:cBhvr>
                                        <p:cTn id="105" dur="25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9" grpId="0"/>
      <p:bldP spid="30" grpId="0"/>
      <p:bldP spid="31" grpId="0"/>
      <p:bldP spid="32" grpId="0"/>
      <p:bldP spid="33" grpId="0"/>
      <p:bldP spid="34" grpId="0"/>
      <p:bldP spid="35" grpId="0"/>
      <p:bldP spid="36" grpId="0"/>
      <p:bldP spid="37" grpId="0"/>
      <p:bldP spid="38" grpId="0"/>
      <p:bldP spid="39"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1731437" y="3669216"/>
            <a:ext cx="3793579" cy="592932"/>
            <a:chOff x="5180762" y="1341138"/>
            <a:chExt cx="3793579" cy="592932"/>
          </a:xfrm>
          <a:solidFill>
            <a:schemeClr val="accent3"/>
          </a:solidFill>
        </p:grpSpPr>
        <p:sp>
          <p:nvSpPr>
            <p:cNvPr id="36" name="Freeform 11"/>
            <p:cNvSpPr/>
            <p:nvPr/>
          </p:nvSpPr>
          <p:spPr bwMode="auto">
            <a:xfrm>
              <a:off x="5303349" y="1341138"/>
              <a:ext cx="668870" cy="8453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grpFill/>
            <a:ln>
              <a:noFill/>
            </a:ln>
          </p:spPr>
          <p:txBody>
            <a:bodyPr lIns="68562" tIns="34281" rIns="68562" bIns="34281"/>
            <a:lstStyle/>
            <a:p>
              <a:endParaRPr lang="zh-CN" altLang="en-US"/>
            </a:p>
          </p:txBody>
        </p:sp>
        <p:sp>
          <p:nvSpPr>
            <p:cNvPr id="37" name="Freeform 10"/>
            <p:cNvSpPr/>
            <p:nvPr/>
          </p:nvSpPr>
          <p:spPr bwMode="auto">
            <a:xfrm>
              <a:off x="5180762" y="1407814"/>
              <a:ext cx="3793579" cy="526256"/>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grpFill/>
            <a:ln w="10" cap="flat" cmpd="sng">
              <a:solidFill>
                <a:srgbClr val="A8A9AD"/>
              </a:solidFill>
              <a:round/>
            </a:ln>
          </p:spPr>
          <p:txBody>
            <a:bodyPr lIns="68562" tIns="34281" rIns="68562" bIns="34281"/>
            <a:lstStyle/>
            <a:p>
              <a:endParaRPr lang="zh-CN" altLang="en-US"/>
            </a:p>
          </p:txBody>
        </p:sp>
        <p:sp>
          <p:nvSpPr>
            <p:cNvPr id="38" name="Rectangle 12"/>
            <p:cNvSpPr>
              <a:spLocks noChangeArrowheads="1"/>
            </p:cNvSpPr>
            <p:nvPr/>
          </p:nvSpPr>
          <p:spPr bwMode="auto">
            <a:xfrm>
              <a:off x="5367617" y="1341139"/>
              <a:ext cx="540333" cy="553640"/>
            </a:xfrm>
            <a:prstGeom prst="rect">
              <a:avLst/>
            </a:prstGeom>
            <a:grpFill/>
            <a:ln>
              <a:no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9" name="TextBox 105"/>
            <p:cNvSpPr txBox="1">
              <a:spLocks noChangeArrowheads="1"/>
            </p:cNvSpPr>
            <p:nvPr/>
          </p:nvSpPr>
          <p:spPr bwMode="auto">
            <a:xfrm>
              <a:off x="6065051" y="1454247"/>
              <a:ext cx="1985122" cy="4385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chemeClr val="bg1"/>
                  </a:solidFill>
                  <a:latin typeface="微软雅黑" panose="020B0503020204020204" pitchFamily="34" charset="-122"/>
                  <a:ea typeface="微软雅黑" panose="020B0503020204020204" pitchFamily="34" charset="-122"/>
                </a:rPr>
                <a:t>点击加入标题</a:t>
              </a:r>
            </a:p>
          </p:txBody>
        </p:sp>
        <p:sp>
          <p:nvSpPr>
            <p:cNvPr id="40" name="TextBox 106"/>
            <p:cNvSpPr txBox="1">
              <a:spLocks noChangeArrowheads="1"/>
            </p:cNvSpPr>
            <p:nvPr/>
          </p:nvSpPr>
          <p:spPr bwMode="auto">
            <a:xfrm>
              <a:off x="5448548" y="1373285"/>
              <a:ext cx="375708" cy="5308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000" b="1" dirty="0">
                  <a:solidFill>
                    <a:srgbClr val="FFFFFF"/>
                  </a:solidFill>
                  <a:latin typeface="微软雅黑" panose="020B0503020204020204" pitchFamily="34" charset="-122"/>
                  <a:ea typeface="微软雅黑" panose="020B0503020204020204" pitchFamily="34" charset="-122"/>
                </a:rPr>
                <a:t>1</a:t>
              </a:r>
              <a:endParaRPr lang="zh-CN" altLang="en-US" sz="3000" b="1" dirty="0">
                <a:solidFill>
                  <a:srgbClr val="FFFFFF"/>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1731437" y="4793124"/>
            <a:ext cx="3793579" cy="592931"/>
            <a:chOff x="5694561" y="2088852"/>
            <a:chExt cx="3793579" cy="592931"/>
          </a:xfrm>
          <a:solidFill>
            <a:schemeClr val="accent2"/>
          </a:solidFill>
        </p:grpSpPr>
        <p:sp>
          <p:nvSpPr>
            <p:cNvPr id="42" name="Freeform 11"/>
            <p:cNvSpPr/>
            <p:nvPr/>
          </p:nvSpPr>
          <p:spPr bwMode="auto">
            <a:xfrm>
              <a:off x="5817148" y="2088852"/>
              <a:ext cx="668870" cy="84535"/>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grpFill/>
            <a:ln>
              <a:noFill/>
            </a:ln>
          </p:spPr>
          <p:txBody>
            <a:bodyPr lIns="68562" tIns="34281" rIns="68562" bIns="34281"/>
            <a:lstStyle/>
            <a:p>
              <a:endParaRPr lang="zh-CN" altLang="en-US"/>
            </a:p>
          </p:txBody>
        </p:sp>
        <p:sp>
          <p:nvSpPr>
            <p:cNvPr id="43" name="Freeform 10"/>
            <p:cNvSpPr/>
            <p:nvPr/>
          </p:nvSpPr>
          <p:spPr bwMode="auto">
            <a:xfrm>
              <a:off x="5694561" y="2155527"/>
              <a:ext cx="3793579" cy="526256"/>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grpFill/>
            <a:ln w="10" cap="flat" cmpd="sng">
              <a:solidFill>
                <a:srgbClr val="A8A9AD"/>
              </a:solidFill>
              <a:round/>
            </a:ln>
          </p:spPr>
          <p:txBody>
            <a:bodyPr lIns="68562" tIns="34281" rIns="68562" bIns="34281"/>
            <a:lstStyle/>
            <a:p>
              <a:endParaRPr lang="zh-CN" altLang="en-US"/>
            </a:p>
          </p:txBody>
        </p:sp>
        <p:sp>
          <p:nvSpPr>
            <p:cNvPr id="44" name="Rectangle 12"/>
            <p:cNvSpPr>
              <a:spLocks noChangeArrowheads="1"/>
            </p:cNvSpPr>
            <p:nvPr/>
          </p:nvSpPr>
          <p:spPr bwMode="auto">
            <a:xfrm>
              <a:off x="5881416" y="2088852"/>
              <a:ext cx="540333" cy="553641"/>
            </a:xfrm>
            <a:prstGeom prst="rect">
              <a:avLst/>
            </a:prstGeom>
            <a:grpFill/>
            <a:ln>
              <a:no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5" name="TextBox 108"/>
            <p:cNvSpPr txBox="1">
              <a:spLocks noChangeArrowheads="1"/>
            </p:cNvSpPr>
            <p:nvPr/>
          </p:nvSpPr>
          <p:spPr bwMode="auto">
            <a:xfrm>
              <a:off x="6578850" y="2224583"/>
              <a:ext cx="1985122" cy="4385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chemeClr val="bg1"/>
                  </a:solidFill>
                  <a:latin typeface="微软雅黑" panose="020B0503020204020204" pitchFamily="34" charset="-122"/>
                  <a:ea typeface="微软雅黑" panose="020B0503020204020204" pitchFamily="34" charset="-122"/>
                </a:rPr>
                <a:t>点击加入标题</a:t>
              </a:r>
            </a:p>
          </p:txBody>
        </p:sp>
        <p:sp>
          <p:nvSpPr>
            <p:cNvPr id="46" name="TextBox 109"/>
            <p:cNvSpPr txBox="1">
              <a:spLocks noChangeArrowheads="1"/>
            </p:cNvSpPr>
            <p:nvPr/>
          </p:nvSpPr>
          <p:spPr bwMode="auto">
            <a:xfrm>
              <a:off x="5962347" y="2104330"/>
              <a:ext cx="375708" cy="5308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000" b="1" dirty="0">
                  <a:solidFill>
                    <a:srgbClr val="FFFFFF"/>
                  </a:solidFill>
                  <a:latin typeface="微软雅黑" panose="020B0503020204020204" pitchFamily="34" charset="-122"/>
                  <a:ea typeface="微软雅黑" panose="020B0503020204020204" pitchFamily="34" charset="-122"/>
                </a:rPr>
                <a:t>2</a:t>
              </a:r>
              <a:endParaRPr lang="zh-CN" altLang="en-US" sz="3000" b="1" dirty="0">
                <a:solidFill>
                  <a:srgbClr val="FFFFFF"/>
                </a:solidFill>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6262329" y="3666278"/>
            <a:ext cx="3793579" cy="591741"/>
            <a:chOff x="5862527" y="3014841"/>
            <a:chExt cx="3793579" cy="591741"/>
          </a:xfrm>
          <a:solidFill>
            <a:schemeClr val="accent4"/>
          </a:solidFill>
        </p:grpSpPr>
        <p:sp>
          <p:nvSpPr>
            <p:cNvPr id="48" name="Freeform 11"/>
            <p:cNvSpPr/>
            <p:nvPr/>
          </p:nvSpPr>
          <p:spPr bwMode="auto">
            <a:xfrm>
              <a:off x="5985114" y="3014841"/>
              <a:ext cx="668870" cy="8453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grpFill/>
            <a:ln>
              <a:noFill/>
            </a:ln>
          </p:spPr>
          <p:txBody>
            <a:bodyPr lIns="68562" tIns="34281" rIns="68562" bIns="34281"/>
            <a:lstStyle/>
            <a:p>
              <a:endParaRPr lang="zh-CN" altLang="en-US"/>
            </a:p>
          </p:txBody>
        </p:sp>
        <p:sp>
          <p:nvSpPr>
            <p:cNvPr id="49" name="Freeform 10"/>
            <p:cNvSpPr/>
            <p:nvPr/>
          </p:nvSpPr>
          <p:spPr bwMode="auto">
            <a:xfrm>
              <a:off x="5862527" y="3080326"/>
              <a:ext cx="3793579" cy="526256"/>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grpFill/>
            <a:ln w="10" cap="flat" cmpd="sng">
              <a:solidFill>
                <a:srgbClr val="A8A9AD"/>
              </a:solidFill>
              <a:round/>
            </a:ln>
          </p:spPr>
          <p:txBody>
            <a:bodyPr lIns="68562" tIns="34281" rIns="68562" bIns="34281"/>
            <a:lstStyle/>
            <a:p>
              <a:endParaRPr lang="zh-CN" altLang="en-US"/>
            </a:p>
          </p:txBody>
        </p:sp>
        <p:sp>
          <p:nvSpPr>
            <p:cNvPr id="50" name="Rectangle 12"/>
            <p:cNvSpPr>
              <a:spLocks noChangeArrowheads="1"/>
            </p:cNvSpPr>
            <p:nvPr/>
          </p:nvSpPr>
          <p:spPr bwMode="auto">
            <a:xfrm>
              <a:off x="6049382" y="3014842"/>
              <a:ext cx="540333" cy="553640"/>
            </a:xfrm>
            <a:prstGeom prst="rect">
              <a:avLst/>
            </a:prstGeom>
            <a:grpFill/>
            <a:ln>
              <a:noFill/>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1" name="TextBox 115"/>
            <p:cNvSpPr txBox="1">
              <a:spLocks noChangeArrowheads="1"/>
            </p:cNvSpPr>
            <p:nvPr/>
          </p:nvSpPr>
          <p:spPr bwMode="auto">
            <a:xfrm>
              <a:off x="6746816" y="3110091"/>
              <a:ext cx="1985122" cy="4385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chemeClr val="bg1"/>
                  </a:solidFill>
                  <a:latin typeface="微软雅黑" panose="020B0503020204020204" pitchFamily="34" charset="-122"/>
                  <a:ea typeface="微软雅黑" panose="020B0503020204020204" pitchFamily="34" charset="-122"/>
                </a:rPr>
                <a:t>点击加入标题</a:t>
              </a:r>
            </a:p>
          </p:txBody>
        </p:sp>
        <p:sp>
          <p:nvSpPr>
            <p:cNvPr id="52" name="TextBox 116"/>
            <p:cNvSpPr txBox="1">
              <a:spLocks noChangeArrowheads="1"/>
            </p:cNvSpPr>
            <p:nvPr/>
          </p:nvSpPr>
          <p:spPr bwMode="auto">
            <a:xfrm>
              <a:off x="6130313" y="3029129"/>
              <a:ext cx="375708" cy="5308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000" b="1" dirty="0">
                  <a:solidFill>
                    <a:srgbClr val="FFFFFF"/>
                  </a:solidFill>
                  <a:latin typeface="微软雅黑" panose="020B0503020204020204" pitchFamily="34" charset="-122"/>
                  <a:ea typeface="微软雅黑" panose="020B0503020204020204" pitchFamily="34" charset="-122"/>
                </a:rPr>
                <a:t>3</a:t>
              </a:r>
              <a:endParaRPr lang="zh-CN" altLang="en-US" sz="3000" b="1" dirty="0">
                <a:solidFill>
                  <a:srgbClr val="FFFFFF"/>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a:off x="6262329" y="4793124"/>
            <a:ext cx="3793579" cy="591741"/>
            <a:chOff x="5677148" y="3848257"/>
            <a:chExt cx="3793579" cy="591741"/>
          </a:xfrm>
          <a:solidFill>
            <a:schemeClr val="accent1">
              <a:lumMod val="75000"/>
            </a:schemeClr>
          </a:solidFill>
        </p:grpSpPr>
        <p:sp>
          <p:nvSpPr>
            <p:cNvPr id="54" name="Freeform 11"/>
            <p:cNvSpPr/>
            <p:nvPr/>
          </p:nvSpPr>
          <p:spPr bwMode="auto">
            <a:xfrm>
              <a:off x="5787035" y="3848257"/>
              <a:ext cx="668870" cy="84534"/>
            </a:xfrm>
            <a:custGeom>
              <a:avLst/>
              <a:gdLst>
                <a:gd name="T0" fmla="*/ 111 w 1156"/>
                <a:gd name="T1" fmla="*/ 0 h 142"/>
                <a:gd name="T2" fmla="*/ 1045 w 1156"/>
                <a:gd name="T3" fmla="*/ 0 h 142"/>
                <a:gd name="T4" fmla="*/ 1156 w 1156"/>
                <a:gd name="T5" fmla="*/ 142 h 142"/>
                <a:gd name="T6" fmla="*/ 0 w 1156"/>
                <a:gd name="T7" fmla="*/ 142 h 142"/>
                <a:gd name="T8" fmla="*/ 111 w 1156"/>
                <a:gd name="T9" fmla="*/ 0 h 142"/>
              </a:gdLst>
              <a:ahLst/>
              <a:cxnLst>
                <a:cxn ang="0">
                  <a:pos x="T0" y="T1"/>
                </a:cxn>
                <a:cxn ang="0">
                  <a:pos x="T2" y="T3"/>
                </a:cxn>
                <a:cxn ang="0">
                  <a:pos x="T4" y="T5"/>
                </a:cxn>
                <a:cxn ang="0">
                  <a:pos x="T6" y="T7"/>
                </a:cxn>
                <a:cxn ang="0">
                  <a:pos x="T8" y="T9"/>
                </a:cxn>
              </a:cxnLst>
              <a:rect l="0" t="0" r="r" b="b"/>
              <a:pathLst>
                <a:path w="1156" h="142">
                  <a:moveTo>
                    <a:pt x="111" y="0"/>
                  </a:moveTo>
                  <a:lnTo>
                    <a:pt x="1045" y="0"/>
                  </a:lnTo>
                  <a:lnTo>
                    <a:pt x="1156" y="142"/>
                  </a:lnTo>
                  <a:lnTo>
                    <a:pt x="0" y="142"/>
                  </a:lnTo>
                  <a:lnTo>
                    <a:pt x="111" y="0"/>
                  </a:lnTo>
                  <a:close/>
                </a:path>
              </a:pathLst>
            </a:custGeom>
            <a:grpFill/>
            <a:ln w="9525">
              <a:noFill/>
              <a:round/>
            </a:ln>
          </p:spPr>
          <p:txBody>
            <a:bodyPr lIns="68562" tIns="34281" rIns="68562" bIns="34281"/>
            <a:lstStyle/>
            <a:p>
              <a:endParaRPr lang="zh-CN" altLang="en-US"/>
            </a:p>
          </p:txBody>
        </p:sp>
        <p:sp>
          <p:nvSpPr>
            <p:cNvPr id="55" name="Freeform 10"/>
            <p:cNvSpPr/>
            <p:nvPr/>
          </p:nvSpPr>
          <p:spPr bwMode="auto">
            <a:xfrm>
              <a:off x="5677148" y="3913742"/>
              <a:ext cx="3793579" cy="526256"/>
            </a:xfrm>
            <a:custGeom>
              <a:avLst/>
              <a:gdLst>
                <a:gd name="T0" fmla="*/ 97 w 8676"/>
                <a:gd name="T1" fmla="*/ 0 h 884"/>
                <a:gd name="T2" fmla="*/ 8475 w 8676"/>
                <a:gd name="T3" fmla="*/ 0 h 884"/>
                <a:gd name="T4" fmla="*/ 8676 w 8676"/>
                <a:gd name="T5" fmla="*/ 202 h 884"/>
                <a:gd name="T6" fmla="*/ 8676 w 8676"/>
                <a:gd name="T7" fmla="*/ 788 h 884"/>
                <a:gd name="T8" fmla="*/ 8579 w 8676"/>
                <a:gd name="T9" fmla="*/ 884 h 884"/>
                <a:gd name="T10" fmla="*/ 97 w 8676"/>
                <a:gd name="T11" fmla="*/ 884 h 884"/>
                <a:gd name="T12" fmla="*/ 0 w 8676"/>
                <a:gd name="T13" fmla="*/ 788 h 884"/>
                <a:gd name="T14" fmla="*/ 0 w 8676"/>
                <a:gd name="T15" fmla="*/ 96 h 884"/>
                <a:gd name="T16" fmla="*/ 97 w 8676"/>
                <a:gd name="T17" fmla="*/ 0 h 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6" h="884">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grpFill/>
            <a:ln w="10" cap="flat" cmpd="sng">
              <a:solidFill>
                <a:srgbClr val="A8A9AD"/>
              </a:solidFill>
              <a:round/>
            </a:ln>
          </p:spPr>
          <p:txBody>
            <a:bodyPr lIns="68562" tIns="34281" rIns="68562" bIns="34281"/>
            <a:lstStyle/>
            <a:p>
              <a:endParaRPr lang="zh-CN" altLang="en-US"/>
            </a:p>
          </p:txBody>
        </p:sp>
        <p:sp>
          <p:nvSpPr>
            <p:cNvPr id="56" name="Rectangle 12"/>
            <p:cNvSpPr>
              <a:spLocks noChangeArrowheads="1"/>
            </p:cNvSpPr>
            <p:nvPr/>
          </p:nvSpPr>
          <p:spPr bwMode="auto">
            <a:xfrm>
              <a:off x="5864003" y="3848258"/>
              <a:ext cx="540333" cy="553640"/>
            </a:xfrm>
            <a:prstGeom prst="rect">
              <a:avLst/>
            </a:prstGeom>
            <a:grpFill/>
            <a:ln w="9525">
              <a:noFill/>
              <a:miter lim="800000"/>
            </a:ln>
          </p:spPr>
          <p:txBody>
            <a:bodyPr lIns="68562" tIns="34281" rIns="68562" bIns="3428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7" name="TextBox 117"/>
            <p:cNvSpPr txBox="1">
              <a:spLocks noChangeArrowheads="1"/>
            </p:cNvSpPr>
            <p:nvPr/>
          </p:nvSpPr>
          <p:spPr bwMode="auto">
            <a:xfrm>
              <a:off x="6561437" y="3951841"/>
              <a:ext cx="1985122" cy="4385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chemeClr val="bg1"/>
                  </a:solidFill>
                  <a:latin typeface="微软雅黑" panose="020B0503020204020204" pitchFamily="34" charset="-122"/>
                  <a:ea typeface="微软雅黑" panose="020B0503020204020204" pitchFamily="34" charset="-122"/>
                </a:rPr>
                <a:t>点击加入标题</a:t>
              </a:r>
            </a:p>
          </p:txBody>
        </p:sp>
        <p:sp>
          <p:nvSpPr>
            <p:cNvPr id="58" name="TextBox 118"/>
            <p:cNvSpPr txBox="1">
              <a:spLocks noChangeArrowheads="1"/>
            </p:cNvSpPr>
            <p:nvPr/>
          </p:nvSpPr>
          <p:spPr bwMode="auto">
            <a:xfrm>
              <a:off x="5944934" y="3870879"/>
              <a:ext cx="375708" cy="5308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000" b="1" dirty="0">
                  <a:solidFill>
                    <a:srgbClr val="FFFFFF"/>
                  </a:solidFill>
                  <a:latin typeface="微软雅黑" panose="020B0503020204020204" pitchFamily="34" charset="-122"/>
                  <a:ea typeface="微软雅黑" panose="020B0503020204020204" pitchFamily="34" charset="-122"/>
                </a:rPr>
                <a:t>4</a:t>
              </a:r>
              <a:endParaRPr lang="zh-CN" altLang="en-US" sz="3000" b="1" dirty="0">
                <a:solidFill>
                  <a:srgbClr val="FFFFFF"/>
                </a:solidFill>
                <a:latin typeface="微软雅黑" panose="020B0503020204020204" pitchFamily="34" charset="-122"/>
                <a:ea typeface="微软雅黑" panose="020B0503020204020204" pitchFamily="34" charset="-122"/>
              </a:endParaRPr>
            </a:p>
          </p:txBody>
        </p:sp>
      </p:grpSp>
      <p:grpSp>
        <p:nvGrpSpPr>
          <p:cNvPr id="108" name="组合 107"/>
          <p:cNvGrpSpPr/>
          <p:nvPr/>
        </p:nvGrpSpPr>
        <p:grpSpPr>
          <a:xfrm>
            <a:off x="5030117" y="644955"/>
            <a:ext cx="2270571" cy="2270569"/>
            <a:chOff x="3535099" y="1592978"/>
            <a:chExt cx="1182749" cy="1182749"/>
          </a:xfrm>
          <a:effectLst/>
        </p:grpSpPr>
        <p:sp>
          <p:nvSpPr>
            <p:cNvPr id="109" name="椭圆 108"/>
            <p:cNvSpPr/>
            <p:nvPr/>
          </p:nvSpPr>
          <p:spPr>
            <a:xfrm>
              <a:off x="3535099" y="1592978"/>
              <a:ext cx="1182749" cy="1182749"/>
            </a:xfrm>
            <a:prstGeom prst="ellipse">
              <a:avLst/>
            </a:prstGeom>
            <a:solidFill>
              <a:schemeClr val="accent3"/>
            </a:solidFill>
            <a:ln w="4445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110" name="文本框 1"/>
            <p:cNvSpPr txBox="1"/>
            <p:nvPr/>
          </p:nvSpPr>
          <p:spPr>
            <a:xfrm>
              <a:off x="3718006" y="1919472"/>
              <a:ext cx="817642" cy="480967"/>
            </a:xfrm>
            <a:prstGeom prst="rect">
              <a:avLst/>
            </a:prstGeom>
            <a:noFill/>
            <a:ln>
              <a:noFill/>
            </a:ln>
            <a:effectLst/>
          </p:spPr>
          <p:txBody>
            <a:bodyPr wrap="none" rtlCol="0">
              <a:spAutoFit/>
            </a:bodyPr>
            <a:lstStyle/>
            <a:p>
              <a:pPr algn="ctr"/>
              <a:r>
                <a:rPr lang="zh-CN" altLang="en-US" sz="5400" b="1" dirty="0">
                  <a:solidFill>
                    <a:schemeClr val="bg1"/>
                  </a:solidFill>
                  <a:effectLst/>
                  <a:latin typeface="微软雅黑" panose="020B0503020204020204" pitchFamily="34" charset="-122"/>
                  <a:ea typeface="微软雅黑" panose="020B0503020204020204" pitchFamily="34" charset="-122"/>
                </a:rPr>
                <a:t>目录</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08"/>
                                        </p:tgtEl>
                                        <p:attrNameLst>
                                          <p:attrName>style.visibility</p:attrName>
                                        </p:attrNameLst>
                                      </p:cBhvr>
                                      <p:to>
                                        <p:strVal val="visible"/>
                                      </p:to>
                                    </p:set>
                                    <p:animScale>
                                      <p:cBhvr>
                                        <p:cTn id="7" dur="1000" decel="50000" fill="hold">
                                          <p:stCondLst>
                                            <p:cond delay="0"/>
                                          </p:stCondLst>
                                        </p:cTn>
                                        <p:tgtEl>
                                          <p:spTgt spid="10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8"/>
                                        </p:tgtEl>
                                        <p:attrNameLst>
                                          <p:attrName>ppt_x</p:attrName>
                                          <p:attrName>ppt_y</p:attrName>
                                        </p:attrNameLst>
                                      </p:cBhvr>
                                    </p:animMotion>
                                    <p:animEffect transition="in" filter="fade">
                                      <p:cBhvr>
                                        <p:cTn id="9" dur="1000"/>
                                        <p:tgtEl>
                                          <p:spTgt spid="108"/>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left)">
                                      <p:cBhvr>
                                        <p:cTn id="13" dur="500"/>
                                        <p:tgtEl>
                                          <p:spTgt spid="35"/>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left)">
                                      <p:cBhvr>
                                        <p:cTn id="21" dur="500"/>
                                        <p:tgtEl>
                                          <p:spTgt spid="47"/>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wipe(left)">
                                      <p:cBhvr>
                                        <p:cTn id="2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5" y="5159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grpSp>
            <p:nvGrpSpPr>
              <p:cNvPr id="8" name="组合 26"/>
              <p:cNvGrpSpPr/>
              <p:nvPr/>
            </p:nvGrpSpPr>
            <p:grpSpPr>
              <a:xfrm>
                <a:off x="5043488" y="569913"/>
                <a:ext cx="263525" cy="395287"/>
                <a:chOff x="0" y="0"/>
                <a:chExt cx="213756" cy="427512"/>
              </a:xfrm>
            </p:grpSpPr>
            <p:sp>
              <p:nvSpPr>
                <p:cNvPr id="9" name="直接连接符 27"/>
                <p:cNvSpPr/>
                <p:nvPr/>
              </p:nvSpPr>
              <p:spPr>
                <a:xfrm>
                  <a:off x="0"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213756"/>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grpSp>
      <p:grpSp>
        <p:nvGrpSpPr>
          <p:cNvPr id="12" name="组合 11"/>
          <p:cNvGrpSpPr/>
          <p:nvPr/>
        </p:nvGrpSpPr>
        <p:grpSpPr>
          <a:xfrm>
            <a:off x="610655" y="2435147"/>
            <a:ext cx="11084576" cy="3503500"/>
            <a:chOff x="684213" y="1392350"/>
            <a:chExt cx="7772400" cy="2456621"/>
          </a:xfrm>
        </p:grpSpPr>
        <p:sp>
          <p:nvSpPr>
            <p:cNvPr id="13" name="Freeform 5"/>
            <p:cNvSpPr/>
            <p:nvPr/>
          </p:nvSpPr>
          <p:spPr bwMode="auto">
            <a:xfrm>
              <a:off x="922338" y="1392350"/>
              <a:ext cx="2228850" cy="1595930"/>
            </a:xfrm>
            <a:custGeom>
              <a:avLst/>
              <a:gdLst>
                <a:gd name="T0" fmla="*/ 1740 w 1817"/>
                <a:gd name="T1" fmla="*/ 0 h 1299"/>
                <a:gd name="T2" fmla="*/ 77 w 1817"/>
                <a:gd name="T3" fmla="*/ 0 h 1299"/>
                <a:gd name="T4" fmla="*/ 0 w 1817"/>
                <a:gd name="T5" fmla="*/ 77 h 1299"/>
                <a:gd name="T6" fmla="*/ 0 w 1817"/>
                <a:gd name="T7" fmla="*/ 1071 h 1299"/>
                <a:gd name="T8" fmla="*/ 77 w 1817"/>
                <a:gd name="T9" fmla="*/ 1148 h 1299"/>
                <a:gd name="T10" fmla="*/ 258 w 1817"/>
                <a:gd name="T11" fmla="*/ 1148 h 1299"/>
                <a:gd name="T12" fmla="*/ 258 w 1817"/>
                <a:gd name="T13" fmla="*/ 1299 h 1299"/>
                <a:gd name="T14" fmla="*/ 409 w 1817"/>
                <a:gd name="T15" fmla="*/ 1148 h 1299"/>
                <a:gd name="T16" fmla="*/ 1740 w 1817"/>
                <a:gd name="T17" fmla="*/ 1148 h 1299"/>
                <a:gd name="T18" fmla="*/ 1817 w 1817"/>
                <a:gd name="T19" fmla="*/ 1071 h 1299"/>
                <a:gd name="T20" fmla="*/ 1817 w 1817"/>
                <a:gd name="T21" fmla="*/ 77 h 1299"/>
                <a:gd name="T22" fmla="*/ 1740 w 1817"/>
                <a:gd name="T23" fmla="*/ 0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17" h="1299">
                  <a:moveTo>
                    <a:pt x="1740" y="0"/>
                  </a:moveTo>
                  <a:cubicBezTo>
                    <a:pt x="77" y="0"/>
                    <a:pt x="77" y="0"/>
                    <a:pt x="77" y="0"/>
                  </a:cubicBezTo>
                  <a:cubicBezTo>
                    <a:pt x="34" y="0"/>
                    <a:pt x="0" y="34"/>
                    <a:pt x="0" y="77"/>
                  </a:cubicBezTo>
                  <a:cubicBezTo>
                    <a:pt x="0" y="1071"/>
                    <a:pt x="0" y="1071"/>
                    <a:pt x="0" y="1071"/>
                  </a:cubicBezTo>
                  <a:cubicBezTo>
                    <a:pt x="0" y="1114"/>
                    <a:pt x="34" y="1148"/>
                    <a:pt x="77" y="1148"/>
                  </a:cubicBezTo>
                  <a:cubicBezTo>
                    <a:pt x="258" y="1148"/>
                    <a:pt x="258" y="1148"/>
                    <a:pt x="258" y="1148"/>
                  </a:cubicBezTo>
                  <a:cubicBezTo>
                    <a:pt x="258" y="1299"/>
                    <a:pt x="258" y="1299"/>
                    <a:pt x="258" y="1299"/>
                  </a:cubicBezTo>
                  <a:cubicBezTo>
                    <a:pt x="409" y="1148"/>
                    <a:pt x="409" y="1148"/>
                    <a:pt x="409" y="1148"/>
                  </a:cubicBezTo>
                  <a:cubicBezTo>
                    <a:pt x="1740" y="1148"/>
                    <a:pt x="1740" y="1148"/>
                    <a:pt x="1740" y="1148"/>
                  </a:cubicBezTo>
                  <a:cubicBezTo>
                    <a:pt x="1782" y="1148"/>
                    <a:pt x="1817" y="1114"/>
                    <a:pt x="1817" y="1071"/>
                  </a:cubicBezTo>
                  <a:cubicBezTo>
                    <a:pt x="1817" y="77"/>
                    <a:pt x="1817" y="77"/>
                    <a:pt x="1817" y="77"/>
                  </a:cubicBezTo>
                  <a:cubicBezTo>
                    <a:pt x="1817" y="34"/>
                    <a:pt x="1782" y="0"/>
                    <a:pt x="1740" y="0"/>
                  </a:cubicBezTo>
                  <a:close/>
                </a:path>
              </a:pathLst>
            </a:custGeom>
            <a:solidFill>
              <a:schemeClr val="accent3"/>
            </a:solidFill>
            <a:ln>
              <a:noFill/>
            </a:ln>
            <a:effectLst/>
          </p:spPr>
          <p:txBody>
            <a:bodyPr/>
            <a:lstStyle/>
            <a:p>
              <a:endParaRPr lang="zh-CN" altLang="en-US" sz="3600">
                <a:solidFill>
                  <a:prstClr val="black"/>
                </a:solidFill>
              </a:endParaRPr>
            </a:p>
          </p:txBody>
        </p:sp>
        <p:sp>
          <p:nvSpPr>
            <p:cNvPr id="14" name="Freeform 7"/>
            <p:cNvSpPr/>
            <p:nvPr/>
          </p:nvSpPr>
          <p:spPr bwMode="auto">
            <a:xfrm>
              <a:off x="6227763" y="1392350"/>
              <a:ext cx="2228850" cy="1595930"/>
            </a:xfrm>
            <a:custGeom>
              <a:avLst/>
              <a:gdLst>
                <a:gd name="T0" fmla="*/ 1740 w 1817"/>
                <a:gd name="T1" fmla="*/ 0 h 1299"/>
                <a:gd name="T2" fmla="*/ 77 w 1817"/>
                <a:gd name="T3" fmla="*/ 0 h 1299"/>
                <a:gd name="T4" fmla="*/ 0 w 1817"/>
                <a:gd name="T5" fmla="*/ 77 h 1299"/>
                <a:gd name="T6" fmla="*/ 0 w 1817"/>
                <a:gd name="T7" fmla="*/ 1071 h 1299"/>
                <a:gd name="T8" fmla="*/ 77 w 1817"/>
                <a:gd name="T9" fmla="*/ 1148 h 1299"/>
                <a:gd name="T10" fmla="*/ 258 w 1817"/>
                <a:gd name="T11" fmla="*/ 1148 h 1299"/>
                <a:gd name="T12" fmla="*/ 258 w 1817"/>
                <a:gd name="T13" fmla="*/ 1299 h 1299"/>
                <a:gd name="T14" fmla="*/ 409 w 1817"/>
                <a:gd name="T15" fmla="*/ 1148 h 1299"/>
                <a:gd name="T16" fmla="*/ 1740 w 1817"/>
                <a:gd name="T17" fmla="*/ 1148 h 1299"/>
                <a:gd name="T18" fmla="*/ 1817 w 1817"/>
                <a:gd name="T19" fmla="*/ 1071 h 1299"/>
                <a:gd name="T20" fmla="*/ 1817 w 1817"/>
                <a:gd name="T21" fmla="*/ 77 h 1299"/>
                <a:gd name="T22" fmla="*/ 1740 w 1817"/>
                <a:gd name="T23" fmla="*/ 0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17" h="1299">
                  <a:moveTo>
                    <a:pt x="1740" y="0"/>
                  </a:moveTo>
                  <a:cubicBezTo>
                    <a:pt x="77" y="0"/>
                    <a:pt x="77" y="0"/>
                    <a:pt x="77" y="0"/>
                  </a:cubicBezTo>
                  <a:cubicBezTo>
                    <a:pt x="34" y="0"/>
                    <a:pt x="0" y="34"/>
                    <a:pt x="0" y="77"/>
                  </a:cubicBezTo>
                  <a:cubicBezTo>
                    <a:pt x="0" y="1071"/>
                    <a:pt x="0" y="1071"/>
                    <a:pt x="0" y="1071"/>
                  </a:cubicBezTo>
                  <a:cubicBezTo>
                    <a:pt x="0" y="1114"/>
                    <a:pt x="34" y="1148"/>
                    <a:pt x="77" y="1148"/>
                  </a:cubicBezTo>
                  <a:cubicBezTo>
                    <a:pt x="258" y="1148"/>
                    <a:pt x="258" y="1148"/>
                    <a:pt x="258" y="1148"/>
                  </a:cubicBezTo>
                  <a:cubicBezTo>
                    <a:pt x="258" y="1299"/>
                    <a:pt x="258" y="1299"/>
                    <a:pt x="258" y="1299"/>
                  </a:cubicBezTo>
                  <a:cubicBezTo>
                    <a:pt x="409" y="1148"/>
                    <a:pt x="409" y="1148"/>
                    <a:pt x="409" y="1148"/>
                  </a:cubicBezTo>
                  <a:cubicBezTo>
                    <a:pt x="1740" y="1148"/>
                    <a:pt x="1740" y="1148"/>
                    <a:pt x="1740" y="1148"/>
                  </a:cubicBezTo>
                  <a:cubicBezTo>
                    <a:pt x="1782" y="1148"/>
                    <a:pt x="1817" y="1114"/>
                    <a:pt x="1817" y="1071"/>
                  </a:cubicBezTo>
                  <a:cubicBezTo>
                    <a:pt x="1817" y="77"/>
                    <a:pt x="1817" y="77"/>
                    <a:pt x="1817" y="77"/>
                  </a:cubicBezTo>
                  <a:cubicBezTo>
                    <a:pt x="1817" y="34"/>
                    <a:pt x="1782" y="0"/>
                    <a:pt x="1740" y="0"/>
                  </a:cubicBezTo>
                  <a:close/>
                </a:path>
              </a:pathLst>
            </a:custGeom>
            <a:solidFill>
              <a:schemeClr val="accent4"/>
            </a:solidFill>
            <a:ln>
              <a:noFill/>
            </a:ln>
            <a:effectLst/>
          </p:spPr>
          <p:txBody>
            <a:bodyPr/>
            <a:lstStyle/>
            <a:p>
              <a:endParaRPr lang="zh-CN" altLang="en-US" sz="3600">
                <a:solidFill>
                  <a:prstClr val="black"/>
                </a:solidFill>
              </a:endParaRPr>
            </a:p>
          </p:txBody>
        </p:sp>
        <p:sp>
          <p:nvSpPr>
            <p:cNvPr id="15" name="Freeform 9"/>
            <p:cNvSpPr/>
            <p:nvPr/>
          </p:nvSpPr>
          <p:spPr bwMode="auto">
            <a:xfrm>
              <a:off x="3578225" y="1392350"/>
              <a:ext cx="2228850" cy="1595930"/>
            </a:xfrm>
            <a:custGeom>
              <a:avLst/>
              <a:gdLst>
                <a:gd name="T0" fmla="*/ 1740 w 1817"/>
                <a:gd name="T1" fmla="*/ 0 h 1299"/>
                <a:gd name="T2" fmla="*/ 77 w 1817"/>
                <a:gd name="T3" fmla="*/ 0 h 1299"/>
                <a:gd name="T4" fmla="*/ 0 w 1817"/>
                <a:gd name="T5" fmla="*/ 77 h 1299"/>
                <a:gd name="T6" fmla="*/ 0 w 1817"/>
                <a:gd name="T7" fmla="*/ 1071 h 1299"/>
                <a:gd name="T8" fmla="*/ 77 w 1817"/>
                <a:gd name="T9" fmla="*/ 1148 h 1299"/>
                <a:gd name="T10" fmla="*/ 258 w 1817"/>
                <a:gd name="T11" fmla="*/ 1148 h 1299"/>
                <a:gd name="T12" fmla="*/ 258 w 1817"/>
                <a:gd name="T13" fmla="*/ 1299 h 1299"/>
                <a:gd name="T14" fmla="*/ 409 w 1817"/>
                <a:gd name="T15" fmla="*/ 1148 h 1299"/>
                <a:gd name="T16" fmla="*/ 1740 w 1817"/>
                <a:gd name="T17" fmla="*/ 1148 h 1299"/>
                <a:gd name="T18" fmla="*/ 1817 w 1817"/>
                <a:gd name="T19" fmla="*/ 1071 h 1299"/>
                <a:gd name="T20" fmla="*/ 1817 w 1817"/>
                <a:gd name="T21" fmla="*/ 77 h 1299"/>
                <a:gd name="T22" fmla="*/ 1740 w 1817"/>
                <a:gd name="T23" fmla="*/ 0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17" h="1299">
                  <a:moveTo>
                    <a:pt x="1740" y="0"/>
                  </a:moveTo>
                  <a:cubicBezTo>
                    <a:pt x="77" y="0"/>
                    <a:pt x="77" y="0"/>
                    <a:pt x="77" y="0"/>
                  </a:cubicBezTo>
                  <a:cubicBezTo>
                    <a:pt x="34" y="0"/>
                    <a:pt x="0" y="34"/>
                    <a:pt x="0" y="77"/>
                  </a:cubicBezTo>
                  <a:cubicBezTo>
                    <a:pt x="0" y="1071"/>
                    <a:pt x="0" y="1071"/>
                    <a:pt x="0" y="1071"/>
                  </a:cubicBezTo>
                  <a:cubicBezTo>
                    <a:pt x="0" y="1114"/>
                    <a:pt x="34" y="1148"/>
                    <a:pt x="77" y="1148"/>
                  </a:cubicBezTo>
                  <a:cubicBezTo>
                    <a:pt x="258" y="1148"/>
                    <a:pt x="258" y="1148"/>
                    <a:pt x="258" y="1148"/>
                  </a:cubicBezTo>
                  <a:cubicBezTo>
                    <a:pt x="258" y="1299"/>
                    <a:pt x="258" y="1299"/>
                    <a:pt x="258" y="1299"/>
                  </a:cubicBezTo>
                  <a:cubicBezTo>
                    <a:pt x="409" y="1148"/>
                    <a:pt x="409" y="1148"/>
                    <a:pt x="409" y="1148"/>
                  </a:cubicBezTo>
                  <a:cubicBezTo>
                    <a:pt x="1740" y="1148"/>
                    <a:pt x="1740" y="1148"/>
                    <a:pt x="1740" y="1148"/>
                  </a:cubicBezTo>
                  <a:cubicBezTo>
                    <a:pt x="1782" y="1148"/>
                    <a:pt x="1817" y="1114"/>
                    <a:pt x="1817" y="1071"/>
                  </a:cubicBezTo>
                  <a:cubicBezTo>
                    <a:pt x="1817" y="77"/>
                    <a:pt x="1817" y="77"/>
                    <a:pt x="1817" y="77"/>
                  </a:cubicBezTo>
                  <a:cubicBezTo>
                    <a:pt x="1817" y="34"/>
                    <a:pt x="1782" y="0"/>
                    <a:pt x="1740" y="0"/>
                  </a:cubicBezTo>
                  <a:close/>
                </a:path>
              </a:pathLst>
            </a:custGeom>
            <a:solidFill>
              <a:schemeClr val="accent1">
                <a:lumMod val="75000"/>
              </a:schemeClr>
            </a:solidFill>
            <a:ln>
              <a:noFill/>
            </a:ln>
            <a:effectLst/>
          </p:spPr>
          <p:txBody>
            <a:bodyPr/>
            <a:lstStyle/>
            <a:p>
              <a:endParaRPr lang="zh-CN" altLang="en-US" sz="3600">
                <a:solidFill>
                  <a:prstClr val="black"/>
                </a:solidFill>
              </a:endParaRPr>
            </a:p>
          </p:txBody>
        </p:sp>
        <p:grpSp>
          <p:nvGrpSpPr>
            <p:cNvPr id="16" name="Group 11"/>
            <p:cNvGrpSpPr/>
            <p:nvPr/>
          </p:nvGrpSpPr>
          <p:grpSpPr bwMode="auto">
            <a:xfrm>
              <a:off x="684213" y="1608316"/>
              <a:ext cx="392112" cy="393822"/>
              <a:chOff x="0" y="0"/>
              <a:chExt cx="247" cy="248"/>
            </a:xfrm>
            <a:solidFill>
              <a:schemeClr val="accent1"/>
            </a:solidFill>
          </p:grpSpPr>
          <p:sp>
            <p:nvSpPr>
              <p:cNvPr id="39" name="Oval 12"/>
              <p:cNvSpPr>
                <a:spLocks noChangeArrowheads="1"/>
              </p:cNvSpPr>
              <p:nvPr/>
            </p:nvSpPr>
            <p:spPr bwMode="auto">
              <a:xfrm>
                <a:off x="0" y="0"/>
                <a:ext cx="247" cy="248"/>
              </a:xfrm>
              <a:prstGeom prst="ellipse">
                <a:avLst/>
              </a:prstGeom>
              <a:solidFill>
                <a:schemeClr val="accent3"/>
              </a:solidFill>
              <a:ln w="12700">
                <a:solidFill>
                  <a:srgbClr val="F8F8F8"/>
                </a:solidFill>
                <a:round/>
              </a:ln>
              <a:effectLst/>
              <a:extLst>
                <a:ext uri="{AF507438-7753-43E0-B8FC-AC1667EBCBE1}">
                  <a14:hiddenEffects xmlns:a14="http://schemas.microsoft.com/office/drawing/2010/main">
                    <a:effectLst>
                      <a:outerShdw dist="35921" dir="2700000" algn="ctr" rotWithShape="0">
                        <a:srgbClr val="1C1C1C"/>
                      </a:outerShdw>
                    </a:effectLst>
                  </a14:hiddenEffects>
                </a:ext>
              </a:extLst>
            </p:spPr>
            <p:txBody>
              <a:bodyPr/>
              <a:lstStyle/>
              <a:p>
                <a:endParaRPr lang="zh-CN" altLang="en-US" sz="3600">
                  <a:solidFill>
                    <a:prstClr val="black"/>
                  </a:solidFill>
                </a:endParaRPr>
              </a:p>
            </p:txBody>
          </p:sp>
          <p:grpSp>
            <p:nvGrpSpPr>
              <p:cNvPr id="40" name="Group 13"/>
              <p:cNvGrpSpPr/>
              <p:nvPr/>
            </p:nvGrpSpPr>
            <p:grpSpPr bwMode="auto">
              <a:xfrm>
                <a:off x="80" y="80"/>
                <a:ext cx="88" cy="89"/>
                <a:chOff x="0" y="0"/>
                <a:chExt cx="88" cy="89"/>
              </a:xfrm>
              <a:grpFill/>
            </p:grpSpPr>
            <p:sp>
              <p:nvSpPr>
                <p:cNvPr id="41" name="Line 14"/>
                <p:cNvSpPr>
                  <a:spLocks noChangeShapeType="1"/>
                </p:cNvSpPr>
                <p:nvPr/>
              </p:nvSpPr>
              <p:spPr bwMode="auto">
                <a:xfrm>
                  <a:off x="0" y="44"/>
                  <a:ext cx="88" cy="0"/>
                </a:xfrm>
                <a:prstGeom prst="line">
                  <a:avLst/>
                </a:prstGeom>
                <a:grpFill/>
                <a:ln w="25400">
                  <a:solidFill>
                    <a:srgbClr val="F8F8F8"/>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3600">
                    <a:solidFill>
                      <a:prstClr val="black"/>
                    </a:solidFill>
                  </a:endParaRPr>
                </a:p>
              </p:txBody>
            </p:sp>
            <p:sp>
              <p:nvSpPr>
                <p:cNvPr id="42" name="Line 15"/>
                <p:cNvSpPr>
                  <a:spLocks noChangeShapeType="1"/>
                </p:cNvSpPr>
                <p:nvPr/>
              </p:nvSpPr>
              <p:spPr bwMode="auto">
                <a:xfrm>
                  <a:off x="44" y="0"/>
                  <a:ext cx="0" cy="89"/>
                </a:xfrm>
                <a:prstGeom prst="line">
                  <a:avLst/>
                </a:prstGeom>
                <a:grpFill/>
                <a:ln w="25400">
                  <a:solidFill>
                    <a:srgbClr val="F8F8F8"/>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3600">
                    <a:solidFill>
                      <a:prstClr val="black"/>
                    </a:solidFill>
                  </a:endParaRPr>
                </a:p>
              </p:txBody>
            </p:sp>
          </p:grpSp>
        </p:grpSp>
        <p:sp>
          <p:nvSpPr>
            <p:cNvPr id="17" name="Oval 18" descr="0x786"/>
            <p:cNvSpPr>
              <a:spLocks noChangeArrowheads="1"/>
            </p:cNvSpPr>
            <p:nvPr/>
          </p:nvSpPr>
          <p:spPr bwMode="auto">
            <a:xfrm>
              <a:off x="777875" y="3134376"/>
              <a:ext cx="712788" cy="714595"/>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600">
                <a:solidFill>
                  <a:prstClr val="black"/>
                </a:solidFill>
              </a:endParaRPr>
            </a:p>
          </p:txBody>
        </p:sp>
        <p:grpSp>
          <p:nvGrpSpPr>
            <p:cNvPr id="18" name="Group 19"/>
            <p:cNvGrpSpPr/>
            <p:nvPr/>
          </p:nvGrpSpPr>
          <p:grpSpPr bwMode="auto">
            <a:xfrm>
              <a:off x="3348038" y="1608316"/>
              <a:ext cx="392112" cy="393822"/>
              <a:chOff x="0" y="0"/>
              <a:chExt cx="247" cy="248"/>
            </a:xfrm>
            <a:solidFill>
              <a:schemeClr val="accent2"/>
            </a:solidFill>
          </p:grpSpPr>
          <p:sp>
            <p:nvSpPr>
              <p:cNvPr id="35" name="Oval 20"/>
              <p:cNvSpPr>
                <a:spLocks noChangeArrowheads="1"/>
              </p:cNvSpPr>
              <p:nvPr/>
            </p:nvSpPr>
            <p:spPr bwMode="auto">
              <a:xfrm>
                <a:off x="0" y="0"/>
                <a:ext cx="247" cy="248"/>
              </a:xfrm>
              <a:prstGeom prst="ellipse">
                <a:avLst/>
              </a:prstGeom>
              <a:solidFill>
                <a:schemeClr val="accent1">
                  <a:lumMod val="75000"/>
                </a:schemeClr>
              </a:solidFill>
              <a:ln w="12700">
                <a:solidFill>
                  <a:srgbClr val="F8F8F8"/>
                </a:solidFill>
                <a:round/>
              </a:ln>
              <a:effectLst/>
              <a:extLst>
                <a:ext uri="{AF507438-7753-43E0-B8FC-AC1667EBCBE1}">
                  <a14:hiddenEffects xmlns:a14="http://schemas.microsoft.com/office/drawing/2010/main">
                    <a:effectLst>
                      <a:outerShdw dist="35921" dir="2700000" algn="ctr" rotWithShape="0">
                        <a:srgbClr val="1C1C1C"/>
                      </a:outerShdw>
                    </a:effectLst>
                  </a14:hiddenEffects>
                </a:ext>
              </a:extLst>
            </p:spPr>
            <p:txBody>
              <a:bodyPr/>
              <a:lstStyle/>
              <a:p>
                <a:endParaRPr lang="zh-CN" altLang="en-US" sz="3600">
                  <a:solidFill>
                    <a:prstClr val="black"/>
                  </a:solidFill>
                </a:endParaRPr>
              </a:p>
            </p:txBody>
          </p:sp>
          <p:grpSp>
            <p:nvGrpSpPr>
              <p:cNvPr id="36" name="Group 21"/>
              <p:cNvGrpSpPr/>
              <p:nvPr/>
            </p:nvGrpSpPr>
            <p:grpSpPr bwMode="auto">
              <a:xfrm>
                <a:off x="80" y="80"/>
                <a:ext cx="88" cy="89"/>
                <a:chOff x="0" y="0"/>
                <a:chExt cx="88" cy="89"/>
              </a:xfrm>
              <a:grpFill/>
            </p:grpSpPr>
            <p:sp>
              <p:nvSpPr>
                <p:cNvPr id="37" name="Line 22"/>
                <p:cNvSpPr>
                  <a:spLocks noChangeShapeType="1"/>
                </p:cNvSpPr>
                <p:nvPr/>
              </p:nvSpPr>
              <p:spPr bwMode="auto">
                <a:xfrm>
                  <a:off x="0" y="44"/>
                  <a:ext cx="88" cy="0"/>
                </a:xfrm>
                <a:prstGeom prst="line">
                  <a:avLst/>
                </a:prstGeom>
                <a:grpFill/>
                <a:ln w="25400">
                  <a:solidFill>
                    <a:srgbClr val="F8F8F8"/>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3600">
                    <a:solidFill>
                      <a:prstClr val="black"/>
                    </a:solidFill>
                  </a:endParaRPr>
                </a:p>
              </p:txBody>
            </p:sp>
            <p:sp>
              <p:nvSpPr>
                <p:cNvPr id="38" name="Line 23"/>
                <p:cNvSpPr>
                  <a:spLocks noChangeShapeType="1"/>
                </p:cNvSpPr>
                <p:nvPr/>
              </p:nvSpPr>
              <p:spPr bwMode="auto">
                <a:xfrm>
                  <a:off x="44" y="0"/>
                  <a:ext cx="0" cy="89"/>
                </a:xfrm>
                <a:prstGeom prst="line">
                  <a:avLst/>
                </a:prstGeom>
                <a:grpFill/>
                <a:ln w="25400">
                  <a:solidFill>
                    <a:srgbClr val="F8F8F8"/>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3600">
                    <a:solidFill>
                      <a:prstClr val="black"/>
                    </a:solidFill>
                  </a:endParaRPr>
                </a:p>
              </p:txBody>
            </p:sp>
          </p:grpSp>
        </p:grpSp>
        <p:sp>
          <p:nvSpPr>
            <p:cNvPr id="19" name="Oval 26" descr="0115mvtps00039"/>
            <p:cNvSpPr>
              <a:spLocks noChangeArrowheads="1"/>
            </p:cNvSpPr>
            <p:nvPr/>
          </p:nvSpPr>
          <p:spPr bwMode="auto">
            <a:xfrm>
              <a:off x="3433764" y="3134376"/>
              <a:ext cx="714375" cy="714595"/>
            </a:xfrm>
            <a:prstGeom prst="ellipse">
              <a:avLst/>
            </a:pr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600">
                <a:solidFill>
                  <a:prstClr val="black"/>
                </a:solidFill>
              </a:endParaRPr>
            </a:p>
          </p:txBody>
        </p:sp>
        <p:grpSp>
          <p:nvGrpSpPr>
            <p:cNvPr id="20" name="Group 27"/>
            <p:cNvGrpSpPr/>
            <p:nvPr/>
          </p:nvGrpSpPr>
          <p:grpSpPr bwMode="auto">
            <a:xfrm>
              <a:off x="6011863" y="1608316"/>
              <a:ext cx="392112" cy="393822"/>
              <a:chOff x="0" y="0"/>
              <a:chExt cx="247" cy="248"/>
            </a:xfrm>
            <a:solidFill>
              <a:schemeClr val="accent3"/>
            </a:solidFill>
          </p:grpSpPr>
          <p:sp>
            <p:nvSpPr>
              <p:cNvPr id="31" name="Oval 28"/>
              <p:cNvSpPr>
                <a:spLocks noChangeArrowheads="1"/>
              </p:cNvSpPr>
              <p:nvPr/>
            </p:nvSpPr>
            <p:spPr bwMode="auto">
              <a:xfrm>
                <a:off x="0" y="0"/>
                <a:ext cx="247" cy="248"/>
              </a:xfrm>
              <a:prstGeom prst="ellipse">
                <a:avLst/>
              </a:prstGeom>
              <a:solidFill>
                <a:schemeClr val="accent4"/>
              </a:solidFill>
              <a:ln w="12700">
                <a:solidFill>
                  <a:srgbClr val="F8F8F8"/>
                </a:solidFill>
                <a:round/>
              </a:ln>
              <a:effectLst/>
              <a:extLst>
                <a:ext uri="{AF507438-7753-43E0-B8FC-AC1667EBCBE1}">
                  <a14:hiddenEffects xmlns:a14="http://schemas.microsoft.com/office/drawing/2010/main">
                    <a:effectLst>
                      <a:outerShdw dist="35921" dir="2700000" algn="ctr" rotWithShape="0">
                        <a:srgbClr val="1C1C1C"/>
                      </a:outerShdw>
                    </a:effectLst>
                  </a14:hiddenEffects>
                </a:ext>
              </a:extLst>
            </p:spPr>
            <p:txBody>
              <a:bodyPr/>
              <a:lstStyle/>
              <a:p>
                <a:endParaRPr lang="zh-CN" altLang="en-US" sz="3600">
                  <a:solidFill>
                    <a:prstClr val="black"/>
                  </a:solidFill>
                </a:endParaRPr>
              </a:p>
            </p:txBody>
          </p:sp>
          <p:grpSp>
            <p:nvGrpSpPr>
              <p:cNvPr id="32" name="Group 29"/>
              <p:cNvGrpSpPr/>
              <p:nvPr/>
            </p:nvGrpSpPr>
            <p:grpSpPr bwMode="auto">
              <a:xfrm>
                <a:off x="79" y="80"/>
                <a:ext cx="89" cy="89"/>
                <a:chOff x="0" y="0"/>
                <a:chExt cx="89" cy="89"/>
              </a:xfrm>
              <a:grpFill/>
            </p:grpSpPr>
            <p:sp>
              <p:nvSpPr>
                <p:cNvPr id="33" name="Line 30"/>
                <p:cNvSpPr>
                  <a:spLocks noChangeShapeType="1"/>
                </p:cNvSpPr>
                <p:nvPr/>
              </p:nvSpPr>
              <p:spPr bwMode="auto">
                <a:xfrm>
                  <a:off x="0" y="44"/>
                  <a:ext cx="89" cy="0"/>
                </a:xfrm>
                <a:prstGeom prst="line">
                  <a:avLst/>
                </a:prstGeom>
                <a:grpFill/>
                <a:ln w="25400">
                  <a:solidFill>
                    <a:srgbClr val="F8F8F8"/>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3600">
                    <a:solidFill>
                      <a:prstClr val="black"/>
                    </a:solidFill>
                  </a:endParaRPr>
                </a:p>
              </p:txBody>
            </p:sp>
            <p:sp>
              <p:nvSpPr>
                <p:cNvPr id="34" name="Line 31"/>
                <p:cNvSpPr>
                  <a:spLocks noChangeShapeType="1"/>
                </p:cNvSpPr>
                <p:nvPr/>
              </p:nvSpPr>
              <p:spPr bwMode="auto">
                <a:xfrm>
                  <a:off x="45" y="0"/>
                  <a:ext cx="0" cy="89"/>
                </a:xfrm>
                <a:prstGeom prst="line">
                  <a:avLst/>
                </a:prstGeom>
                <a:grpFill/>
                <a:ln w="25400">
                  <a:solidFill>
                    <a:srgbClr val="F8F8F8"/>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3600">
                    <a:solidFill>
                      <a:prstClr val="black"/>
                    </a:solidFill>
                  </a:endParaRPr>
                </a:p>
              </p:txBody>
            </p:sp>
          </p:grpSp>
        </p:grpSp>
        <p:sp>
          <p:nvSpPr>
            <p:cNvPr id="21" name="Oval 34" descr="u=290065061,2920051158&amp;fm=15&amp;gp=0"/>
            <p:cNvSpPr>
              <a:spLocks noChangeArrowheads="1"/>
            </p:cNvSpPr>
            <p:nvPr/>
          </p:nvSpPr>
          <p:spPr bwMode="auto">
            <a:xfrm>
              <a:off x="6091239" y="3134376"/>
              <a:ext cx="714375" cy="714595"/>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600">
                <a:solidFill>
                  <a:prstClr val="black"/>
                </a:solidFill>
              </a:endParaRPr>
            </a:p>
          </p:txBody>
        </p:sp>
        <p:sp>
          <p:nvSpPr>
            <p:cNvPr id="22" name="Rectangle 35"/>
            <p:cNvSpPr>
              <a:spLocks noChangeArrowheads="1"/>
            </p:cNvSpPr>
            <p:nvPr/>
          </p:nvSpPr>
          <p:spPr bwMode="auto">
            <a:xfrm>
              <a:off x="1258889" y="1746472"/>
              <a:ext cx="1728787" cy="77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lang="zh-CN" altLang="en-US" sz="1200">
                  <a:solidFill>
                    <a:prstClr val="white"/>
                  </a:solidFill>
                </a:rPr>
                <a:t>“</a:t>
              </a:r>
              <a:r>
                <a:rPr lang="en-US" altLang="zh-CN" sz="1200" dirty="0">
                  <a:solidFill>
                    <a:prstClr val="white"/>
                  </a:solidFill>
                </a:rPr>
                <a:t>We have many PowerPoint </a:t>
              </a:r>
              <a:r>
                <a:rPr lang="zh-CN" altLang="en-US" sz="1200">
                  <a:solidFill>
                    <a:prstClr val="white"/>
                  </a:solidFill>
                </a:rPr>
                <a:t>templates</a:t>
              </a:r>
              <a:r>
                <a:rPr lang="en-US" altLang="zh-CN" sz="1200" dirty="0">
                  <a:solidFill>
                    <a:prstClr val="white"/>
                  </a:solidFill>
                </a:rPr>
                <a:t> that has been specifically designed to help anyone that is stepping into the world of PowerPoint for the very first time. </a:t>
              </a:r>
              <a:r>
                <a:rPr lang="zh-CN" altLang="en-US" sz="1200">
                  <a:solidFill>
                    <a:prstClr val="white"/>
                  </a:solidFill>
                </a:rPr>
                <a:t>“</a:t>
              </a:r>
              <a:endParaRPr lang="en-US" altLang="zh-CN" sz="1200" dirty="0">
                <a:solidFill>
                  <a:prstClr val="white"/>
                </a:solidFill>
              </a:endParaRPr>
            </a:p>
          </p:txBody>
        </p:sp>
        <p:sp>
          <p:nvSpPr>
            <p:cNvPr id="23" name="Rectangle 36"/>
            <p:cNvSpPr>
              <a:spLocks noChangeArrowheads="1"/>
            </p:cNvSpPr>
            <p:nvPr/>
          </p:nvSpPr>
          <p:spPr bwMode="auto">
            <a:xfrm>
              <a:off x="3932238" y="1746472"/>
              <a:ext cx="1728787" cy="77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lang="zh-CN" altLang="en-US" sz="1200" dirty="0">
                  <a:solidFill>
                    <a:prstClr val="white"/>
                  </a:solidFill>
                </a:rPr>
                <a:t>“</a:t>
              </a:r>
              <a:r>
                <a:rPr lang="en-US" altLang="zh-CN" sz="1200" dirty="0">
                  <a:solidFill>
                    <a:prstClr val="white"/>
                  </a:solidFill>
                </a:rPr>
                <a:t>We have many PowerPoint </a:t>
              </a:r>
              <a:r>
                <a:rPr lang="zh-CN" altLang="en-US" sz="1200" dirty="0">
                  <a:solidFill>
                    <a:prstClr val="white"/>
                  </a:solidFill>
                </a:rPr>
                <a:t>templates</a:t>
              </a:r>
              <a:r>
                <a:rPr lang="en-US" altLang="zh-CN" sz="1200" dirty="0">
                  <a:solidFill>
                    <a:prstClr val="white"/>
                  </a:solidFill>
                </a:rPr>
                <a:t> that has been specifically designed to help anyone that is stepping into the world of PowerPoint for the very first time. </a:t>
              </a:r>
              <a:r>
                <a:rPr lang="zh-CN" altLang="en-US" sz="1200" dirty="0">
                  <a:solidFill>
                    <a:prstClr val="white"/>
                  </a:solidFill>
                </a:rPr>
                <a:t>“</a:t>
              </a:r>
              <a:endParaRPr lang="en-US" altLang="zh-CN" sz="1200" dirty="0">
                <a:solidFill>
                  <a:prstClr val="white"/>
                </a:solidFill>
              </a:endParaRPr>
            </a:p>
          </p:txBody>
        </p:sp>
        <p:sp>
          <p:nvSpPr>
            <p:cNvPr id="24" name="Rectangle 37"/>
            <p:cNvSpPr>
              <a:spLocks noChangeArrowheads="1"/>
            </p:cNvSpPr>
            <p:nvPr/>
          </p:nvSpPr>
          <p:spPr bwMode="auto">
            <a:xfrm>
              <a:off x="6573839" y="1746472"/>
              <a:ext cx="1728787" cy="77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buFont typeface="Arial" panose="020B0604020202020204" pitchFamily="34" charset="0"/>
                <a:buNone/>
              </a:pPr>
              <a:r>
                <a:rPr lang="zh-CN" altLang="en-US" sz="1200" dirty="0">
                  <a:solidFill>
                    <a:prstClr val="white"/>
                  </a:solidFill>
                </a:rPr>
                <a:t>“</a:t>
              </a:r>
              <a:r>
                <a:rPr lang="en-US" altLang="zh-CN" sz="1200" dirty="0">
                  <a:solidFill>
                    <a:prstClr val="white"/>
                  </a:solidFill>
                </a:rPr>
                <a:t>We have many PowerPoint </a:t>
              </a:r>
              <a:r>
                <a:rPr lang="zh-CN" altLang="en-US" sz="1200" dirty="0">
                  <a:solidFill>
                    <a:prstClr val="white"/>
                  </a:solidFill>
                </a:rPr>
                <a:t>templates</a:t>
              </a:r>
              <a:r>
                <a:rPr lang="en-US" altLang="zh-CN" sz="1200" dirty="0">
                  <a:solidFill>
                    <a:prstClr val="white"/>
                  </a:solidFill>
                </a:rPr>
                <a:t> that has been specifically designed to help anyone that is stepping into the world of PowerPoint for the very first time. </a:t>
              </a:r>
              <a:r>
                <a:rPr lang="zh-CN" altLang="en-US" sz="1200" dirty="0">
                  <a:solidFill>
                    <a:prstClr val="white"/>
                  </a:solidFill>
                </a:rPr>
                <a:t>“</a:t>
              </a:r>
              <a:endParaRPr lang="en-US" altLang="zh-CN" sz="1200" dirty="0">
                <a:solidFill>
                  <a:prstClr val="white"/>
                </a:solidFill>
              </a:endParaRPr>
            </a:p>
          </p:txBody>
        </p:sp>
        <p:sp>
          <p:nvSpPr>
            <p:cNvPr id="25" name="Rectangle 38"/>
            <p:cNvSpPr>
              <a:spLocks noChangeArrowheads="1"/>
            </p:cNvSpPr>
            <p:nvPr/>
          </p:nvSpPr>
          <p:spPr bwMode="auto">
            <a:xfrm>
              <a:off x="1701801" y="3337638"/>
              <a:ext cx="880235" cy="17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Arial" panose="020B0604020202020204" pitchFamily="34" charset="0"/>
                <a:buNone/>
              </a:pPr>
              <a:r>
                <a:rPr lang="en-US" altLang="zh-CN" sz="1600" dirty="0">
                  <a:solidFill>
                    <a:schemeClr val="bg1">
                      <a:lumMod val="50000"/>
                    </a:schemeClr>
                  </a:solidFill>
                  <a:latin typeface="微软雅黑 Light" panose="020B0502040204020203" pitchFamily="34" charset="-122"/>
                  <a:ea typeface="微软雅黑 Light" panose="020B0502040204020203" pitchFamily="34" charset="-122"/>
                </a:rPr>
                <a:t>Mark J.Smith</a:t>
              </a:r>
              <a:endParaRPr lang="en-US" altLang="zh-CN" sz="3600"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26" name="Rectangle 39"/>
            <p:cNvSpPr>
              <a:spLocks noChangeArrowheads="1"/>
            </p:cNvSpPr>
            <p:nvPr/>
          </p:nvSpPr>
          <p:spPr bwMode="auto">
            <a:xfrm>
              <a:off x="1701801" y="3561544"/>
              <a:ext cx="805916" cy="129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Arial" panose="020B0604020202020204" pitchFamily="34" charset="0"/>
                <a:buNone/>
              </a:pPr>
              <a:r>
                <a:rPr lang="en-US" altLang="zh-CN" sz="1200" dirty="0">
                  <a:solidFill>
                    <a:schemeClr val="bg1">
                      <a:lumMod val="50000"/>
                    </a:schemeClr>
                  </a:solidFill>
                  <a:latin typeface="微软雅黑 Light" panose="020B0502040204020203" pitchFamily="34" charset="-122"/>
                  <a:ea typeface="微软雅黑 Light" panose="020B0502040204020203" pitchFamily="34" charset="-122"/>
                </a:rPr>
                <a:t>CEO &amp; Founder</a:t>
              </a:r>
              <a:endParaRPr lang="en-US" altLang="zh-CN" sz="3600"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27" name="Rectangle 40"/>
            <p:cNvSpPr>
              <a:spLocks noChangeArrowheads="1"/>
            </p:cNvSpPr>
            <p:nvPr/>
          </p:nvSpPr>
          <p:spPr bwMode="auto">
            <a:xfrm>
              <a:off x="4368800" y="3337638"/>
              <a:ext cx="1108004" cy="17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Arial" panose="020B0604020202020204" pitchFamily="34" charset="0"/>
                <a:buNone/>
              </a:pPr>
              <a:r>
                <a:rPr lang="en-US" altLang="zh-CN" sz="1600" dirty="0">
                  <a:solidFill>
                    <a:schemeClr val="bg1">
                      <a:lumMod val="50000"/>
                    </a:schemeClr>
                  </a:solidFill>
                  <a:latin typeface="微软雅黑 Light" panose="020B0502040204020203" pitchFamily="34" charset="-122"/>
                  <a:ea typeface="微软雅黑 Light" panose="020B0502040204020203" pitchFamily="34" charset="-122"/>
                </a:rPr>
                <a:t>Paula M.Ricardo</a:t>
              </a:r>
              <a:endParaRPr lang="en-US" altLang="zh-CN" sz="3600"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28" name="Rectangle 41"/>
            <p:cNvSpPr>
              <a:spLocks noChangeArrowheads="1"/>
            </p:cNvSpPr>
            <p:nvPr/>
          </p:nvSpPr>
          <p:spPr bwMode="auto">
            <a:xfrm>
              <a:off x="4368800" y="3561544"/>
              <a:ext cx="611462" cy="129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Arial" panose="020B0604020202020204" pitchFamily="34" charset="0"/>
                <a:buNone/>
              </a:pPr>
              <a:r>
                <a:rPr lang="en-US" altLang="zh-CN" sz="1200" dirty="0">
                  <a:solidFill>
                    <a:schemeClr val="bg1">
                      <a:lumMod val="50000"/>
                    </a:schemeClr>
                  </a:solidFill>
                  <a:latin typeface="微软雅黑 Light" panose="020B0502040204020203" pitchFamily="34" charset="-122"/>
                  <a:ea typeface="微软雅黑 Light" panose="020B0502040204020203" pitchFamily="34" charset="-122"/>
                </a:rPr>
                <a:t>Data Analys</a:t>
              </a:r>
              <a:endParaRPr lang="en-US" altLang="zh-CN" sz="3600"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29" name="Rectangle 42"/>
            <p:cNvSpPr>
              <a:spLocks noChangeArrowheads="1"/>
            </p:cNvSpPr>
            <p:nvPr/>
          </p:nvSpPr>
          <p:spPr bwMode="auto">
            <a:xfrm>
              <a:off x="7016750" y="3337638"/>
              <a:ext cx="1300481" cy="17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Arial" panose="020B0604020202020204" pitchFamily="34" charset="0"/>
                <a:buNone/>
              </a:pPr>
              <a:r>
                <a:rPr lang="en-US" altLang="zh-CN" sz="1600" dirty="0">
                  <a:solidFill>
                    <a:schemeClr val="bg1">
                      <a:lumMod val="50000"/>
                    </a:schemeClr>
                  </a:solidFill>
                  <a:latin typeface="微软雅黑 Light" panose="020B0502040204020203" pitchFamily="34" charset="-122"/>
                  <a:ea typeface="微软雅黑 Light" panose="020B0502040204020203" pitchFamily="34" charset="-122"/>
                </a:rPr>
                <a:t>Melinda K.Johnson</a:t>
              </a:r>
              <a:endParaRPr lang="en-US" altLang="zh-CN" sz="3600"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30" name="Rectangle 43"/>
            <p:cNvSpPr>
              <a:spLocks noChangeArrowheads="1"/>
            </p:cNvSpPr>
            <p:nvPr/>
          </p:nvSpPr>
          <p:spPr bwMode="auto">
            <a:xfrm>
              <a:off x="7016751" y="3561544"/>
              <a:ext cx="592354" cy="129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buFont typeface="Arial" panose="020B0604020202020204" pitchFamily="34" charset="0"/>
                <a:buNone/>
              </a:pPr>
              <a:r>
                <a:rPr lang="en-US" altLang="zh-CN" sz="1200" dirty="0">
                  <a:solidFill>
                    <a:schemeClr val="bg1">
                      <a:lumMod val="50000"/>
                    </a:schemeClr>
                  </a:solidFill>
                  <a:latin typeface="微软雅黑 Light" panose="020B0502040204020203" pitchFamily="34" charset="-122"/>
                  <a:ea typeface="微软雅黑 Light" panose="020B0502040204020203" pitchFamily="34" charset="-122"/>
                </a:rPr>
                <a:t>Accountant</a:t>
              </a:r>
              <a:endParaRPr lang="en-US" altLang="zh-CN" sz="3600" dirty="0">
                <a:solidFill>
                  <a:schemeClr val="bg1">
                    <a:lumMod val="50000"/>
                  </a:schemeClr>
                </a:solidFill>
                <a:latin typeface="微软雅黑 Light" panose="020B0502040204020203" pitchFamily="34" charset="-122"/>
                <a:ea typeface="微软雅黑 Light" panose="020B0502040204020203" pitchFamily="34"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66" name="组合 65"/>
          <p:cNvGrpSpPr/>
          <p:nvPr/>
        </p:nvGrpSpPr>
        <p:grpSpPr>
          <a:xfrm>
            <a:off x="5087458" y="1371094"/>
            <a:ext cx="1996576" cy="1996574"/>
            <a:chOff x="3606461" y="1664340"/>
            <a:chExt cx="1040024" cy="1040024"/>
          </a:xfrm>
          <a:effectLst/>
        </p:grpSpPr>
        <p:sp>
          <p:nvSpPr>
            <p:cNvPr id="67" name="椭圆 66"/>
            <p:cNvSpPr/>
            <p:nvPr/>
          </p:nvSpPr>
          <p:spPr>
            <a:xfrm>
              <a:off x="3606461" y="1664340"/>
              <a:ext cx="1040024" cy="1040024"/>
            </a:xfrm>
            <a:prstGeom prst="ellipse">
              <a:avLst/>
            </a:prstGeom>
            <a:solidFill>
              <a:schemeClr val="accent1">
                <a:lumMod val="75000"/>
              </a:schemeClr>
            </a:solidFill>
            <a:ln w="4445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68" name="文本框 1"/>
            <p:cNvSpPr txBox="1"/>
            <p:nvPr/>
          </p:nvSpPr>
          <p:spPr>
            <a:xfrm>
              <a:off x="3936496" y="1813627"/>
              <a:ext cx="426023" cy="689385"/>
            </a:xfrm>
            <a:prstGeom prst="rect">
              <a:avLst/>
            </a:prstGeom>
            <a:noFill/>
            <a:ln>
              <a:noFill/>
            </a:ln>
            <a:effectLst/>
          </p:spPr>
          <p:txBody>
            <a:bodyPr wrap="none" rtlCol="0">
              <a:spAutoFit/>
            </a:bodyPr>
            <a:lstStyle/>
            <a:p>
              <a:pPr algn="ctr"/>
              <a:r>
                <a:rPr lang="en-US" altLang="zh-CN" sz="8000" b="1" dirty="0">
                  <a:solidFill>
                    <a:schemeClr val="bg1"/>
                  </a:solidFill>
                  <a:effectLst/>
                  <a:latin typeface="微软雅黑" panose="020B0503020204020204" pitchFamily="34" charset="-122"/>
                  <a:ea typeface="微软雅黑" panose="020B0503020204020204" pitchFamily="34" charset="-122"/>
                </a:rPr>
                <a:t>4</a:t>
              </a:r>
              <a:endParaRPr lang="zh-CN" altLang="en-US" sz="8000" b="1" dirty="0">
                <a:solidFill>
                  <a:schemeClr val="bg1"/>
                </a:solidFill>
                <a:effectLst/>
                <a:latin typeface="微软雅黑" panose="020B0503020204020204" pitchFamily="34" charset="-122"/>
                <a:ea typeface="微软雅黑" panose="020B0503020204020204" pitchFamily="34" charset="-122"/>
              </a:endParaRPr>
            </a:p>
          </p:txBody>
        </p:sp>
      </p:grpSp>
      <p:sp>
        <p:nvSpPr>
          <p:cNvPr id="69" name="矩形 69"/>
          <p:cNvSpPr>
            <a:spLocks noChangeArrowheads="1"/>
          </p:cNvSpPr>
          <p:nvPr/>
        </p:nvSpPr>
        <p:spPr bwMode="auto">
          <a:xfrm>
            <a:off x="3534391" y="3810340"/>
            <a:ext cx="51370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4800" b="1" dirty="0">
                <a:solidFill>
                  <a:schemeClr val="accent1">
                    <a:lumMod val="75000"/>
                  </a:schemeClr>
                </a:solidFill>
                <a:latin typeface="微软雅黑" panose="020B0503020204020204" pitchFamily="34" charset="-122"/>
                <a:ea typeface="微软雅黑" panose="020B0503020204020204" pitchFamily="34" charset="-122"/>
                <a:sym typeface="微软雅黑" panose="020B0503020204020204" pitchFamily="34" charset="-122"/>
              </a:rPr>
              <a:t>加入你的标题</a:t>
            </a:r>
            <a:endParaRPr lang="en-US" altLang="zh-CN" sz="4800" b="1" dirty="0">
              <a:solidFill>
                <a:schemeClr val="accent1">
                  <a:lumMod val="7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0" name="矩形 70"/>
          <p:cNvSpPr>
            <a:spLocks noChangeArrowheads="1"/>
          </p:cNvSpPr>
          <p:nvPr/>
        </p:nvSpPr>
        <p:spPr bwMode="auto">
          <a:xfrm>
            <a:off x="1317717" y="4720142"/>
            <a:ext cx="95704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rPr>
              <a:t>在此处添加文字，在此处在此处添加文字在此处添加文字</a:t>
            </a:r>
          </a:p>
        </p:txBody>
      </p:sp>
      <p:cxnSp>
        <p:nvCxnSpPr>
          <p:cNvPr id="74" name="直接连接符 73"/>
          <p:cNvCxnSpPr/>
          <p:nvPr/>
        </p:nvCxnSpPr>
        <p:spPr>
          <a:xfrm>
            <a:off x="2369788" y="4383237"/>
            <a:ext cx="1456264" cy="1"/>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8332888" y="4383237"/>
            <a:ext cx="1379619" cy="1"/>
          </a:xfrm>
          <a:prstGeom prst="line">
            <a:avLst/>
          </a:prstGeom>
          <a:ln w="95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Scale>
                                      <p:cBhvr>
                                        <p:cTn id="7"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6"/>
                                        </p:tgtEl>
                                        <p:attrNameLst>
                                          <p:attrName>ppt_x</p:attrName>
                                          <p:attrName>ppt_y</p:attrName>
                                        </p:attrNameLst>
                                      </p:cBhvr>
                                    </p:animMotion>
                                    <p:animEffect transition="in" filter="fade">
                                      <p:cBhvr>
                                        <p:cTn id="9" dur="1000"/>
                                        <p:tgtEl>
                                          <p:spTgt spid="66"/>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wipe(left)">
                                      <p:cBhvr>
                                        <p:cTn id="13" dur="500"/>
                                        <p:tgtEl>
                                          <p:spTgt spid="74"/>
                                        </p:tgtEl>
                                      </p:cBhvr>
                                    </p:animEffect>
                                  </p:childTnLst>
                                </p:cTn>
                              </p:par>
                              <p:par>
                                <p:cTn id="14" presetID="22" presetClass="entr" presetSubtype="2" fill="hold"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wipe(right)">
                                      <p:cBhvr>
                                        <p:cTn id="16" dur="500"/>
                                        <p:tgtEl>
                                          <p:spTgt spid="7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1500"/>
                            </p:stCondLst>
                            <p:childTnLst>
                              <p:par>
                                <p:cTn id="23" presetID="31" presetClass="entr" presetSubtype="0"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 calcmode="lin" valueType="num">
                                      <p:cBhvr>
                                        <p:cTn id="25" dur="1000" fill="hold"/>
                                        <p:tgtEl>
                                          <p:spTgt spid="70"/>
                                        </p:tgtEl>
                                        <p:attrNameLst>
                                          <p:attrName>ppt_w</p:attrName>
                                        </p:attrNameLst>
                                      </p:cBhvr>
                                      <p:tavLst>
                                        <p:tav tm="0">
                                          <p:val>
                                            <p:fltVal val="0"/>
                                          </p:val>
                                        </p:tav>
                                        <p:tav tm="100000">
                                          <p:val>
                                            <p:strVal val="#ppt_w"/>
                                          </p:val>
                                        </p:tav>
                                      </p:tavLst>
                                    </p:anim>
                                    <p:anim calcmode="lin" valueType="num">
                                      <p:cBhvr>
                                        <p:cTn id="26" dur="1000" fill="hold"/>
                                        <p:tgtEl>
                                          <p:spTgt spid="70"/>
                                        </p:tgtEl>
                                        <p:attrNameLst>
                                          <p:attrName>ppt_h</p:attrName>
                                        </p:attrNameLst>
                                      </p:cBhvr>
                                      <p:tavLst>
                                        <p:tav tm="0">
                                          <p:val>
                                            <p:fltVal val="0"/>
                                          </p:val>
                                        </p:tav>
                                        <p:tav tm="100000">
                                          <p:val>
                                            <p:strVal val="#ppt_h"/>
                                          </p:val>
                                        </p:tav>
                                      </p:tavLst>
                                    </p:anim>
                                    <p:anim calcmode="lin" valueType="num">
                                      <p:cBhvr>
                                        <p:cTn id="27" dur="1000" fill="hold"/>
                                        <p:tgtEl>
                                          <p:spTgt spid="70"/>
                                        </p:tgtEl>
                                        <p:attrNameLst>
                                          <p:attrName>style.rotation</p:attrName>
                                        </p:attrNameLst>
                                      </p:cBhvr>
                                      <p:tavLst>
                                        <p:tav tm="0">
                                          <p:val>
                                            <p:fltVal val="90"/>
                                          </p:val>
                                        </p:tav>
                                        <p:tav tm="100000">
                                          <p:val>
                                            <p:fltVal val="0"/>
                                          </p:val>
                                        </p:tav>
                                      </p:tavLst>
                                    </p:anim>
                                    <p:animEffect transition="in" filter="fade">
                                      <p:cBhvr>
                                        <p:cTn id="28"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5" y="5159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grpSp>
            <p:nvGrpSpPr>
              <p:cNvPr id="8" name="组合 26"/>
              <p:cNvGrpSpPr/>
              <p:nvPr/>
            </p:nvGrpSpPr>
            <p:grpSpPr>
              <a:xfrm>
                <a:off x="5043488" y="569913"/>
                <a:ext cx="263525" cy="395287"/>
                <a:chOff x="0" y="0"/>
                <a:chExt cx="213756" cy="427512"/>
              </a:xfrm>
            </p:grpSpPr>
            <p:sp>
              <p:nvSpPr>
                <p:cNvPr id="9" name="直接连接符 27"/>
                <p:cNvSpPr/>
                <p:nvPr/>
              </p:nvSpPr>
              <p:spPr>
                <a:xfrm>
                  <a:off x="0"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213756"/>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grpSp>
      <p:sp>
        <p:nvSpPr>
          <p:cNvPr id="13" name="TextBox 5"/>
          <p:cNvSpPr txBox="1"/>
          <p:nvPr/>
        </p:nvSpPr>
        <p:spPr>
          <a:xfrm>
            <a:off x="6203664" y="5098474"/>
            <a:ext cx="4655442" cy="1169551"/>
          </a:xfrm>
          <a:prstGeom prst="rect">
            <a:avLst/>
          </a:prstGeom>
          <a:noFill/>
        </p:spPr>
        <p:txBody>
          <a:bodyPr wrap="none" rtlCol="0">
            <a:spAutoFit/>
          </a:bodyPr>
          <a:lstStyle/>
          <a:p>
            <a:r>
              <a:rPr lang="en-US" sz="1000" b="1">
                <a:solidFill>
                  <a:schemeClr val="bg1">
                    <a:lumMod val="50000"/>
                  </a:schemeClr>
                </a:solidFill>
                <a:latin typeface="Open Sans" pitchFamily="34" charset="0"/>
                <a:ea typeface="Open Sans" pitchFamily="34" charset="0"/>
                <a:cs typeface="Open Sans" pitchFamily="34" charset="0"/>
              </a:rPr>
              <a:t>MARKETING &amp; MANAGEMENT FOR INFOGRAPHIC</a:t>
            </a:r>
          </a:p>
          <a:p>
            <a:endParaRPr lang="en-US" sz="1000">
              <a:solidFill>
                <a:schemeClr val="bg1">
                  <a:lumMod val="50000"/>
                </a:schemeClr>
              </a:solidFill>
              <a:latin typeface="Open Sans" pitchFamily="34" charset="0"/>
              <a:ea typeface="Open Sans" pitchFamily="34" charset="0"/>
              <a:cs typeface="Open Sans" pitchFamily="34" charset="0"/>
            </a:endParaRPr>
          </a:p>
          <a:p>
            <a:r>
              <a:rPr lang="en-US" sz="1000">
                <a:solidFill>
                  <a:schemeClr val="bg1">
                    <a:lumMod val="50000"/>
                  </a:schemeClr>
                </a:solidFill>
                <a:latin typeface="Open Sans" pitchFamily="34" charset="0"/>
                <a:ea typeface="Open Sans" pitchFamily="34" charset="0"/>
                <a:cs typeface="Open Sans" pitchFamily="34" charset="0"/>
              </a:rPr>
              <a:t>Lid est laborum dolo rumes fugats untras. Etharums ser quidem rerum facilis </a:t>
            </a:r>
          </a:p>
          <a:p>
            <a:r>
              <a:rPr lang="en-US" sz="1000">
                <a:solidFill>
                  <a:schemeClr val="bg1">
                    <a:lumMod val="50000"/>
                  </a:schemeClr>
                </a:solidFill>
                <a:latin typeface="Open Sans" pitchFamily="34" charset="0"/>
                <a:ea typeface="Open Sans" pitchFamily="34" charset="0"/>
                <a:cs typeface="Open Sans" pitchFamily="34" charset="0"/>
              </a:rPr>
              <a:t>dolores nemis omnis fugats vitaes nemo minima rerums unsers sadips amets.. </a:t>
            </a:r>
          </a:p>
          <a:p>
            <a:r>
              <a:rPr lang="en-US" sz="1000">
                <a:solidFill>
                  <a:schemeClr val="bg1">
                    <a:lumMod val="50000"/>
                  </a:schemeClr>
                </a:solidFill>
                <a:latin typeface="Open Sans" pitchFamily="34" charset="0"/>
                <a:ea typeface="Open Sans" pitchFamily="34" charset="0"/>
                <a:cs typeface="Open Sans" pitchFamily="34" charset="0"/>
              </a:rPr>
              <a:t>Sed ut perspiciatis unde omnis iste natus error sit voluptatem accusantium </a:t>
            </a:r>
          </a:p>
          <a:p>
            <a:r>
              <a:rPr lang="en-US" sz="1000">
                <a:solidFill>
                  <a:schemeClr val="bg1">
                    <a:lumMod val="50000"/>
                  </a:schemeClr>
                </a:solidFill>
                <a:latin typeface="Open Sans" pitchFamily="34" charset="0"/>
                <a:ea typeface="Open Sans" pitchFamily="34" charset="0"/>
                <a:cs typeface="Open Sans" pitchFamily="34" charset="0"/>
              </a:rPr>
              <a:t>doloremque laudantium, totam rem aperiam, eaque ipsa quae ab illo inventore </a:t>
            </a:r>
          </a:p>
          <a:p>
            <a:r>
              <a:rPr lang="en-US" sz="1000">
                <a:solidFill>
                  <a:schemeClr val="bg1">
                    <a:lumMod val="50000"/>
                  </a:schemeClr>
                </a:solidFill>
                <a:latin typeface="Open Sans" pitchFamily="34" charset="0"/>
                <a:ea typeface="Open Sans" pitchFamily="34" charset="0"/>
                <a:cs typeface="Open Sans" pitchFamily="34" charset="0"/>
              </a:rPr>
              <a:t>veritatis et quasi architecto beatae vitae dicta sunt explicabo. </a:t>
            </a:r>
          </a:p>
        </p:txBody>
      </p:sp>
      <p:sp>
        <p:nvSpPr>
          <p:cNvPr id="14" name="Oval 12"/>
          <p:cNvSpPr/>
          <p:nvPr/>
        </p:nvSpPr>
        <p:spPr>
          <a:xfrm>
            <a:off x="1255152" y="2190839"/>
            <a:ext cx="571500" cy="5715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5000"/>
                  </a:schemeClr>
                </a:solidFill>
                <a:latin typeface="FontAwesome" pitchFamily="2" charset="0"/>
              </a:rPr>
              <a:t></a:t>
            </a:r>
            <a:endParaRPr lang="en-US" dirty="0">
              <a:solidFill>
                <a:schemeClr val="bg1">
                  <a:lumMod val="95000"/>
                </a:schemeClr>
              </a:solidFill>
            </a:endParaRPr>
          </a:p>
        </p:txBody>
      </p:sp>
      <p:sp>
        <p:nvSpPr>
          <p:cNvPr id="15" name="Rectangle 13"/>
          <p:cNvSpPr/>
          <p:nvPr/>
        </p:nvSpPr>
        <p:spPr>
          <a:xfrm>
            <a:off x="2031439" y="2122646"/>
            <a:ext cx="3330918" cy="707886"/>
          </a:xfrm>
          <a:prstGeom prst="rect">
            <a:avLst/>
          </a:prstGeom>
        </p:spPr>
        <p:txBody>
          <a:bodyPr wrap="square">
            <a:spAutoFit/>
          </a:bodyPr>
          <a:lstStyle/>
          <a:p>
            <a:r>
              <a:rPr lang="en-US" sz="1000" b="1" dirty="0">
                <a:solidFill>
                  <a:schemeClr val="bg1">
                    <a:lumMod val="50000"/>
                  </a:schemeClr>
                </a:solidFill>
                <a:latin typeface="Open Sans" pitchFamily="34" charset="0"/>
                <a:ea typeface="Calibri" panose="020F0502020204030204" pitchFamily="34" charset="0"/>
              </a:rPr>
              <a:t>UNIQUE &amp; MODERN DESIGN</a:t>
            </a:r>
          </a:p>
          <a:p>
            <a:endParaRPr lang="en-US" sz="1000" b="1" dirty="0">
              <a:solidFill>
                <a:schemeClr val="bg1">
                  <a:lumMod val="50000"/>
                </a:schemeClr>
              </a:solidFill>
              <a:latin typeface="Open Sans" pitchFamily="34" charset="0"/>
              <a:ea typeface="Calibri" panose="020F0502020204030204" pitchFamily="34" charset="0"/>
            </a:endParaRPr>
          </a:p>
          <a:p>
            <a:r>
              <a:rPr lang="en-US" sz="1000" dirty="0">
                <a:solidFill>
                  <a:schemeClr val="bg1">
                    <a:lumMod val="50000"/>
                  </a:schemeClr>
                </a:solidFill>
                <a:latin typeface="Open Sans" pitchFamily="34" charset="0"/>
                <a:ea typeface="Calibri" panose="020F0502020204030204" pitchFamily="34" charset="0"/>
              </a:rPr>
              <a:t>Lid </a:t>
            </a:r>
            <a:r>
              <a:rPr lang="en-US" sz="1000" dirty="0" err="1">
                <a:solidFill>
                  <a:schemeClr val="bg1">
                    <a:lumMod val="50000"/>
                  </a:schemeClr>
                </a:solidFill>
                <a:latin typeface="Open Sans" pitchFamily="34" charset="0"/>
                <a:ea typeface="Calibri" panose="020F0502020204030204" pitchFamily="34" charset="0"/>
              </a:rPr>
              <a:t>est</a:t>
            </a:r>
            <a:r>
              <a:rPr lang="en-US" sz="1000" dirty="0">
                <a:solidFill>
                  <a:schemeClr val="bg1">
                    <a:lumMod val="50000"/>
                  </a:schemeClr>
                </a:solidFill>
                <a:latin typeface="Open Sans" pitchFamily="34" charset="0"/>
                <a:ea typeface="Calibri" panose="020F0502020204030204" pitchFamily="34" charset="0"/>
              </a:rPr>
              <a:t> </a:t>
            </a:r>
            <a:r>
              <a:rPr lang="en-US" sz="1000" dirty="0" err="1">
                <a:solidFill>
                  <a:schemeClr val="bg1">
                    <a:lumMod val="50000"/>
                  </a:schemeClr>
                </a:solidFill>
                <a:latin typeface="Open Sans" pitchFamily="34" charset="0"/>
                <a:ea typeface="Calibri" panose="020F0502020204030204" pitchFamily="34" charset="0"/>
              </a:rPr>
              <a:t>laborum</a:t>
            </a:r>
            <a:r>
              <a:rPr lang="en-US" sz="1000" dirty="0">
                <a:solidFill>
                  <a:schemeClr val="bg1">
                    <a:lumMod val="50000"/>
                  </a:schemeClr>
                </a:solidFill>
                <a:latin typeface="Open Sans" pitchFamily="34" charset="0"/>
                <a:ea typeface="Calibri" panose="020F0502020204030204" pitchFamily="34" charset="0"/>
              </a:rPr>
              <a:t> </a:t>
            </a:r>
            <a:r>
              <a:rPr lang="en-US" sz="1000" dirty="0" err="1">
                <a:solidFill>
                  <a:schemeClr val="bg1">
                    <a:lumMod val="50000"/>
                  </a:schemeClr>
                </a:solidFill>
                <a:latin typeface="Open Sans" pitchFamily="34" charset="0"/>
                <a:ea typeface="Calibri" panose="020F0502020204030204" pitchFamily="34" charset="0"/>
              </a:rPr>
              <a:t>dolo</a:t>
            </a:r>
            <a:r>
              <a:rPr lang="en-US" sz="1000" dirty="0">
                <a:solidFill>
                  <a:schemeClr val="bg1">
                    <a:lumMod val="50000"/>
                  </a:schemeClr>
                </a:solidFill>
                <a:latin typeface="Open Sans" pitchFamily="34" charset="0"/>
                <a:ea typeface="Calibri" panose="020F0502020204030204" pitchFamily="34" charset="0"/>
              </a:rPr>
              <a:t> </a:t>
            </a:r>
            <a:r>
              <a:rPr lang="en-US" sz="1000" dirty="0" err="1">
                <a:solidFill>
                  <a:schemeClr val="bg1">
                    <a:lumMod val="50000"/>
                  </a:schemeClr>
                </a:solidFill>
                <a:latin typeface="Open Sans" pitchFamily="34" charset="0"/>
                <a:ea typeface="Calibri" panose="020F0502020204030204" pitchFamily="34" charset="0"/>
              </a:rPr>
              <a:t>rumes</a:t>
            </a:r>
            <a:r>
              <a:rPr lang="en-US" sz="1000" dirty="0">
                <a:solidFill>
                  <a:schemeClr val="bg1">
                    <a:lumMod val="50000"/>
                  </a:schemeClr>
                </a:solidFill>
                <a:latin typeface="Open Sans" pitchFamily="34" charset="0"/>
                <a:ea typeface="Calibri" panose="020F0502020204030204" pitchFamily="34" charset="0"/>
              </a:rPr>
              <a:t> </a:t>
            </a:r>
            <a:r>
              <a:rPr lang="en-US" sz="1000" dirty="0" err="1">
                <a:solidFill>
                  <a:schemeClr val="bg1">
                    <a:lumMod val="50000"/>
                  </a:schemeClr>
                </a:solidFill>
                <a:latin typeface="Open Sans" pitchFamily="34" charset="0"/>
                <a:ea typeface="Calibri" panose="020F0502020204030204" pitchFamily="34" charset="0"/>
              </a:rPr>
              <a:t>fugats</a:t>
            </a:r>
            <a:r>
              <a:rPr lang="en-US" sz="1000" dirty="0">
                <a:solidFill>
                  <a:schemeClr val="bg1">
                    <a:lumMod val="50000"/>
                  </a:schemeClr>
                </a:solidFill>
                <a:latin typeface="Open Sans" pitchFamily="34" charset="0"/>
                <a:ea typeface="Calibri" panose="020F0502020204030204" pitchFamily="34" charset="0"/>
              </a:rPr>
              <a:t> </a:t>
            </a:r>
            <a:r>
              <a:rPr lang="en-US" sz="1000" dirty="0" err="1">
                <a:solidFill>
                  <a:schemeClr val="bg1">
                    <a:lumMod val="50000"/>
                  </a:schemeClr>
                </a:solidFill>
                <a:latin typeface="Open Sans" pitchFamily="34" charset="0"/>
                <a:ea typeface="Calibri" panose="020F0502020204030204" pitchFamily="34" charset="0"/>
              </a:rPr>
              <a:t>untras</a:t>
            </a:r>
            <a:r>
              <a:rPr lang="en-US" sz="1000" dirty="0">
                <a:solidFill>
                  <a:schemeClr val="bg1">
                    <a:lumMod val="50000"/>
                  </a:schemeClr>
                </a:solidFill>
                <a:latin typeface="Open Sans" pitchFamily="34" charset="0"/>
                <a:ea typeface="Calibri" panose="020F0502020204030204" pitchFamily="34" charset="0"/>
              </a:rPr>
              <a:t>. Lid </a:t>
            </a:r>
            <a:r>
              <a:rPr lang="en-US" sz="1000" dirty="0" err="1">
                <a:solidFill>
                  <a:schemeClr val="bg1">
                    <a:lumMod val="50000"/>
                  </a:schemeClr>
                </a:solidFill>
                <a:latin typeface="Open Sans" pitchFamily="34" charset="0"/>
                <a:ea typeface="Calibri" panose="020F0502020204030204" pitchFamily="34" charset="0"/>
              </a:rPr>
              <a:t>est</a:t>
            </a:r>
            <a:r>
              <a:rPr lang="en-US" sz="1000" dirty="0">
                <a:solidFill>
                  <a:schemeClr val="bg1">
                    <a:lumMod val="50000"/>
                  </a:schemeClr>
                </a:solidFill>
                <a:latin typeface="Open Sans" pitchFamily="34" charset="0"/>
                <a:ea typeface="Calibri" panose="020F0502020204030204" pitchFamily="34" charset="0"/>
              </a:rPr>
              <a:t> </a:t>
            </a:r>
            <a:r>
              <a:rPr lang="en-US" sz="1000" dirty="0" err="1">
                <a:solidFill>
                  <a:schemeClr val="bg1">
                    <a:lumMod val="50000"/>
                  </a:schemeClr>
                </a:solidFill>
                <a:latin typeface="Open Sans" pitchFamily="34" charset="0"/>
                <a:ea typeface="Calibri" panose="020F0502020204030204" pitchFamily="34" charset="0"/>
              </a:rPr>
              <a:t>laborum</a:t>
            </a:r>
            <a:r>
              <a:rPr lang="en-US" sz="1000" dirty="0">
                <a:solidFill>
                  <a:schemeClr val="bg1">
                    <a:lumMod val="50000"/>
                  </a:schemeClr>
                </a:solidFill>
                <a:latin typeface="Open Sans" pitchFamily="34" charset="0"/>
                <a:ea typeface="Calibri" panose="020F0502020204030204" pitchFamily="34" charset="0"/>
              </a:rPr>
              <a:t> </a:t>
            </a:r>
            <a:r>
              <a:rPr lang="en-US" sz="1000" dirty="0" err="1">
                <a:solidFill>
                  <a:schemeClr val="bg1">
                    <a:lumMod val="50000"/>
                  </a:schemeClr>
                </a:solidFill>
                <a:latin typeface="Open Sans" pitchFamily="34" charset="0"/>
                <a:ea typeface="Calibri" panose="020F0502020204030204" pitchFamily="34" charset="0"/>
              </a:rPr>
              <a:t>dolo</a:t>
            </a:r>
            <a:r>
              <a:rPr lang="en-US" sz="1000" dirty="0">
                <a:solidFill>
                  <a:schemeClr val="bg1">
                    <a:lumMod val="50000"/>
                  </a:schemeClr>
                </a:solidFill>
                <a:latin typeface="Open Sans" pitchFamily="34" charset="0"/>
                <a:ea typeface="Calibri" panose="020F0502020204030204" pitchFamily="34" charset="0"/>
              </a:rPr>
              <a:t> </a:t>
            </a:r>
            <a:r>
              <a:rPr lang="en-US" sz="1000" dirty="0" err="1">
                <a:solidFill>
                  <a:schemeClr val="bg1">
                    <a:lumMod val="50000"/>
                  </a:schemeClr>
                </a:solidFill>
                <a:latin typeface="Open Sans" pitchFamily="34" charset="0"/>
                <a:ea typeface="Calibri" panose="020F0502020204030204" pitchFamily="34" charset="0"/>
              </a:rPr>
              <a:t>rumes</a:t>
            </a:r>
            <a:r>
              <a:rPr lang="en-US" sz="1000" dirty="0">
                <a:solidFill>
                  <a:schemeClr val="bg1">
                    <a:lumMod val="50000"/>
                  </a:schemeClr>
                </a:solidFill>
                <a:latin typeface="Open Sans" pitchFamily="34" charset="0"/>
                <a:ea typeface="Calibri" panose="020F0502020204030204" pitchFamily="34" charset="0"/>
              </a:rPr>
              <a:t>.</a:t>
            </a:r>
            <a:endParaRPr lang="en-US" sz="1000" dirty="0">
              <a:solidFill>
                <a:schemeClr val="bg1">
                  <a:lumMod val="50000"/>
                </a:schemeClr>
              </a:solidFill>
            </a:endParaRPr>
          </a:p>
        </p:txBody>
      </p:sp>
      <p:sp>
        <p:nvSpPr>
          <p:cNvPr id="16" name="Oval 14"/>
          <p:cNvSpPr/>
          <p:nvPr/>
        </p:nvSpPr>
        <p:spPr>
          <a:xfrm>
            <a:off x="1240864" y="3262557"/>
            <a:ext cx="571500" cy="5715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5000"/>
                  </a:schemeClr>
                </a:solidFill>
                <a:latin typeface="FontAwesome" pitchFamily="2" charset="0"/>
              </a:rPr>
              <a:t></a:t>
            </a:r>
            <a:endParaRPr lang="en-US" dirty="0">
              <a:solidFill>
                <a:schemeClr val="bg1">
                  <a:lumMod val="95000"/>
                </a:schemeClr>
              </a:solidFill>
            </a:endParaRPr>
          </a:p>
        </p:txBody>
      </p:sp>
      <p:sp>
        <p:nvSpPr>
          <p:cNvPr id="17" name="Rectangle 15"/>
          <p:cNvSpPr/>
          <p:nvPr/>
        </p:nvSpPr>
        <p:spPr>
          <a:xfrm>
            <a:off x="2017151" y="3194364"/>
            <a:ext cx="3345206" cy="707886"/>
          </a:xfrm>
          <a:prstGeom prst="rect">
            <a:avLst/>
          </a:prstGeom>
        </p:spPr>
        <p:txBody>
          <a:bodyPr wrap="square">
            <a:spAutoFit/>
          </a:bodyPr>
          <a:lstStyle/>
          <a:p>
            <a:r>
              <a:rPr lang="en-US" sz="1000" b="1">
                <a:solidFill>
                  <a:schemeClr val="bg1">
                    <a:lumMod val="50000"/>
                  </a:schemeClr>
                </a:solidFill>
                <a:latin typeface="Open Sans" pitchFamily="34" charset="0"/>
                <a:ea typeface="Calibri" panose="020F0502020204030204" pitchFamily="34" charset="0"/>
              </a:rPr>
              <a:t>AWESOME VECTOR ICONS</a:t>
            </a:r>
          </a:p>
          <a:p>
            <a:endParaRPr lang="en-US" sz="1000" b="1">
              <a:solidFill>
                <a:schemeClr val="bg1">
                  <a:lumMod val="50000"/>
                </a:schemeClr>
              </a:solidFill>
              <a:latin typeface="Open Sans" pitchFamily="34" charset="0"/>
              <a:ea typeface="Calibri" panose="020F0502020204030204" pitchFamily="34" charset="0"/>
            </a:endParaRPr>
          </a:p>
          <a:p>
            <a:r>
              <a:rPr lang="en-US" sz="1000">
                <a:solidFill>
                  <a:schemeClr val="bg1">
                    <a:lumMod val="50000"/>
                  </a:schemeClr>
                </a:solidFill>
                <a:latin typeface="Open Sans" pitchFamily="34" charset="0"/>
                <a:ea typeface="Calibri" panose="020F0502020204030204" pitchFamily="34" charset="0"/>
              </a:rPr>
              <a:t>Lid est laborum dolo rumes fugats untras. Lid est laborum dolo rumes.</a:t>
            </a:r>
            <a:endParaRPr lang="en-US" sz="1000">
              <a:solidFill>
                <a:schemeClr val="bg1">
                  <a:lumMod val="50000"/>
                </a:schemeClr>
              </a:solidFill>
            </a:endParaRPr>
          </a:p>
        </p:txBody>
      </p:sp>
      <p:sp>
        <p:nvSpPr>
          <p:cNvPr id="18" name="Oval 16"/>
          <p:cNvSpPr/>
          <p:nvPr/>
        </p:nvSpPr>
        <p:spPr>
          <a:xfrm>
            <a:off x="1240864" y="4402468"/>
            <a:ext cx="571500" cy="5715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5000"/>
                  </a:schemeClr>
                </a:solidFill>
                <a:latin typeface="FontAwesome" pitchFamily="2" charset="0"/>
              </a:rPr>
              <a:t></a:t>
            </a:r>
            <a:endParaRPr lang="en-US" dirty="0">
              <a:solidFill>
                <a:schemeClr val="bg1">
                  <a:lumMod val="95000"/>
                </a:schemeClr>
              </a:solidFill>
            </a:endParaRPr>
          </a:p>
        </p:txBody>
      </p:sp>
      <p:sp>
        <p:nvSpPr>
          <p:cNvPr id="19" name="Rectangle 17"/>
          <p:cNvSpPr/>
          <p:nvPr/>
        </p:nvSpPr>
        <p:spPr>
          <a:xfrm>
            <a:off x="2017151" y="4334275"/>
            <a:ext cx="3345206" cy="707886"/>
          </a:xfrm>
          <a:prstGeom prst="rect">
            <a:avLst/>
          </a:prstGeom>
        </p:spPr>
        <p:txBody>
          <a:bodyPr wrap="square">
            <a:spAutoFit/>
          </a:bodyPr>
          <a:lstStyle/>
          <a:p>
            <a:r>
              <a:rPr lang="en-US" sz="1000" b="1">
                <a:solidFill>
                  <a:schemeClr val="bg1">
                    <a:lumMod val="50000"/>
                  </a:schemeClr>
                </a:solidFill>
                <a:latin typeface="Open Sans" pitchFamily="34" charset="0"/>
                <a:ea typeface="Calibri" panose="020F0502020204030204" pitchFamily="34" charset="0"/>
              </a:rPr>
              <a:t>AWESOME VECTOR ICONS</a:t>
            </a:r>
          </a:p>
          <a:p>
            <a:endParaRPr lang="en-US" sz="1000" b="1">
              <a:solidFill>
                <a:schemeClr val="bg1">
                  <a:lumMod val="50000"/>
                </a:schemeClr>
              </a:solidFill>
              <a:latin typeface="Open Sans" pitchFamily="34" charset="0"/>
              <a:ea typeface="Calibri" panose="020F0502020204030204" pitchFamily="34" charset="0"/>
            </a:endParaRPr>
          </a:p>
          <a:p>
            <a:r>
              <a:rPr lang="en-US" sz="1000">
                <a:solidFill>
                  <a:schemeClr val="bg1">
                    <a:lumMod val="50000"/>
                  </a:schemeClr>
                </a:solidFill>
                <a:latin typeface="Open Sans" pitchFamily="34" charset="0"/>
                <a:ea typeface="Calibri" panose="020F0502020204030204" pitchFamily="34" charset="0"/>
              </a:rPr>
              <a:t>Lid est laborum dolo rumes fugats untras. Lid est laborum dolo rumes.</a:t>
            </a:r>
            <a:endParaRPr lang="en-US" sz="1000">
              <a:solidFill>
                <a:schemeClr val="bg1">
                  <a:lumMod val="50000"/>
                </a:schemeClr>
              </a:solidFill>
            </a:endParaRPr>
          </a:p>
        </p:txBody>
      </p:sp>
      <p:sp>
        <p:nvSpPr>
          <p:cNvPr id="20" name="Oval 18"/>
          <p:cNvSpPr/>
          <p:nvPr/>
        </p:nvSpPr>
        <p:spPr>
          <a:xfrm>
            <a:off x="1256182" y="5474186"/>
            <a:ext cx="571500" cy="5715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lumMod val="95000"/>
                  </a:schemeClr>
                </a:solidFill>
                <a:latin typeface="FontAwesome" pitchFamily="2" charset="0"/>
              </a:rPr>
              <a:t></a:t>
            </a:r>
            <a:endParaRPr lang="en-US">
              <a:solidFill>
                <a:schemeClr val="bg1">
                  <a:lumMod val="95000"/>
                </a:schemeClr>
              </a:solidFill>
            </a:endParaRPr>
          </a:p>
        </p:txBody>
      </p:sp>
      <p:sp>
        <p:nvSpPr>
          <p:cNvPr id="21" name="Rectangle 19"/>
          <p:cNvSpPr/>
          <p:nvPr/>
        </p:nvSpPr>
        <p:spPr>
          <a:xfrm>
            <a:off x="2032469" y="5405993"/>
            <a:ext cx="3345206" cy="707886"/>
          </a:xfrm>
          <a:prstGeom prst="rect">
            <a:avLst/>
          </a:prstGeom>
        </p:spPr>
        <p:txBody>
          <a:bodyPr wrap="square">
            <a:spAutoFit/>
          </a:bodyPr>
          <a:lstStyle/>
          <a:p>
            <a:r>
              <a:rPr lang="en-US" sz="1000" b="1">
                <a:solidFill>
                  <a:schemeClr val="bg1">
                    <a:lumMod val="50000"/>
                  </a:schemeClr>
                </a:solidFill>
                <a:latin typeface="Open Sans" pitchFamily="34" charset="0"/>
                <a:ea typeface="Calibri" panose="020F0502020204030204" pitchFamily="34" charset="0"/>
              </a:rPr>
              <a:t>AWESOME VECTOR ICONS</a:t>
            </a:r>
          </a:p>
          <a:p>
            <a:endParaRPr lang="en-US" sz="1000" b="1">
              <a:solidFill>
                <a:schemeClr val="bg1">
                  <a:lumMod val="50000"/>
                </a:schemeClr>
              </a:solidFill>
              <a:latin typeface="Open Sans" pitchFamily="34" charset="0"/>
              <a:ea typeface="Calibri" panose="020F0502020204030204" pitchFamily="34" charset="0"/>
            </a:endParaRPr>
          </a:p>
          <a:p>
            <a:r>
              <a:rPr lang="en-US" sz="1000">
                <a:solidFill>
                  <a:schemeClr val="bg1">
                    <a:lumMod val="50000"/>
                  </a:schemeClr>
                </a:solidFill>
                <a:latin typeface="Open Sans" pitchFamily="34" charset="0"/>
                <a:ea typeface="Calibri" panose="020F0502020204030204" pitchFamily="34" charset="0"/>
              </a:rPr>
              <a:t>Lid est laborum dolo rumes fugats untras. Lid est laborum dolo rumes.</a:t>
            </a:r>
            <a:endParaRPr lang="en-US" sz="1000">
              <a:solidFill>
                <a:schemeClr val="bg1">
                  <a:lumMod val="50000"/>
                </a:schemeClr>
              </a:solidFill>
            </a:endParaRPr>
          </a:p>
        </p:txBody>
      </p:sp>
      <p:sp>
        <p:nvSpPr>
          <p:cNvPr id="22" name="矩形 21"/>
          <p:cNvSpPr/>
          <p:nvPr/>
        </p:nvSpPr>
        <p:spPr>
          <a:xfrm>
            <a:off x="6313832" y="1929161"/>
            <a:ext cx="4915446" cy="2891492"/>
          </a:xfrm>
          <a:prstGeom prst="rect">
            <a:avLst/>
          </a:prstGeom>
          <a:blipFill dpi="0" rotWithShape="1">
            <a:blip r:embed="rId3"/>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50"/>
                                        <p:tgtEl>
                                          <p:spTgt spid="13"/>
                                        </p:tgtEl>
                                      </p:cBhvr>
                                    </p:animEffect>
                                    <p:anim calcmode="lin" valueType="num">
                                      <p:cBhvr>
                                        <p:cTn id="14" dur="250" fill="hold"/>
                                        <p:tgtEl>
                                          <p:spTgt spid="13"/>
                                        </p:tgtEl>
                                        <p:attrNameLst>
                                          <p:attrName>ppt_x</p:attrName>
                                        </p:attrNameLst>
                                      </p:cBhvr>
                                      <p:tavLst>
                                        <p:tav tm="0">
                                          <p:val>
                                            <p:strVal val="#ppt_x"/>
                                          </p:val>
                                        </p:tav>
                                        <p:tav tm="100000">
                                          <p:val>
                                            <p:strVal val="#ppt_x"/>
                                          </p:val>
                                        </p:tav>
                                      </p:tavLst>
                                    </p:anim>
                                    <p:anim calcmode="lin" valueType="num">
                                      <p:cBhvr>
                                        <p:cTn id="15" dur="25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250"/>
                                        <p:tgtEl>
                                          <p:spTgt spid="14"/>
                                        </p:tgtEl>
                                      </p:cBhvr>
                                    </p:animEffect>
                                    <p:anim calcmode="lin" valueType="num">
                                      <p:cBhvr>
                                        <p:cTn id="20" dur="250" fill="hold"/>
                                        <p:tgtEl>
                                          <p:spTgt spid="14"/>
                                        </p:tgtEl>
                                        <p:attrNameLst>
                                          <p:attrName>ppt_x</p:attrName>
                                        </p:attrNameLst>
                                      </p:cBhvr>
                                      <p:tavLst>
                                        <p:tav tm="0">
                                          <p:val>
                                            <p:strVal val="#ppt_x"/>
                                          </p:val>
                                        </p:tav>
                                        <p:tav tm="100000">
                                          <p:val>
                                            <p:strVal val="#ppt_x"/>
                                          </p:val>
                                        </p:tav>
                                      </p:tavLst>
                                    </p:anim>
                                    <p:anim calcmode="lin" valueType="num">
                                      <p:cBhvr>
                                        <p:cTn id="21" dur="25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250"/>
                                        <p:tgtEl>
                                          <p:spTgt spid="15"/>
                                        </p:tgtEl>
                                      </p:cBhvr>
                                    </p:animEffect>
                                    <p:anim calcmode="lin" valueType="num">
                                      <p:cBhvr>
                                        <p:cTn id="26" dur="250" fill="hold"/>
                                        <p:tgtEl>
                                          <p:spTgt spid="15"/>
                                        </p:tgtEl>
                                        <p:attrNameLst>
                                          <p:attrName>ppt_x</p:attrName>
                                        </p:attrNameLst>
                                      </p:cBhvr>
                                      <p:tavLst>
                                        <p:tav tm="0">
                                          <p:val>
                                            <p:strVal val="#ppt_x"/>
                                          </p:val>
                                        </p:tav>
                                        <p:tav tm="100000">
                                          <p:val>
                                            <p:strVal val="#ppt_x"/>
                                          </p:val>
                                        </p:tav>
                                      </p:tavLst>
                                    </p:anim>
                                    <p:anim calcmode="lin" valueType="num">
                                      <p:cBhvr>
                                        <p:cTn id="27" dur="25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250"/>
                                        <p:tgtEl>
                                          <p:spTgt spid="16"/>
                                        </p:tgtEl>
                                      </p:cBhvr>
                                    </p:animEffect>
                                    <p:anim calcmode="lin" valueType="num">
                                      <p:cBhvr>
                                        <p:cTn id="32" dur="250" fill="hold"/>
                                        <p:tgtEl>
                                          <p:spTgt spid="16"/>
                                        </p:tgtEl>
                                        <p:attrNameLst>
                                          <p:attrName>ppt_x</p:attrName>
                                        </p:attrNameLst>
                                      </p:cBhvr>
                                      <p:tavLst>
                                        <p:tav tm="0">
                                          <p:val>
                                            <p:strVal val="#ppt_x"/>
                                          </p:val>
                                        </p:tav>
                                        <p:tav tm="100000">
                                          <p:val>
                                            <p:strVal val="#ppt_x"/>
                                          </p:val>
                                        </p:tav>
                                      </p:tavLst>
                                    </p:anim>
                                    <p:anim calcmode="lin" valueType="num">
                                      <p:cBhvr>
                                        <p:cTn id="33" dur="250" fill="hold"/>
                                        <p:tgtEl>
                                          <p:spTgt spid="16"/>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250"/>
                                        <p:tgtEl>
                                          <p:spTgt spid="17"/>
                                        </p:tgtEl>
                                      </p:cBhvr>
                                    </p:animEffect>
                                    <p:anim calcmode="lin" valueType="num">
                                      <p:cBhvr>
                                        <p:cTn id="38" dur="250" fill="hold"/>
                                        <p:tgtEl>
                                          <p:spTgt spid="17"/>
                                        </p:tgtEl>
                                        <p:attrNameLst>
                                          <p:attrName>ppt_x</p:attrName>
                                        </p:attrNameLst>
                                      </p:cBhvr>
                                      <p:tavLst>
                                        <p:tav tm="0">
                                          <p:val>
                                            <p:strVal val="#ppt_x"/>
                                          </p:val>
                                        </p:tav>
                                        <p:tav tm="100000">
                                          <p:val>
                                            <p:strVal val="#ppt_x"/>
                                          </p:val>
                                        </p:tav>
                                      </p:tavLst>
                                    </p:anim>
                                    <p:anim calcmode="lin" valueType="num">
                                      <p:cBhvr>
                                        <p:cTn id="39" dur="250" fill="hold"/>
                                        <p:tgtEl>
                                          <p:spTgt spid="17"/>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250"/>
                                        <p:tgtEl>
                                          <p:spTgt spid="18"/>
                                        </p:tgtEl>
                                      </p:cBhvr>
                                    </p:animEffect>
                                    <p:anim calcmode="lin" valueType="num">
                                      <p:cBhvr>
                                        <p:cTn id="44" dur="250" fill="hold"/>
                                        <p:tgtEl>
                                          <p:spTgt spid="18"/>
                                        </p:tgtEl>
                                        <p:attrNameLst>
                                          <p:attrName>ppt_x</p:attrName>
                                        </p:attrNameLst>
                                      </p:cBhvr>
                                      <p:tavLst>
                                        <p:tav tm="0">
                                          <p:val>
                                            <p:strVal val="#ppt_x"/>
                                          </p:val>
                                        </p:tav>
                                        <p:tav tm="100000">
                                          <p:val>
                                            <p:strVal val="#ppt_x"/>
                                          </p:val>
                                        </p:tav>
                                      </p:tavLst>
                                    </p:anim>
                                    <p:anim calcmode="lin" valueType="num">
                                      <p:cBhvr>
                                        <p:cTn id="45" dur="25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250"/>
                                        <p:tgtEl>
                                          <p:spTgt spid="19"/>
                                        </p:tgtEl>
                                      </p:cBhvr>
                                    </p:animEffect>
                                    <p:anim calcmode="lin" valueType="num">
                                      <p:cBhvr>
                                        <p:cTn id="50" dur="250" fill="hold"/>
                                        <p:tgtEl>
                                          <p:spTgt spid="19"/>
                                        </p:tgtEl>
                                        <p:attrNameLst>
                                          <p:attrName>ppt_x</p:attrName>
                                        </p:attrNameLst>
                                      </p:cBhvr>
                                      <p:tavLst>
                                        <p:tav tm="0">
                                          <p:val>
                                            <p:strVal val="#ppt_x"/>
                                          </p:val>
                                        </p:tav>
                                        <p:tav tm="100000">
                                          <p:val>
                                            <p:strVal val="#ppt_x"/>
                                          </p:val>
                                        </p:tav>
                                      </p:tavLst>
                                    </p:anim>
                                    <p:anim calcmode="lin" valueType="num">
                                      <p:cBhvr>
                                        <p:cTn id="51" dur="250" fill="hold"/>
                                        <p:tgtEl>
                                          <p:spTgt spid="19"/>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250"/>
                                        <p:tgtEl>
                                          <p:spTgt spid="20"/>
                                        </p:tgtEl>
                                      </p:cBhvr>
                                    </p:animEffect>
                                    <p:anim calcmode="lin" valueType="num">
                                      <p:cBhvr>
                                        <p:cTn id="56" dur="250" fill="hold"/>
                                        <p:tgtEl>
                                          <p:spTgt spid="20"/>
                                        </p:tgtEl>
                                        <p:attrNameLst>
                                          <p:attrName>ppt_x</p:attrName>
                                        </p:attrNameLst>
                                      </p:cBhvr>
                                      <p:tavLst>
                                        <p:tav tm="0">
                                          <p:val>
                                            <p:strVal val="#ppt_x"/>
                                          </p:val>
                                        </p:tav>
                                        <p:tav tm="100000">
                                          <p:val>
                                            <p:strVal val="#ppt_x"/>
                                          </p:val>
                                        </p:tav>
                                      </p:tavLst>
                                    </p:anim>
                                    <p:anim calcmode="lin" valueType="num">
                                      <p:cBhvr>
                                        <p:cTn id="57" dur="250" fill="hold"/>
                                        <p:tgtEl>
                                          <p:spTgt spid="20"/>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250"/>
                                        <p:tgtEl>
                                          <p:spTgt spid="21"/>
                                        </p:tgtEl>
                                      </p:cBhvr>
                                    </p:animEffect>
                                    <p:anim calcmode="lin" valueType="num">
                                      <p:cBhvr>
                                        <p:cTn id="62" dur="250" fill="hold"/>
                                        <p:tgtEl>
                                          <p:spTgt spid="21"/>
                                        </p:tgtEl>
                                        <p:attrNameLst>
                                          <p:attrName>ppt_x</p:attrName>
                                        </p:attrNameLst>
                                      </p:cBhvr>
                                      <p:tavLst>
                                        <p:tav tm="0">
                                          <p:val>
                                            <p:strVal val="#ppt_x"/>
                                          </p:val>
                                        </p:tav>
                                        <p:tav tm="100000">
                                          <p:val>
                                            <p:strVal val="#ppt_x"/>
                                          </p:val>
                                        </p:tav>
                                      </p:tavLst>
                                    </p:anim>
                                    <p:anim calcmode="lin" valueType="num">
                                      <p:cBhvr>
                                        <p:cTn id="63" dur="250" fill="hold"/>
                                        <p:tgtEl>
                                          <p:spTgt spid="21"/>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strVal val="#ppt_x"/>
                                          </p:val>
                                        </p:tav>
                                        <p:tav tm="100000">
                                          <p:val>
                                            <p:strVal val="#ppt_x"/>
                                          </p:val>
                                        </p:tav>
                                      </p:tavLst>
                                    </p:anim>
                                    <p:anim calcmode="lin" valueType="num">
                                      <p:cBhvr>
                                        <p:cTn id="6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p:bldP spid="16" grpId="0" animBg="1"/>
      <p:bldP spid="17" grpId="0"/>
      <p:bldP spid="18" grpId="0" animBg="1"/>
      <p:bldP spid="19" grpId="0"/>
      <p:bldP spid="20" grpId="0" animBg="1"/>
      <p:bldP spid="21" grpId="0"/>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5" y="5159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grpSp>
            <p:nvGrpSpPr>
              <p:cNvPr id="8" name="组合 26"/>
              <p:cNvGrpSpPr/>
              <p:nvPr/>
            </p:nvGrpSpPr>
            <p:grpSpPr>
              <a:xfrm>
                <a:off x="5043488" y="569913"/>
                <a:ext cx="263525" cy="395287"/>
                <a:chOff x="0" y="0"/>
                <a:chExt cx="213756" cy="427512"/>
              </a:xfrm>
            </p:grpSpPr>
            <p:sp>
              <p:nvSpPr>
                <p:cNvPr id="9" name="直接连接符 27"/>
                <p:cNvSpPr/>
                <p:nvPr/>
              </p:nvSpPr>
              <p:spPr>
                <a:xfrm>
                  <a:off x="0"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213756"/>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grpSp>
      <p:sp>
        <p:nvSpPr>
          <p:cNvPr id="12" name="26"/>
          <p:cNvSpPr>
            <a:spLocks noEditPoints="1"/>
          </p:cNvSpPr>
          <p:nvPr>
            <p:custDataLst>
              <p:tags r:id="rId1"/>
            </p:custDataLst>
          </p:nvPr>
        </p:nvSpPr>
        <p:spPr bwMode="auto">
          <a:xfrm>
            <a:off x="1721822" y="2105973"/>
            <a:ext cx="381240" cy="381808"/>
          </a:xfrm>
          <a:custGeom>
            <a:avLst/>
            <a:gdLst>
              <a:gd name="T0" fmla="*/ 3433 w 282"/>
              <a:gd name="T1" fmla="*/ 352 h 282"/>
              <a:gd name="T2" fmla="*/ 2202 w 282"/>
              <a:gd name="T3" fmla="*/ 352 h 282"/>
              <a:gd name="T4" fmla="*/ 0 w 282"/>
              <a:gd name="T5" fmla="*/ 2560 h 282"/>
              <a:gd name="T6" fmla="*/ 1235 w 282"/>
              <a:gd name="T7" fmla="*/ 3800 h 282"/>
              <a:gd name="T8" fmla="*/ 3433 w 282"/>
              <a:gd name="T9" fmla="*/ 1601 h 282"/>
              <a:gd name="T10" fmla="*/ 3433 w 282"/>
              <a:gd name="T11" fmla="*/ 352 h 282"/>
              <a:gd name="T12" fmla="*/ 739 w 282"/>
              <a:gd name="T13" fmla="*/ 2586 h 282"/>
              <a:gd name="T14" fmla="*/ 592 w 282"/>
              <a:gd name="T15" fmla="*/ 2441 h 282"/>
              <a:gd name="T16" fmla="*/ 2457 w 282"/>
              <a:gd name="T17" fmla="*/ 566 h 282"/>
              <a:gd name="T18" fmla="*/ 2602 w 282"/>
              <a:gd name="T19" fmla="*/ 566 h 282"/>
              <a:gd name="T20" fmla="*/ 2602 w 282"/>
              <a:gd name="T21" fmla="*/ 714 h 282"/>
              <a:gd name="T22" fmla="*/ 739 w 282"/>
              <a:gd name="T23" fmla="*/ 2586 h 282"/>
              <a:gd name="T24" fmla="*/ 1045 w 282"/>
              <a:gd name="T25" fmla="*/ 2898 h 282"/>
              <a:gd name="T26" fmla="*/ 898 w 282"/>
              <a:gd name="T27" fmla="*/ 2746 h 282"/>
              <a:gd name="T28" fmla="*/ 2913 w 282"/>
              <a:gd name="T29" fmla="*/ 726 h 282"/>
              <a:gd name="T30" fmla="*/ 3060 w 282"/>
              <a:gd name="T31" fmla="*/ 726 h 282"/>
              <a:gd name="T32" fmla="*/ 3060 w 282"/>
              <a:gd name="T33" fmla="*/ 878 h 282"/>
              <a:gd name="T34" fmla="*/ 1045 w 282"/>
              <a:gd name="T35" fmla="*/ 2898 h 282"/>
              <a:gd name="T36" fmla="*/ 1354 w 282"/>
              <a:gd name="T37" fmla="*/ 3205 h 282"/>
              <a:gd name="T38" fmla="*/ 1207 w 282"/>
              <a:gd name="T39" fmla="*/ 3058 h 282"/>
              <a:gd name="T40" fmla="*/ 3070 w 282"/>
              <a:gd name="T41" fmla="*/ 1183 h 282"/>
              <a:gd name="T42" fmla="*/ 3217 w 282"/>
              <a:gd name="T43" fmla="*/ 1183 h 282"/>
              <a:gd name="T44" fmla="*/ 3217 w 282"/>
              <a:gd name="T45" fmla="*/ 1337 h 282"/>
              <a:gd name="T46" fmla="*/ 1354 w 282"/>
              <a:gd name="T47" fmla="*/ 3205 h 2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82" h="282">
                <a:moveTo>
                  <a:pt x="256" y="26"/>
                </a:moveTo>
                <a:cubicBezTo>
                  <a:pt x="231" y="0"/>
                  <a:pt x="189" y="0"/>
                  <a:pt x="164" y="26"/>
                </a:cubicBezTo>
                <a:cubicBezTo>
                  <a:pt x="0" y="190"/>
                  <a:pt x="0" y="190"/>
                  <a:pt x="0" y="190"/>
                </a:cubicBezTo>
                <a:cubicBezTo>
                  <a:pt x="92" y="282"/>
                  <a:pt x="92" y="282"/>
                  <a:pt x="92" y="282"/>
                </a:cubicBezTo>
                <a:cubicBezTo>
                  <a:pt x="256" y="119"/>
                  <a:pt x="256" y="119"/>
                  <a:pt x="256" y="119"/>
                </a:cubicBezTo>
                <a:cubicBezTo>
                  <a:pt x="282" y="93"/>
                  <a:pt x="282"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solidFill>
            <a:schemeClr val="accent3"/>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 name="27"/>
          <p:cNvSpPr/>
          <p:nvPr>
            <p:custDataLst>
              <p:tags r:id="rId2"/>
            </p:custDataLst>
          </p:nvPr>
        </p:nvSpPr>
        <p:spPr bwMode="auto">
          <a:xfrm>
            <a:off x="1510718" y="2432018"/>
            <a:ext cx="263454" cy="264022"/>
          </a:xfrm>
          <a:custGeom>
            <a:avLst/>
            <a:gdLst>
              <a:gd name="T0" fmla="*/ 299 w 463"/>
              <a:gd name="T1" fmla="*/ 276 h 464"/>
              <a:gd name="T2" fmla="*/ 280 w 463"/>
              <a:gd name="T3" fmla="*/ 255 h 464"/>
              <a:gd name="T4" fmla="*/ 463 w 463"/>
              <a:gd name="T5" fmla="*/ 71 h 464"/>
              <a:gd name="T6" fmla="*/ 390 w 463"/>
              <a:gd name="T7" fmla="*/ 0 h 464"/>
              <a:gd name="T8" fmla="*/ 206 w 463"/>
              <a:gd name="T9" fmla="*/ 183 h 464"/>
              <a:gd name="T10" fmla="*/ 187 w 463"/>
              <a:gd name="T11" fmla="*/ 164 h 464"/>
              <a:gd name="T12" fmla="*/ 145 w 463"/>
              <a:gd name="T13" fmla="*/ 186 h 464"/>
              <a:gd name="T14" fmla="*/ 0 w 463"/>
              <a:gd name="T15" fmla="*/ 419 h 464"/>
              <a:gd name="T16" fmla="*/ 42 w 463"/>
              <a:gd name="T17" fmla="*/ 464 h 464"/>
              <a:gd name="T18" fmla="*/ 275 w 463"/>
              <a:gd name="T19" fmla="*/ 319 h 464"/>
              <a:gd name="T20" fmla="*/ 299 w 463"/>
              <a:gd name="T21" fmla="*/ 276 h 4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3" h="464">
                <a:moveTo>
                  <a:pt x="299" y="276"/>
                </a:moveTo>
                <a:lnTo>
                  <a:pt x="280" y="255"/>
                </a:lnTo>
                <a:lnTo>
                  <a:pt x="463" y="71"/>
                </a:lnTo>
                <a:lnTo>
                  <a:pt x="390" y="0"/>
                </a:lnTo>
                <a:lnTo>
                  <a:pt x="206" y="183"/>
                </a:lnTo>
                <a:lnTo>
                  <a:pt x="187" y="164"/>
                </a:lnTo>
                <a:lnTo>
                  <a:pt x="145" y="186"/>
                </a:lnTo>
                <a:lnTo>
                  <a:pt x="0" y="419"/>
                </a:lnTo>
                <a:lnTo>
                  <a:pt x="42" y="464"/>
                </a:lnTo>
                <a:lnTo>
                  <a:pt x="275" y="319"/>
                </a:lnTo>
                <a:lnTo>
                  <a:pt x="299" y="276"/>
                </a:lnTo>
                <a:close/>
              </a:path>
            </a:pathLst>
          </a:custGeom>
          <a:solidFill>
            <a:schemeClr val="accent3"/>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 name="品 28"/>
          <p:cNvSpPr/>
          <p:nvPr>
            <p:custDataLst>
              <p:tags r:id="rId3"/>
            </p:custDataLst>
          </p:nvPr>
        </p:nvSpPr>
        <p:spPr bwMode="auto">
          <a:xfrm>
            <a:off x="1465766" y="2111094"/>
            <a:ext cx="278817" cy="280524"/>
          </a:xfrm>
          <a:custGeom>
            <a:avLst/>
            <a:gdLst>
              <a:gd name="T0" fmla="*/ 1387 w 206"/>
              <a:gd name="T1" fmla="*/ 0 h 207"/>
              <a:gd name="T2" fmla="*/ 1035 w 206"/>
              <a:gd name="T3" fmla="*/ 40 h 207"/>
              <a:gd name="T4" fmla="*/ 1075 w 206"/>
              <a:gd name="T5" fmla="*/ 69 h 207"/>
              <a:gd name="T6" fmla="*/ 1572 w 206"/>
              <a:gd name="T7" fmla="*/ 579 h 207"/>
              <a:gd name="T8" fmla="*/ 1572 w 206"/>
              <a:gd name="T9" fmla="*/ 1515 h 207"/>
              <a:gd name="T10" fmla="*/ 645 w 206"/>
              <a:gd name="T11" fmla="*/ 1515 h 207"/>
              <a:gd name="T12" fmla="*/ 147 w 206"/>
              <a:gd name="T13" fmla="*/ 998 h 207"/>
              <a:gd name="T14" fmla="*/ 78 w 206"/>
              <a:gd name="T15" fmla="*/ 919 h 207"/>
              <a:gd name="T16" fmla="*/ 0 w 206"/>
              <a:gd name="T17" fmla="*/ 1391 h 207"/>
              <a:gd name="T18" fmla="*/ 1387 w 206"/>
              <a:gd name="T19" fmla="*/ 2796 h 207"/>
              <a:gd name="T20" fmla="*/ 2773 w 206"/>
              <a:gd name="T21" fmla="*/ 1391 h 207"/>
              <a:gd name="T22" fmla="*/ 1387 w 206"/>
              <a:gd name="T23" fmla="*/ 0 h 2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6" h="207">
                <a:moveTo>
                  <a:pt x="103" y="0"/>
                </a:moveTo>
                <a:cubicBezTo>
                  <a:pt x="94" y="0"/>
                  <a:pt x="86" y="1"/>
                  <a:pt x="77" y="3"/>
                </a:cubicBezTo>
                <a:cubicBezTo>
                  <a:pt x="78" y="4"/>
                  <a:pt x="79" y="5"/>
                  <a:pt x="80" y="5"/>
                </a:cubicBezTo>
                <a:cubicBezTo>
                  <a:pt x="117" y="43"/>
                  <a:pt x="117" y="43"/>
                  <a:pt x="117" y="43"/>
                </a:cubicBezTo>
                <a:cubicBezTo>
                  <a:pt x="136" y="62"/>
                  <a:pt x="136" y="93"/>
                  <a:pt x="117" y="112"/>
                </a:cubicBezTo>
                <a:cubicBezTo>
                  <a:pt x="98" y="131"/>
                  <a:pt x="67" y="131"/>
                  <a:pt x="48" y="112"/>
                </a:cubicBezTo>
                <a:cubicBezTo>
                  <a:pt x="11" y="74"/>
                  <a:pt x="11" y="74"/>
                  <a:pt x="11" y="74"/>
                </a:cubicBezTo>
                <a:cubicBezTo>
                  <a:pt x="9" y="72"/>
                  <a:pt x="7" y="70"/>
                  <a:pt x="6" y="68"/>
                </a:cubicBezTo>
                <a:cubicBezTo>
                  <a:pt x="2" y="79"/>
                  <a:pt x="0" y="91"/>
                  <a:pt x="0" y="103"/>
                </a:cubicBezTo>
                <a:cubicBezTo>
                  <a:pt x="0" y="161"/>
                  <a:pt x="46" y="207"/>
                  <a:pt x="103" y="207"/>
                </a:cubicBezTo>
                <a:cubicBezTo>
                  <a:pt x="160" y="207"/>
                  <a:pt x="206" y="161"/>
                  <a:pt x="206" y="103"/>
                </a:cubicBezTo>
                <a:cubicBezTo>
                  <a:pt x="206" y="46"/>
                  <a:pt x="160" y="0"/>
                  <a:pt x="103" y="0"/>
                </a:cubicBezTo>
                <a:close/>
              </a:path>
            </a:pathLst>
          </a:custGeom>
          <a:solidFill>
            <a:schemeClr val="accent3"/>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 name="品 29"/>
          <p:cNvSpPr>
            <a:spLocks noEditPoints="1"/>
          </p:cNvSpPr>
          <p:nvPr>
            <p:custDataLst>
              <p:tags r:id="rId4"/>
            </p:custDataLst>
          </p:nvPr>
        </p:nvSpPr>
        <p:spPr bwMode="auto">
          <a:xfrm>
            <a:off x="1811158" y="2442829"/>
            <a:ext cx="252642" cy="253211"/>
          </a:xfrm>
          <a:custGeom>
            <a:avLst/>
            <a:gdLst>
              <a:gd name="T0" fmla="*/ 2194 w 187"/>
              <a:gd name="T1" fmla="*/ 2208 h 187"/>
              <a:gd name="T2" fmla="*/ 2194 w 187"/>
              <a:gd name="T3" fmla="*/ 1121 h 187"/>
              <a:gd name="T4" fmla="*/ 1083 w 187"/>
              <a:gd name="T5" fmla="*/ 0 h 187"/>
              <a:gd name="T6" fmla="*/ 0 w 187"/>
              <a:gd name="T7" fmla="*/ 1092 h 187"/>
              <a:gd name="T8" fmla="*/ 1111 w 187"/>
              <a:gd name="T9" fmla="*/ 2208 h 187"/>
              <a:gd name="T10" fmla="*/ 2194 w 187"/>
              <a:gd name="T11" fmla="*/ 2208 h 187"/>
              <a:gd name="T12" fmla="*/ 1460 w 187"/>
              <a:gd name="T13" fmla="*/ 1466 h 187"/>
              <a:gd name="T14" fmla="*/ 1916 w 187"/>
              <a:gd name="T15" fmla="*/ 1466 h 187"/>
              <a:gd name="T16" fmla="*/ 1916 w 187"/>
              <a:gd name="T17" fmla="*/ 1925 h 187"/>
              <a:gd name="T18" fmla="*/ 1460 w 187"/>
              <a:gd name="T19" fmla="*/ 1925 h 187"/>
              <a:gd name="T20" fmla="*/ 1460 w 187"/>
              <a:gd name="T21" fmla="*/ 1466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7" h="187">
                <a:moveTo>
                  <a:pt x="164" y="164"/>
                </a:moveTo>
                <a:cubicBezTo>
                  <a:pt x="187" y="142"/>
                  <a:pt x="187" y="105"/>
                  <a:pt x="164" y="83"/>
                </a:cubicBezTo>
                <a:cubicBezTo>
                  <a:pt x="81" y="0"/>
                  <a:pt x="81" y="0"/>
                  <a:pt x="81" y="0"/>
                </a:cubicBezTo>
                <a:cubicBezTo>
                  <a:pt x="0" y="81"/>
                  <a:pt x="0" y="81"/>
                  <a:pt x="0" y="81"/>
                </a:cubicBezTo>
                <a:cubicBezTo>
                  <a:pt x="83" y="164"/>
                  <a:pt x="83" y="164"/>
                  <a:pt x="83" y="164"/>
                </a:cubicBezTo>
                <a:cubicBezTo>
                  <a:pt x="105" y="187"/>
                  <a:pt x="142" y="187"/>
                  <a:pt x="164" y="164"/>
                </a:cubicBezTo>
                <a:close/>
                <a:moveTo>
                  <a:pt x="109" y="109"/>
                </a:moveTo>
                <a:cubicBezTo>
                  <a:pt x="118" y="100"/>
                  <a:pt x="133" y="100"/>
                  <a:pt x="143" y="109"/>
                </a:cubicBezTo>
                <a:cubicBezTo>
                  <a:pt x="152" y="118"/>
                  <a:pt x="152" y="133"/>
                  <a:pt x="143" y="143"/>
                </a:cubicBezTo>
                <a:cubicBezTo>
                  <a:pt x="133" y="152"/>
                  <a:pt x="118" y="152"/>
                  <a:pt x="109" y="143"/>
                </a:cubicBezTo>
                <a:cubicBezTo>
                  <a:pt x="100" y="133"/>
                  <a:pt x="100" y="118"/>
                  <a:pt x="109" y="109"/>
                </a:cubicBezTo>
                <a:close/>
              </a:path>
            </a:pathLst>
          </a:custGeom>
          <a:solidFill>
            <a:schemeClr val="accent3"/>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 name="14"/>
          <p:cNvSpPr/>
          <p:nvPr>
            <p:custDataLst>
              <p:tags r:id="rId5"/>
            </p:custDataLst>
          </p:nvPr>
        </p:nvSpPr>
        <p:spPr bwMode="auto">
          <a:xfrm>
            <a:off x="1502567" y="3017741"/>
            <a:ext cx="563694" cy="158100"/>
          </a:xfrm>
          <a:custGeom>
            <a:avLst/>
            <a:gdLst>
              <a:gd name="T0" fmla="*/ 4742 w 351"/>
              <a:gd name="T1" fmla="*/ 555 h 110"/>
              <a:gd name="T2" fmla="*/ 3970 w 351"/>
              <a:gd name="T3" fmla="*/ 69 h 110"/>
              <a:gd name="T4" fmla="*/ 555 w 351"/>
              <a:gd name="T5" fmla="*/ 743 h 110"/>
              <a:gd name="T6" fmla="*/ 29 w 351"/>
              <a:gd name="T7" fmla="*/ 1486 h 110"/>
              <a:gd name="T8" fmla="*/ 4742 w 351"/>
              <a:gd name="T9" fmla="*/ 555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1" h="110">
                <a:moveTo>
                  <a:pt x="351" y="41"/>
                </a:moveTo>
                <a:cubicBezTo>
                  <a:pt x="343" y="16"/>
                  <a:pt x="319" y="0"/>
                  <a:pt x="294" y="5"/>
                </a:cubicBezTo>
                <a:cubicBezTo>
                  <a:pt x="41" y="55"/>
                  <a:pt x="41" y="55"/>
                  <a:pt x="41" y="55"/>
                </a:cubicBezTo>
                <a:cubicBezTo>
                  <a:pt x="17" y="60"/>
                  <a:pt x="0" y="84"/>
                  <a:pt x="2" y="110"/>
                </a:cubicBezTo>
                <a:lnTo>
                  <a:pt x="351" y="41"/>
                </a:lnTo>
                <a:close/>
              </a:path>
            </a:pathLst>
          </a:custGeom>
          <a:solidFill>
            <a:schemeClr val="accent2"/>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 name="品 15"/>
          <p:cNvSpPr/>
          <p:nvPr>
            <p:custDataLst>
              <p:tags r:id="rId6"/>
            </p:custDataLst>
          </p:nvPr>
        </p:nvSpPr>
        <p:spPr bwMode="auto">
          <a:xfrm>
            <a:off x="1711593" y="3017741"/>
            <a:ext cx="113953" cy="42844"/>
          </a:xfrm>
          <a:custGeom>
            <a:avLst/>
            <a:gdLst>
              <a:gd name="T0" fmla="*/ 957 w 71"/>
              <a:gd name="T1" fmla="*/ 225 h 30"/>
              <a:gd name="T2" fmla="*/ 957 w 71"/>
              <a:gd name="T3" fmla="*/ 213 h 30"/>
              <a:gd name="T4" fmla="*/ 743 w 71"/>
              <a:gd name="T5" fmla="*/ 28 h 30"/>
              <a:gd name="T6" fmla="*/ 148 w 71"/>
              <a:gd name="T7" fmla="*/ 135 h 30"/>
              <a:gd name="T8" fmla="*/ 29 w 71"/>
              <a:gd name="T9" fmla="*/ 386 h 30"/>
              <a:gd name="T10" fmla="*/ 29 w 71"/>
              <a:gd name="T11" fmla="*/ 398 h 30"/>
              <a:gd name="T12" fmla="*/ 957 w 71"/>
              <a:gd name="T13" fmla="*/ 225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30">
                <a:moveTo>
                  <a:pt x="71" y="17"/>
                </a:moveTo>
                <a:cubicBezTo>
                  <a:pt x="71" y="16"/>
                  <a:pt x="71" y="16"/>
                  <a:pt x="71" y="16"/>
                </a:cubicBezTo>
                <a:cubicBezTo>
                  <a:pt x="69" y="7"/>
                  <a:pt x="62" y="0"/>
                  <a:pt x="55" y="2"/>
                </a:cubicBezTo>
                <a:cubicBezTo>
                  <a:pt x="11" y="10"/>
                  <a:pt x="11" y="10"/>
                  <a:pt x="11" y="10"/>
                </a:cubicBezTo>
                <a:cubicBezTo>
                  <a:pt x="4" y="12"/>
                  <a:pt x="0" y="20"/>
                  <a:pt x="2" y="29"/>
                </a:cubicBezTo>
                <a:cubicBezTo>
                  <a:pt x="2" y="30"/>
                  <a:pt x="2" y="30"/>
                  <a:pt x="2" y="30"/>
                </a:cubicBezTo>
                <a:lnTo>
                  <a:pt x="71" y="17"/>
                </a:lnTo>
                <a:close/>
              </a:path>
            </a:pathLst>
          </a:custGeom>
          <a:solidFill>
            <a:schemeClr val="accent2"/>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8" name="品 16"/>
          <p:cNvSpPr>
            <a:spLocks noEditPoints="1"/>
          </p:cNvSpPr>
          <p:nvPr>
            <p:custDataLst>
              <p:tags r:id="rId7"/>
            </p:custDataLst>
          </p:nvPr>
        </p:nvSpPr>
        <p:spPr bwMode="auto">
          <a:xfrm>
            <a:off x="1491779" y="3188513"/>
            <a:ext cx="604825" cy="502058"/>
          </a:xfrm>
          <a:custGeom>
            <a:avLst/>
            <a:gdLst>
              <a:gd name="T0" fmla="*/ 0 w 377"/>
              <a:gd name="T1" fmla="*/ 254 h 350"/>
              <a:gd name="T2" fmla="*/ 928 w 377"/>
              <a:gd name="T3" fmla="*/ 4215 h 350"/>
              <a:gd name="T4" fmla="*/ 4109 w 377"/>
              <a:gd name="T5" fmla="*/ 4702 h 350"/>
              <a:gd name="T6" fmla="*/ 4756 w 377"/>
              <a:gd name="T7" fmla="*/ 509 h 350"/>
              <a:gd name="T8" fmla="*/ 4823 w 377"/>
              <a:gd name="T9" fmla="*/ 0 h 350"/>
              <a:gd name="T10" fmla="*/ 2072 w 377"/>
              <a:gd name="T11" fmla="*/ 1022 h 350"/>
              <a:gd name="T12" fmla="*/ 2208 w 377"/>
              <a:gd name="T13" fmla="*/ 1022 h 350"/>
              <a:gd name="T14" fmla="*/ 2774 w 377"/>
              <a:gd name="T15" fmla="*/ 1034 h 350"/>
              <a:gd name="T16" fmla="*/ 2158 w 377"/>
              <a:gd name="T17" fmla="*/ 1802 h 350"/>
              <a:gd name="T18" fmla="*/ 2020 w 377"/>
              <a:gd name="T19" fmla="*/ 1921 h 350"/>
              <a:gd name="T20" fmla="*/ 1630 w 377"/>
              <a:gd name="T21" fmla="*/ 1559 h 350"/>
              <a:gd name="T22" fmla="*/ 1592 w 377"/>
              <a:gd name="T23" fmla="*/ 2056 h 350"/>
              <a:gd name="T24" fmla="*/ 2032 w 377"/>
              <a:gd name="T25" fmla="*/ 2380 h 350"/>
              <a:gd name="T26" fmla="*/ 2129 w 377"/>
              <a:gd name="T27" fmla="*/ 2565 h 350"/>
              <a:gd name="T28" fmla="*/ 2011 w 377"/>
              <a:gd name="T29" fmla="*/ 2553 h 350"/>
              <a:gd name="T30" fmla="*/ 1806 w 377"/>
              <a:gd name="T31" fmla="*/ 2741 h 350"/>
              <a:gd name="T32" fmla="*/ 1268 w 377"/>
              <a:gd name="T33" fmla="*/ 2646 h 350"/>
              <a:gd name="T34" fmla="*/ 1309 w 377"/>
              <a:gd name="T35" fmla="*/ 2187 h 350"/>
              <a:gd name="T36" fmla="*/ 2372 w 377"/>
              <a:gd name="T37" fmla="*/ 3357 h 350"/>
              <a:gd name="T38" fmla="*/ 1563 w 377"/>
              <a:gd name="T39" fmla="*/ 3345 h 350"/>
              <a:gd name="T40" fmla="*/ 1228 w 377"/>
              <a:gd name="T41" fmla="*/ 2769 h 350"/>
              <a:gd name="T42" fmla="*/ 1252 w 377"/>
              <a:gd name="T43" fmla="*/ 2791 h 350"/>
              <a:gd name="T44" fmla="*/ 2303 w 377"/>
              <a:gd name="T45" fmla="*/ 2898 h 350"/>
              <a:gd name="T46" fmla="*/ 2667 w 377"/>
              <a:gd name="T47" fmla="*/ 1909 h 350"/>
              <a:gd name="T48" fmla="*/ 2451 w 377"/>
              <a:gd name="T49" fmla="*/ 1864 h 350"/>
              <a:gd name="T50" fmla="*/ 2548 w 377"/>
              <a:gd name="T51" fmla="*/ 1785 h 350"/>
              <a:gd name="T52" fmla="*/ 2532 w 377"/>
              <a:gd name="T53" fmla="*/ 1628 h 350"/>
              <a:gd name="T54" fmla="*/ 2532 w 377"/>
              <a:gd name="T55" fmla="*/ 1502 h 350"/>
              <a:gd name="T56" fmla="*/ 3046 w 377"/>
              <a:gd name="T57" fmla="*/ 1288 h 350"/>
              <a:gd name="T58" fmla="*/ 3300 w 377"/>
              <a:gd name="T59" fmla="*/ 1357 h 350"/>
              <a:gd name="T60" fmla="*/ 3181 w 377"/>
              <a:gd name="T61" fmla="*/ 1707 h 350"/>
              <a:gd name="T62" fmla="*/ 2667 w 377"/>
              <a:gd name="T63" fmla="*/ 1909 h 350"/>
              <a:gd name="T64" fmla="*/ 3233 w 377"/>
              <a:gd name="T65" fmla="*/ 3316 h 350"/>
              <a:gd name="T66" fmla="*/ 3086 w 377"/>
              <a:gd name="T67" fmla="*/ 3521 h 350"/>
              <a:gd name="T68" fmla="*/ 2815 w 377"/>
              <a:gd name="T69" fmla="*/ 3278 h 350"/>
              <a:gd name="T70" fmla="*/ 2831 w 377"/>
              <a:gd name="T71" fmla="*/ 2729 h 350"/>
              <a:gd name="T72" fmla="*/ 2910 w 377"/>
              <a:gd name="T73" fmla="*/ 2527 h 350"/>
              <a:gd name="T74" fmla="*/ 2979 w 377"/>
              <a:gd name="T75" fmla="*/ 2646 h 350"/>
              <a:gd name="T76" fmla="*/ 3086 w 377"/>
              <a:gd name="T77" fmla="*/ 2712 h 350"/>
              <a:gd name="T78" fmla="*/ 3205 w 377"/>
              <a:gd name="T79" fmla="*/ 2700 h 350"/>
              <a:gd name="T80" fmla="*/ 3436 w 377"/>
              <a:gd name="T81" fmla="*/ 3197 h 350"/>
              <a:gd name="T82" fmla="*/ 3838 w 377"/>
              <a:gd name="T83" fmla="*/ 2634 h 350"/>
              <a:gd name="T84" fmla="*/ 3595 w 377"/>
              <a:gd name="T85" fmla="*/ 3114 h 350"/>
              <a:gd name="T86" fmla="*/ 3136 w 377"/>
              <a:gd name="T87" fmla="*/ 2254 h 350"/>
              <a:gd name="T88" fmla="*/ 3419 w 377"/>
              <a:gd name="T89" fmla="*/ 1883 h 350"/>
              <a:gd name="T90" fmla="*/ 3878 w 377"/>
              <a:gd name="T91" fmla="*/ 2536 h 3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77" h="350">
                <a:moveTo>
                  <a:pt x="358" y="0"/>
                </a:moveTo>
                <a:cubicBezTo>
                  <a:pt x="19" y="0"/>
                  <a:pt x="19" y="0"/>
                  <a:pt x="19" y="0"/>
                </a:cubicBezTo>
                <a:cubicBezTo>
                  <a:pt x="9" y="0"/>
                  <a:pt x="0" y="8"/>
                  <a:pt x="0" y="19"/>
                </a:cubicBezTo>
                <a:cubicBezTo>
                  <a:pt x="0" y="29"/>
                  <a:pt x="9" y="38"/>
                  <a:pt x="19" y="38"/>
                </a:cubicBezTo>
                <a:cubicBezTo>
                  <a:pt x="24" y="38"/>
                  <a:pt x="24" y="38"/>
                  <a:pt x="24" y="38"/>
                </a:cubicBezTo>
                <a:cubicBezTo>
                  <a:pt x="69" y="314"/>
                  <a:pt x="69" y="314"/>
                  <a:pt x="69" y="314"/>
                </a:cubicBezTo>
                <a:cubicBezTo>
                  <a:pt x="61" y="315"/>
                  <a:pt x="54" y="323"/>
                  <a:pt x="54" y="332"/>
                </a:cubicBezTo>
                <a:cubicBezTo>
                  <a:pt x="54" y="342"/>
                  <a:pt x="62" y="350"/>
                  <a:pt x="72" y="350"/>
                </a:cubicBezTo>
                <a:cubicBezTo>
                  <a:pt x="305" y="350"/>
                  <a:pt x="305" y="350"/>
                  <a:pt x="305" y="350"/>
                </a:cubicBezTo>
                <a:cubicBezTo>
                  <a:pt x="315" y="350"/>
                  <a:pt x="323" y="342"/>
                  <a:pt x="323" y="332"/>
                </a:cubicBezTo>
                <a:cubicBezTo>
                  <a:pt x="323" y="323"/>
                  <a:pt x="317" y="315"/>
                  <a:pt x="308" y="314"/>
                </a:cubicBezTo>
                <a:cubicBezTo>
                  <a:pt x="353" y="38"/>
                  <a:pt x="353" y="38"/>
                  <a:pt x="353" y="38"/>
                </a:cubicBezTo>
                <a:cubicBezTo>
                  <a:pt x="358" y="38"/>
                  <a:pt x="358" y="38"/>
                  <a:pt x="358" y="38"/>
                </a:cubicBezTo>
                <a:cubicBezTo>
                  <a:pt x="369" y="38"/>
                  <a:pt x="377" y="29"/>
                  <a:pt x="377" y="19"/>
                </a:cubicBezTo>
                <a:cubicBezTo>
                  <a:pt x="377" y="8"/>
                  <a:pt x="369" y="0"/>
                  <a:pt x="358" y="0"/>
                </a:cubicBezTo>
                <a:close/>
                <a:moveTo>
                  <a:pt x="121" y="116"/>
                </a:moveTo>
                <a:cubicBezTo>
                  <a:pt x="141" y="86"/>
                  <a:pt x="141" y="86"/>
                  <a:pt x="141" y="86"/>
                </a:cubicBezTo>
                <a:cubicBezTo>
                  <a:pt x="148" y="76"/>
                  <a:pt x="154" y="76"/>
                  <a:pt x="154" y="76"/>
                </a:cubicBezTo>
                <a:cubicBezTo>
                  <a:pt x="155" y="76"/>
                  <a:pt x="155" y="76"/>
                  <a:pt x="155" y="76"/>
                </a:cubicBezTo>
                <a:cubicBezTo>
                  <a:pt x="156" y="76"/>
                  <a:pt x="157" y="76"/>
                  <a:pt x="157" y="76"/>
                </a:cubicBezTo>
                <a:cubicBezTo>
                  <a:pt x="159" y="76"/>
                  <a:pt x="162" y="76"/>
                  <a:pt x="164" y="76"/>
                </a:cubicBezTo>
                <a:cubicBezTo>
                  <a:pt x="165" y="76"/>
                  <a:pt x="165" y="76"/>
                  <a:pt x="165" y="76"/>
                </a:cubicBezTo>
                <a:cubicBezTo>
                  <a:pt x="207" y="77"/>
                  <a:pt x="207" y="77"/>
                  <a:pt x="207" y="77"/>
                </a:cubicBezTo>
                <a:cubicBezTo>
                  <a:pt x="207" y="77"/>
                  <a:pt x="206" y="77"/>
                  <a:pt x="206" y="77"/>
                </a:cubicBezTo>
                <a:cubicBezTo>
                  <a:pt x="205" y="77"/>
                  <a:pt x="205" y="77"/>
                  <a:pt x="205" y="78"/>
                </a:cubicBezTo>
                <a:cubicBezTo>
                  <a:pt x="205" y="78"/>
                  <a:pt x="204" y="78"/>
                  <a:pt x="204" y="78"/>
                </a:cubicBezTo>
                <a:cubicBezTo>
                  <a:pt x="191" y="83"/>
                  <a:pt x="171" y="115"/>
                  <a:pt x="160" y="134"/>
                </a:cubicBezTo>
                <a:cubicBezTo>
                  <a:pt x="160" y="134"/>
                  <a:pt x="160" y="134"/>
                  <a:pt x="160" y="134"/>
                </a:cubicBezTo>
                <a:cubicBezTo>
                  <a:pt x="158" y="137"/>
                  <a:pt x="157" y="140"/>
                  <a:pt x="157" y="140"/>
                </a:cubicBezTo>
                <a:cubicBezTo>
                  <a:pt x="155" y="142"/>
                  <a:pt x="153" y="143"/>
                  <a:pt x="150" y="143"/>
                </a:cubicBezTo>
                <a:cubicBezTo>
                  <a:pt x="148" y="144"/>
                  <a:pt x="146" y="144"/>
                  <a:pt x="144" y="142"/>
                </a:cubicBezTo>
                <a:cubicBezTo>
                  <a:pt x="123" y="127"/>
                  <a:pt x="123" y="127"/>
                  <a:pt x="123" y="127"/>
                </a:cubicBezTo>
                <a:cubicBezTo>
                  <a:pt x="119" y="124"/>
                  <a:pt x="118" y="119"/>
                  <a:pt x="121" y="116"/>
                </a:cubicBezTo>
                <a:close/>
                <a:moveTo>
                  <a:pt x="92" y="156"/>
                </a:moveTo>
                <a:cubicBezTo>
                  <a:pt x="108" y="154"/>
                  <a:pt x="108" y="154"/>
                  <a:pt x="108" y="154"/>
                </a:cubicBezTo>
                <a:cubicBezTo>
                  <a:pt x="118" y="153"/>
                  <a:pt x="118" y="153"/>
                  <a:pt x="118" y="153"/>
                </a:cubicBezTo>
                <a:cubicBezTo>
                  <a:pt x="130" y="152"/>
                  <a:pt x="130" y="152"/>
                  <a:pt x="130" y="152"/>
                </a:cubicBezTo>
                <a:cubicBezTo>
                  <a:pt x="133" y="151"/>
                  <a:pt x="137" y="153"/>
                  <a:pt x="138" y="155"/>
                </a:cubicBezTo>
                <a:cubicBezTo>
                  <a:pt x="151" y="177"/>
                  <a:pt x="151" y="177"/>
                  <a:pt x="151" y="177"/>
                </a:cubicBezTo>
                <a:cubicBezTo>
                  <a:pt x="151" y="177"/>
                  <a:pt x="151" y="177"/>
                  <a:pt x="151" y="177"/>
                </a:cubicBezTo>
                <a:cubicBezTo>
                  <a:pt x="155" y="185"/>
                  <a:pt x="155" y="185"/>
                  <a:pt x="155" y="185"/>
                </a:cubicBezTo>
                <a:cubicBezTo>
                  <a:pt x="158" y="191"/>
                  <a:pt x="158" y="191"/>
                  <a:pt x="158" y="191"/>
                </a:cubicBezTo>
                <a:cubicBezTo>
                  <a:pt x="160" y="193"/>
                  <a:pt x="159" y="194"/>
                  <a:pt x="156" y="193"/>
                </a:cubicBezTo>
                <a:cubicBezTo>
                  <a:pt x="151" y="191"/>
                  <a:pt x="151" y="191"/>
                  <a:pt x="151" y="191"/>
                </a:cubicBezTo>
                <a:cubicBezTo>
                  <a:pt x="149" y="190"/>
                  <a:pt x="149" y="190"/>
                  <a:pt x="149" y="190"/>
                </a:cubicBezTo>
                <a:cubicBezTo>
                  <a:pt x="148" y="189"/>
                  <a:pt x="148" y="189"/>
                  <a:pt x="148" y="189"/>
                </a:cubicBezTo>
                <a:cubicBezTo>
                  <a:pt x="145" y="188"/>
                  <a:pt x="142" y="190"/>
                  <a:pt x="140" y="192"/>
                </a:cubicBezTo>
                <a:cubicBezTo>
                  <a:pt x="134" y="204"/>
                  <a:pt x="134" y="204"/>
                  <a:pt x="134" y="204"/>
                </a:cubicBezTo>
                <a:cubicBezTo>
                  <a:pt x="134" y="204"/>
                  <a:pt x="133" y="206"/>
                  <a:pt x="129" y="205"/>
                </a:cubicBezTo>
                <a:cubicBezTo>
                  <a:pt x="129" y="205"/>
                  <a:pt x="103" y="205"/>
                  <a:pt x="95" y="198"/>
                </a:cubicBezTo>
                <a:cubicBezTo>
                  <a:pt x="95" y="198"/>
                  <a:pt x="94" y="198"/>
                  <a:pt x="94" y="197"/>
                </a:cubicBezTo>
                <a:cubicBezTo>
                  <a:pt x="94" y="197"/>
                  <a:pt x="90" y="192"/>
                  <a:pt x="95" y="180"/>
                </a:cubicBezTo>
                <a:cubicBezTo>
                  <a:pt x="100" y="171"/>
                  <a:pt x="100" y="171"/>
                  <a:pt x="100" y="171"/>
                </a:cubicBezTo>
                <a:cubicBezTo>
                  <a:pt x="101" y="168"/>
                  <a:pt x="100" y="165"/>
                  <a:pt x="97" y="163"/>
                </a:cubicBezTo>
                <a:cubicBezTo>
                  <a:pt x="91" y="159"/>
                  <a:pt x="91" y="159"/>
                  <a:pt x="91" y="159"/>
                </a:cubicBezTo>
                <a:cubicBezTo>
                  <a:pt x="88" y="157"/>
                  <a:pt x="89" y="156"/>
                  <a:pt x="92" y="156"/>
                </a:cubicBezTo>
                <a:close/>
                <a:moveTo>
                  <a:pt x="176" y="250"/>
                </a:moveTo>
                <a:cubicBezTo>
                  <a:pt x="175" y="254"/>
                  <a:pt x="172" y="258"/>
                  <a:pt x="167" y="257"/>
                </a:cubicBezTo>
                <a:cubicBezTo>
                  <a:pt x="132" y="255"/>
                  <a:pt x="132" y="255"/>
                  <a:pt x="132" y="255"/>
                </a:cubicBezTo>
                <a:cubicBezTo>
                  <a:pt x="120" y="255"/>
                  <a:pt x="116" y="249"/>
                  <a:pt x="116" y="249"/>
                </a:cubicBezTo>
                <a:cubicBezTo>
                  <a:pt x="115" y="248"/>
                  <a:pt x="114" y="245"/>
                  <a:pt x="112" y="243"/>
                </a:cubicBezTo>
                <a:cubicBezTo>
                  <a:pt x="112" y="243"/>
                  <a:pt x="112" y="243"/>
                  <a:pt x="112" y="243"/>
                </a:cubicBezTo>
                <a:cubicBezTo>
                  <a:pt x="91" y="206"/>
                  <a:pt x="91" y="206"/>
                  <a:pt x="91" y="206"/>
                </a:cubicBezTo>
                <a:cubicBezTo>
                  <a:pt x="91" y="206"/>
                  <a:pt x="92" y="207"/>
                  <a:pt x="92" y="207"/>
                </a:cubicBezTo>
                <a:cubicBezTo>
                  <a:pt x="92" y="207"/>
                  <a:pt x="93" y="208"/>
                  <a:pt x="93" y="208"/>
                </a:cubicBezTo>
                <a:cubicBezTo>
                  <a:pt x="93" y="208"/>
                  <a:pt x="93" y="208"/>
                  <a:pt x="93" y="208"/>
                </a:cubicBezTo>
                <a:cubicBezTo>
                  <a:pt x="105" y="217"/>
                  <a:pt x="143" y="217"/>
                  <a:pt x="164" y="217"/>
                </a:cubicBezTo>
                <a:cubicBezTo>
                  <a:pt x="164" y="217"/>
                  <a:pt x="164" y="217"/>
                  <a:pt x="164" y="217"/>
                </a:cubicBezTo>
                <a:cubicBezTo>
                  <a:pt x="168" y="217"/>
                  <a:pt x="171" y="216"/>
                  <a:pt x="171" y="216"/>
                </a:cubicBezTo>
                <a:cubicBezTo>
                  <a:pt x="175" y="216"/>
                  <a:pt x="178" y="219"/>
                  <a:pt x="178" y="224"/>
                </a:cubicBezTo>
                <a:lnTo>
                  <a:pt x="176" y="250"/>
                </a:lnTo>
                <a:close/>
                <a:moveTo>
                  <a:pt x="198" y="142"/>
                </a:moveTo>
                <a:cubicBezTo>
                  <a:pt x="189" y="142"/>
                  <a:pt x="189" y="142"/>
                  <a:pt x="189" y="142"/>
                </a:cubicBezTo>
                <a:cubicBezTo>
                  <a:pt x="183" y="142"/>
                  <a:pt x="183" y="142"/>
                  <a:pt x="183" y="142"/>
                </a:cubicBezTo>
                <a:cubicBezTo>
                  <a:pt x="180" y="142"/>
                  <a:pt x="179" y="140"/>
                  <a:pt x="182" y="139"/>
                </a:cubicBezTo>
                <a:cubicBezTo>
                  <a:pt x="186" y="135"/>
                  <a:pt x="186" y="135"/>
                  <a:pt x="186" y="135"/>
                </a:cubicBezTo>
                <a:cubicBezTo>
                  <a:pt x="188" y="134"/>
                  <a:pt x="188" y="134"/>
                  <a:pt x="188" y="134"/>
                </a:cubicBezTo>
                <a:cubicBezTo>
                  <a:pt x="189" y="133"/>
                  <a:pt x="189" y="133"/>
                  <a:pt x="189" y="133"/>
                </a:cubicBezTo>
                <a:cubicBezTo>
                  <a:pt x="192" y="131"/>
                  <a:pt x="192" y="128"/>
                  <a:pt x="191" y="126"/>
                </a:cubicBezTo>
                <a:cubicBezTo>
                  <a:pt x="190" y="125"/>
                  <a:pt x="190" y="125"/>
                  <a:pt x="190" y="125"/>
                </a:cubicBezTo>
                <a:cubicBezTo>
                  <a:pt x="188" y="121"/>
                  <a:pt x="188" y="121"/>
                  <a:pt x="188" y="121"/>
                </a:cubicBezTo>
                <a:cubicBezTo>
                  <a:pt x="188" y="121"/>
                  <a:pt x="188" y="121"/>
                  <a:pt x="188" y="121"/>
                </a:cubicBezTo>
                <a:cubicBezTo>
                  <a:pt x="186" y="117"/>
                  <a:pt x="186" y="117"/>
                  <a:pt x="186" y="117"/>
                </a:cubicBezTo>
                <a:cubicBezTo>
                  <a:pt x="186" y="117"/>
                  <a:pt x="185" y="115"/>
                  <a:pt x="188" y="112"/>
                </a:cubicBezTo>
                <a:cubicBezTo>
                  <a:pt x="188" y="112"/>
                  <a:pt x="201" y="90"/>
                  <a:pt x="211" y="87"/>
                </a:cubicBezTo>
                <a:cubicBezTo>
                  <a:pt x="212" y="86"/>
                  <a:pt x="212" y="86"/>
                  <a:pt x="213" y="86"/>
                </a:cubicBezTo>
                <a:cubicBezTo>
                  <a:pt x="213" y="86"/>
                  <a:pt x="219" y="86"/>
                  <a:pt x="226" y="96"/>
                </a:cubicBezTo>
                <a:cubicBezTo>
                  <a:pt x="230" y="102"/>
                  <a:pt x="230" y="102"/>
                  <a:pt x="230" y="102"/>
                </a:cubicBezTo>
                <a:cubicBezTo>
                  <a:pt x="232" y="104"/>
                  <a:pt x="235" y="105"/>
                  <a:pt x="238" y="104"/>
                </a:cubicBezTo>
                <a:cubicBezTo>
                  <a:pt x="245" y="101"/>
                  <a:pt x="245" y="101"/>
                  <a:pt x="245" y="101"/>
                </a:cubicBezTo>
                <a:cubicBezTo>
                  <a:pt x="248" y="99"/>
                  <a:pt x="249" y="100"/>
                  <a:pt x="247" y="103"/>
                </a:cubicBezTo>
                <a:cubicBezTo>
                  <a:pt x="240" y="118"/>
                  <a:pt x="240" y="118"/>
                  <a:pt x="240" y="118"/>
                </a:cubicBezTo>
                <a:cubicBezTo>
                  <a:pt x="236" y="127"/>
                  <a:pt x="236" y="127"/>
                  <a:pt x="236" y="127"/>
                </a:cubicBezTo>
                <a:cubicBezTo>
                  <a:pt x="231" y="138"/>
                  <a:pt x="231" y="138"/>
                  <a:pt x="231" y="138"/>
                </a:cubicBezTo>
                <a:cubicBezTo>
                  <a:pt x="229" y="141"/>
                  <a:pt x="226" y="143"/>
                  <a:pt x="223" y="143"/>
                </a:cubicBezTo>
                <a:cubicBezTo>
                  <a:pt x="198" y="142"/>
                  <a:pt x="198" y="142"/>
                  <a:pt x="198" y="142"/>
                </a:cubicBezTo>
                <a:cubicBezTo>
                  <a:pt x="198" y="142"/>
                  <a:pt x="198" y="142"/>
                  <a:pt x="198" y="142"/>
                </a:cubicBezTo>
                <a:close/>
                <a:moveTo>
                  <a:pt x="255" y="238"/>
                </a:moveTo>
                <a:cubicBezTo>
                  <a:pt x="255" y="238"/>
                  <a:pt x="253" y="244"/>
                  <a:pt x="240" y="247"/>
                </a:cubicBezTo>
                <a:cubicBezTo>
                  <a:pt x="234" y="248"/>
                  <a:pt x="234" y="248"/>
                  <a:pt x="234" y="248"/>
                </a:cubicBezTo>
                <a:cubicBezTo>
                  <a:pt x="231" y="249"/>
                  <a:pt x="229" y="251"/>
                  <a:pt x="229" y="254"/>
                </a:cubicBezTo>
                <a:cubicBezTo>
                  <a:pt x="229" y="262"/>
                  <a:pt x="229" y="262"/>
                  <a:pt x="229" y="262"/>
                </a:cubicBezTo>
                <a:cubicBezTo>
                  <a:pt x="229" y="265"/>
                  <a:pt x="228" y="266"/>
                  <a:pt x="226" y="263"/>
                </a:cubicBezTo>
                <a:cubicBezTo>
                  <a:pt x="215" y="251"/>
                  <a:pt x="215" y="251"/>
                  <a:pt x="215" y="251"/>
                </a:cubicBezTo>
                <a:cubicBezTo>
                  <a:pt x="209" y="244"/>
                  <a:pt x="209" y="244"/>
                  <a:pt x="209" y="244"/>
                </a:cubicBezTo>
                <a:cubicBezTo>
                  <a:pt x="200" y="234"/>
                  <a:pt x="200" y="234"/>
                  <a:pt x="200" y="234"/>
                </a:cubicBezTo>
                <a:cubicBezTo>
                  <a:pt x="198" y="232"/>
                  <a:pt x="198" y="228"/>
                  <a:pt x="199" y="225"/>
                </a:cubicBezTo>
                <a:cubicBezTo>
                  <a:pt x="210" y="203"/>
                  <a:pt x="210" y="203"/>
                  <a:pt x="210" y="203"/>
                </a:cubicBezTo>
                <a:cubicBezTo>
                  <a:pt x="210" y="203"/>
                  <a:pt x="210" y="203"/>
                  <a:pt x="210" y="203"/>
                </a:cubicBezTo>
                <a:cubicBezTo>
                  <a:pt x="213" y="195"/>
                  <a:pt x="213" y="195"/>
                  <a:pt x="213" y="195"/>
                </a:cubicBezTo>
                <a:cubicBezTo>
                  <a:pt x="216" y="188"/>
                  <a:pt x="216" y="188"/>
                  <a:pt x="216" y="188"/>
                </a:cubicBezTo>
                <a:cubicBezTo>
                  <a:pt x="217" y="186"/>
                  <a:pt x="219" y="186"/>
                  <a:pt x="219" y="189"/>
                </a:cubicBezTo>
                <a:cubicBezTo>
                  <a:pt x="221" y="195"/>
                  <a:pt x="221" y="195"/>
                  <a:pt x="221" y="195"/>
                </a:cubicBezTo>
                <a:cubicBezTo>
                  <a:pt x="221" y="197"/>
                  <a:pt x="221" y="197"/>
                  <a:pt x="221" y="197"/>
                </a:cubicBezTo>
                <a:cubicBezTo>
                  <a:pt x="221" y="198"/>
                  <a:pt x="221" y="198"/>
                  <a:pt x="221" y="198"/>
                </a:cubicBezTo>
                <a:cubicBezTo>
                  <a:pt x="222" y="201"/>
                  <a:pt x="225" y="203"/>
                  <a:pt x="228" y="202"/>
                </a:cubicBezTo>
                <a:cubicBezTo>
                  <a:pt x="229" y="202"/>
                  <a:pt x="229" y="202"/>
                  <a:pt x="229" y="202"/>
                </a:cubicBezTo>
                <a:cubicBezTo>
                  <a:pt x="233" y="202"/>
                  <a:pt x="233" y="202"/>
                  <a:pt x="233" y="202"/>
                </a:cubicBezTo>
                <a:cubicBezTo>
                  <a:pt x="233" y="202"/>
                  <a:pt x="233" y="202"/>
                  <a:pt x="233" y="202"/>
                </a:cubicBezTo>
                <a:cubicBezTo>
                  <a:pt x="238" y="201"/>
                  <a:pt x="238" y="201"/>
                  <a:pt x="238" y="201"/>
                </a:cubicBezTo>
                <a:cubicBezTo>
                  <a:pt x="238" y="201"/>
                  <a:pt x="240" y="201"/>
                  <a:pt x="242" y="205"/>
                </a:cubicBezTo>
                <a:cubicBezTo>
                  <a:pt x="242" y="205"/>
                  <a:pt x="256" y="226"/>
                  <a:pt x="255" y="236"/>
                </a:cubicBezTo>
                <a:cubicBezTo>
                  <a:pt x="255" y="237"/>
                  <a:pt x="255" y="238"/>
                  <a:pt x="255" y="238"/>
                </a:cubicBezTo>
                <a:close/>
                <a:moveTo>
                  <a:pt x="288" y="189"/>
                </a:moveTo>
                <a:cubicBezTo>
                  <a:pt x="287" y="191"/>
                  <a:pt x="286" y="193"/>
                  <a:pt x="285" y="196"/>
                </a:cubicBezTo>
                <a:cubicBezTo>
                  <a:pt x="285" y="196"/>
                  <a:pt x="285" y="196"/>
                  <a:pt x="285" y="196"/>
                </a:cubicBezTo>
                <a:cubicBezTo>
                  <a:pt x="267" y="234"/>
                  <a:pt x="267" y="234"/>
                  <a:pt x="267" y="234"/>
                </a:cubicBezTo>
                <a:cubicBezTo>
                  <a:pt x="267" y="234"/>
                  <a:pt x="267" y="233"/>
                  <a:pt x="267" y="233"/>
                </a:cubicBezTo>
                <a:cubicBezTo>
                  <a:pt x="267" y="232"/>
                  <a:pt x="267" y="232"/>
                  <a:pt x="267" y="232"/>
                </a:cubicBezTo>
                <a:cubicBezTo>
                  <a:pt x="267" y="232"/>
                  <a:pt x="267" y="232"/>
                  <a:pt x="267" y="232"/>
                </a:cubicBezTo>
                <a:cubicBezTo>
                  <a:pt x="268" y="217"/>
                  <a:pt x="246" y="185"/>
                  <a:pt x="233" y="168"/>
                </a:cubicBezTo>
                <a:cubicBezTo>
                  <a:pt x="233" y="168"/>
                  <a:pt x="233" y="168"/>
                  <a:pt x="233" y="168"/>
                </a:cubicBezTo>
                <a:cubicBezTo>
                  <a:pt x="231" y="165"/>
                  <a:pt x="229" y="163"/>
                  <a:pt x="229" y="163"/>
                </a:cubicBezTo>
                <a:cubicBezTo>
                  <a:pt x="227" y="160"/>
                  <a:pt x="227" y="155"/>
                  <a:pt x="231" y="153"/>
                </a:cubicBezTo>
                <a:cubicBezTo>
                  <a:pt x="254" y="140"/>
                  <a:pt x="254" y="140"/>
                  <a:pt x="254" y="140"/>
                </a:cubicBezTo>
                <a:cubicBezTo>
                  <a:pt x="257" y="138"/>
                  <a:pt x="262" y="139"/>
                  <a:pt x="265" y="142"/>
                </a:cubicBezTo>
                <a:cubicBezTo>
                  <a:pt x="284" y="173"/>
                  <a:pt x="284" y="173"/>
                  <a:pt x="284" y="173"/>
                </a:cubicBezTo>
                <a:cubicBezTo>
                  <a:pt x="290" y="183"/>
                  <a:pt x="288" y="189"/>
                  <a:pt x="288" y="189"/>
                </a:cubicBezTo>
                <a:close/>
              </a:path>
            </a:pathLst>
          </a:custGeom>
          <a:solidFill>
            <a:schemeClr val="accent2"/>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9" name="94"/>
          <p:cNvSpPr/>
          <p:nvPr>
            <p:custDataLst>
              <p:tags r:id="rId8"/>
            </p:custDataLst>
          </p:nvPr>
        </p:nvSpPr>
        <p:spPr bwMode="auto">
          <a:xfrm>
            <a:off x="1516736" y="4373185"/>
            <a:ext cx="89216" cy="48710"/>
          </a:xfrm>
          <a:custGeom>
            <a:avLst/>
            <a:gdLst>
              <a:gd name="T0" fmla="*/ 989 w 73"/>
              <a:gd name="T1" fmla="*/ 271 h 40"/>
              <a:gd name="T2" fmla="*/ 715 w 73"/>
              <a:gd name="T3" fmla="*/ 537 h 40"/>
              <a:gd name="T4" fmla="*/ 272 w 73"/>
              <a:gd name="T5" fmla="*/ 537 h 40"/>
              <a:gd name="T6" fmla="*/ 0 w 73"/>
              <a:gd name="T7" fmla="*/ 271 h 40"/>
              <a:gd name="T8" fmla="*/ 0 w 73"/>
              <a:gd name="T9" fmla="*/ 271 h 40"/>
              <a:gd name="T10" fmla="*/ 272 w 73"/>
              <a:gd name="T11" fmla="*/ 0 h 40"/>
              <a:gd name="T12" fmla="*/ 715 w 73"/>
              <a:gd name="T13" fmla="*/ 0 h 40"/>
              <a:gd name="T14" fmla="*/ 989 w 73"/>
              <a:gd name="T15" fmla="*/ 271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solidFill>
            <a:schemeClr val="accent4"/>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 name="品 95"/>
          <p:cNvSpPr/>
          <p:nvPr>
            <p:custDataLst>
              <p:tags r:id="rId9"/>
            </p:custDataLst>
          </p:nvPr>
        </p:nvSpPr>
        <p:spPr bwMode="auto">
          <a:xfrm>
            <a:off x="1516736" y="4479321"/>
            <a:ext cx="89216" cy="48710"/>
          </a:xfrm>
          <a:custGeom>
            <a:avLst/>
            <a:gdLst>
              <a:gd name="T0" fmla="*/ 989 w 73"/>
              <a:gd name="T1" fmla="*/ 271 h 40"/>
              <a:gd name="T2" fmla="*/ 715 w 73"/>
              <a:gd name="T3" fmla="*/ 537 h 40"/>
              <a:gd name="T4" fmla="*/ 272 w 73"/>
              <a:gd name="T5" fmla="*/ 537 h 40"/>
              <a:gd name="T6" fmla="*/ 0 w 73"/>
              <a:gd name="T7" fmla="*/ 271 h 40"/>
              <a:gd name="T8" fmla="*/ 0 w 73"/>
              <a:gd name="T9" fmla="*/ 271 h 40"/>
              <a:gd name="T10" fmla="*/ 272 w 73"/>
              <a:gd name="T11" fmla="*/ 0 h 40"/>
              <a:gd name="T12" fmla="*/ 715 w 73"/>
              <a:gd name="T13" fmla="*/ 0 h 40"/>
              <a:gd name="T14" fmla="*/ 989 w 73"/>
              <a:gd name="T15" fmla="*/ 271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solidFill>
            <a:schemeClr val="accent4"/>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 name="出品 96"/>
          <p:cNvSpPr/>
          <p:nvPr>
            <p:custDataLst>
              <p:tags r:id="rId10"/>
            </p:custDataLst>
          </p:nvPr>
        </p:nvSpPr>
        <p:spPr bwMode="auto">
          <a:xfrm>
            <a:off x="1516736" y="4583919"/>
            <a:ext cx="89216" cy="49223"/>
          </a:xfrm>
          <a:custGeom>
            <a:avLst/>
            <a:gdLst>
              <a:gd name="T0" fmla="*/ 989 w 73"/>
              <a:gd name="T1" fmla="*/ 276 h 40"/>
              <a:gd name="T2" fmla="*/ 715 w 73"/>
              <a:gd name="T3" fmla="*/ 552 h 40"/>
              <a:gd name="T4" fmla="*/ 272 w 73"/>
              <a:gd name="T5" fmla="*/ 552 h 40"/>
              <a:gd name="T6" fmla="*/ 0 w 73"/>
              <a:gd name="T7" fmla="*/ 276 h 40"/>
              <a:gd name="T8" fmla="*/ 0 w 73"/>
              <a:gd name="T9" fmla="*/ 276 h 40"/>
              <a:gd name="T10" fmla="*/ 272 w 73"/>
              <a:gd name="T11" fmla="*/ 0 h 40"/>
              <a:gd name="T12" fmla="*/ 715 w 73"/>
              <a:gd name="T13" fmla="*/ 0 h 40"/>
              <a:gd name="T14" fmla="*/ 989 w 73"/>
              <a:gd name="T15" fmla="*/ 276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solidFill>
            <a:schemeClr val="accent4"/>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2" name="品 97"/>
          <p:cNvSpPr/>
          <p:nvPr>
            <p:custDataLst>
              <p:tags r:id="rId11"/>
            </p:custDataLst>
          </p:nvPr>
        </p:nvSpPr>
        <p:spPr bwMode="auto">
          <a:xfrm>
            <a:off x="1516736" y="4690055"/>
            <a:ext cx="89216" cy="48710"/>
          </a:xfrm>
          <a:custGeom>
            <a:avLst/>
            <a:gdLst>
              <a:gd name="T0" fmla="*/ 989 w 73"/>
              <a:gd name="T1" fmla="*/ 271 h 40"/>
              <a:gd name="T2" fmla="*/ 715 w 73"/>
              <a:gd name="T3" fmla="*/ 537 h 40"/>
              <a:gd name="T4" fmla="*/ 272 w 73"/>
              <a:gd name="T5" fmla="*/ 537 h 40"/>
              <a:gd name="T6" fmla="*/ 0 w 73"/>
              <a:gd name="T7" fmla="*/ 271 h 40"/>
              <a:gd name="T8" fmla="*/ 0 w 73"/>
              <a:gd name="T9" fmla="*/ 271 h 40"/>
              <a:gd name="T10" fmla="*/ 272 w 73"/>
              <a:gd name="T11" fmla="*/ 0 h 40"/>
              <a:gd name="T12" fmla="*/ 715 w 73"/>
              <a:gd name="T13" fmla="*/ 0 h 40"/>
              <a:gd name="T14" fmla="*/ 989 w 73"/>
              <a:gd name="T15" fmla="*/ 271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solidFill>
            <a:schemeClr val="accent4"/>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3" name="98"/>
          <p:cNvSpPr/>
          <p:nvPr>
            <p:custDataLst>
              <p:tags r:id="rId12"/>
            </p:custDataLst>
          </p:nvPr>
        </p:nvSpPr>
        <p:spPr bwMode="auto">
          <a:xfrm>
            <a:off x="2051006" y="4325500"/>
            <a:ext cx="37430" cy="104085"/>
          </a:xfrm>
          <a:custGeom>
            <a:avLst/>
            <a:gdLst>
              <a:gd name="T0" fmla="*/ 78 w 31"/>
              <a:gd name="T1" fmla="*/ 0 h 85"/>
              <a:gd name="T2" fmla="*/ 0 w 31"/>
              <a:gd name="T3" fmla="*/ 12 h 85"/>
              <a:gd name="T4" fmla="*/ 0 w 31"/>
              <a:gd name="T5" fmla="*/ 1146 h 85"/>
              <a:gd name="T6" fmla="*/ 78 w 31"/>
              <a:gd name="T7" fmla="*/ 1158 h 85"/>
              <a:gd name="T8" fmla="*/ 405 w 31"/>
              <a:gd name="T9" fmla="*/ 817 h 85"/>
              <a:gd name="T10" fmla="*/ 405 w 31"/>
              <a:gd name="T11" fmla="*/ 353 h 85"/>
              <a:gd name="T12" fmla="*/ 78 w 31"/>
              <a:gd name="T13" fmla="*/ 0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5">
                <a:moveTo>
                  <a:pt x="6" y="0"/>
                </a:moveTo>
                <a:cubicBezTo>
                  <a:pt x="4" y="0"/>
                  <a:pt x="2" y="1"/>
                  <a:pt x="0" y="1"/>
                </a:cubicBezTo>
                <a:cubicBezTo>
                  <a:pt x="0" y="84"/>
                  <a:pt x="0" y="84"/>
                  <a:pt x="0" y="84"/>
                </a:cubicBezTo>
                <a:cubicBezTo>
                  <a:pt x="2" y="85"/>
                  <a:pt x="4" y="85"/>
                  <a:pt x="6" y="85"/>
                </a:cubicBezTo>
                <a:cubicBezTo>
                  <a:pt x="20" y="85"/>
                  <a:pt x="31" y="74"/>
                  <a:pt x="31" y="60"/>
                </a:cubicBezTo>
                <a:cubicBezTo>
                  <a:pt x="31" y="26"/>
                  <a:pt x="31" y="26"/>
                  <a:pt x="31" y="26"/>
                </a:cubicBezTo>
                <a:cubicBezTo>
                  <a:pt x="31" y="12"/>
                  <a:pt x="20" y="0"/>
                  <a:pt x="6" y="0"/>
                </a:cubicBezTo>
                <a:close/>
              </a:path>
            </a:pathLst>
          </a:custGeom>
          <a:solidFill>
            <a:schemeClr val="accent4"/>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4" name="99"/>
          <p:cNvSpPr/>
          <p:nvPr>
            <p:custDataLst>
              <p:tags r:id="rId13"/>
            </p:custDataLst>
          </p:nvPr>
        </p:nvSpPr>
        <p:spPr bwMode="auto">
          <a:xfrm>
            <a:off x="2051006" y="4434200"/>
            <a:ext cx="37430" cy="102547"/>
          </a:xfrm>
          <a:custGeom>
            <a:avLst/>
            <a:gdLst>
              <a:gd name="T0" fmla="*/ 78 w 31"/>
              <a:gd name="T1" fmla="*/ 0 h 84"/>
              <a:gd name="T2" fmla="*/ 0 w 31"/>
              <a:gd name="T3" fmla="*/ 12 h 84"/>
              <a:gd name="T4" fmla="*/ 0 w 31"/>
              <a:gd name="T5" fmla="*/ 1133 h 84"/>
              <a:gd name="T6" fmla="*/ 78 w 31"/>
              <a:gd name="T7" fmla="*/ 1133 h 84"/>
              <a:gd name="T8" fmla="*/ 405 w 31"/>
              <a:gd name="T9" fmla="*/ 793 h 84"/>
              <a:gd name="T10" fmla="*/ 405 w 31"/>
              <a:gd name="T11" fmla="*/ 340 h 84"/>
              <a:gd name="T12" fmla="*/ 78 w 31"/>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4">
                <a:moveTo>
                  <a:pt x="6" y="0"/>
                </a:moveTo>
                <a:cubicBezTo>
                  <a:pt x="4" y="0"/>
                  <a:pt x="2" y="0"/>
                  <a:pt x="0" y="1"/>
                </a:cubicBezTo>
                <a:cubicBezTo>
                  <a:pt x="0" y="84"/>
                  <a:pt x="0" y="84"/>
                  <a:pt x="0" y="84"/>
                </a:cubicBezTo>
                <a:cubicBezTo>
                  <a:pt x="2" y="84"/>
                  <a:pt x="4" y="84"/>
                  <a:pt x="6" y="84"/>
                </a:cubicBezTo>
                <a:cubicBezTo>
                  <a:pt x="20" y="84"/>
                  <a:pt x="31" y="73"/>
                  <a:pt x="31" y="59"/>
                </a:cubicBezTo>
                <a:cubicBezTo>
                  <a:pt x="31" y="25"/>
                  <a:pt x="31" y="25"/>
                  <a:pt x="31" y="25"/>
                </a:cubicBezTo>
                <a:cubicBezTo>
                  <a:pt x="31" y="11"/>
                  <a:pt x="20" y="0"/>
                  <a:pt x="6" y="0"/>
                </a:cubicBezTo>
                <a:close/>
              </a:path>
            </a:pathLst>
          </a:custGeom>
          <a:solidFill>
            <a:schemeClr val="accent4"/>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5" name="100"/>
          <p:cNvSpPr/>
          <p:nvPr>
            <p:custDataLst>
              <p:tags r:id="rId14"/>
            </p:custDataLst>
          </p:nvPr>
        </p:nvSpPr>
        <p:spPr bwMode="auto">
          <a:xfrm>
            <a:off x="2051006" y="4541362"/>
            <a:ext cx="37430" cy="103573"/>
          </a:xfrm>
          <a:custGeom>
            <a:avLst/>
            <a:gdLst>
              <a:gd name="T0" fmla="*/ 78 w 31"/>
              <a:gd name="T1" fmla="*/ 0 h 85"/>
              <a:gd name="T2" fmla="*/ 0 w 31"/>
              <a:gd name="T3" fmla="*/ 12 h 85"/>
              <a:gd name="T4" fmla="*/ 0 w 31"/>
              <a:gd name="T5" fmla="*/ 1129 h 85"/>
              <a:gd name="T6" fmla="*/ 78 w 31"/>
              <a:gd name="T7" fmla="*/ 1141 h 85"/>
              <a:gd name="T8" fmla="*/ 405 w 31"/>
              <a:gd name="T9" fmla="*/ 808 h 85"/>
              <a:gd name="T10" fmla="*/ 405 w 31"/>
              <a:gd name="T11" fmla="*/ 349 h 85"/>
              <a:gd name="T12" fmla="*/ 78 w 31"/>
              <a:gd name="T13" fmla="*/ 0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5">
                <a:moveTo>
                  <a:pt x="6" y="0"/>
                </a:moveTo>
                <a:cubicBezTo>
                  <a:pt x="4" y="0"/>
                  <a:pt x="2" y="1"/>
                  <a:pt x="0" y="1"/>
                </a:cubicBezTo>
                <a:cubicBezTo>
                  <a:pt x="0" y="84"/>
                  <a:pt x="0" y="84"/>
                  <a:pt x="0" y="84"/>
                </a:cubicBezTo>
                <a:cubicBezTo>
                  <a:pt x="2" y="85"/>
                  <a:pt x="4" y="85"/>
                  <a:pt x="6" y="85"/>
                </a:cubicBezTo>
                <a:cubicBezTo>
                  <a:pt x="20" y="85"/>
                  <a:pt x="31" y="74"/>
                  <a:pt x="31" y="60"/>
                </a:cubicBezTo>
                <a:cubicBezTo>
                  <a:pt x="31" y="26"/>
                  <a:pt x="31" y="26"/>
                  <a:pt x="31" y="26"/>
                </a:cubicBezTo>
                <a:cubicBezTo>
                  <a:pt x="31" y="12"/>
                  <a:pt x="20" y="0"/>
                  <a:pt x="6" y="0"/>
                </a:cubicBezTo>
                <a:close/>
              </a:path>
            </a:pathLst>
          </a:custGeom>
          <a:solidFill>
            <a:schemeClr val="accent4"/>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6" name="101"/>
          <p:cNvSpPr>
            <a:spLocks noEditPoints="1"/>
          </p:cNvSpPr>
          <p:nvPr>
            <p:custDataLst>
              <p:tags r:id="rId15"/>
            </p:custDataLst>
          </p:nvPr>
        </p:nvSpPr>
        <p:spPr bwMode="auto">
          <a:xfrm>
            <a:off x="1553140" y="4279354"/>
            <a:ext cx="486586" cy="553242"/>
          </a:xfrm>
          <a:custGeom>
            <a:avLst/>
            <a:gdLst>
              <a:gd name="T0" fmla="*/ 4814 w 399"/>
              <a:gd name="T1" fmla="*/ 0 h 454"/>
              <a:gd name="T2" fmla="*/ 554 w 399"/>
              <a:gd name="T3" fmla="*/ 0 h 454"/>
              <a:gd name="T4" fmla="*/ 0 w 399"/>
              <a:gd name="T5" fmla="*/ 549 h 454"/>
              <a:gd name="T6" fmla="*/ 0 w 399"/>
              <a:gd name="T7" fmla="*/ 870 h 454"/>
              <a:gd name="T8" fmla="*/ 312 w 399"/>
              <a:gd name="T9" fmla="*/ 870 h 454"/>
              <a:gd name="T10" fmla="*/ 742 w 399"/>
              <a:gd name="T11" fmla="*/ 1305 h 454"/>
              <a:gd name="T12" fmla="*/ 312 w 399"/>
              <a:gd name="T13" fmla="*/ 1744 h 454"/>
              <a:gd name="T14" fmla="*/ 0 w 399"/>
              <a:gd name="T15" fmla="*/ 1744 h 454"/>
              <a:gd name="T16" fmla="*/ 0 w 399"/>
              <a:gd name="T17" fmla="*/ 2039 h 454"/>
              <a:gd name="T18" fmla="*/ 312 w 399"/>
              <a:gd name="T19" fmla="*/ 2039 h 454"/>
              <a:gd name="T20" fmla="*/ 742 w 399"/>
              <a:gd name="T21" fmla="*/ 2469 h 454"/>
              <a:gd name="T22" fmla="*/ 312 w 399"/>
              <a:gd name="T23" fmla="*/ 2897 h 454"/>
              <a:gd name="T24" fmla="*/ 0 w 399"/>
              <a:gd name="T25" fmla="*/ 2897 h 454"/>
              <a:gd name="T26" fmla="*/ 0 w 399"/>
              <a:gd name="T27" fmla="*/ 3197 h 454"/>
              <a:gd name="T28" fmla="*/ 312 w 399"/>
              <a:gd name="T29" fmla="*/ 3197 h 454"/>
              <a:gd name="T30" fmla="*/ 742 w 399"/>
              <a:gd name="T31" fmla="*/ 3627 h 454"/>
              <a:gd name="T32" fmla="*/ 312 w 399"/>
              <a:gd name="T33" fmla="*/ 4055 h 454"/>
              <a:gd name="T34" fmla="*/ 0 w 399"/>
              <a:gd name="T35" fmla="*/ 4055 h 454"/>
              <a:gd name="T36" fmla="*/ 0 w 399"/>
              <a:gd name="T37" fmla="*/ 4361 h 454"/>
              <a:gd name="T38" fmla="*/ 312 w 399"/>
              <a:gd name="T39" fmla="*/ 4361 h 454"/>
              <a:gd name="T40" fmla="*/ 742 w 399"/>
              <a:gd name="T41" fmla="*/ 4789 h 454"/>
              <a:gd name="T42" fmla="*/ 312 w 399"/>
              <a:gd name="T43" fmla="*/ 5224 h 454"/>
              <a:gd name="T44" fmla="*/ 0 w 399"/>
              <a:gd name="T45" fmla="*/ 5224 h 454"/>
              <a:gd name="T46" fmla="*/ 0 w 399"/>
              <a:gd name="T47" fmla="*/ 5547 h 454"/>
              <a:gd name="T48" fmla="*/ 554 w 399"/>
              <a:gd name="T49" fmla="*/ 6094 h 454"/>
              <a:gd name="T50" fmla="*/ 4814 w 399"/>
              <a:gd name="T51" fmla="*/ 6094 h 454"/>
              <a:gd name="T52" fmla="*/ 5368 w 399"/>
              <a:gd name="T53" fmla="*/ 5547 h 454"/>
              <a:gd name="T54" fmla="*/ 5368 w 399"/>
              <a:gd name="T55" fmla="*/ 549 h 454"/>
              <a:gd name="T56" fmla="*/ 4814 w 399"/>
              <a:gd name="T57" fmla="*/ 0 h 454"/>
              <a:gd name="T58" fmla="*/ 1979 w 399"/>
              <a:gd name="T59" fmla="*/ 780 h 454"/>
              <a:gd name="T60" fmla="*/ 2462 w 399"/>
              <a:gd name="T61" fmla="*/ 1005 h 454"/>
              <a:gd name="T62" fmla="*/ 2676 w 399"/>
              <a:gd name="T63" fmla="*/ 1580 h 454"/>
              <a:gd name="T64" fmla="*/ 2450 w 399"/>
              <a:gd name="T65" fmla="*/ 2068 h 454"/>
              <a:gd name="T66" fmla="*/ 2421 w 399"/>
              <a:gd name="T67" fmla="*/ 2080 h 454"/>
              <a:gd name="T68" fmla="*/ 1962 w 399"/>
              <a:gd name="T69" fmla="*/ 791 h 454"/>
              <a:gd name="T70" fmla="*/ 1979 w 399"/>
              <a:gd name="T71" fmla="*/ 780 h 454"/>
              <a:gd name="T72" fmla="*/ 3094 w 399"/>
              <a:gd name="T73" fmla="*/ 5157 h 454"/>
              <a:gd name="T74" fmla="*/ 1855 w 399"/>
              <a:gd name="T75" fmla="*/ 3677 h 454"/>
              <a:gd name="T76" fmla="*/ 1280 w 399"/>
              <a:gd name="T77" fmla="*/ 1842 h 454"/>
              <a:gd name="T78" fmla="*/ 1827 w 399"/>
              <a:gd name="T79" fmla="*/ 846 h 454"/>
              <a:gd name="T80" fmla="*/ 2274 w 399"/>
              <a:gd name="T81" fmla="*/ 2096 h 454"/>
              <a:gd name="T82" fmla="*/ 2245 w 399"/>
              <a:gd name="T83" fmla="*/ 2096 h 454"/>
              <a:gd name="T84" fmla="*/ 2462 w 399"/>
              <a:gd name="T85" fmla="*/ 3327 h 454"/>
              <a:gd name="T86" fmla="*/ 2462 w 399"/>
              <a:gd name="T87" fmla="*/ 3327 h 454"/>
              <a:gd name="T88" fmla="*/ 2478 w 399"/>
              <a:gd name="T89" fmla="*/ 3344 h 454"/>
              <a:gd name="T90" fmla="*/ 2478 w 399"/>
              <a:gd name="T91" fmla="*/ 3344 h 454"/>
              <a:gd name="T92" fmla="*/ 2478 w 399"/>
              <a:gd name="T93" fmla="*/ 3344 h 454"/>
              <a:gd name="T94" fmla="*/ 3406 w 399"/>
              <a:gd name="T95" fmla="*/ 4202 h 454"/>
              <a:gd name="T96" fmla="*/ 3418 w 399"/>
              <a:gd name="T97" fmla="*/ 4190 h 454"/>
              <a:gd name="T98" fmla="*/ 4226 w 399"/>
              <a:gd name="T99" fmla="*/ 5224 h 454"/>
              <a:gd name="T100" fmla="*/ 3094 w 399"/>
              <a:gd name="T101" fmla="*/ 5157 h 454"/>
              <a:gd name="T102" fmla="*/ 4362 w 399"/>
              <a:gd name="T103" fmla="*/ 5141 h 454"/>
              <a:gd name="T104" fmla="*/ 4345 w 399"/>
              <a:gd name="T105" fmla="*/ 5157 h 454"/>
              <a:gd name="T106" fmla="*/ 3513 w 399"/>
              <a:gd name="T107" fmla="*/ 4066 h 454"/>
              <a:gd name="T108" fmla="*/ 3525 w 399"/>
              <a:gd name="T109" fmla="*/ 4038 h 454"/>
              <a:gd name="T110" fmla="*/ 4062 w 399"/>
              <a:gd name="T111" fmla="*/ 4123 h 454"/>
              <a:gd name="T112" fmla="*/ 4441 w 399"/>
              <a:gd name="T113" fmla="*/ 4604 h 454"/>
              <a:gd name="T114" fmla="*/ 4362 w 399"/>
              <a:gd name="T115" fmla="*/ 5141 h 4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99" h="454">
                <a:moveTo>
                  <a:pt x="358" y="0"/>
                </a:moveTo>
                <a:cubicBezTo>
                  <a:pt x="41" y="0"/>
                  <a:pt x="41" y="0"/>
                  <a:pt x="41" y="0"/>
                </a:cubicBezTo>
                <a:cubicBezTo>
                  <a:pt x="19" y="0"/>
                  <a:pt x="0" y="18"/>
                  <a:pt x="0" y="41"/>
                </a:cubicBezTo>
                <a:cubicBezTo>
                  <a:pt x="0" y="65"/>
                  <a:pt x="0" y="65"/>
                  <a:pt x="0" y="65"/>
                </a:cubicBezTo>
                <a:cubicBezTo>
                  <a:pt x="23" y="65"/>
                  <a:pt x="23" y="65"/>
                  <a:pt x="23" y="65"/>
                </a:cubicBezTo>
                <a:cubicBezTo>
                  <a:pt x="40" y="65"/>
                  <a:pt x="55" y="80"/>
                  <a:pt x="55" y="97"/>
                </a:cubicBezTo>
                <a:cubicBezTo>
                  <a:pt x="55" y="115"/>
                  <a:pt x="40" y="129"/>
                  <a:pt x="23" y="130"/>
                </a:cubicBezTo>
                <a:cubicBezTo>
                  <a:pt x="0" y="130"/>
                  <a:pt x="0" y="130"/>
                  <a:pt x="0" y="130"/>
                </a:cubicBezTo>
                <a:cubicBezTo>
                  <a:pt x="0" y="152"/>
                  <a:pt x="0" y="152"/>
                  <a:pt x="0" y="152"/>
                </a:cubicBezTo>
                <a:cubicBezTo>
                  <a:pt x="23" y="152"/>
                  <a:pt x="23" y="152"/>
                  <a:pt x="23" y="152"/>
                </a:cubicBezTo>
                <a:cubicBezTo>
                  <a:pt x="40" y="152"/>
                  <a:pt x="55" y="166"/>
                  <a:pt x="55" y="184"/>
                </a:cubicBezTo>
                <a:cubicBezTo>
                  <a:pt x="55" y="202"/>
                  <a:pt x="40" y="216"/>
                  <a:pt x="23" y="216"/>
                </a:cubicBezTo>
                <a:cubicBezTo>
                  <a:pt x="0" y="216"/>
                  <a:pt x="0" y="216"/>
                  <a:pt x="0" y="216"/>
                </a:cubicBezTo>
                <a:cubicBezTo>
                  <a:pt x="0" y="238"/>
                  <a:pt x="0" y="238"/>
                  <a:pt x="0" y="238"/>
                </a:cubicBezTo>
                <a:cubicBezTo>
                  <a:pt x="23" y="238"/>
                  <a:pt x="23" y="238"/>
                  <a:pt x="23" y="238"/>
                </a:cubicBezTo>
                <a:cubicBezTo>
                  <a:pt x="40" y="238"/>
                  <a:pt x="55" y="253"/>
                  <a:pt x="55" y="270"/>
                </a:cubicBezTo>
                <a:cubicBezTo>
                  <a:pt x="55" y="288"/>
                  <a:pt x="40" y="302"/>
                  <a:pt x="23" y="302"/>
                </a:cubicBezTo>
                <a:cubicBezTo>
                  <a:pt x="0" y="302"/>
                  <a:pt x="0" y="302"/>
                  <a:pt x="0" y="302"/>
                </a:cubicBezTo>
                <a:cubicBezTo>
                  <a:pt x="0" y="325"/>
                  <a:pt x="0" y="325"/>
                  <a:pt x="0" y="325"/>
                </a:cubicBezTo>
                <a:cubicBezTo>
                  <a:pt x="23" y="325"/>
                  <a:pt x="23" y="325"/>
                  <a:pt x="23" y="325"/>
                </a:cubicBezTo>
                <a:cubicBezTo>
                  <a:pt x="40" y="325"/>
                  <a:pt x="55" y="339"/>
                  <a:pt x="55" y="357"/>
                </a:cubicBezTo>
                <a:cubicBezTo>
                  <a:pt x="55" y="375"/>
                  <a:pt x="40" y="389"/>
                  <a:pt x="23" y="389"/>
                </a:cubicBezTo>
                <a:cubicBezTo>
                  <a:pt x="0" y="389"/>
                  <a:pt x="0" y="389"/>
                  <a:pt x="0" y="389"/>
                </a:cubicBezTo>
                <a:cubicBezTo>
                  <a:pt x="0" y="413"/>
                  <a:pt x="0" y="413"/>
                  <a:pt x="0" y="413"/>
                </a:cubicBezTo>
                <a:cubicBezTo>
                  <a:pt x="0" y="436"/>
                  <a:pt x="19" y="454"/>
                  <a:pt x="41" y="454"/>
                </a:cubicBezTo>
                <a:cubicBezTo>
                  <a:pt x="358" y="454"/>
                  <a:pt x="358" y="454"/>
                  <a:pt x="358" y="454"/>
                </a:cubicBezTo>
                <a:cubicBezTo>
                  <a:pt x="381" y="454"/>
                  <a:pt x="399" y="436"/>
                  <a:pt x="399" y="413"/>
                </a:cubicBezTo>
                <a:cubicBezTo>
                  <a:pt x="399" y="41"/>
                  <a:pt x="399" y="41"/>
                  <a:pt x="399" y="41"/>
                </a:cubicBezTo>
                <a:cubicBezTo>
                  <a:pt x="399" y="18"/>
                  <a:pt x="381" y="0"/>
                  <a:pt x="358" y="0"/>
                </a:cubicBezTo>
                <a:close/>
                <a:moveTo>
                  <a:pt x="147" y="58"/>
                </a:moveTo>
                <a:cubicBezTo>
                  <a:pt x="161" y="53"/>
                  <a:pt x="178" y="60"/>
                  <a:pt x="183" y="75"/>
                </a:cubicBezTo>
                <a:cubicBezTo>
                  <a:pt x="199" y="118"/>
                  <a:pt x="199" y="118"/>
                  <a:pt x="199" y="118"/>
                </a:cubicBezTo>
                <a:cubicBezTo>
                  <a:pt x="204" y="133"/>
                  <a:pt x="197" y="149"/>
                  <a:pt x="182" y="154"/>
                </a:cubicBezTo>
                <a:cubicBezTo>
                  <a:pt x="182" y="155"/>
                  <a:pt x="181" y="155"/>
                  <a:pt x="180" y="155"/>
                </a:cubicBezTo>
                <a:cubicBezTo>
                  <a:pt x="163" y="123"/>
                  <a:pt x="152" y="85"/>
                  <a:pt x="146" y="59"/>
                </a:cubicBezTo>
                <a:cubicBezTo>
                  <a:pt x="146" y="58"/>
                  <a:pt x="146" y="58"/>
                  <a:pt x="147" y="58"/>
                </a:cubicBezTo>
                <a:close/>
                <a:moveTo>
                  <a:pt x="230" y="384"/>
                </a:moveTo>
                <a:cubicBezTo>
                  <a:pt x="182" y="357"/>
                  <a:pt x="142" y="280"/>
                  <a:pt x="138" y="274"/>
                </a:cubicBezTo>
                <a:cubicBezTo>
                  <a:pt x="135" y="267"/>
                  <a:pt x="92" y="192"/>
                  <a:pt x="95" y="137"/>
                </a:cubicBezTo>
                <a:cubicBezTo>
                  <a:pt x="97" y="93"/>
                  <a:pt x="123" y="72"/>
                  <a:pt x="136" y="63"/>
                </a:cubicBezTo>
                <a:cubicBezTo>
                  <a:pt x="142" y="89"/>
                  <a:pt x="153" y="124"/>
                  <a:pt x="169" y="156"/>
                </a:cubicBezTo>
                <a:cubicBezTo>
                  <a:pt x="168" y="156"/>
                  <a:pt x="168" y="156"/>
                  <a:pt x="167" y="156"/>
                </a:cubicBezTo>
                <a:cubicBezTo>
                  <a:pt x="139" y="172"/>
                  <a:pt x="178" y="240"/>
                  <a:pt x="183" y="248"/>
                </a:cubicBezTo>
                <a:cubicBezTo>
                  <a:pt x="183" y="248"/>
                  <a:pt x="183" y="248"/>
                  <a:pt x="183" y="248"/>
                </a:cubicBezTo>
                <a:cubicBezTo>
                  <a:pt x="183" y="248"/>
                  <a:pt x="184" y="249"/>
                  <a:pt x="184" y="249"/>
                </a:cubicBezTo>
                <a:cubicBezTo>
                  <a:pt x="184" y="249"/>
                  <a:pt x="184" y="249"/>
                  <a:pt x="184" y="249"/>
                </a:cubicBezTo>
                <a:cubicBezTo>
                  <a:pt x="184" y="249"/>
                  <a:pt x="184" y="249"/>
                  <a:pt x="184" y="249"/>
                </a:cubicBezTo>
                <a:cubicBezTo>
                  <a:pt x="188" y="258"/>
                  <a:pt x="224" y="328"/>
                  <a:pt x="253" y="313"/>
                </a:cubicBezTo>
                <a:cubicBezTo>
                  <a:pt x="253" y="312"/>
                  <a:pt x="254" y="312"/>
                  <a:pt x="254" y="312"/>
                </a:cubicBezTo>
                <a:cubicBezTo>
                  <a:pt x="272" y="343"/>
                  <a:pt x="296" y="370"/>
                  <a:pt x="314" y="389"/>
                </a:cubicBezTo>
                <a:cubicBezTo>
                  <a:pt x="300" y="396"/>
                  <a:pt x="268" y="406"/>
                  <a:pt x="230" y="384"/>
                </a:cubicBezTo>
                <a:close/>
                <a:moveTo>
                  <a:pt x="324" y="383"/>
                </a:moveTo>
                <a:cubicBezTo>
                  <a:pt x="324" y="383"/>
                  <a:pt x="324" y="383"/>
                  <a:pt x="323" y="384"/>
                </a:cubicBezTo>
                <a:cubicBezTo>
                  <a:pt x="304" y="364"/>
                  <a:pt x="279" y="335"/>
                  <a:pt x="261" y="303"/>
                </a:cubicBezTo>
                <a:cubicBezTo>
                  <a:pt x="261" y="302"/>
                  <a:pt x="262" y="302"/>
                  <a:pt x="262" y="301"/>
                </a:cubicBezTo>
                <a:cubicBezTo>
                  <a:pt x="275" y="292"/>
                  <a:pt x="292" y="294"/>
                  <a:pt x="302" y="307"/>
                </a:cubicBezTo>
                <a:cubicBezTo>
                  <a:pt x="330" y="343"/>
                  <a:pt x="330" y="343"/>
                  <a:pt x="330" y="343"/>
                </a:cubicBezTo>
                <a:cubicBezTo>
                  <a:pt x="339" y="356"/>
                  <a:pt x="337" y="374"/>
                  <a:pt x="324" y="383"/>
                </a:cubicBezTo>
                <a:close/>
              </a:path>
            </a:pathLst>
          </a:custGeom>
          <a:solidFill>
            <a:schemeClr val="accent4"/>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7" name="14"/>
          <p:cNvSpPr>
            <a:spLocks noEditPoints="1"/>
          </p:cNvSpPr>
          <p:nvPr>
            <p:custDataLst>
              <p:tags r:id="rId16"/>
            </p:custDataLst>
          </p:nvPr>
        </p:nvSpPr>
        <p:spPr bwMode="auto">
          <a:xfrm>
            <a:off x="1734583" y="5325889"/>
            <a:ext cx="169183" cy="170164"/>
          </a:xfrm>
          <a:custGeom>
            <a:avLst/>
            <a:gdLst>
              <a:gd name="T0" fmla="*/ 2147483646 w 145"/>
              <a:gd name="T1" fmla="*/ 1281214459 h 146"/>
              <a:gd name="T2" fmla="*/ 2147483646 w 145"/>
              <a:gd name="T3" fmla="*/ 2147483646 h 146"/>
              <a:gd name="T4" fmla="*/ 2147483646 w 145"/>
              <a:gd name="T5" fmla="*/ 2147483646 h 146"/>
              <a:gd name="T6" fmla="*/ 2147483646 w 145"/>
              <a:gd name="T7" fmla="*/ 2147483646 h 146"/>
              <a:gd name="T8" fmla="*/ 2147483646 w 145"/>
              <a:gd name="T9" fmla="*/ 2147483646 h 146"/>
              <a:gd name="T10" fmla="*/ 2147483646 w 145"/>
              <a:gd name="T11" fmla="*/ 2147483646 h 146"/>
              <a:gd name="T12" fmla="*/ 2147483646 w 145"/>
              <a:gd name="T13" fmla="*/ 1010737444 h 146"/>
              <a:gd name="T14" fmla="*/ 2147483646 w 145"/>
              <a:gd name="T15" fmla="*/ 569429068 h 146"/>
              <a:gd name="T16" fmla="*/ 1226957098 w 145"/>
              <a:gd name="T17" fmla="*/ 1110386871 h 146"/>
              <a:gd name="T18" fmla="*/ 684813967 w 145"/>
              <a:gd name="T19" fmla="*/ 2147483646 h 146"/>
              <a:gd name="T20" fmla="*/ 1184154336 w 145"/>
              <a:gd name="T21" fmla="*/ 2147483646 h 146"/>
              <a:gd name="T22" fmla="*/ 2147483646 w 145"/>
              <a:gd name="T23" fmla="*/ 2147483646 h 146"/>
              <a:gd name="T24" fmla="*/ 2147483646 w 145"/>
              <a:gd name="T25" fmla="*/ 2147483646 h 146"/>
              <a:gd name="T26" fmla="*/ 2147483646 w 145"/>
              <a:gd name="T27" fmla="*/ 2147483646 h 146"/>
              <a:gd name="T28" fmla="*/ 2147483646 w 145"/>
              <a:gd name="T29" fmla="*/ 2147483646 h 146"/>
              <a:gd name="T30" fmla="*/ 713346623 w 145"/>
              <a:gd name="T31" fmla="*/ 2147483646 h 146"/>
              <a:gd name="T32" fmla="*/ 0 w 145"/>
              <a:gd name="T33" fmla="*/ 2147483646 h 146"/>
              <a:gd name="T34" fmla="*/ 741879279 w 145"/>
              <a:gd name="T35" fmla="*/ 711785392 h 146"/>
              <a:gd name="T36" fmla="*/ 2147483646 w 145"/>
              <a:gd name="T37" fmla="*/ 0 h 146"/>
              <a:gd name="T38" fmla="*/ 2147483646 w 145"/>
              <a:gd name="T39" fmla="*/ 640607230 h 146"/>
              <a:gd name="T40" fmla="*/ 2147483646 w 145"/>
              <a:gd name="T41" fmla="*/ 2135359948 h 146"/>
              <a:gd name="T42" fmla="*/ 2147483646 w 145"/>
              <a:gd name="T43" fmla="*/ 2147483646 h 146"/>
              <a:gd name="T44" fmla="*/ 2147483646 w 145"/>
              <a:gd name="T45" fmla="*/ 2147483646 h 146"/>
              <a:gd name="T46" fmla="*/ 2147483646 w 145"/>
              <a:gd name="T47" fmla="*/ 2147483646 h 146"/>
              <a:gd name="T48" fmla="*/ 2147483646 w 145"/>
              <a:gd name="T49" fmla="*/ 2147483646 h 146"/>
              <a:gd name="T50" fmla="*/ 1597896737 w 145"/>
              <a:gd name="T51" fmla="*/ 2147483646 h 146"/>
              <a:gd name="T52" fmla="*/ 1284022410 w 145"/>
              <a:gd name="T53" fmla="*/ 2147483646 h 146"/>
              <a:gd name="T54" fmla="*/ 1626429393 w 145"/>
              <a:gd name="T55" fmla="*/ 1622873409 h 146"/>
              <a:gd name="T56" fmla="*/ 2147483646 w 145"/>
              <a:gd name="T57" fmla="*/ 1252743195 h 146"/>
              <a:gd name="T58" fmla="*/ 2147483646 w 145"/>
              <a:gd name="T59" fmla="*/ 1452045821 h 146"/>
              <a:gd name="T60" fmla="*/ 2147483646 w 145"/>
              <a:gd name="T61" fmla="*/ 1281214459 h 146"/>
              <a:gd name="T62" fmla="*/ 2147483646 w 145"/>
              <a:gd name="T63" fmla="*/ 1281214459 h 146"/>
              <a:gd name="T64" fmla="*/ 2147483646 w 145"/>
              <a:gd name="T65" fmla="*/ 2147483646 h 146"/>
              <a:gd name="T66" fmla="*/ 2147483646 w 145"/>
              <a:gd name="T67" fmla="*/ 2147483646 h 146"/>
              <a:gd name="T68" fmla="*/ 2147483646 w 145"/>
              <a:gd name="T69" fmla="*/ 2147483646 h 146"/>
              <a:gd name="T70" fmla="*/ 2147483646 w 145"/>
              <a:gd name="T71" fmla="*/ 2035710521 h 146"/>
              <a:gd name="T72" fmla="*/ 2147483646 w 145"/>
              <a:gd name="T73" fmla="*/ 1893354197 h 146"/>
              <a:gd name="T74" fmla="*/ 2111503435 w 145"/>
              <a:gd name="T75" fmla="*/ 2092653050 h 146"/>
              <a:gd name="T76" fmla="*/ 1968836377 w 145"/>
              <a:gd name="T77" fmla="*/ 2147483646 h 146"/>
              <a:gd name="T78" fmla="*/ 2068704451 w 145"/>
              <a:gd name="T79" fmla="*/ 2147483646 h 146"/>
              <a:gd name="T80" fmla="*/ 2147483646 w 145"/>
              <a:gd name="T81" fmla="*/ 2147483646 h 1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5" h="146">
                <a:moveTo>
                  <a:pt x="108" y="38"/>
                </a:moveTo>
                <a:cubicBezTo>
                  <a:pt x="102" y="84"/>
                  <a:pt x="102" y="84"/>
                  <a:pt x="102" y="84"/>
                </a:cubicBezTo>
                <a:cubicBezTo>
                  <a:pt x="102" y="87"/>
                  <a:pt x="102" y="89"/>
                  <a:pt x="102" y="92"/>
                </a:cubicBezTo>
                <a:cubicBezTo>
                  <a:pt x="102" y="94"/>
                  <a:pt x="103" y="96"/>
                  <a:pt x="106" y="96"/>
                </a:cubicBezTo>
                <a:cubicBezTo>
                  <a:pt x="110" y="96"/>
                  <a:pt x="115" y="93"/>
                  <a:pt x="120" y="87"/>
                </a:cubicBezTo>
                <a:cubicBezTo>
                  <a:pt x="124" y="81"/>
                  <a:pt x="126" y="73"/>
                  <a:pt x="126" y="64"/>
                </a:cubicBezTo>
                <a:cubicBezTo>
                  <a:pt x="126" y="50"/>
                  <a:pt x="121" y="39"/>
                  <a:pt x="112" y="30"/>
                </a:cubicBezTo>
                <a:cubicBezTo>
                  <a:pt x="102" y="21"/>
                  <a:pt x="90" y="17"/>
                  <a:pt x="75" y="17"/>
                </a:cubicBezTo>
                <a:cubicBezTo>
                  <a:pt x="60" y="17"/>
                  <a:pt x="47" y="22"/>
                  <a:pt x="36" y="33"/>
                </a:cubicBezTo>
                <a:cubicBezTo>
                  <a:pt x="26" y="44"/>
                  <a:pt x="20" y="57"/>
                  <a:pt x="20" y="73"/>
                </a:cubicBezTo>
                <a:cubicBezTo>
                  <a:pt x="20" y="88"/>
                  <a:pt x="25" y="101"/>
                  <a:pt x="35" y="112"/>
                </a:cubicBezTo>
                <a:cubicBezTo>
                  <a:pt x="45" y="123"/>
                  <a:pt x="59" y="129"/>
                  <a:pt x="77" y="129"/>
                </a:cubicBezTo>
                <a:cubicBezTo>
                  <a:pt x="91" y="129"/>
                  <a:pt x="106" y="125"/>
                  <a:pt x="121" y="117"/>
                </a:cubicBezTo>
                <a:cubicBezTo>
                  <a:pt x="127" y="134"/>
                  <a:pt x="127" y="134"/>
                  <a:pt x="127" y="134"/>
                </a:cubicBezTo>
                <a:cubicBezTo>
                  <a:pt x="111" y="142"/>
                  <a:pt x="94" y="146"/>
                  <a:pt x="77" y="146"/>
                </a:cubicBezTo>
                <a:cubicBezTo>
                  <a:pt x="54" y="146"/>
                  <a:pt x="35" y="139"/>
                  <a:pt x="21" y="125"/>
                </a:cubicBezTo>
                <a:cubicBezTo>
                  <a:pt x="7" y="110"/>
                  <a:pt x="0" y="93"/>
                  <a:pt x="0" y="73"/>
                </a:cubicBezTo>
                <a:cubicBezTo>
                  <a:pt x="0" y="53"/>
                  <a:pt x="7" y="35"/>
                  <a:pt x="22" y="21"/>
                </a:cubicBezTo>
                <a:cubicBezTo>
                  <a:pt x="37" y="7"/>
                  <a:pt x="54" y="0"/>
                  <a:pt x="75" y="0"/>
                </a:cubicBezTo>
                <a:cubicBezTo>
                  <a:pt x="95" y="0"/>
                  <a:pt x="112" y="6"/>
                  <a:pt x="125" y="19"/>
                </a:cubicBezTo>
                <a:cubicBezTo>
                  <a:pt x="138" y="31"/>
                  <a:pt x="145" y="46"/>
                  <a:pt x="145" y="63"/>
                </a:cubicBezTo>
                <a:cubicBezTo>
                  <a:pt x="145" y="77"/>
                  <a:pt x="141" y="89"/>
                  <a:pt x="133" y="98"/>
                </a:cubicBezTo>
                <a:cubicBezTo>
                  <a:pt x="125" y="108"/>
                  <a:pt x="115" y="113"/>
                  <a:pt x="104" y="113"/>
                </a:cubicBezTo>
                <a:cubicBezTo>
                  <a:pt x="96" y="113"/>
                  <a:pt x="90" y="110"/>
                  <a:pt x="86" y="104"/>
                </a:cubicBezTo>
                <a:cubicBezTo>
                  <a:pt x="81" y="110"/>
                  <a:pt x="75" y="113"/>
                  <a:pt x="68" y="113"/>
                </a:cubicBezTo>
                <a:cubicBezTo>
                  <a:pt x="60" y="113"/>
                  <a:pt x="53" y="110"/>
                  <a:pt x="47" y="103"/>
                </a:cubicBezTo>
                <a:cubicBezTo>
                  <a:pt x="41" y="96"/>
                  <a:pt x="38" y="87"/>
                  <a:pt x="38" y="76"/>
                </a:cubicBezTo>
                <a:cubicBezTo>
                  <a:pt x="38" y="64"/>
                  <a:pt x="41" y="55"/>
                  <a:pt x="48" y="48"/>
                </a:cubicBezTo>
                <a:cubicBezTo>
                  <a:pt x="54" y="40"/>
                  <a:pt x="62" y="37"/>
                  <a:pt x="71" y="37"/>
                </a:cubicBezTo>
                <a:cubicBezTo>
                  <a:pt x="77" y="37"/>
                  <a:pt x="83" y="39"/>
                  <a:pt x="87" y="43"/>
                </a:cubicBezTo>
                <a:cubicBezTo>
                  <a:pt x="89" y="38"/>
                  <a:pt x="89" y="38"/>
                  <a:pt x="89" y="38"/>
                </a:cubicBezTo>
                <a:lnTo>
                  <a:pt x="108" y="38"/>
                </a:lnTo>
                <a:close/>
                <a:moveTo>
                  <a:pt x="69" y="94"/>
                </a:moveTo>
                <a:cubicBezTo>
                  <a:pt x="74" y="94"/>
                  <a:pt x="78" y="92"/>
                  <a:pt x="81" y="87"/>
                </a:cubicBezTo>
                <a:cubicBezTo>
                  <a:pt x="84" y="83"/>
                  <a:pt x="86" y="77"/>
                  <a:pt x="86" y="72"/>
                </a:cubicBezTo>
                <a:cubicBezTo>
                  <a:pt x="86" y="67"/>
                  <a:pt x="85" y="63"/>
                  <a:pt x="82" y="60"/>
                </a:cubicBezTo>
                <a:cubicBezTo>
                  <a:pt x="79" y="57"/>
                  <a:pt x="76" y="56"/>
                  <a:pt x="73" y="56"/>
                </a:cubicBezTo>
                <a:cubicBezTo>
                  <a:pt x="68" y="56"/>
                  <a:pt x="65" y="58"/>
                  <a:pt x="62" y="62"/>
                </a:cubicBezTo>
                <a:cubicBezTo>
                  <a:pt x="60" y="65"/>
                  <a:pt x="58" y="70"/>
                  <a:pt x="58" y="77"/>
                </a:cubicBezTo>
                <a:cubicBezTo>
                  <a:pt x="58" y="82"/>
                  <a:pt x="59" y="86"/>
                  <a:pt x="61" y="89"/>
                </a:cubicBezTo>
                <a:cubicBezTo>
                  <a:pt x="63" y="92"/>
                  <a:pt x="66" y="94"/>
                  <a:pt x="69" y="94"/>
                </a:cubicBezTo>
                <a:close/>
              </a:path>
            </a:pathLst>
          </a:custGeom>
          <a:solidFill>
            <a:schemeClr val="accent1">
              <a:lumMod val="75000"/>
            </a:scheme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8" name="15"/>
          <p:cNvSpPr/>
          <p:nvPr>
            <p:custDataLst>
              <p:tags r:id="rId17"/>
            </p:custDataLst>
          </p:nvPr>
        </p:nvSpPr>
        <p:spPr bwMode="auto">
          <a:xfrm>
            <a:off x="1569323" y="5366591"/>
            <a:ext cx="30404" cy="44135"/>
          </a:xfrm>
          <a:custGeom>
            <a:avLst/>
            <a:gdLst>
              <a:gd name="T0" fmla="*/ 0 w 26"/>
              <a:gd name="T1" fmla="*/ 664421388 h 38"/>
              <a:gd name="T2" fmla="*/ 888497617 w 26"/>
              <a:gd name="T3" fmla="*/ 1272294355 h 38"/>
              <a:gd name="T4" fmla="*/ 888497617 w 26"/>
              <a:gd name="T5" fmla="*/ 0 h 38"/>
              <a:gd name="T6" fmla="*/ 0 w 26"/>
              <a:gd name="T7" fmla="*/ 664421388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38">
                <a:moveTo>
                  <a:pt x="0" y="20"/>
                </a:moveTo>
                <a:cubicBezTo>
                  <a:pt x="6" y="29"/>
                  <a:pt x="15" y="36"/>
                  <a:pt x="26" y="38"/>
                </a:cubicBezTo>
                <a:cubicBezTo>
                  <a:pt x="26" y="0"/>
                  <a:pt x="26" y="0"/>
                  <a:pt x="26" y="0"/>
                </a:cubicBezTo>
                <a:lnTo>
                  <a:pt x="0" y="20"/>
                </a:lnTo>
                <a:close/>
              </a:path>
            </a:pathLst>
          </a:custGeom>
          <a:solidFill>
            <a:schemeClr val="accent1">
              <a:lumMod val="75000"/>
            </a:scheme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9" name="16"/>
          <p:cNvSpPr/>
          <p:nvPr>
            <p:custDataLst>
              <p:tags r:id="rId18"/>
            </p:custDataLst>
          </p:nvPr>
        </p:nvSpPr>
        <p:spPr bwMode="auto">
          <a:xfrm>
            <a:off x="1767439" y="5192014"/>
            <a:ext cx="103472" cy="35798"/>
          </a:xfrm>
          <a:custGeom>
            <a:avLst/>
            <a:gdLst>
              <a:gd name="T0" fmla="*/ 2011415179 w 89"/>
              <a:gd name="T1" fmla="*/ 223598359 h 31"/>
              <a:gd name="T2" fmla="*/ 977376870 w 89"/>
              <a:gd name="T3" fmla="*/ 223598359 h 31"/>
              <a:gd name="T4" fmla="*/ 0 w 89"/>
              <a:gd name="T5" fmla="*/ 1020160738 h 31"/>
              <a:gd name="T6" fmla="*/ 2147483646 w 89"/>
              <a:gd name="T7" fmla="*/ 1020160738 h 31"/>
              <a:gd name="T8" fmla="*/ 2011415179 w 89"/>
              <a:gd name="T9" fmla="*/ 223598359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31">
                <a:moveTo>
                  <a:pt x="60" y="7"/>
                </a:moveTo>
                <a:cubicBezTo>
                  <a:pt x="52" y="0"/>
                  <a:pt x="37" y="0"/>
                  <a:pt x="29" y="7"/>
                </a:cubicBezTo>
                <a:cubicBezTo>
                  <a:pt x="0" y="31"/>
                  <a:pt x="0" y="31"/>
                  <a:pt x="0" y="31"/>
                </a:cubicBezTo>
                <a:cubicBezTo>
                  <a:pt x="89" y="31"/>
                  <a:pt x="89" y="31"/>
                  <a:pt x="89" y="31"/>
                </a:cubicBezTo>
                <a:lnTo>
                  <a:pt x="60" y="7"/>
                </a:lnTo>
                <a:close/>
              </a:path>
            </a:pathLst>
          </a:custGeom>
          <a:solidFill>
            <a:schemeClr val="accent1">
              <a:lumMod val="75000"/>
            </a:scheme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0" name="17"/>
          <p:cNvSpPr/>
          <p:nvPr>
            <p:custDataLst>
              <p:tags r:id="rId19"/>
            </p:custDataLst>
          </p:nvPr>
        </p:nvSpPr>
        <p:spPr bwMode="auto">
          <a:xfrm>
            <a:off x="2039113" y="5366591"/>
            <a:ext cx="29914" cy="44135"/>
          </a:xfrm>
          <a:custGeom>
            <a:avLst/>
            <a:gdLst>
              <a:gd name="T0" fmla="*/ 846203965 w 26"/>
              <a:gd name="T1" fmla="*/ 664421388 h 38"/>
              <a:gd name="T2" fmla="*/ 0 w 26"/>
              <a:gd name="T3" fmla="*/ 0 h 38"/>
              <a:gd name="T4" fmla="*/ 0 w 26"/>
              <a:gd name="T5" fmla="*/ 1272294355 h 38"/>
              <a:gd name="T6" fmla="*/ 846203965 w 26"/>
              <a:gd name="T7" fmla="*/ 664421388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38">
                <a:moveTo>
                  <a:pt x="26" y="20"/>
                </a:moveTo>
                <a:cubicBezTo>
                  <a:pt x="0" y="0"/>
                  <a:pt x="0" y="0"/>
                  <a:pt x="0" y="0"/>
                </a:cubicBezTo>
                <a:cubicBezTo>
                  <a:pt x="0" y="38"/>
                  <a:pt x="0" y="38"/>
                  <a:pt x="0" y="38"/>
                </a:cubicBezTo>
                <a:cubicBezTo>
                  <a:pt x="11" y="36"/>
                  <a:pt x="20" y="29"/>
                  <a:pt x="26" y="20"/>
                </a:cubicBezTo>
                <a:close/>
              </a:path>
            </a:pathLst>
          </a:custGeom>
          <a:solidFill>
            <a:schemeClr val="accent1">
              <a:lumMod val="75000"/>
            </a:scheme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1" name="品 18"/>
          <p:cNvSpPr/>
          <p:nvPr>
            <p:custDataLst>
              <p:tags r:id="rId20"/>
            </p:custDataLst>
          </p:nvPr>
        </p:nvSpPr>
        <p:spPr bwMode="auto">
          <a:xfrm>
            <a:off x="1599727" y="5227812"/>
            <a:ext cx="439386" cy="363376"/>
          </a:xfrm>
          <a:custGeom>
            <a:avLst/>
            <a:gdLst>
              <a:gd name="T0" fmla="*/ 711754623 w 377"/>
              <a:gd name="T1" fmla="*/ 2147483646 h 312"/>
              <a:gd name="T2" fmla="*/ 711754623 w 377"/>
              <a:gd name="T3" fmla="*/ 1691614079 h 312"/>
              <a:gd name="T4" fmla="*/ 1010692545 w 377"/>
              <a:gd name="T5" fmla="*/ 1009282065 h 312"/>
              <a:gd name="T6" fmla="*/ 1765153125 w 377"/>
              <a:gd name="T7" fmla="*/ 710763929 h 312"/>
              <a:gd name="T8" fmla="*/ 2147483646 w 377"/>
              <a:gd name="T9" fmla="*/ 710763929 h 312"/>
              <a:gd name="T10" fmla="*/ 2147483646 w 377"/>
              <a:gd name="T11" fmla="*/ 1009282065 h 312"/>
              <a:gd name="T12" fmla="*/ 2147483646 w 377"/>
              <a:gd name="T13" fmla="*/ 1691614079 h 312"/>
              <a:gd name="T14" fmla="*/ 2147483646 w 377"/>
              <a:gd name="T15" fmla="*/ 2147483646 h 312"/>
              <a:gd name="T16" fmla="*/ 2147483646 w 377"/>
              <a:gd name="T17" fmla="*/ 2147483646 h 312"/>
              <a:gd name="T18" fmla="*/ 2147483646 w 377"/>
              <a:gd name="T19" fmla="*/ 1691614079 h 312"/>
              <a:gd name="T20" fmla="*/ 2147483646 w 377"/>
              <a:gd name="T21" fmla="*/ 0 h 312"/>
              <a:gd name="T22" fmla="*/ 1765153125 w 377"/>
              <a:gd name="T23" fmla="*/ 0 h 312"/>
              <a:gd name="T24" fmla="*/ 0 w 377"/>
              <a:gd name="T25" fmla="*/ 1691614079 h 312"/>
              <a:gd name="T26" fmla="*/ 0 w 377"/>
              <a:gd name="T27" fmla="*/ 2147483646 h 312"/>
              <a:gd name="T28" fmla="*/ 711754623 w 377"/>
              <a:gd name="T29" fmla="*/ 2147483646 h 3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7" h="312">
                <a:moveTo>
                  <a:pt x="21" y="312"/>
                </a:moveTo>
                <a:cubicBezTo>
                  <a:pt x="21" y="50"/>
                  <a:pt x="21" y="50"/>
                  <a:pt x="21" y="50"/>
                </a:cubicBezTo>
                <a:cubicBezTo>
                  <a:pt x="21" y="42"/>
                  <a:pt x="24" y="35"/>
                  <a:pt x="30" y="30"/>
                </a:cubicBezTo>
                <a:cubicBezTo>
                  <a:pt x="35" y="24"/>
                  <a:pt x="43" y="21"/>
                  <a:pt x="52" y="21"/>
                </a:cubicBezTo>
                <a:cubicBezTo>
                  <a:pt x="325" y="21"/>
                  <a:pt x="325" y="21"/>
                  <a:pt x="325" y="21"/>
                </a:cubicBezTo>
                <a:cubicBezTo>
                  <a:pt x="334" y="21"/>
                  <a:pt x="342" y="24"/>
                  <a:pt x="347" y="30"/>
                </a:cubicBezTo>
                <a:cubicBezTo>
                  <a:pt x="353" y="35"/>
                  <a:pt x="356" y="42"/>
                  <a:pt x="356" y="50"/>
                </a:cubicBezTo>
                <a:cubicBezTo>
                  <a:pt x="356" y="312"/>
                  <a:pt x="356" y="312"/>
                  <a:pt x="356" y="312"/>
                </a:cubicBezTo>
                <a:cubicBezTo>
                  <a:pt x="377" y="312"/>
                  <a:pt x="377" y="312"/>
                  <a:pt x="377" y="312"/>
                </a:cubicBezTo>
                <a:cubicBezTo>
                  <a:pt x="377" y="50"/>
                  <a:pt x="377" y="50"/>
                  <a:pt x="377" y="50"/>
                </a:cubicBezTo>
                <a:cubicBezTo>
                  <a:pt x="377" y="22"/>
                  <a:pt x="353" y="0"/>
                  <a:pt x="325" y="0"/>
                </a:cubicBezTo>
                <a:cubicBezTo>
                  <a:pt x="52" y="0"/>
                  <a:pt x="52" y="0"/>
                  <a:pt x="52" y="0"/>
                </a:cubicBezTo>
                <a:cubicBezTo>
                  <a:pt x="24" y="0"/>
                  <a:pt x="0" y="22"/>
                  <a:pt x="0" y="50"/>
                </a:cubicBezTo>
                <a:cubicBezTo>
                  <a:pt x="0" y="312"/>
                  <a:pt x="0" y="312"/>
                  <a:pt x="0" y="312"/>
                </a:cubicBezTo>
                <a:lnTo>
                  <a:pt x="21" y="312"/>
                </a:lnTo>
                <a:close/>
              </a:path>
            </a:pathLst>
          </a:custGeom>
          <a:solidFill>
            <a:schemeClr val="accent1">
              <a:lumMod val="75000"/>
            </a:scheme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2" name="出品 19"/>
          <p:cNvSpPr>
            <a:spLocks noEditPoints="1"/>
          </p:cNvSpPr>
          <p:nvPr>
            <p:custDataLst>
              <p:tags r:id="rId21"/>
            </p:custDataLst>
          </p:nvPr>
        </p:nvSpPr>
        <p:spPr bwMode="auto">
          <a:xfrm>
            <a:off x="1553140" y="5406313"/>
            <a:ext cx="531088" cy="327087"/>
          </a:xfrm>
          <a:custGeom>
            <a:avLst/>
            <a:gdLst>
              <a:gd name="T0" fmla="*/ 2147483646 w 456"/>
              <a:gd name="T1" fmla="*/ 0 h 281"/>
              <a:gd name="T2" fmla="*/ 2147483646 w 456"/>
              <a:gd name="T3" fmla="*/ 2147483646 h 281"/>
              <a:gd name="T4" fmla="*/ 2147483646 w 456"/>
              <a:gd name="T5" fmla="*/ 2147483646 h 281"/>
              <a:gd name="T6" fmla="*/ 241658250 w 456"/>
              <a:gd name="T7" fmla="*/ 0 h 281"/>
              <a:gd name="T8" fmla="*/ 0 w 456"/>
              <a:gd name="T9" fmla="*/ 738362183 h 281"/>
              <a:gd name="T10" fmla="*/ 0 w 456"/>
              <a:gd name="T11" fmla="*/ 2147483646 h 281"/>
              <a:gd name="T12" fmla="*/ 1449957040 w 456"/>
              <a:gd name="T13" fmla="*/ 2147483646 h 281"/>
              <a:gd name="T14" fmla="*/ 2147483646 w 456"/>
              <a:gd name="T15" fmla="*/ 2147483646 h 281"/>
              <a:gd name="T16" fmla="*/ 2147483646 w 456"/>
              <a:gd name="T17" fmla="*/ 2147483646 h 281"/>
              <a:gd name="T18" fmla="*/ 2147483646 w 456"/>
              <a:gd name="T19" fmla="*/ 738362183 h 281"/>
              <a:gd name="T20" fmla="*/ 2147483646 w 456"/>
              <a:gd name="T21" fmla="*/ 0 h 281"/>
              <a:gd name="T22" fmla="*/ 2147483646 w 456"/>
              <a:gd name="T23" fmla="*/ 2147483646 h 281"/>
              <a:gd name="T24" fmla="*/ 1521034992 w 456"/>
              <a:gd name="T25" fmla="*/ 2147483646 h 281"/>
              <a:gd name="T26" fmla="*/ 1108788904 w 456"/>
              <a:gd name="T27" fmla="*/ 2147483646 h 281"/>
              <a:gd name="T28" fmla="*/ 1222512873 w 456"/>
              <a:gd name="T29" fmla="*/ 2147483646 h 281"/>
              <a:gd name="T30" fmla="*/ 2147483646 w 456"/>
              <a:gd name="T31" fmla="*/ 2147483646 h 281"/>
              <a:gd name="T32" fmla="*/ 2147483646 w 456"/>
              <a:gd name="T33" fmla="*/ 2147483646 h 281"/>
              <a:gd name="T34" fmla="*/ 2147483646 w 456"/>
              <a:gd name="T35" fmla="*/ 2147483646 h 281"/>
              <a:gd name="T36" fmla="*/ 2147483646 w 456"/>
              <a:gd name="T37" fmla="*/ 2147483646 h 281"/>
              <a:gd name="T38" fmla="*/ 2147483646 w 456"/>
              <a:gd name="T39" fmla="*/ 2147483646 h 281"/>
              <a:gd name="T40" fmla="*/ 2147483646 w 456"/>
              <a:gd name="T41" fmla="*/ 2147483646 h 281"/>
              <a:gd name="T42" fmla="*/ 2147483646 w 456"/>
              <a:gd name="T43" fmla="*/ 2147483646 h 281"/>
              <a:gd name="T44" fmla="*/ 2147483646 w 456"/>
              <a:gd name="T45" fmla="*/ 2147483646 h 281"/>
              <a:gd name="T46" fmla="*/ 2147483646 w 456"/>
              <a:gd name="T47" fmla="*/ 2147483646 h 281"/>
              <a:gd name="T48" fmla="*/ 2147483646 w 456"/>
              <a:gd name="T49" fmla="*/ 2147483646 h 2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56" h="281">
                <a:moveTo>
                  <a:pt x="450" y="0"/>
                </a:moveTo>
                <a:cubicBezTo>
                  <a:pt x="245" y="169"/>
                  <a:pt x="245" y="169"/>
                  <a:pt x="245" y="169"/>
                </a:cubicBezTo>
                <a:cubicBezTo>
                  <a:pt x="236" y="176"/>
                  <a:pt x="221" y="176"/>
                  <a:pt x="212" y="169"/>
                </a:cubicBezTo>
                <a:cubicBezTo>
                  <a:pt x="7" y="0"/>
                  <a:pt x="7" y="0"/>
                  <a:pt x="7" y="0"/>
                </a:cubicBezTo>
                <a:cubicBezTo>
                  <a:pt x="3" y="7"/>
                  <a:pt x="0" y="14"/>
                  <a:pt x="0" y="22"/>
                </a:cubicBezTo>
                <a:cubicBezTo>
                  <a:pt x="0" y="239"/>
                  <a:pt x="0" y="239"/>
                  <a:pt x="0" y="239"/>
                </a:cubicBezTo>
                <a:cubicBezTo>
                  <a:pt x="0" y="262"/>
                  <a:pt x="19" y="281"/>
                  <a:pt x="43" y="281"/>
                </a:cubicBezTo>
                <a:cubicBezTo>
                  <a:pt x="414" y="281"/>
                  <a:pt x="414" y="281"/>
                  <a:pt x="414" y="281"/>
                </a:cubicBezTo>
                <a:cubicBezTo>
                  <a:pt x="437" y="281"/>
                  <a:pt x="456" y="262"/>
                  <a:pt x="456" y="239"/>
                </a:cubicBezTo>
                <a:cubicBezTo>
                  <a:pt x="456" y="22"/>
                  <a:pt x="456" y="22"/>
                  <a:pt x="456" y="22"/>
                </a:cubicBezTo>
                <a:cubicBezTo>
                  <a:pt x="456" y="14"/>
                  <a:pt x="454" y="7"/>
                  <a:pt x="450" y="0"/>
                </a:cubicBezTo>
                <a:close/>
                <a:moveTo>
                  <a:pt x="151" y="182"/>
                </a:moveTo>
                <a:cubicBezTo>
                  <a:pt x="45" y="248"/>
                  <a:pt x="45" y="248"/>
                  <a:pt x="45" y="248"/>
                </a:cubicBezTo>
                <a:cubicBezTo>
                  <a:pt x="41" y="250"/>
                  <a:pt x="35" y="249"/>
                  <a:pt x="33" y="245"/>
                </a:cubicBezTo>
                <a:cubicBezTo>
                  <a:pt x="30" y="241"/>
                  <a:pt x="31" y="235"/>
                  <a:pt x="36" y="233"/>
                </a:cubicBezTo>
                <a:cubicBezTo>
                  <a:pt x="142" y="167"/>
                  <a:pt x="142" y="167"/>
                  <a:pt x="142" y="167"/>
                </a:cubicBezTo>
                <a:cubicBezTo>
                  <a:pt x="146" y="165"/>
                  <a:pt x="151" y="166"/>
                  <a:pt x="154" y="170"/>
                </a:cubicBezTo>
                <a:cubicBezTo>
                  <a:pt x="156" y="174"/>
                  <a:pt x="155" y="180"/>
                  <a:pt x="151" y="182"/>
                </a:cubicBezTo>
                <a:close/>
                <a:moveTo>
                  <a:pt x="424" y="245"/>
                </a:moveTo>
                <a:cubicBezTo>
                  <a:pt x="422" y="249"/>
                  <a:pt x="416" y="250"/>
                  <a:pt x="412" y="248"/>
                </a:cubicBezTo>
                <a:cubicBezTo>
                  <a:pt x="306" y="182"/>
                  <a:pt x="306" y="182"/>
                  <a:pt x="306" y="182"/>
                </a:cubicBezTo>
                <a:cubicBezTo>
                  <a:pt x="302" y="180"/>
                  <a:pt x="301" y="174"/>
                  <a:pt x="303" y="170"/>
                </a:cubicBezTo>
                <a:cubicBezTo>
                  <a:pt x="306" y="166"/>
                  <a:pt x="311" y="165"/>
                  <a:pt x="315" y="167"/>
                </a:cubicBezTo>
                <a:cubicBezTo>
                  <a:pt x="421" y="233"/>
                  <a:pt x="421" y="233"/>
                  <a:pt x="421" y="233"/>
                </a:cubicBezTo>
                <a:cubicBezTo>
                  <a:pt x="426" y="235"/>
                  <a:pt x="427" y="241"/>
                  <a:pt x="424" y="245"/>
                </a:cubicBezTo>
                <a:close/>
              </a:path>
            </a:pathLst>
          </a:custGeom>
          <a:solidFill>
            <a:schemeClr val="accent1">
              <a:lumMod val="75000"/>
            </a:schemeClr>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3" name="品 26"/>
          <p:cNvSpPr/>
          <p:nvPr>
            <p:custDataLst>
              <p:tags r:id="rId22"/>
            </p:custDataLst>
          </p:nvPr>
        </p:nvSpPr>
        <p:spPr>
          <a:xfrm>
            <a:off x="2619657" y="2111139"/>
            <a:ext cx="4138530" cy="579736"/>
          </a:xfrm>
          <a:prstGeom prst="roundRect">
            <a:avLst>
              <a:gd name="adj" fmla="val 12912"/>
            </a:avLst>
          </a:prstGeom>
          <a:solidFill>
            <a:sysClr val="window" lastClr="FFFFFF">
              <a:lumMod val="85000"/>
              <a:alpha val="6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4" name="27"/>
          <p:cNvSpPr/>
          <p:nvPr>
            <p:custDataLst>
              <p:tags r:id="rId23"/>
            </p:custDataLst>
          </p:nvPr>
        </p:nvSpPr>
        <p:spPr>
          <a:xfrm>
            <a:off x="2619656" y="3127885"/>
            <a:ext cx="4136616" cy="579736"/>
          </a:xfrm>
          <a:prstGeom prst="roundRect">
            <a:avLst/>
          </a:prstGeom>
          <a:solidFill>
            <a:sysClr val="window" lastClr="FFFFFF">
              <a:lumMod val="85000"/>
              <a:alpha val="6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5" name="品 28"/>
          <p:cNvSpPr/>
          <p:nvPr>
            <p:custDataLst>
              <p:tags r:id="rId24"/>
            </p:custDataLst>
          </p:nvPr>
        </p:nvSpPr>
        <p:spPr>
          <a:xfrm>
            <a:off x="2619656" y="4206567"/>
            <a:ext cx="4138531" cy="579736"/>
          </a:xfrm>
          <a:prstGeom prst="roundRect">
            <a:avLst/>
          </a:prstGeom>
          <a:solidFill>
            <a:sysClr val="window" lastClr="FFFFFF">
              <a:lumMod val="85000"/>
              <a:alpha val="6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6" name="PA_圆品 29"/>
          <p:cNvSpPr/>
          <p:nvPr>
            <p:custDataLst>
              <p:tags r:id="rId25"/>
            </p:custDataLst>
          </p:nvPr>
        </p:nvSpPr>
        <p:spPr>
          <a:xfrm>
            <a:off x="2619656" y="5192014"/>
            <a:ext cx="4136616" cy="579736"/>
          </a:xfrm>
          <a:prstGeom prst="roundRect">
            <a:avLst/>
          </a:prstGeom>
          <a:solidFill>
            <a:sysClr val="window" lastClr="FFFFFF">
              <a:lumMod val="85000"/>
              <a:alpha val="60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7" name="30"/>
          <p:cNvSpPr/>
          <p:nvPr>
            <p:custDataLst>
              <p:tags r:id="rId26"/>
            </p:custDataLst>
          </p:nvPr>
        </p:nvSpPr>
        <p:spPr>
          <a:xfrm>
            <a:off x="7654392" y="3467321"/>
            <a:ext cx="4400814" cy="1938992"/>
          </a:xfrm>
          <a:prstGeom prst="rect">
            <a:avLst/>
          </a:prstGeom>
        </p:spPr>
        <p:txBody>
          <a:bodyPr wrap="square">
            <a:spAutoFit/>
          </a:bodyPr>
          <a:lstStyle/>
          <a:p>
            <a:pPr>
              <a:lnSpc>
                <a:spcPct val="150000"/>
              </a:lnSpc>
            </a:pP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点击此处添加文字说明</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a:p>
            <a:pPr>
              <a:lnSpc>
                <a:spcPct val="150000"/>
              </a:lnSpc>
            </a:pP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点击此处添加文字说明</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a:p>
            <a:pPr>
              <a:lnSpc>
                <a:spcPct val="150000"/>
              </a:lnSpc>
            </a:pP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点击此处添加文字说明</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a:p>
            <a:pPr>
              <a:lnSpc>
                <a:spcPct val="150000"/>
              </a:lnSpc>
            </a:pPr>
            <a:r>
              <a:rPr lang="zh-CN" altLang="en-US" sz="2000" dirty="0">
                <a:solidFill>
                  <a:schemeClr val="bg1">
                    <a:lumMod val="50000"/>
                  </a:schemeClr>
                </a:solidFill>
                <a:latin typeface="微软雅黑" panose="020B0503020204020204" pitchFamily="34" charset="-122"/>
                <a:ea typeface="微软雅黑" panose="020B0503020204020204" pitchFamily="34" charset="-122"/>
                <a:cs typeface="+mn-ea"/>
                <a:sym typeface="+mn-lt"/>
              </a:rPr>
              <a:t>点击此处添加文字说明</a:t>
            </a:r>
            <a:endParaRPr lang="en-US" altLang="zh-CN" sz="2000" dirty="0">
              <a:solidFill>
                <a:schemeClr val="bg1">
                  <a:lumMod val="50000"/>
                </a:schemeClr>
              </a:solidFill>
              <a:latin typeface="微软雅黑" panose="020B0503020204020204" pitchFamily="34" charset="-122"/>
              <a:ea typeface="微软雅黑" panose="020B0503020204020204" pitchFamily="34" charset="-122"/>
              <a:cs typeface="+mn-ea"/>
              <a:sym typeface="+mn-lt"/>
            </a:endParaRPr>
          </a:p>
        </p:txBody>
      </p:sp>
      <p:sp>
        <p:nvSpPr>
          <p:cNvPr id="38" name="34"/>
          <p:cNvSpPr/>
          <p:nvPr>
            <p:custDataLst>
              <p:tags r:id="rId27"/>
            </p:custDataLst>
          </p:nvPr>
        </p:nvSpPr>
        <p:spPr>
          <a:xfrm>
            <a:off x="2619656" y="2111139"/>
            <a:ext cx="3606085" cy="579736"/>
          </a:xfrm>
          <a:prstGeom prst="roundRect">
            <a:avLst/>
          </a:prstGeom>
          <a:solidFill>
            <a:schemeClr val="accent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9" name="品 35"/>
          <p:cNvSpPr txBox="1"/>
          <p:nvPr>
            <p:custDataLst>
              <p:tags r:id="rId28"/>
            </p:custDataLst>
          </p:nvPr>
        </p:nvSpPr>
        <p:spPr>
          <a:xfrm>
            <a:off x="5440959" y="2247352"/>
            <a:ext cx="74452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95%</a:t>
            </a: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0" name="36"/>
          <p:cNvSpPr/>
          <p:nvPr>
            <p:custDataLst>
              <p:tags r:id="rId29"/>
            </p:custDataLst>
          </p:nvPr>
        </p:nvSpPr>
        <p:spPr>
          <a:xfrm>
            <a:off x="2619655" y="3124930"/>
            <a:ext cx="2640171" cy="579736"/>
          </a:xfrm>
          <a:prstGeom prst="roundRect">
            <a:avLst/>
          </a:prstGeom>
          <a:solidFill>
            <a:schemeClr val="accent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1" name="37"/>
          <p:cNvSpPr txBox="1"/>
          <p:nvPr>
            <p:custDataLst>
              <p:tags r:id="rId30"/>
            </p:custDataLst>
          </p:nvPr>
        </p:nvSpPr>
        <p:spPr>
          <a:xfrm>
            <a:off x="4515305" y="3264055"/>
            <a:ext cx="74452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75%</a:t>
            </a: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2" name="品 38"/>
          <p:cNvSpPr/>
          <p:nvPr>
            <p:custDataLst>
              <p:tags r:id="rId31"/>
            </p:custDataLst>
          </p:nvPr>
        </p:nvSpPr>
        <p:spPr>
          <a:xfrm>
            <a:off x="2619656" y="4213808"/>
            <a:ext cx="2060622" cy="579736"/>
          </a:xfrm>
          <a:prstGeom prst="roundRect">
            <a:avLst/>
          </a:prstGeom>
          <a:solidFill>
            <a:schemeClr val="accent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3" name="39"/>
          <p:cNvSpPr txBox="1"/>
          <p:nvPr>
            <p:custDataLst>
              <p:tags r:id="rId32"/>
            </p:custDataLst>
          </p:nvPr>
        </p:nvSpPr>
        <p:spPr>
          <a:xfrm>
            <a:off x="3935756" y="4352081"/>
            <a:ext cx="74452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55%</a:t>
            </a: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4" name="品 40"/>
          <p:cNvSpPr/>
          <p:nvPr>
            <p:custDataLst>
              <p:tags r:id="rId33"/>
            </p:custDataLst>
          </p:nvPr>
        </p:nvSpPr>
        <p:spPr>
          <a:xfrm>
            <a:off x="2619655" y="5199057"/>
            <a:ext cx="1423341" cy="579736"/>
          </a:xfrm>
          <a:prstGeom prst="roundRect">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5" name="41"/>
          <p:cNvSpPr txBox="1"/>
          <p:nvPr>
            <p:custDataLst>
              <p:tags r:id="rId34"/>
            </p:custDataLst>
          </p:nvPr>
        </p:nvSpPr>
        <p:spPr>
          <a:xfrm>
            <a:off x="3313350" y="5325889"/>
            <a:ext cx="74452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25%</a:t>
            </a:r>
            <a:endPar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46" name="14"/>
          <p:cNvSpPr txBox="1"/>
          <p:nvPr>
            <p:custDataLst>
              <p:tags r:id="rId35"/>
            </p:custDataLst>
          </p:nvPr>
        </p:nvSpPr>
        <p:spPr>
          <a:xfrm>
            <a:off x="7654392" y="2733227"/>
            <a:ext cx="3891424" cy="584775"/>
          </a:xfrm>
          <a:prstGeom prst="rect">
            <a:avLst/>
          </a:prstGeom>
          <a:noFill/>
        </p:spPr>
        <p:txBody>
          <a:bodyPr wrap="square" rtlCol="0">
            <a:spAutoFit/>
          </a:bodyPr>
          <a:lstStyle/>
          <a:p>
            <a:r>
              <a:rPr lang="zh-CN" altLang="en-US" sz="3200" b="1" dirty="0">
                <a:solidFill>
                  <a:schemeClr val="bg1">
                    <a:lumMod val="50000"/>
                  </a:schemeClr>
                </a:solidFill>
                <a:latin typeface="微软雅黑" panose="020B0503020204020204" pitchFamily="34" charset="-122"/>
                <a:ea typeface="微软雅黑" panose="020B0503020204020204" pitchFamily="34" charset="-122"/>
              </a:rPr>
              <a:t>加入你的标题描述</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2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4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6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80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120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140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grpId="0" nodeType="withEffect">
                                  <p:stCondLst>
                                    <p:cond delay="160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grpId="0" nodeType="withEffect">
                                  <p:stCondLst>
                                    <p:cond delay="180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grpId="0" nodeType="withEffect">
                                  <p:stCondLst>
                                    <p:cond delay="200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grpId="0" nodeType="withEffect">
                                  <p:stCondLst>
                                    <p:cond delay="220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240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10" presetClass="entr" presetSubtype="0" fill="hold" grpId="0" nodeType="withEffect">
                                  <p:stCondLst>
                                    <p:cond delay="260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10" presetClass="entr" presetSubtype="0" fill="hold" grpId="0" nodeType="withEffect">
                                  <p:stCondLst>
                                    <p:cond delay="280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10" presetClass="entr" presetSubtype="0" fill="hold" grpId="0" nodeType="withEffect">
                                  <p:stCondLst>
                                    <p:cond delay="300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par>
                                <p:cTn id="59" presetID="10" presetClass="entr" presetSubtype="0" fill="hold" grpId="0" nodeType="withEffect">
                                  <p:stCondLst>
                                    <p:cond delay="320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par>
                                <p:cTn id="62" presetID="10" presetClass="entr" presetSubtype="0" fill="hold" grpId="0" nodeType="withEffect">
                                  <p:stCondLst>
                                    <p:cond delay="340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par>
                                <p:cTn id="65" presetID="10" presetClass="entr" presetSubtype="0" fill="hold" grpId="0" nodeType="withEffect">
                                  <p:stCondLst>
                                    <p:cond delay="360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par>
                                <p:cTn id="68" presetID="10" presetClass="entr" presetSubtype="0" fill="hold" grpId="0" nodeType="withEffect">
                                  <p:stCondLst>
                                    <p:cond delay="380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500"/>
                                        <p:tgtEl>
                                          <p:spTgt spid="31"/>
                                        </p:tgtEl>
                                      </p:cBhvr>
                                    </p:animEffect>
                                  </p:childTnLst>
                                </p:cTn>
                              </p:par>
                              <p:par>
                                <p:cTn id="71" presetID="10" presetClass="entr" presetSubtype="0" fill="hold" grpId="0" nodeType="withEffect">
                                  <p:stCondLst>
                                    <p:cond delay="400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500"/>
                                        <p:tgtEl>
                                          <p:spTgt spid="32"/>
                                        </p:tgtEl>
                                      </p:cBhvr>
                                    </p:animEffect>
                                  </p:childTnLst>
                                </p:cTn>
                              </p:par>
                              <p:par>
                                <p:cTn id="74" presetID="10" presetClass="entr" presetSubtype="0" fill="hold" grpId="0" nodeType="withEffect">
                                  <p:stCondLst>
                                    <p:cond delay="420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500"/>
                                        <p:tgtEl>
                                          <p:spTgt spid="33"/>
                                        </p:tgtEl>
                                      </p:cBhvr>
                                    </p:animEffect>
                                  </p:childTnLst>
                                </p:cTn>
                              </p:par>
                              <p:par>
                                <p:cTn id="77" presetID="10" presetClass="entr" presetSubtype="0" fill="hold" grpId="0" nodeType="withEffect">
                                  <p:stCondLst>
                                    <p:cond delay="440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500"/>
                                        <p:tgtEl>
                                          <p:spTgt spid="34"/>
                                        </p:tgtEl>
                                      </p:cBhvr>
                                    </p:animEffect>
                                  </p:childTnLst>
                                </p:cTn>
                              </p:par>
                              <p:par>
                                <p:cTn id="80" presetID="10" presetClass="entr" presetSubtype="0" fill="hold" grpId="0" nodeType="withEffect">
                                  <p:stCondLst>
                                    <p:cond delay="460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500"/>
                                        <p:tgtEl>
                                          <p:spTgt spid="3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fade">
                                      <p:cBhvr>
                                        <p:cTn id="87" dur="500"/>
                                        <p:tgtEl>
                                          <p:spTgt spid="36"/>
                                        </p:tgtEl>
                                      </p:cBhvr>
                                    </p:animEffect>
                                  </p:childTnLst>
                                </p:cTn>
                              </p:par>
                              <p:par>
                                <p:cTn id="88" presetID="10" presetClass="entr" presetSubtype="0" fill="hold" grpId="0" nodeType="withEffect">
                                  <p:stCondLst>
                                    <p:cond delay="200"/>
                                  </p:stCondLst>
                                  <p:childTnLst>
                                    <p:set>
                                      <p:cBhvr>
                                        <p:cTn id="89" dur="1" fill="hold">
                                          <p:stCondLst>
                                            <p:cond delay="0"/>
                                          </p:stCondLst>
                                        </p:cTn>
                                        <p:tgtEl>
                                          <p:spTgt spid="37"/>
                                        </p:tgtEl>
                                        <p:attrNameLst>
                                          <p:attrName>style.visibility</p:attrName>
                                        </p:attrNameLst>
                                      </p:cBhvr>
                                      <p:to>
                                        <p:strVal val="visible"/>
                                      </p:to>
                                    </p:set>
                                    <p:animEffect transition="in" filter="fade">
                                      <p:cBhvr>
                                        <p:cTn id="90" dur="500"/>
                                        <p:tgtEl>
                                          <p:spTgt spid="37"/>
                                        </p:tgtEl>
                                      </p:cBhvr>
                                    </p:animEffect>
                                  </p:childTnLst>
                                </p:cTn>
                              </p:par>
                              <p:par>
                                <p:cTn id="91" presetID="10" presetClass="entr" presetSubtype="0" fill="hold" grpId="0" nodeType="withEffect">
                                  <p:stCondLst>
                                    <p:cond delay="400"/>
                                  </p:stCondLst>
                                  <p:childTnLst>
                                    <p:set>
                                      <p:cBhvr>
                                        <p:cTn id="92" dur="1" fill="hold">
                                          <p:stCondLst>
                                            <p:cond delay="0"/>
                                          </p:stCondLst>
                                        </p:cTn>
                                        <p:tgtEl>
                                          <p:spTgt spid="38"/>
                                        </p:tgtEl>
                                        <p:attrNameLst>
                                          <p:attrName>style.visibility</p:attrName>
                                        </p:attrNameLst>
                                      </p:cBhvr>
                                      <p:to>
                                        <p:strVal val="visible"/>
                                      </p:to>
                                    </p:set>
                                    <p:animEffect transition="in" filter="fade">
                                      <p:cBhvr>
                                        <p:cTn id="93" dur="500"/>
                                        <p:tgtEl>
                                          <p:spTgt spid="38"/>
                                        </p:tgtEl>
                                      </p:cBhvr>
                                    </p:animEffect>
                                  </p:childTnLst>
                                </p:cTn>
                              </p:par>
                              <p:par>
                                <p:cTn id="94" presetID="10" presetClass="entr" presetSubtype="0" fill="hold" grpId="0" nodeType="withEffect">
                                  <p:stCondLst>
                                    <p:cond delay="60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500"/>
                                        <p:tgtEl>
                                          <p:spTgt spid="39"/>
                                        </p:tgtEl>
                                      </p:cBhvr>
                                    </p:animEffect>
                                  </p:childTnLst>
                                </p:cTn>
                              </p:par>
                              <p:par>
                                <p:cTn id="97" presetID="10" presetClass="entr" presetSubtype="0" fill="hold" grpId="0" nodeType="withEffect">
                                  <p:stCondLst>
                                    <p:cond delay="800"/>
                                  </p:stCondLst>
                                  <p:childTnLst>
                                    <p:set>
                                      <p:cBhvr>
                                        <p:cTn id="98" dur="1" fill="hold">
                                          <p:stCondLst>
                                            <p:cond delay="0"/>
                                          </p:stCondLst>
                                        </p:cTn>
                                        <p:tgtEl>
                                          <p:spTgt spid="40"/>
                                        </p:tgtEl>
                                        <p:attrNameLst>
                                          <p:attrName>style.visibility</p:attrName>
                                        </p:attrNameLst>
                                      </p:cBhvr>
                                      <p:to>
                                        <p:strVal val="visible"/>
                                      </p:to>
                                    </p:set>
                                    <p:animEffect transition="in" filter="fade">
                                      <p:cBhvr>
                                        <p:cTn id="99" dur="500"/>
                                        <p:tgtEl>
                                          <p:spTgt spid="40"/>
                                        </p:tgtEl>
                                      </p:cBhvr>
                                    </p:animEffect>
                                  </p:childTnLst>
                                </p:cTn>
                              </p:par>
                              <p:par>
                                <p:cTn id="100" presetID="10" presetClass="entr" presetSubtype="0" fill="hold" grpId="0" nodeType="withEffect">
                                  <p:stCondLst>
                                    <p:cond delay="1000"/>
                                  </p:stCondLst>
                                  <p:childTnLst>
                                    <p:set>
                                      <p:cBhvr>
                                        <p:cTn id="101" dur="1" fill="hold">
                                          <p:stCondLst>
                                            <p:cond delay="0"/>
                                          </p:stCondLst>
                                        </p:cTn>
                                        <p:tgtEl>
                                          <p:spTgt spid="41"/>
                                        </p:tgtEl>
                                        <p:attrNameLst>
                                          <p:attrName>style.visibility</p:attrName>
                                        </p:attrNameLst>
                                      </p:cBhvr>
                                      <p:to>
                                        <p:strVal val="visible"/>
                                      </p:to>
                                    </p:set>
                                    <p:animEffect transition="in" filter="fade">
                                      <p:cBhvr>
                                        <p:cTn id="102" dur="500"/>
                                        <p:tgtEl>
                                          <p:spTgt spid="41"/>
                                        </p:tgtEl>
                                      </p:cBhvr>
                                    </p:animEffect>
                                  </p:childTnLst>
                                </p:cTn>
                              </p:par>
                              <p:par>
                                <p:cTn id="103" presetID="10" presetClass="entr" presetSubtype="0" fill="hold" grpId="0" nodeType="withEffect">
                                  <p:stCondLst>
                                    <p:cond delay="120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500"/>
                                        <p:tgtEl>
                                          <p:spTgt spid="42"/>
                                        </p:tgtEl>
                                      </p:cBhvr>
                                    </p:animEffect>
                                  </p:childTnLst>
                                </p:cTn>
                              </p:par>
                              <p:par>
                                <p:cTn id="106" presetID="10" presetClass="entr" presetSubtype="0" fill="hold" grpId="0" nodeType="withEffect">
                                  <p:stCondLst>
                                    <p:cond delay="1400"/>
                                  </p:stCondLst>
                                  <p:childTnLst>
                                    <p:set>
                                      <p:cBhvr>
                                        <p:cTn id="107" dur="1" fill="hold">
                                          <p:stCondLst>
                                            <p:cond delay="0"/>
                                          </p:stCondLst>
                                        </p:cTn>
                                        <p:tgtEl>
                                          <p:spTgt spid="43"/>
                                        </p:tgtEl>
                                        <p:attrNameLst>
                                          <p:attrName>style.visibility</p:attrName>
                                        </p:attrNameLst>
                                      </p:cBhvr>
                                      <p:to>
                                        <p:strVal val="visible"/>
                                      </p:to>
                                    </p:set>
                                    <p:animEffect transition="in" filter="fade">
                                      <p:cBhvr>
                                        <p:cTn id="108" dur="500"/>
                                        <p:tgtEl>
                                          <p:spTgt spid="43"/>
                                        </p:tgtEl>
                                      </p:cBhvr>
                                    </p:animEffect>
                                  </p:childTnLst>
                                </p:cTn>
                              </p:par>
                              <p:par>
                                <p:cTn id="109" presetID="10" presetClass="entr" presetSubtype="0" fill="hold" grpId="0" nodeType="withEffect">
                                  <p:stCondLst>
                                    <p:cond delay="1600"/>
                                  </p:stCondLst>
                                  <p:childTnLst>
                                    <p:set>
                                      <p:cBhvr>
                                        <p:cTn id="110" dur="1" fill="hold">
                                          <p:stCondLst>
                                            <p:cond delay="0"/>
                                          </p:stCondLst>
                                        </p:cTn>
                                        <p:tgtEl>
                                          <p:spTgt spid="44"/>
                                        </p:tgtEl>
                                        <p:attrNameLst>
                                          <p:attrName>style.visibility</p:attrName>
                                        </p:attrNameLst>
                                      </p:cBhvr>
                                      <p:to>
                                        <p:strVal val="visible"/>
                                      </p:to>
                                    </p:set>
                                    <p:animEffect transition="in" filter="fade">
                                      <p:cBhvr>
                                        <p:cTn id="111" dur="500"/>
                                        <p:tgtEl>
                                          <p:spTgt spid="44"/>
                                        </p:tgtEl>
                                      </p:cBhvr>
                                    </p:animEffect>
                                  </p:childTnLst>
                                </p:cTn>
                              </p:par>
                              <p:par>
                                <p:cTn id="112" presetID="10" presetClass="entr" presetSubtype="0" fill="hold" grpId="0" nodeType="withEffect">
                                  <p:stCondLst>
                                    <p:cond delay="1800"/>
                                  </p:stCondLst>
                                  <p:childTnLst>
                                    <p:set>
                                      <p:cBhvr>
                                        <p:cTn id="113" dur="1" fill="hold">
                                          <p:stCondLst>
                                            <p:cond delay="0"/>
                                          </p:stCondLst>
                                        </p:cTn>
                                        <p:tgtEl>
                                          <p:spTgt spid="45"/>
                                        </p:tgtEl>
                                        <p:attrNameLst>
                                          <p:attrName>style.visibility</p:attrName>
                                        </p:attrNameLst>
                                      </p:cBhvr>
                                      <p:to>
                                        <p:strVal val="visible"/>
                                      </p:to>
                                    </p:set>
                                    <p:animEffect transition="in" filter="fade">
                                      <p:cBhvr>
                                        <p:cTn id="114" dur="500"/>
                                        <p:tgtEl>
                                          <p:spTgt spid="45"/>
                                        </p:tgtEl>
                                      </p:cBhvr>
                                    </p:animEffect>
                                  </p:childTnLst>
                                </p:cTn>
                              </p:par>
                              <p:par>
                                <p:cTn id="115" presetID="10" presetClass="entr" presetSubtype="0" fill="hold" grpId="0" nodeType="withEffect">
                                  <p:stCondLst>
                                    <p:cond delay="2000"/>
                                  </p:stCondLst>
                                  <p:childTnLst>
                                    <p:set>
                                      <p:cBhvr>
                                        <p:cTn id="116" dur="1" fill="hold">
                                          <p:stCondLst>
                                            <p:cond delay="0"/>
                                          </p:stCondLst>
                                        </p:cTn>
                                        <p:tgtEl>
                                          <p:spTgt spid="46"/>
                                        </p:tgtEl>
                                        <p:attrNameLst>
                                          <p:attrName>style.visibility</p:attrName>
                                        </p:attrNameLst>
                                      </p:cBhvr>
                                      <p:to>
                                        <p:strVal val="visible"/>
                                      </p:to>
                                    </p:set>
                                    <p:animEffect transition="in" filter="fade">
                                      <p:cBhvr>
                                        <p:cTn id="11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utoUpdateAnimBg="0"/>
      <p:bldP spid="13" grpId="0" animBg="1" autoUpdateAnimBg="0"/>
      <p:bldP spid="14" grpId="0" animBg="1"/>
      <p:bldP spid="15" grpId="0" animBg="1"/>
      <p:bldP spid="16" grpId="0" animBg="1"/>
      <p:bldP spid="17" grpId="0" animBg="1"/>
      <p:bldP spid="18" grpId="0" animBg="1"/>
      <p:bldP spid="19" grpId="0" animBg="1" autoUpdateAnimBg="0"/>
      <p:bldP spid="20" grpId="0" animBg="1" autoUpdateAnimBg="0"/>
      <p:bldP spid="21" grpId="0" animBg="1"/>
      <p:bldP spid="22" grpId="0" animBg="1" autoUpdateAnimBg="0"/>
      <p:bldP spid="23" grpId="0" animBg="1" autoUpdateAnimBg="0"/>
      <p:bldP spid="24" grpId="0" animBg="1"/>
      <p:bldP spid="25" grpId="0" animBg="1" autoUpdateAnimBg="0"/>
      <p:bldP spid="26" grpId="0" animBg="1" autoUpdateAnimBg="0"/>
      <p:bldP spid="27" grpId="0" animBg="1"/>
      <p:bldP spid="28" grpId="0" animBg="1" autoUpdateAnimBg="0"/>
      <p:bldP spid="29" grpId="0" animBg="1" autoUpdateAnimBg="0"/>
      <p:bldP spid="30" grpId="0" animBg="1" autoUpdateAnimBg="0"/>
      <p:bldP spid="31" grpId="0" animBg="1" autoUpdateAnimBg="0"/>
      <p:bldP spid="32" grpId="0" animBg="1" autoUpdateAnimBg="0"/>
      <p:bldP spid="33" grpId="0" animBg="1" autoUpdateAnimBg="0"/>
      <p:bldP spid="34" grpId="0" animBg="1" autoUpdateAnimBg="0"/>
      <p:bldP spid="35" grpId="0" animBg="1" autoUpdateAnimBg="0"/>
      <p:bldP spid="36" grpId="0" animBg="1" autoUpdateAnimBg="0"/>
      <p:bldP spid="37" grpId="0"/>
      <p:bldP spid="38" grpId="0" animBg="1"/>
      <p:bldP spid="39" grpId="0"/>
      <p:bldP spid="40" grpId="0" animBg="1"/>
      <p:bldP spid="41" grpId="0"/>
      <p:bldP spid="42" grpId="0" animBg="1"/>
      <p:bldP spid="43" grpId="0" animBg="1" autoUpdateAnimBg="0"/>
      <p:bldP spid="44" grpId="0" animBg="1" autoUpdateAnimBg="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5" y="5159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grpSp>
            <p:nvGrpSpPr>
              <p:cNvPr id="8" name="组合 26"/>
              <p:cNvGrpSpPr/>
              <p:nvPr/>
            </p:nvGrpSpPr>
            <p:grpSpPr>
              <a:xfrm>
                <a:off x="5043488" y="569913"/>
                <a:ext cx="263525" cy="395287"/>
                <a:chOff x="0" y="0"/>
                <a:chExt cx="213756" cy="427512"/>
              </a:xfrm>
            </p:grpSpPr>
            <p:sp>
              <p:nvSpPr>
                <p:cNvPr id="9" name="直接连接符 27"/>
                <p:cNvSpPr/>
                <p:nvPr/>
              </p:nvSpPr>
              <p:spPr>
                <a:xfrm>
                  <a:off x="0"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213756"/>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grpSp>
      <p:grpSp>
        <p:nvGrpSpPr>
          <p:cNvPr id="12" name="Group 35"/>
          <p:cNvGrpSpPr/>
          <p:nvPr/>
        </p:nvGrpSpPr>
        <p:grpSpPr>
          <a:xfrm>
            <a:off x="2560764" y="2224723"/>
            <a:ext cx="3186112" cy="707886"/>
            <a:chOff x="3533220" y="2094454"/>
            <a:chExt cx="3186112" cy="707886"/>
          </a:xfrm>
        </p:grpSpPr>
        <p:sp>
          <p:nvSpPr>
            <p:cNvPr id="13" name="Oval 12"/>
            <p:cNvSpPr/>
            <p:nvPr/>
          </p:nvSpPr>
          <p:spPr>
            <a:xfrm>
              <a:off x="3533220" y="2162647"/>
              <a:ext cx="571500" cy="5715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50000"/>
                    </a:schemeClr>
                  </a:solidFill>
                  <a:latin typeface="FontAwesome" pitchFamily="2" charset="0"/>
                </a:rPr>
                <a:t></a:t>
              </a:r>
              <a:endParaRPr lang="en-US" dirty="0">
                <a:solidFill>
                  <a:schemeClr val="bg1">
                    <a:lumMod val="50000"/>
                  </a:schemeClr>
                </a:solidFill>
              </a:endParaRPr>
            </a:p>
          </p:txBody>
        </p:sp>
        <p:sp>
          <p:nvSpPr>
            <p:cNvPr id="14" name="Rectangle 13"/>
            <p:cNvSpPr/>
            <p:nvPr/>
          </p:nvSpPr>
          <p:spPr>
            <a:xfrm>
              <a:off x="4309507" y="2094454"/>
              <a:ext cx="2409825" cy="707886"/>
            </a:xfrm>
            <a:prstGeom prst="rect">
              <a:avLst/>
            </a:prstGeom>
          </p:spPr>
          <p:txBody>
            <a:bodyPr wrap="square">
              <a:spAutoFit/>
            </a:bodyPr>
            <a:lstStyle/>
            <a:p>
              <a:r>
                <a:rPr lang="en-US" sz="1000" b="1" dirty="0">
                  <a:solidFill>
                    <a:schemeClr val="bg1">
                      <a:lumMod val="50000"/>
                    </a:schemeClr>
                  </a:solidFill>
                  <a:latin typeface="Open Sans" pitchFamily="34" charset="0"/>
                  <a:ea typeface="Calibri" panose="020F0502020204030204" pitchFamily="34" charset="0"/>
                </a:rPr>
                <a:t>COSTUMER SYSTEM</a:t>
              </a:r>
            </a:p>
            <a:p>
              <a:endParaRPr lang="en-US" sz="1000" b="1" dirty="0">
                <a:solidFill>
                  <a:schemeClr val="bg1">
                    <a:lumMod val="50000"/>
                  </a:schemeClr>
                </a:solidFill>
                <a:latin typeface="Open Sans" pitchFamily="34" charset="0"/>
                <a:ea typeface="Calibri" panose="020F0502020204030204" pitchFamily="34" charset="0"/>
              </a:endParaRPr>
            </a:p>
            <a:p>
              <a:r>
                <a:rPr lang="en-US" sz="1000" dirty="0">
                  <a:solidFill>
                    <a:schemeClr val="bg1">
                      <a:lumMod val="50000"/>
                    </a:schemeClr>
                  </a:solidFill>
                  <a:latin typeface="Open Sans" pitchFamily="34" charset="0"/>
                  <a:ea typeface="Calibri" panose="020F0502020204030204" pitchFamily="34" charset="0"/>
                </a:rPr>
                <a:t>Lid </a:t>
              </a:r>
              <a:r>
                <a:rPr lang="en-US" sz="1000" dirty="0" err="1">
                  <a:solidFill>
                    <a:schemeClr val="bg1">
                      <a:lumMod val="50000"/>
                    </a:schemeClr>
                  </a:solidFill>
                  <a:latin typeface="Open Sans" pitchFamily="34" charset="0"/>
                  <a:ea typeface="Calibri" panose="020F0502020204030204" pitchFamily="34" charset="0"/>
                </a:rPr>
                <a:t>est</a:t>
              </a:r>
              <a:r>
                <a:rPr lang="en-US" sz="1000" dirty="0">
                  <a:solidFill>
                    <a:schemeClr val="bg1">
                      <a:lumMod val="50000"/>
                    </a:schemeClr>
                  </a:solidFill>
                  <a:latin typeface="Open Sans" pitchFamily="34" charset="0"/>
                  <a:ea typeface="Calibri" panose="020F0502020204030204" pitchFamily="34" charset="0"/>
                </a:rPr>
                <a:t> </a:t>
              </a:r>
              <a:r>
                <a:rPr lang="en-US" sz="1000" dirty="0" err="1">
                  <a:solidFill>
                    <a:schemeClr val="bg1">
                      <a:lumMod val="50000"/>
                    </a:schemeClr>
                  </a:solidFill>
                  <a:latin typeface="Open Sans" pitchFamily="34" charset="0"/>
                  <a:ea typeface="Calibri" panose="020F0502020204030204" pitchFamily="34" charset="0"/>
                </a:rPr>
                <a:t>laborum</a:t>
              </a:r>
              <a:r>
                <a:rPr lang="en-US" sz="1000" dirty="0">
                  <a:solidFill>
                    <a:schemeClr val="bg1">
                      <a:lumMod val="50000"/>
                    </a:schemeClr>
                  </a:solidFill>
                  <a:latin typeface="Open Sans" pitchFamily="34" charset="0"/>
                  <a:ea typeface="Calibri" panose="020F0502020204030204" pitchFamily="34" charset="0"/>
                </a:rPr>
                <a:t> </a:t>
              </a:r>
              <a:r>
                <a:rPr lang="en-US" sz="1000" dirty="0" err="1">
                  <a:solidFill>
                    <a:schemeClr val="bg1">
                      <a:lumMod val="50000"/>
                    </a:schemeClr>
                  </a:solidFill>
                  <a:latin typeface="Open Sans" pitchFamily="34" charset="0"/>
                  <a:ea typeface="Calibri" panose="020F0502020204030204" pitchFamily="34" charset="0"/>
                </a:rPr>
                <a:t>dolo</a:t>
              </a:r>
              <a:r>
                <a:rPr lang="en-US" sz="1000" dirty="0">
                  <a:solidFill>
                    <a:schemeClr val="bg1">
                      <a:lumMod val="50000"/>
                    </a:schemeClr>
                  </a:solidFill>
                  <a:latin typeface="Open Sans" pitchFamily="34" charset="0"/>
                  <a:ea typeface="Calibri" panose="020F0502020204030204" pitchFamily="34" charset="0"/>
                </a:rPr>
                <a:t> </a:t>
              </a:r>
              <a:r>
                <a:rPr lang="en-US" sz="1000" dirty="0" err="1">
                  <a:solidFill>
                    <a:schemeClr val="bg1">
                      <a:lumMod val="50000"/>
                    </a:schemeClr>
                  </a:solidFill>
                  <a:latin typeface="Open Sans" pitchFamily="34" charset="0"/>
                  <a:ea typeface="Calibri" panose="020F0502020204030204" pitchFamily="34" charset="0"/>
                </a:rPr>
                <a:t>rumes</a:t>
              </a:r>
              <a:r>
                <a:rPr lang="en-US" sz="1000" dirty="0">
                  <a:solidFill>
                    <a:schemeClr val="bg1">
                      <a:lumMod val="50000"/>
                    </a:schemeClr>
                  </a:solidFill>
                  <a:latin typeface="Open Sans" pitchFamily="34" charset="0"/>
                  <a:ea typeface="Calibri" panose="020F0502020204030204" pitchFamily="34" charset="0"/>
                </a:rPr>
                <a:t> </a:t>
              </a:r>
              <a:r>
                <a:rPr lang="en-US" sz="1000" dirty="0" err="1">
                  <a:solidFill>
                    <a:schemeClr val="bg1">
                      <a:lumMod val="50000"/>
                    </a:schemeClr>
                  </a:solidFill>
                  <a:latin typeface="Open Sans" pitchFamily="34" charset="0"/>
                  <a:ea typeface="Calibri" panose="020F0502020204030204" pitchFamily="34" charset="0"/>
                </a:rPr>
                <a:t>fugats</a:t>
              </a:r>
              <a:r>
                <a:rPr lang="en-US" sz="1000" dirty="0">
                  <a:solidFill>
                    <a:schemeClr val="bg1">
                      <a:lumMod val="50000"/>
                    </a:schemeClr>
                  </a:solidFill>
                  <a:latin typeface="Open Sans" pitchFamily="34" charset="0"/>
                  <a:ea typeface="Calibri" panose="020F0502020204030204" pitchFamily="34" charset="0"/>
                </a:rPr>
                <a:t> </a:t>
              </a:r>
              <a:r>
                <a:rPr lang="en-US" sz="1000" dirty="0" err="1">
                  <a:solidFill>
                    <a:schemeClr val="bg1">
                      <a:lumMod val="50000"/>
                    </a:schemeClr>
                  </a:solidFill>
                  <a:latin typeface="Open Sans" pitchFamily="34" charset="0"/>
                  <a:ea typeface="Calibri" panose="020F0502020204030204" pitchFamily="34" charset="0"/>
                </a:rPr>
                <a:t>untras</a:t>
              </a:r>
              <a:r>
                <a:rPr lang="en-US" sz="1000" dirty="0">
                  <a:solidFill>
                    <a:schemeClr val="bg1">
                      <a:lumMod val="50000"/>
                    </a:schemeClr>
                  </a:solidFill>
                  <a:latin typeface="Open Sans" pitchFamily="34" charset="0"/>
                  <a:ea typeface="Calibri" panose="020F0502020204030204" pitchFamily="34" charset="0"/>
                </a:rPr>
                <a:t>. Lid </a:t>
              </a:r>
              <a:r>
                <a:rPr lang="en-US" sz="1000" dirty="0" err="1">
                  <a:solidFill>
                    <a:schemeClr val="bg1">
                      <a:lumMod val="50000"/>
                    </a:schemeClr>
                  </a:solidFill>
                  <a:latin typeface="Open Sans" pitchFamily="34" charset="0"/>
                  <a:ea typeface="Calibri" panose="020F0502020204030204" pitchFamily="34" charset="0"/>
                </a:rPr>
                <a:t>est</a:t>
              </a:r>
              <a:r>
                <a:rPr lang="en-US" sz="1000" dirty="0">
                  <a:solidFill>
                    <a:schemeClr val="bg1">
                      <a:lumMod val="50000"/>
                    </a:schemeClr>
                  </a:solidFill>
                  <a:latin typeface="Open Sans" pitchFamily="34" charset="0"/>
                  <a:ea typeface="Calibri" panose="020F0502020204030204" pitchFamily="34" charset="0"/>
                </a:rPr>
                <a:t> </a:t>
              </a:r>
              <a:r>
                <a:rPr lang="en-US" sz="1000" dirty="0" err="1">
                  <a:solidFill>
                    <a:schemeClr val="bg1">
                      <a:lumMod val="50000"/>
                    </a:schemeClr>
                  </a:solidFill>
                  <a:latin typeface="Open Sans" pitchFamily="34" charset="0"/>
                  <a:ea typeface="Calibri" panose="020F0502020204030204" pitchFamily="34" charset="0"/>
                </a:rPr>
                <a:t>laborum</a:t>
              </a:r>
              <a:r>
                <a:rPr lang="en-US" sz="1000" dirty="0">
                  <a:solidFill>
                    <a:schemeClr val="bg1">
                      <a:lumMod val="50000"/>
                    </a:schemeClr>
                  </a:solidFill>
                  <a:latin typeface="Open Sans" pitchFamily="34" charset="0"/>
                  <a:ea typeface="Calibri" panose="020F0502020204030204" pitchFamily="34" charset="0"/>
                </a:rPr>
                <a:t> </a:t>
              </a:r>
              <a:r>
                <a:rPr lang="en-US" sz="1000" dirty="0" err="1">
                  <a:solidFill>
                    <a:schemeClr val="bg1">
                      <a:lumMod val="50000"/>
                    </a:schemeClr>
                  </a:solidFill>
                  <a:latin typeface="Open Sans" pitchFamily="34" charset="0"/>
                  <a:ea typeface="Calibri" panose="020F0502020204030204" pitchFamily="34" charset="0"/>
                </a:rPr>
                <a:t>dolo</a:t>
              </a:r>
              <a:r>
                <a:rPr lang="en-US" sz="1000" dirty="0">
                  <a:solidFill>
                    <a:schemeClr val="bg1">
                      <a:lumMod val="50000"/>
                    </a:schemeClr>
                  </a:solidFill>
                  <a:latin typeface="Open Sans" pitchFamily="34" charset="0"/>
                  <a:ea typeface="Calibri" panose="020F0502020204030204" pitchFamily="34" charset="0"/>
                </a:rPr>
                <a:t> </a:t>
              </a:r>
              <a:r>
                <a:rPr lang="en-US" sz="1000" dirty="0" err="1">
                  <a:solidFill>
                    <a:schemeClr val="bg1">
                      <a:lumMod val="50000"/>
                    </a:schemeClr>
                  </a:solidFill>
                  <a:latin typeface="Open Sans" pitchFamily="34" charset="0"/>
                  <a:ea typeface="Calibri" panose="020F0502020204030204" pitchFamily="34" charset="0"/>
                </a:rPr>
                <a:t>rumes</a:t>
              </a:r>
              <a:r>
                <a:rPr lang="en-US" sz="1000" dirty="0">
                  <a:solidFill>
                    <a:schemeClr val="bg1">
                      <a:lumMod val="50000"/>
                    </a:schemeClr>
                  </a:solidFill>
                  <a:latin typeface="Open Sans" pitchFamily="34" charset="0"/>
                  <a:ea typeface="Calibri" panose="020F0502020204030204" pitchFamily="34" charset="0"/>
                </a:rPr>
                <a:t>.</a:t>
              </a:r>
              <a:endParaRPr lang="en-US" sz="1000" dirty="0">
                <a:solidFill>
                  <a:schemeClr val="bg1">
                    <a:lumMod val="50000"/>
                  </a:schemeClr>
                </a:solidFill>
              </a:endParaRPr>
            </a:p>
          </p:txBody>
        </p:sp>
      </p:grpSp>
      <p:grpSp>
        <p:nvGrpSpPr>
          <p:cNvPr id="15" name="Group 34"/>
          <p:cNvGrpSpPr/>
          <p:nvPr/>
        </p:nvGrpSpPr>
        <p:grpSpPr>
          <a:xfrm>
            <a:off x="2560764" y="3644420"/>
            <a:ext cx="3186112" cy="707886"/>
            <a:chOff x="3533220" y="3514151"/>
            <a:chExt cx="3186112" cy="707886"/>
          </a:xfrm>
        </p:grpSpPr>
        <p:sp>
          <p:nvSpPr>
            <p:cNvPr id="16" name="Oval 14"/>
            <p:cNvSpPr/>
            <p:nvPr/>
          </p:nvSpPr>
          <p:spPr>
            <a:xfrm>
              <a:off x="3533220" y="3582344"/>
              <a:ext cx="571500" cy="5715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50000"/>
                    </a:schemeClr>
                  </a:solidFill>
                  <a:latin typeface="FontAwesome" pitchFamily="2" charset="0"/>
                </a:rPr>
                <a:t></a:t>
              </a:r>
              <a:endParaRPr lang="en-US" dirty="0">
                <a:solidFill>
                  <a:schemeClr val="bg1">
                    <a:lumMod val="50000"/>
                  </a:schemeClr>
                </a:solidFill>
              </a:endParaRPr>
            </a:p>
          </p:txBody>
        </p:sp>
        <p:sp>
          <p:nvSpPr>
            <p:cNvPr id="17" name="Rectangle 15"/>
            <p:cNvSpPr/>
            <p:nvPr/>
          </p:nvSpPr>
          <p:spPr>
            <a:xfrm>
              <a:off x="4309507" y="3514151"/>
              <a:ext cx="2409825" cy="707886"/>
            </a:xfrm>
            <a:prstGeom prst="rect">
              <a:avLst/>
            </a:prstGeom>
          </p:spPr>
          <p:txBody>
            <a:bodyPr wrap="square">
              <a:spAutoFit/>
            </a:bodyPr>
            <a:lstStyle/>
            <a:p>
              <a:r>
                <a:rPr lang="en-US" sz="1000" b="1">
                  <a:solidFill>
                    <a:schemeClr val="bg1">
                      <a:lumMod val="50000"/>
                    </a:schemeClr>
                  </a:solidFill>
                  <a:latin typeface="Open Sans" pitchFamily="34" charset="0"/>
                  <a:ea typeface="Calibri" panose="020F0502020204030204" pitchFamily="34" charset="0"/>
                </a:rPr>
                <a:t>SAFETY &amp; SECURITY</a:t>
              </a:r>
            </a:p>
            <a:p>
              <a:endParaRPr lang="en-US" sz="1000" b="1">
                <a:solidFill>
                  <a:schemeClr val="bg1">
                    <a:lumMod val="50000"/>
                  </a:schemeClr>
                </a:solidFill>
                <a:latin typeface="Open Sans" pitchFamily="34" charset="0"/>
                <a:ea typeface="Calibri" panose="020F0502020204030204" pitchFamily="34" charset="0"/>
              </a:endParaRPr>
            </a:p>
            <a:p>
              <a:r>
                <a:rPr lang="en-US" sz="1000">
                  <a:solidFill>
                    <a:schemeClr val="bg1">
                      <a:lumMod val="50000"/>
                    </a:schemeClr>
                  </a:solidFill>
                  <a:latin typeface="Open Sans" pitchFamily="34" charset="0"/>
                  <a:ea typeface="Calibri" panose="020F0502020204030204" pitchFamily="34" charset="0"/>
                </a:rPr>
                <a:t>Lid est laborum dolo rumes fugats untras. Lid est laborum dolo rumes.</a:t>
              </a:r>
              <a:endParaRPr lang="en-US" sz="1000">
                <a:solidFill>
                  <a:schemeClr val="bg1">
                    <a:lumMod val="50000"/>
                  </a:schemeClr>
                </a:solidFill>
              </a:endParaRPr>
            </a:p>
          </p:txBody>
        </p:sp>
      </p:grpSp>
      <p:grpSp>
        <p:nvGrpSpPr>
          <p:cNvPr id="18" name="Group 36"/>
          <p:cNvGrpSpPr/>
          <p:nvPr/>
        </p:nvGrpSpPr>
        <p:grpSpPr>
          <a:xfrm>
            <a:off x="2560764" y="5064117"/>
            <a:ext cx="3186112" cy="707886"/>
            <a:chOff x="3533220" y="5196728"/>
            <a:chExt cx="3186112" cy="707886"/>
          </a:xfrm>
        </p:grpSpPr>
        <p:sp>
          <p:nvSpPr>
            <p:cNvPr id="19" name="Oval 19"/>
            <p:cNvSpPr/>
            <p:nvPr/>
          </p:nvSpPr>
          <p:spPr>
            <a:xfrm>
              <a:off x="3533220" y="5264921"/>
              <a:ext cx="571500" cy="5715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50000"/>
                    </a:schemeClr>
                  </a:solidFill>
                  <a:latin typeface="FontAwesome" pitchFamily="2" charset="0"/>
                </a:rPr>
                <a:t></a:t>
              </a:r>
              <a:endParaRPr lang="en-US" dirty="0">
                <a:solidFill>
                  <a:schemeClr val="bg1">
                    <a:lumMod val="50000"/>
                  </a:schemeClr>
                </a:solidFill>
              </a:endParaRPr>
            </a:p>
          </p:txBody>
        </p:sp>
        <p:sp>
          <p:nvSpPr>
            <p:cNvPr id="20" name="Rectangle 20"/>
            <p:cNvSpPr/>
            <p:nvPr/>
          </p:nvSpPr>
          <p:spPr>
            <a:xfrm>
              <a:off x="4309507" y="5196728"/>
              <a:ext cx="2409825" cy="707886"/>
            </a:xfrm>
            <a:prstGeom prst="rect">
              <a:avLst/>
            </a:prstGeom>
          </p:spPr>
          <p:txBody>
            <a:bodyPr wrap="square">
              <a:spAutoFit/>
            </a:bodyPr>
            <a:lstStyle/>
            <a:p>
              <a:r>
                <a:rPr lang="en-US" sz="1000" b="1">
                  <a:solidFill>
                    <a:schemeClr val="bg1">
                      <a:lumMod val="50000"/>
                    </a:schemeClr>
                  </a:solidFill>
                  <a:latin typeface="Open Sans" pitchFamily="34" charset="0"/>
                  <a:ea typeface="Calibri" panose="020F0502020204030204" pitchFamily="34" charset="0"/>
                </a:rPr>
                <a:t>AWESOME APPLLICATIONS</a:t>
              </a:r>
            </a:p>
            <a:p>
              <a:endParaRPr lang="en-US" sz="1000" b="1">
                <a:solidFill>
                  <a:schemeClr val="bg1">
                    <a:lumMod val="50000"/>
                  </a:schemeClr>
                </a:solidFill>
                <a:latin typeface="Open Sans" pitchFamily="34" charset="0"/>
                <a:ea typeface="Calibri" panose="020F0502020204030204" pitchFamily="34" charset="0"/>
              </a:endParaRPr>
            </a:p>
            <a:p>
              <a:r>
                <a:rPr lang="en-US" sz="1000">
                  <a:solidFill>
                    <a:schemeClr val="bg1">
                      <a:lumMod val="50000"/>
                    </a:schemeClr>
                  </a:solidFill>
                  <a:latin typeface="Open Sans" pitchFamily="34" charset="0"/>
                  <a:ea typeface="Calibri" panose="020F0502020204030204" pitchFamily="34" charset="0"/>
                </a:rPr>
                <a:t>Lid est laborum dolo rumes fugats untras. Lid est laborum dolo rumes.</a:t>
              </a:r>
              <a:endParaRPr lang="en-US" sz="1000">
                <a:solidFill>
                  <a:schemeClr val="bg1">
                    <a:lumMod val="50000"/>
                  </a:schemeClr>
                </a:solidFill>
              </a:endParaRPr>
            </a:p>
          </p:txBody>
        </p:sp>
      </p:grpSp>
      <p:sp>
        <p:nvSpPr>
          <p:cNvPr id="21" name="Rectangle 22"/>
          <p:cNvSpPr/>
          <p:nvPr/>
        </p:nvSpPr>
        <p:spPr>
          <a:xfrm>
            <a:off x="6536932" y="2812324"/>
            <a:ext cx="2286000" cy="514350"/>
          </a:xfrm>
          <a:prstGeom prst="rect">
            <a:avLst/>
          </a:prstGeom>
          <a:solidFill>
            <a:srgbClr val="F77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Open Sans" pitchFamily="34" charset="0"/>
                <a:ea typeface="Open Sans" pitchFamily="34" charset="0"/>
                <a:cs typeface="Open Sans" pitchFamily="34" charset="0"/>
              </a:rPr>
              <a:t>OUR COMPANY</a:t>
            </a:r>
          </a:p>
        </p:txBody>
      </p:sp>
      <p:sp>
        <p:nvSpPr>
          <p:cNvPr id="22" name="Rectangle 23"/>
          <p:cNvSpPr/>
          <p:nvPr/>
        </p:nvSpPr>
        <p:spPr>
          <a:xfrm>
            <a:off x="8822932" y="2812324"/>
            <a:ext cx="1435126" cy="514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Open Sans" pitchFamily="34" charset="0"/>
                <a:ea typeface="Open Sans" pitchFamily="34" charset="0"/>
                <a:cs typeface="Open Sans" pitchFamily="34" charset="0"/>
              </a:rPr>
              <a:t>COMPETITIVE</a:t>
            </a:r>
          </a:p>
        </p:txBody>
      </p:sp>
      <p:sp>
        <p:nvSpPr>
          <p:cNvPr id="23" name="Rectangle 24"/>
          <p:cNvSpPr/>
          <p:nvPr/>
        </p:nvSpPr>
        <p:spPr>
          <a:xfrm>
            <a:off x="6546136" y="3832073"/>
            <a:ext cx="2276796" cy="2092881"/>
          </a:xfrm>
          <a:prstGeom prst="rect">
            <a:avLst/>
          </a:prstGeom>
        </p:spPr>
        <p:txBody>
          <a:bodyPr wrap="square">
            <a:spAutoFit/>
          </a:bodyPr>
          <a:lstStyle/>
          <a:p>
            <a:pPr algn="just"/>
            <a:r>
              <a:rPr lang="en-US" sz="1000" b="1">
                <a:solidFill>
                  <a:schemeClr val="bg1">
                    <a:lumMod val="50000"/>
                  </a:schemeClr>
                </a:solidFill>
                <a:latin typeface="Open Sans" pitchFamily="34" charset="0"/>
                <a:ea typeface="Open Sans" pitchFamily="34" charset="0"/>
                <a:cs typeface="Open Sans" pitchFamily="34" charset="0"/>
              </a:rPr>
              <a:t>OUR COMPANY</a:t>
            </a:r>
          </a:p>
          <a:p>
            <a:pPr algn="just"/>
            <a:endParaRPr lang="en-US" sz="1000" b="1">
              <a:solidFill>
                <a:schemeClr val="bg1">
                  <a:lumMod val="50000"/>
                </a:schemeClr>
              </a:solidFill>
              <a:latin typeface="Open Sans" pitchFamily="34" charset="0"/>
              <a:ea typeface="Open Sans" pitchFamily="34" charset="0"/>
              <a:cs typeface="Open Sans" pitchFamily="34" charset="0"/>
            </a:endParaRPr>
          </a:p>
          <a:p>
            <a:pPr algn="just"/>
            <a:r>
              <a:rPr lang="en-US" sz="1000">
                <a:solidFill>
                  <a:schemeClr val="bg1">
                    <a:lumMod val="50000"/>
                  </a:schemeClr>
                </a:solidFill>
                <a:latin typeface="Open Sans" pitchFamily="34" charset="0"/>
                <a:ea typeface="Open Sans" pitchFamily="34" charset="0"/>
                <a:cs typeface="Open Sans" pitchFamily="34" charset="0"/>
              </a:rPr>
              <a:t>Lorem ipsum dolor sit amet, consectetur adipiscing elit. Nam viverra euismod odio, gravida pellentesque urna varius vitae. </a:t>
            </a:r>
          </a:p>
          <a:p>
            <a:pPr algn="just"/>
            <a:endParaRPr lang="en-US" sz="1000">
              <a:solidFill>
                <a:schemeClr val="bg1">
                  <a:lumMod val="50000"/>
                </a:schemeClr>
              </a:solidFill>
              <a:latin typeface="Open Sans" pitchFamily="34" charset="0"/>
              <a:ea typeface="Open Sans" pitchFamily="34" charset="0"/>
              <a:cs typeface="Open Sans" pitchFamily="34" charset="0"/>
            </a:endParaRPr>
          </a:p>
          <a:p>
            <a:pPr algn="just"/>
            <a:r>
              <a:rPr lang="en-US" sz="1000">
                <a:solidFill>
                  <a:schemeClr val="bg1">
                    <a:lumMod val="50000"/>
                  </a:schemeClr>
                </a:solidFill>
                <a:latin typeface="Open Sans" pitchFamily="34" charset="0"/>
                <a:ea typeface="Open Sans" pitchFamily="34" charset="0"/>
                <a:cs typeface="Open Sans" pitchFamily="34" charset="0"/>
              </a:rPr>
              <a:t>Sed dui lorem, adipiscing in adipiscing et, interdum nec metus. Mauris ultricies, justo eu convallis placerat, felis.</a:t>
            </a:r>
          </a:p>
          <a:p>
            <a:pPr algn="just"/>
            <a:endParaRPr lang="en-US" sz="1000">
              <a:solidFill>
                <a:schemeClr val="bg1">
                  <a:lumMod val="50000"/>
                </a:schemeClr>
              </a:solidFill>
              <a:latin typeface="Open Sans" pitchFamily="34" charset="0"/>
              <a:ea typeface="Open Sans" pitchFamily="34" charset="0"/>
              <a:cs typeface="Open Sans" pitchFamily="34" charset="0"/>
            </a:endParaRPr>
          </a:p>
          <a:p>
            <a:pPr algn="just"/>
            <a:r>
              <a:rPr lang="en-US" sz="1000">
                <a:solidFill>
                  <a:schemeClr val="bg1">
                    <a:lumMod val="50000"/>
                  </a:schemeClr>
                </a:solidFill>
                <a:latin typeface="Open Sans" pitchFamily="34" charset="0"/>
                <a:ea typeface="Open Sans" pitchFamily="34" charset="0"/>
                <a:cs typeface="Open Sans" pitchFamily="34" charset="0"/>
              </a:rPr>
              <a:t>Marketing Team</a:t>
            </a:r>
          </a:p>
        </p:txBody>
      </p:sp>
      <p:sp>
        <p:nvSpPr>
          <p:cNvPr id="24" name="Rectangle 25"/>
          <p:cNvSpPr/>
          <p:nvPr/>
        </p:nvSpPr>
        <p:spPr>
          <a:xfrm>
            <a:off x="9056134" y="3832073"/>
            <a:ext cx="1510268" cy="2092881"/>
          </a:xfrm>
          <a:prstGeom prst="rect">
            <a:avLst/>
          </a:prstGeom>
        </p:spPr>
        <p:txBody>
          <a:bodyPr wrap="square">
            <a:spAutoFit/>
          </a:bodyPr>
          <a:lstStyle/>
          <a:p>
            <a:pPr algn="just"/>
            <a:r>
              <a:rPr lang="en-US" sz="1000" b="1">
                <a:solidFill>
                  <a:schemeClr val="bg1">
                    <a:lumMod val="50000"/>
                  </a:schemeClr>
                </a:solidFill>
                <a:latin typeface="Open Sans" pitchFamily="34" charset="0"/>
                <a:ea typeface="Open Sans" pitchFamily="34" charset="0"/>
                <a:cs typeface="Open Sans" pitchFamily="34" charset="0"/>
              </a:rPr>
              <a:t>COMPETITIVE</a:t>
            </a:r>
          </a:p>
          <a:p>
            <a:pPr algn="just"/>
            <a:endParaRPr lang="en-US" sz="1000" b="1">
              <a:solidFill>
                <a:schemeClr val="bg1">
                  <a:lumMod val="50000"/>
                </a:schemeClr>
              </a:solidFill>
              <a:latin typeface="Open Sans" pitchFamily="34" charset="0"/>
              <a:ea typeface="Open Sans" pitchFamily="34" charset="0"/>
              <a:cs typeface="Open Sans" pitchFamily="34" charset="0"/>
            </a:endParaRPr>
          </a:p>
          <a:p>
            <a:pPr algn="just"/>
            <a:r>
              <a:rPr lang="en-US" sz="1000">
                <a:solidFill>
                  <a:schemeClr val="bg1">
                    <a:lumMod val="50000"/>
                  </a:schemeClr>
                </a:solidFill>
                <a:latin typeface="Open Sans" pitchFamily="34" charset="0"/>
                <a:ea typeface="Open Sans" pitchFamily="34" charset="0"/>
                <a:cs typeface="Open Sans" pitchFamily="34" charset="0"/>
              </a:rPr>
              <a:t>Lorem ipsum dolor sit amet, consectetur adipiscing elit. Nam viverra euismod odio, gravida pellentesque urna varius vitae. </a:t>
            </a:r>
          </a:p>
          <a:p>
            <a:pPr algn="just"/>
            <a:endParaRPr lang="en-US" sz="1000">
              <a:solidFill>
                <a:schemeClr val="bg1">
                  <a:lumMod val="50000"/>
                </a:schemeClr>
              </a:solidFill>
              <a:latin typeface="Open Sans" pitchFamily="34" charset="0"/>
              <a:ea typeface="Open Sans" pitchFamily="34" charset="0"/>
              <a:cs typeface="Open Sans" pitchFamily="34" charset="0"/>
            </a:endParaRPr>
          </a:p>
          <a:p>
            <a:pPr algn="just"/>
            <a:endParaRPr lang="en-US" sz="1000">
              <a:solidFill>
                <a:schemeClr val="bg1">
                  <a:lumMod val="50000"/>
                </a:schemeClr>
              </a:solidFill>
              <a:latin typeface="Open Sans" pitchFamily="34" charset="0"/>
              <a:ea typeface="Open Sans" pitchFamily="34" charset="0"/>
              <a:cs typeface="Open Sans" pitchFamily="34" charset="0"/>
            </a:endParaRPr>
          </a:p>
          <a:p>
            <a:pPr algn="just"/>
            <a:endParaRPr lang="en-US" sz="1000">
              <a:solidFill>
                <a:schemeClr val="bg1">
                  <a:lumMod val="50000"/>
                </a:schemeClr>
              </a:solidFill>
              <a:latin typeface="Open Sans" pitchFamily="34" charset="0"/>
              <a:ea typeface="Open Sans" pitchFamily="34" charset="0"/>
              <a:cs typeface="Open Sans" pitchFamily="34" charset="0"/>
            </a:endParaRPr>
          </a:p>
          <a:p>
            <a:pPr algn="just"/>
            <a:endParaRPr lang="en-US" sz="1000">
              <a:solidFill>
                <a:schemeClr val="bg1">
                  <a:lumMod val="50000"/>
                </a:schemeClr>
              </a:solidFill>
              <a:latin typeface="Open Sans" pitchFamily="34" charset="0"/>
              <a:ea typeface="Open Sans" pitchFamily="34" charset="0"/>
              <a:cs typeface="Open Sans" pitchFamily="34" charset="0"/>
            </a:endParaRPr>
          </a:p>
          <a:p>
            <a:pPr algn="just"/>
            <a:r>
              <a:rPr lang="en-US" sz="1000">
                <a:solidFill>
                  <a:schemeClr val="bg1">
                    <a:lumMod val="50000"/>
                  </a:schemeClr>
                </a:solidFill>
                <a:latin typeface="Open Sans" pitchFamily="34" charset="0"/>
                <a:ea typeface="Open Sans" pitchFamily="34" charset="0"/>
                <a:cs typeface="Open Sans" pitchFamily="34" charset="0"/>
              </a:rPr>
              <a:t>Management Team</a:t>
            </a:r>
          </a:p>
        </p:txBody>
      </p:sp>
      <p:sp>
        <p:nvSpPr>
          <p:cNvPr id="25" name="TextBox 18"/>
          <p:cNvSpPr txBox="1"/>
          <p:nvPr/>
        </p:nvSpPr>
        <p:spPr>
          <a:xfrm>
            <a:off x="6546136" y="2348614"/>
            <a:ext cx="1322798" cy="461665"/>
          </a:xfrm>
          <a:prstGeom prst="rect">
            <a:avLst/>
          </a:prstGeom>
          <a:noFill/>
        </p:spPr>
        <p:txBody>
          <a:bodyPr wrap="none" rtlCol="0">
            <a:spAutoFit/>
          </a:bodyPr>
          <a:lstStyle/>
          <a:p>
            <a:r>
              <a:rPr lang="en-US" sz="1400" b="1">
                <a:solidFill>
                  <a:schemeClr val="bg1">
                    <a:lumMod val="50000"/>
                  </a:schemeClr>
                </a:solidFill>
                <a:latin typeface="Open Sans" pitchFamily="34" charset="0"/>
                <a:ea typeface="Open Sans" pitchFamily="34" charset="0"/>
                <a:cs typeface="Open Sans" pitchFamily="34" charset="0"/>
              </a:rPr>
              <a:t>64%</a:t>
            </a:r>
          </a:p>
          <a:p>
            <a:r>
              <a:rPr lang="en-US" sz="1000">
                <a:solidFill>
                  <a:schemeClr val="bg1">
                    <a:lumMod val="50000"/>
                  </a:schemeClr>
                </a:solidFill>
                <a:latin typeface="Open Sans" pitchFamily="34" charset="0"/>
                <a:ea typeface="Open Sans" pitchFamily="34" charset="0"/>
                <a:cs typeface="Open Sans" pitchFamily="34" charset="0"/>
              </a:rPr>
              <a:t>IMPLEMENTATION</a:t>
            </a:r>
          </a:p>
        </p:txBody>
      </p:sp>
      <p:sp>
        <p:nvSpPr>
          <p:cNvPr id="26" name="TextBox 19"/>
          <p:cNvSpPr txBox="1"/>
          <p:nvPr/>
        </p:nvSpPr>
        <p:spPr>
          <a:xfrm>
            <a:off x="8822932" y="2348614"/>
            <a:ext cx="1322798" cy="461665"/>
          </a:xfrm>
          <a:prstGeom prst="rect">
            <a:avLst/>
          </a:prstGeom>
          <a:noFill/>
        </p:spPr>
        <p:txBody>
          <a:bodyPr wrap="none" rtlCol="0">
            <a:spAutoFit/>
          </a:bodyPr>
          <a:lstStyle/>
          <a:p>
            <a:r>
              <a:rPr lang="en-US" sz="1400" b="1">
                <a:solidFill>
                  <a:schemeClr val="bg1">
                    <a:lumMod val="50000"/>
                  </a:schemeClr>
                </a:solidFill>
                <a:latin typeface="Open Sans" pitchFamily="34" charset="0"/>
                <a:ea typeface="Open Sans" pitchFamily="34" charset="0"/>
                <a:cs typeface="Open Sans" pitchFamily="34" charset="0"/>
              </a:rPr>
              <a:t>30%</a:t>
            </a:r>
          </a:p>
          <a:p>
            <a:r>
              <a:rPr lang="en-US" sz="1000">
                <a:solidFill>
                  <a:schemeClr val="bg1">
                    <a:lumMod val="50000"/>
                  </a:schemeClr>
                </a:solidFill>
                <a:latin typeface="Open Sans" pitchFamily="34" charset="0"/>
                <a:ea typeface="Open Sans" pitchFamily="34" charset="0"/>
                <a:cs typeface="Open Sans" pitchFamily="34" charset="0"/>
              </a:rPr>
              <a:t>IMPLEMENTATION</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50"/>
                                        <p:tgtEl>
                                          <p:spTgt spid="12"/>
                                        </p:tgtEl>
                                      </p:cBhvr>
                                    </p:animEffect>
                                    <p:anim calcmode="lin" valueType="num">
                                      <p:cBhvr>
                                        <p:cTn id="14" dur="250" fill="hold"/>
                                        <p:tgtEl>
                                          <p:spTgt spid="12"/>
                                        </p:tgtEl>
                                        <p:attrNameLst>
                                          <p:attrName>ppt_x</p:attrName>
                                        </p:attrNameLst>
                                      </p:cBhvr>
                                      <p:tavLst>
                                        <p:tav tm="0">
                                          <p:val>
                                            <p:strVal val="#ppt_x"/>
                                          </p:val>
                                        </p:tav>
                                        <p:tav tm="100000">
                                          <p:val>
                                            <p:strVal val="#ppt_x"/>
                                          </p:val>
                                        </p:tav>
                                      </p:tavLst>
                                    </p:anim>
                                    <p:anim calcmode="lin" valueType="num">
                                      <p:cBhvr>
                                        <p:cTn id="15" dur="25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250"/>
                                        <p:tgtEl>
                                          <p:spTgt spid="15"/>
                                        </p:tgtEl>
                                      </p:cBhvr>
                                    </p:animEffect>
                                    <p:anim calcmode="lin" valueType="num">
                                      <p:cBhvr>
                                        <p:cTn id="20" dur="250" fill="hold"/>
                                        <p:tgtEl>
                                          <p:spTgt spid="15"/>
                                        </p:tgtEl>
                                        <p:attrNameLst>
                                          <p:attrName>ppt_x</p:attrName>
                                        </p:attrNameLst>
                                      </p:cBhvr>
                                      <p:tavLst>
                                        <p:tav tm="0">
                                          <p:val>
                                            <p:strVal val="#ppt_x"/>
                                          </p:val>
                                        </p:tav>
                                        <p:tav tm="100000">
                                          <p:val>
                                            <p:strVal val="#ppt_x"/>
                                          </p:val>
                                        </p:tav>
                                      </p:tavLst>
                                    </p:anim>
                                    <p:anim calcmode="lin" valueType="num">
                                      <p:cBhvr>
                                        <p:cTn id="21" dur="25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250"/>
                                        <p:tgtEl>
                                          <p:spTgt spid="18"/>
                                        </p:tgtEl>
                                      </p:cBhvr>
                                    </p:animEffect>
                                    <p:anim calcmode="lin" valueType="num">
                                      <p:cBhvr>
                                        <p:cTn id="26" dur="250" fill="hold"/>
                                        <p:tgtEl>
                                          <p:spTgt spid="18"/>
                                        </p:tgtEl>
                                        <p:attrNameLst>
                                          <p:attrName>ppt_x</p:attrName>
                                        </p:attrNameLst>
                                      </p:cBhvr>
                                      <p:tavLst>
                                        <p:tav tm="0">
                                          <p:val>
                                            <p:strVal val="#ppt_x"/>
                                          </p:val>
                                        </p:tav>
                                        <p:tav tm="100000">
                                          <p:val>
                                            <p:strVal val="#ppt_x"/>
                                          </p:val>
                                        </p:tav>
                                      </p:tavLst>
                                    </p:anim>
                                    <p:anim calcmode="lin" valueType="num">
                                      <p:cBhvr>
                                        <p:cTn id="27" dur="25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250"/>
                                        <p:tgtEl>
                                          <p:spTgt spid="21"/>
                                        </p:tgtEl>
                                      </p:cBhvr>
                                    </p:animEffect>
                                    <p:anim calcmode="lin" valueType="num">
                                      <p:cBhvr>
                                        <p:cTn id="32" dur="250" fill="hold"/>
                                        <p:tgtEl>
                                          <p:spTgt spid="21"/>
                                        </p:tgtEl>
                                        <p:attrNameLst>
                                          <p:attrName>ppt_x</p:attrName>
                                        </p:attrNameLst>
                                      </p:cBhvr>
                                      <p:tavLst>
                                        <p:tav tm="0">
                                          <p:val>
                                            <p:strVal val="#ppt_x"/>
                                          </p:val>
                                        </p:tav>
                                        <p:tav tm="100000">
                                          <p:val>
                                            <p:strVal val="#ppt_x"/>
                                          </p:val>
                                        </p:tav>
                                      </p:tavLst>
                                    </p:anim>
                                    <p:anim calcmode="lin" valueType="num">
                                      <p:cBhvr>
                                        <p:cTn id="33" dur="250" fill="hold"/>
                                        <p:tgtEl>
                                          <p:spTgt spid="21"/>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250"/>
                                        <p:tgtEl>
                                          <p:spTgt spid="22"/>
                                        </p:tgtEl>
                                      </p:cBhvr>
                                    </p:animEffect>
                                    <p:anim calcmode="lin" valueType="num">
                                      <p:cBhvr>
                                        <p:cTn id="38" dur="250" fill="hold"/>
                                        <p:tgtEl>
                                          <p:spTgt spid="22"/>
                                        </p:tgtEl>
                                        <p:attrNameLst>
                                          <p:attrName>ppt_x</p:attrName>
                                        </p:attrNameLst>
                                      </p:cBhvr>
                                      <p:tavLst>
                                        <p:tav tm="0">
                                          <p:val>
                                            <p:strVal val="#ppt_x"/>
                                          </p:val>
                                        </p:tav>
                                        <p:tav tm="100000">
                                          <p:val>
                                            <p:strVal val="#ppt_x"/>
                                          </p:val>
                                        </p:tav>
                                      </p:tavLst>
                                    </p:anim>
                                    <p:anim calcmode="lin" valueType="num">
                                      <p:cBhvr>
                                        <p:cTn id="39" dur="25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250"/>
                                        <p:tgtEl>
                                          <p:spTgt spid="23"/>
                                        </p:tgtEl>
                                      </p:cBhvr>
                                    </p:animEffect>
                                    <p:anim calcmode="lin" valueType="num">
                                      <p:cBhvr>
                                        <p:cTn id="44" dur="250" fill="hold"/>
                                        <p:tgtEl>
                                          <p:spTgt spid="23"/>
                                        </p:tgtEl>
                                        <p:attrNameLst>
                                          <p:attrName>ppt_x</p:attrName>
                                        </p:attrNameLst>
                                      </p:cBhvr>
                                      <p:tavLst>
                                        <p:tav tm="0">
                                          <p:val>
                                            <p:strVal val="#ppt_x"/>
                                          </p:val>
                                        </p:tav>
                                        <p:tav tm="100000">
                                          <p:val>
                                            <p:strVal val="#ppt_x"/>
                                          </p:val>
                                        </p:tav>
                                      </p:tavLst>
                                    </p:anim>
                                    <p:anim calcmode="lin" valueType="num">
                                      <p:cBhvr>
                                        <p:cTn id="45" dur="250" fill="hold"/>
                                        <p:tgtEl>
                                          <p:spTgt spid="23"/>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250"/>
                                        <p:tgtEl>
                                          <p:spTgt spid="24"/>
                                        </p:tgtEl>
                                      </p:cBhvr>
                                    </p:animEffect>
                                    <p:anim calcmode="lin" valueType="num">
                                      <p:cBhvr>
                                        <p:cTn id="50" dur="250" fill="hold"/>
                                        <p:tgtEl>
                                          <p:spTgt spid="24"/>
                                        </p:tgtEl>
                                        <p:attrNameLst>
                                          <p:attrName>ppt_x</p:attrName>
                                        </p:attrNameLst>
                                      </p:cBhvr>
                                      <p:tavLst>
                                        <p:tav tm="0">
                                          <p:val>
                                            <p:strVal val="#ppt_x"/>
                                          </p:val>
                                        </p:tav>
                                        <p:tav tm="100000">
                                          <p:val>
                                            <p:strVal val="#ppt_x"/>
                                          </p:val>
                                        </p:tav>
                                      </p:tavLst>
                                    </p:anim>
                                    <p:anim calcmode="lin" valueType="num">
                                      <p:cBhvr>
                                        <p:cTn id="51" dur="250" fill="hold"/>
                                        <p:tgtEl>
                                          <p:spTgt spid="24"/>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250"/>
                                        <p:tgtEl>
                                          <p:spTgt spid="25"/>
                                        </p:tgtEl>
                                      </p:cBhvr>
                                    </p:animEffect>
                                    <p:anim calcmode="lin" valueType="num">
                                      <p:cBhvr>
                                        <p:cTn id="56" dur="250" fill="hold"/>
                                        <p:tgtEl>
                                          <p:spTgt spid="25"/>
                                        </p:tgtEl>
                                        <p:attrNameLst>
                                          <p:attrName>ppt_x</p:attrName>
                                        </p:attrNameLst>
                                      </p:cBhvr>
                                      <p:tavLst>
                                        <p:tav tm="0">
                                          <p:val>
                                            <p:strVal val="#ppt_x"/>
                                          </p:val>
                                        </p:tav>
                                        <p:tav tm="100000">
                                          <p:val>
                                            <p:strVal val="#ppt_x"/>
                                          </p:val>
                                        </p:tav>
                                      </p:tavLst>
                                    </p:anim>
                                    <p:anim calcmode="lin" valueType="num">
                                      <p:cBhvr>
                                        <p:cTn id="57" dur="250" fill="hold"/>
                                        <p:tgtEl>
                                          <p:spTgt spid="2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250"/>
                                        <p:tgtEl>
                                          <p:spTgt spid="26"/>
                                        </p:tgtEl>
                                      </p:cBhvr>
                                    </p:animEffect>
                                    <p:anim calcmode="lin" valueType="num">
                                      <p:cBhvr>
                                        <p:cTn id="62" dur="250" fill="hold"/>
                                        <p:tgtEl>
                                          <p:spTgt spid="26"/>
                                        </p:tgtEl>
                                        <p:attrNameLst>
                                          <p:attrName>ppt_x</p:attrName>
                                        </p:attrNameLst>
                                      </p:cBhvr>
                                      <p:tavLst>
                                        <p:tav tm="0">
                                          <p:val>
                                            <p:strVal val="#ppt_x"/>
                                          </p:val>
                                        </p:tav>
                                        <p:tav tm="100000">
                                          <p:val>
                                            <p:strVal val="#ppt_x"/>
                                          </p:val>
                                        </p:tav>
                                      </p:tavLst>
                                    </p:anim>
                                    <p:anim calcmode="lin" valueType="num">
                                      <p:cBhvr>
                                        <p:cTn id="63" dur="25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P spid="24" grpId="0"/>
      <p:bldP spid="25" grpId="0"/>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5" y="5159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grpSp>
            <p:nvGrpSpPr>
              <p:cNvPr id="8" name="组合 26"/>
              <p:cNvGrpSpPr/>
              <p:nvPr/>
            </p:nvGrpSpPr>
            <p:grpSpPr>
              <a:xfrm>
                <a:off x="5043488" y="569913"/>
                <a:ext cx="263525" cy="395287"/>
                <a:chOff x="0" y="0"/>
                <a:chExt cx="213756" cy="427512"/>
              </a:xfrm>
            </p:grpSpPr>
            <p:sp>
              <p:nvSpPr>
                <p:cNvPr id="9" name="直接连接符 27"/>
                <p:cNvSpPr/>
                <p:nvPr/>
              </p:nvSpPr>
              <p:spPr>
                <a:xfrm>
                  <a:off x="0"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213756"/>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grpSp>
      <p:sp>
        <p:nvSpPr>
          <p:cNvPr id="12" name="直接连接符 90"/>
          <p:cNvSpPr/>
          <p:nvPr/>
        </p:nvSpPr>
        <p:spPr>
          <a:xfrm>
            <a:off x="1536700" y="3267075"/>
            <a:ext cx="1989138" cy="1588"/>
          </a:xfrm>
          <a:prstGeom prst="line">
            <a:avLst/>
          </a:prstGeom>
          <a:ln w="12700" cap="flat" cmpd="sng">
            <a:solidFill>
              <a:srgbClr val="9DA8B1"/>
            </a:solidFill>
            <a:prstDash val="solid"/>
            <a:miter/>
            <a:headEnd type="none" w="med" len="med"/>
            <a:tailEnd type="none" w="med" len="med"/>
          </a:ln>
        </p:spPr>
        <p:txBody>
          <a:bodyPr/>
          <a:lstStyle/>
          <a:p>
            <a:endParaRPr lang="zh-CN" altLang="en-US">
              <a:solidFill>
                <a:schemeClr val="bg1">
                  <a:lumMod val="50000"/>
                </a:schemeClr>
              </a:solidFill>
            </a:endParaRPr>
          </a:p>
        </p:txBody>
      </p:sp>
      <p:sp>
        <p:nvSpPr>
          <p:cNvPr id="13" name="直接连接符 91"/>
          <p:cNvSpPr/>
          <p:nvPr/>
        </p:nvSpPr>
        <p:spPr>
          <a:xfrm>
            <a:off x="1536700" y="4708525"/>
            <a:ext cx="1989138" cy="1588"/>
          </a:xfrm>
          <a:prstGeom prst="line">
            <a:avLst/>
          </a:prstGeom>
          <a:ln w="12700" cap="flat" cmpd="sng">
            <a:solidFill>
              <a:srgbClr val="9DA8B1"/>
            </a:solidFill>
            <a:prstDash val="solid"/>
            <a:miter/>
            <a:headEnd type="none" w="med" len="med"/>
            <a:tailEnd type="none" w="med" len="med"/>
          </a:ln>
        </p:spPr>
        <p:txBody>
          <a:bodyPr/>
          <a:lstStyle/>
          <a:p>
            <a:endParaRPr lang="zh-CN" altLang="en-US">
              <a:solidFill>
                <a:schemeClr val="bg1">
                  <a:lumMod val="50000"/>
                </a:schemeClr>
              </a:solidFill>
            </a:endParaRPr>
          </a:p>
        </p:txBody>
      </p:sp>
      <p:sp>
        <p:nvSpPr>
          <p:cNvPr id="14" name="矩形 92"/>
          <p:cNvSpPr/>
          <p:nvPr/>
        </p:nvSpPr>
        <p:spPr>
          <a:xfrm>
            <a:off x="1441450" y="1873250"/>
            <a:ext cx="1470025" cy="431800"/>
          </a:xfrm>
          <a:prstGeom prst="rect">
            <a:avLst/>
          </a:prstGeom>
          <a:noFill/>
          <a:ln w="9525">
            <a:noFill/>
            <a:miter/>
          </a:ln>
        </p:spPr>
        <p:txBody>
          <a:bodyPr lIns="91431" tIns="45716" rIns="91431" bIns="45716">
            <a:spAutoFit/>
          </a:bodyPr>
          <a:lstStyle/>
          <a:p>
            <a:pPr lvl="0" eaLnBrk="1" hangingPunct="1">
              <a:buNone/>
            </a:pPr>
            <a:r>
              <a:rPr lang="zh-CN" altLang="en-US" sz="22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x-none" sz="22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矩形 47"/>
          <p:cNvSpPr/>
          <p:nvPr/>
        </p:nvSpPr>
        <p:spPr>
          <a:xfrm>
            <a:off x="1444625" y="2289175"/>
            <a:ext cx="2266950" cy="866775"/>
          </a:xfrm>
          <a:prstGeom prst="rect">
            <a:avLst/>
          </a:prstGeom>
          <a:noFill/>
          <a:ln w="9525">
            <a:noFill/>
            <a:miter/>
          </a:ln>
        </p:spPr>
        <p:txBody>
          <a:bodyPr lIns="91431" tIns="45716" rIns="91431" bIns="45716">
            <a:spAutoFit/>
          </a:bodyPr>
          <a:lstStyle/>
          <a:p>
            <a:pPr lvl="0" eaLnBrk="1" hangingPunct="1">
              <a:lnSpc>
                <a:spcPct val="120000"/>
              </a:lnSpc>
              <a:buNone/>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lang="zh-CN" altLang="en-US" dirty="0">
              <a:solidFill>
                <a:schemeClr val="bg1">
                  <a:lumMod val="50000"/>
                </a:schemeClr>
              </a:solidFill>
              <a:latin typeface="Arial" panose="020B0604020202020204" pitchFamily="34" charset="0"/>
              <a:ea typeface="宋体" panose="02010600030101010101" pitchFamily="2" charset="-122"/>
            </a:endParaRPr>
          </a:p>
        </p:txBody>
      </p:sp>
      <p:sp>
        <p:nvSpPr>
          <p:cNvPr id="16" name="矩形 94"/>
          <p:cNvSpPr/>
          <p:nvPr/>
        </p:nvSpPr>
        <p:spPr>
          <a:xfrm>
            <a:off x="1441450" y="3348038"/>
            <a:ext cx="1470025" cy="430212"/>
          </a:xfrm>
          <a:prstGeom prst="rect">
            <a:avLst/>
          </a:prstGeom>
          <a:noFill/>
          <a:ln w="9525">
            <a:noFill/>
            <a:miter/>
          </a:ln>
        </p:spPr>
        <p:txBody>
          <a:bodyPr lIns="91431" tIns="45716" rIns="91431" bIns="45716">
            <a:spAutoFit/>
          </a:bodyPr>
          <a:lstStyle/>
          <a:p>
            <a:pPr lvl="0" eaLnBrk="1" hangingPunct="1">
              <a:buNone/>
            </a:pPr>
            <a:r>
              <a:rPr lang="zh-CN" altLang="en-US" sz="22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x-none" sz="22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矩形 47"/>
          <p:cNvSpPr/>
          <p:nvPr/>
        </p:nvSpPr>
        <p:spPr>
          <a:xfrm>
            <a:off x="1444625" y="3762375"/>
            <a:ext cx="2266950" cy="866775"/>
          </a:xfrm>
          <a:prstGeom prst="rect">
            <a:avLst/>
          </a:prstGeom>
          <a:noFill/>
          <a:ln w="9525">
            <a:noFill/>
            <a:miter/>
          </a:ln>
        </p:spPr>
        <p:txBody>
          <a:bodyPr lIns="91431" tIns="45716" rIns="91431" bIns="45716">
            <a:spAutoFit/>
          </a:bodyPr>
          <a:lstStyle/>
          <a:p>
            <a:pPr lvl="0" eaLnBrk="1" hangingPunct="1">
              <a:lnSpc>
                <a:spcPct val="120000"/>
              </a:lnSpc>
              <a:buNone/>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lang="zh-CN" altLang="en-US" dirty="0">
              <a:solidFill>
                <a:schemeClr val="bg1">
                  <a:lumMod val="50000"/>
                </a:schemeClr>
              </a:solidFill>
              <a:latin typeface="Arial" panose="020B0604020202020204" pitchFamily="34" charset="0"/>
              <a:ea typeface="宋体" panose="02010600030101010101" pitchFamily="2" charset="-122"/>
            </a:endParaRPr>
          </a:p>
        </p:txBody>
      </p:sp>
      <p:sp>
        <p:nvSpPr>
          <p:cNvPr id="18" name="矩形 96"/>
          <p:cNvSpPr/>
          <p:nvPr/>
        </p:nvSpPr>
        <p:spPr>
          <a:xfrm>
            <a:off x="1441450" y="4821238"/>
            <a:ext cx="1470025" cy="430212"/>
          </a:xfrm>
          <a:prstGeom prst="rect">
            <a:avLst/>
          </a:prstGeom>
          <a:noFill/>
          <a:ln w="9525">
            <a:noFill/>
            <a:miter/>
          </a:ln>
        </p:spPr>
        <p:txBody>
          <a:bodyPr lIns="91431" tIns="45716" rIns="91431" bIns="45716">
            <a:spAutoFit/>
          </a:bodyPr>
          <a:lstStyle/>
          <a:p>
            <a:pPr lvl="0" eaLnBrk="1" hangingPunct="1">
              <a:buNone/>
            </a:pPr>
            <a:r>
              <a:rPr lang="zh-CN" altLang="en-US" sz="22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en-US" altLang="x-none" sz="2200" b="1"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9" name="矩形 47"/>
          <p:cNvSpPr/>
          <p:nvPr/>
        </p:nvSpPr>
        <p:spPr>
          <a:xfrm>
            <a:off x="1444625" y="5235575"/>
            <a:ext cx="2266950" cy="866775"/>
          </a:xfrm>
          <a:prstGeom prst="rect">
            <a:avLst/>
          </a:prstGeom>
          <a:noFill/>
          <a:ln w="9525">
            <a:noFill/>
            <a:miter/>
          </a:ln>
        </p:spPr>
        <p:txBody>
          <a:bodyPr lIns="91431" tIns="45716" rIns="91431" bIns="45716">
            <a:spAutoFit/>
          </a:bodyPr>
          <a:lstStyle/>
          <a:p>
            <a:pPr lvl="0" eaLnBrk="1" hangingPunct="1">
              <a:lnSpc>
                <a:spcPct val="120000"/>
              </a:lnSpc>
              <a:buNone/>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lang="zh-CN" altLang="en-US" dirty="0">
              <a:solidFill>
                <a:schemeClr val="bg1">
                  <a:lumMod val="50000"/>
                </a:schemeClr>
              </a:solidFill>
              <a:latin typeface="Arial" panose="020B0604020202020204" pitchFamily="34" charset="0"/>
              <a:ea typeface="宋体" panose="02010600030101010101" pitchFamily="2" charset="-122"/>
            </a:endParaRPr>
          </a:p>
        </p:txBody>
      </p:sp>
      <p:grpSp>
        <p:nvGrpSpPr>
          <p:cNvPr id="20" name="组合 98"/>
          <p:cNvGrpSpPr/>
          <p:nvPr/>
        </p:nvGrpSpPr>
        <p:grpSpPr>
          <a:xfrm>
            <a:off x="3851275" y="4076700"/>
            <a:ext cx="2195513" cy="1895475"/>
            <a:chOff x="0" y="0"/>
            <a:chExt cx="2331720" cy="1752600"/>
          </a:xfrm>
        </p:grpSpPr>
        <p:sp>
          <p:nvSpPr>
            <p:cNvPr id="21" name="文本框 99"/>
            <p:cNvSpPr/>
            <p:nvPr/>
          </p:nvSpPr>
          <p:spPr>
            <a:xfrm>
              <a:off x="121860" y="719623"/>
              <a:ext cx="2088001" cy="313035"/>
            </a:xfrm>
            <a:prstGeom prst="rect">
              <a:avLst/>
            </a:prstGeom>
            <a:noFill/>
            <a:ln w="9525">
              <a:noFill/>
              <a:miter/>
            </a:ln>
          </p:spPr>
          <p:txBody>
            <a:bodyPr>
              <a:spAutoFit/>
            </a:bodyPr>
            <a:lstStyle/>
            <a:p>
              <a:pPr lvl="0" algn="ctr" eaLnBrk="1" hangingPunct="1">
                <a:buNone/>
              </a:pPr>
              <a:r>
                <a:rPr lang="en-US" altLang="zh-CN" sz="1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600" baseline="-3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文本框 100"/>
            <p:cNvSpPr/>
            <p:nvPr/>
          </p:nvSpPr>
          <p:spPr>
            <a:xfrm>
              <a:off x="121860" y="1260485"/>
              <a:ext cx="2088001" cy="313035"/>
            </a:xfrm>
            <a:prstGeom prst="rect">
              <a:avLst/>
            </a:prstGeom>
            <a:noFill/>
            <a:ln w="9525">
              <a:noFill/>
              <a:miter/>
            </a:ln>
          </p:spPr>
          <p:txBody>
            <a:bodyPr>
              <a:spAutoFit/>
            </a:bodyPr>
            <a:lstStyle/>
            <a:p>
              <a:pPr lvl="0" algn="ctr" eaLnBrk="1" hangingPunct="1">
                <a:buNone/>
              </a:pPr>
              <a:r>
                <a:rPr lang="en-US" altLang="zh-CN" sz="1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600" baseline="-3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文本框 101"/>
            <p:cNvSpPr/>
            <p:nvPr/>
          </p:nvSpPr>
          <p:spPr>
            <a:xfrm>
              <a:off x="121860" y="178764"/>
              <a:ext cx="2088001" cy="313035"/>
            </a:xfrm>
            <a:prstGeom prst="rect">
              <a:avLst/>
            </a:prstGeom>
            <a:noFill/>
            <a:ln w="9525">
              <a:noFill/>
              <a:miter/>
            </a:ln>
          </p:spPr>
          <p:txBody>
            <a:bodyPr>
              <a:spAutoFit/>
            </a:bodyPr>
            <a:lstStyle/>
            <a:p>
              <a:pPr lvl="0" algn="ctr" eaLnBrk="1" hangingPunct="1">
                <a:buNone/>
              </a:pPr>
              <a:r>
                <a:rPr lang="en-US" altLang="zh-CN" sz="1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600" baseline="-3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102"/>
            <p:cNvSpPr/>
            <p:nvPr/>
          </p:nvSpPr>
          <p:spPr>
            <a:xfrm>
              <a:off x="0" y="0"/>
              <a:ext cx="2331720" cy="1752600"/>
            </a:xfrm>
            <a:prstGeom prst="rect">
              <a:avLst/>
            </a:prstGeom>
            <a:noFill/>
            <a:ln w="12700" cap="flat" cmpd="sng">
              <a:solidFill>
                <a:srgbClr val="9DA8B1"/>
              </a:solidFill>
              <a:prstDash val="solid"/>
              <a:miter/>
              <a:headEnd type="none" w="med" len="med"/>
              <a:tailEnd type="none" w="med" len="med"/>
            </a:ln>
          </p:spPr>
          <p:txBody>
            <a:bodyPr anchor="ctr"/>
            <a:lstStyle/>
            <a:p>
              <a:pPr lvl="0" algn="ctr" eaLnBrk="1" hangingPunct="1">
                <a:buNone/>
              </a:pPr>
              <a:endParaRPr lang="zh-CN" altLang="zh-CN" sz="2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直接连接符 103"/>
            <p:cNvSpPr/>
            <p:nvPr/>
          </p:nvSpPr>
          <p:spPr>
            <a:xfrm>
              <a:off x="121860" y="604882"/>
              <a:ext cx="2088000" cy="1"/>
            </a:xfrm>
            <a:prstGeom prst="line">
              <a:avLst/>
            </a:prstGeom>
            <a:ln w="12700" cap="flat" cmpd="sng">
              <a:solidFill>
                <a:srgbClr val="9DA8B1"/>
              </a:solidFill>
              <a:prstDash val="solid"/>
              <a:miter/>
              <a:headEnd type="none" w="med" len="med"/>
              <a:tailEnd type="none" w="med" len="med"/>
            </a:ln>
          </p:spPr>
          <p:txBody>
            <a:bodyPr/>
            <a:lstStyle/>
            <a:p>
              <a:endParaRPr lang="zh-CN" altLang="en-US">
                <a:solidFill>
                  <a:schemeClr val="bg1">
                    <a:lumMod val="50000"/>
                  </a:schemeClr>
                </a:solidFill>
              </a:endParaRPr>
            </a:p>
          </p:txBody>
        </p:sp>
        <p:sp>
          <p:nvSpPr>
            <p:cNvPr id="26" name="直接连接符 104"/>
            <p:cNvSpPr/>
            <p:nvPr/>
          </p:nvSpPr>
          <p:spPr>
            <a:xfrm>
              <a:off x="121860" y="1150992"/>
              <a:ext cx="2088000" cy="1"/>
            </a:xfrm>
            <a:prstGeom prst="line">
              <a:avLst/>
            </a:prstGeom>
            <a:ln w="12700" cap="flat" cmpd="sng">
              <a:solidFill>
                <a:srgbClr val="9DA8B1"/>
              </a:solidFill>
              <a:prstDash val="solid"/>
              <a:miter/>
              <a:headEnd type="none" w="med" len="med"/>
              <a:tailEnd type="none" w="med" len="med"/>
            </a:ln>
          </p:spPr>
          <p:txBody>
            <a:bodyPr/>
            <a:lstStyle/>
            <a:p>
              <a:endParaRPr lang="zh-CN" altLang="en-US">
                <a:solidFill>
                  <a:schemeClr val="bg1">
                    <a:lumMod val="50000"/>
                  </a:schemeClr>
                </a:solidFill>
              </a:endParaRPr>
            </a:p>
          </p:txBody>
        </p:sp>
      </p:grpSp>
      <p:grpSp>
        <p:nvGrpSpPr>
          <p:cNvPr id="27" name="组合 105"/>
          <p:cNvGrpSpPr/>
          <p:nvPr/>
        </p:nvGrpSpPr>
        <p:grpSpPr>
          <a:xfrm>
            <a:off x="6302375" y="4076700"/>
            <a:ext cx="2195513" cy="1895475"/>
            <a:chOff x="0" y="0"/>
            <a:chExt cx="2331720" cy="1752600"/>
          </a:xfrm>
        </p:grpSpPr>
        <p:sp>
          <p:nvSpPr>
            <p:cNvPr id="28" name="文本框 106"/>
            <p:cNvSpPr/>
            <p:nvPr/>
          </p:nvSpPr>
          <p:spPr>
            <a:xfrm>
              <a:off x="121860" y="719624"/>
              <a:ext cx="2088001" cy="313035"/>
            </a:xfrm>
            <a:prstGeom prst="rect">
              <a:avLst/>
            </a:prstGeom>
            <a:noFill/>
            <a:ln w="9525">
              <a:noFill/>
              <a:miter/>
            </a:ln>
          </p:spPr>
          <p:txBody>
            <a:bodyPr>
              <a:spAutoFit/>
            </a:bodyPr>
            <a:lstStyle/>
            <a:p>
              <a:pPr lvl="0" algn="ctr" eaLnBrk="1" hangingPunct="1">
                <a:buNone/>
              </a:pPr>
              <a:r>
                <a:rPr lang="en-US" altLang="zh-CN" sz="1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600" baseline="-3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文本框 107"/>
            <p:cNvSpPr/>
            <p:nvPr/>
          </p:nvSpPr>
          <p:spPr>
            <a:xfrm>
              <a:off x="121860" y="1260485"/>
              <a:ext cx="2088001" cy="313035"/>
            </a:xfrm>
            <a:prstGeom prst="rect">
              <a:avLst/>
            </a:prstGeom>
            <a:noFill/>
            <a:ln w="9525">
              <a:noFill/>
              <a:miter/>
            </a:ln>
          </p:spPr>
          <p:txBody>
            <a:bodyPr>
              <a:spAutoFit/>
            </a:bodyPr>
            <a:lstStyle/>
            <a:p>
              <a:pPr lvl="0" algn="ctr" eaLnBrk="1" hangingPunct="1">
                <a:buNone/>
              </a:pPr>
              <a:r>
                <a:rPr lang="en-US" altLang="zh-CN" sz="1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600" baseline="-3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文本框 108"/>
            <p:cNvSpPr/>
            <p:nvPr/>
          </p:nvSpPr>
          <p:spPr>
            <a:xfrm>
              <a:off x="121860" y="178764"/>
              <a:ext cx="2088001" cy="313035"/>
            </a:xfrm>
            <a:prstGeom prst="rect">
              <a:avLst/>
            </a:prstGeom>
            <a:noFill/>
            <a:ln w="9525">
              <a:noFill/>
              <a:miter/>
            </a:ln>
          </p:spPr>
          <p:txBody>
            <a:bodyPr>
              <a:spAutoFit/>
            </a:bodyPr>
            <a:lstStyle/>
            <a:p>
              <a:pPr lvl="0" algn="ctr" eaLnBrk="1" hangingPunct="1">
                <a:buNone/>
              </a:pPr>
              <a:r>
                <a:rPr lang="en-US" altLang="zh-CN" sz="1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600" baseline="-3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矩形 109"/>
            <p:cNvSpPr/>
            <p:nvPr/>
          </p:nvSpPr>
          <p:spPr>
            <a:xfrm>
              <a:off x="0" y="0"/>
              <a:ext cx="2331720" cy="1752600"/>
            </a:xfrm>
            <a:prstGeom prst="rect">
              <a:avLst/>
            </a:prstGeom>
            <a:noFill/>
            <a:ln w="12700" cap="flat" cmpd="sng">
              <a:solidFill>
                <a:srgbClr val="9DA8B1"/>
              </a:solidFill>
              <a:prstDash val="solid"/>
              <a:miter/>
              <a:headEnd type="none" w="med" len="med"/>
              <a:tailEnd type="none" w="med" len="med"/>
            </a:ln>
          </p:spPr>
          <p:txBody>
            <a:bodyPr anchor="ctr"/>
            <a:lstStyle/>
            <a:p>
              <a:pPr lvl="0" algn="ctr" eaLnBrk="1" hangingPunct="1">
                <a:buNone/>
              </a:pPr>
              <a:endParaRPr lang="zh-CN" altLang="zh-CN" sz="2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直接连接符 110"/>
            <p:cNvSpPr/>
            <p:nvPr/>
          </p:nvSpPr>
          <p:spPr>
            <a:xfrm>
              <a:off x="121860" y="604882"/>
              <a:ext cx="2088000" cy="1"/>
            </a:xfrm>
            <a:prstGeom prst="line">
              <a:avLst/>
            </a:prstGeom>
            <a:ln w="12700" cap="flat" cmpd="sng">
              <a:solidFill>
                <a:srgbClr val="9DA8B1"/>
              </a:solidFill>
              <a:prstDash val="solid"/>
              <a:miter/>
              <a:headEnd type="none" w="med" len="med"/>
              <a:tailEnd type="none" w="med" len="med"/>
            </a:ln>
          </p:spPr>
          <p:txBody>
            <a:bodyPr/>
            <a:lstStyle/>
            <a:p>
              <a:endParaRPr lang="zh-CN" altLang="en-US">
                <a:solidFill>
                  <a:schemeClr val="bg1">
                    <a:lumMod val="50000"/>
                  </a:schemeClr>
                </a:solidFill>
              </a:endParaRPr>
            </a:p>
          </p:txBody>
        </p:sp>
        <p:sp>
          <p:nvSpPr>
            <p:cNvPr id="33" name="直接连接符 111"/>
            <p:cNvSpPr/>
            <p:nvPr/>
          </p:nvSpPr>
          <p:spPr>
            <a:xfrm>
              <a:off x="121860" y="1150992"/>
              <a:ext cx="2088000" cy="1"/>
            </a:xfrm>
            <a:prstGeom prst="line">
              <a:avLst/>
            </a:prstGeom>
            <a:ln w="12700" cap="flat" cmpd="sng">
              <a:solidFill>
                <a:srgbClr val="9DA8B1"/>
              </a:solidFill>
              <a:prstDash val="solid"/>
              <a:miter/>
              <a:headEnd type="none" w="med" len="med"/>
              <a:tailEnd type="none" w="med" len="med"/>
            </a:ln>
          </p:spPr>
          <p:txBody>
            <a:bodyPr/>
            <a:lstStyle/>
            <a:p>
              <a:endParaRPr lang="zh-CN" altLang="en-US">
                <a:solidFill>
                  <a:schemeClr val="bg1">
                    <a:lumMod val="50000"/>
                  </a:schemeClr>
                </a:solidFill>
              </a:endParaRPr>
            </a:p>
          </p:txBody>
        </p:sp>
      </p:grpSp>
      <p:grpSp>
        <p:nvGrpSpPr>
          <p:cNvPr id="34" name="组合 112"/>
          <p:cNvGrpSpPr/>
          <p:nvPr/>
        </p:nvGrpSpPr>
        <p:grpSpPr>
          <a:xfrm>
            <a:off x="8710613" y="4076700"/>
            <a:ext cx="2195512" cy="1895475"/>
            <a:chOff x="0" y="0"/>
            <a:chExt cx="2331720" cy="1752600"/>
          </a:xfrm>
        </p:grpSpPr>
        <p:sp>
          <p:nvSpPr>
            <p:cNvPr id="35" name="文本框 113"/>
            <p:cNvSpPr/>
            <p:nvPr/>
          </p:nvSpPr>
          <p:spPr>
            <a:xfrm>
              <a:off x="121861" y="719624"/>
              <a:ext cx="2088001" cy="313035"/>
            </a:xfrm>
            <a:prstGeom prst="rect">
              <a:avLst/>
            </a:prstGeom>
            <a:noFill/>
            <a:ln w="9525">
              <a:noFill/>
              <a:miter/>
            </a:ln>
          </p:spPr>
          <p:txBody>
            <a:bodyPr>
              <a:spAutoFit/>
            </a:bodyPr>
            <a:lstStyle/>
            <a:p>
              <a:pPr lvl="0" algn="ctr" eaLnBrk="1" hangingPunct="1">
                <a:buNone/>
              </a:pPr>
              <a:r>
                <a:rPr lang="en-US" altLang="zh-CN" sz="1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600" baseline="-3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文本框 114"/>
            <p:cNvSpPr/>
            <p:nvPr/>
          </p:nvSpPr>
          <p:spPr>
            <a:xfrm>
              <a:off x="121861" y="1260485"/>
              <a:ext cx="2088001" cy="313035"/>
            </a:xfrm>
            <a:prstGeom prst="rect">
              <a:avLst/>
            </a:prstGeom>
            <a:noFill/>
            <a:ln w="9525">
              <a:noFill/>
              <a:miter/>
            </a:ln>
          </p:spPr>
          <p:txBody>
            <a:bodyPr>
              <a:spAutoFit/>
            </a:bodyPr>
            <a:lstStyle/>
            <a:p>
              <a:pPr lvl="0" algn="ctr" eaLnBrk="1" hangingPunct="1">
                <a:buNone/>
              </a:pPr>
              <a:r>
                <a:rPr lang="en-US" altLang="zh-CN" sz="1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600" baseline="-3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文本框 115"/>
            <p:cNvSpPr/>
            <p:nvPr/>
          </p:nvSpPr>
          <p:spPr>
            <a:xfrm>
              <a:off x="121861" y="178764"/>
              <a:ext cx="2088001" cy="313035"/>
            </a:xfrm>
            <a:prstGeom prst="rect">
              <a:avLst/>
            </a:prstGeom>
            <a:noFill/>
            <a:ln w="9525">
              <a:noFill/>
              <a:miter/>
            </a:ln>
          </p:spPr>
          <p:txBody>
            <a:bodyPr>
              <a:spAutoFit/>
            </a:bodyPr>
            <a:lstStyle/>
            <a:p>
              <a:pPr lvl="0" algn="ctr" eaLnBrk="1" hangingPunct="1">
                <a:buNone/>
              </a:pPr>
              <a:r>
                <a:rPr lang="en-US" altLang="zh-CN" sz="16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sz="1600" baseline="-3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116"/>
            <p:cNvSpPr/>
            <p:nvPr/>
          </p:nvSpPr>
          <p:spPr>
            <a:xfrm>
              <a:off x="0" y="0"/>
              <a:ext cx="2331720" cy="1752600"/>
            </a:xfrm>
            <a:prstGeom prst="rect">
              <a:avLst/>
            </a:prstGeom>
            <a:noFill/>
            <a:ln w="12700" cap="flat" cmpd="sng">
              <a:solidFill>
                <a:srgbClr val="9DA8B1"/>
              </a:solidFill>
              <a:prstDash val="solid"/>
              <a:miter/>
              <a:headEnd type="none" w="med" len="med"/>
              <a:tailEnd type="none" w="med" len="med"/>
            </a:ln>
          </p:spPr>
          <p:txBody>
            <a:bodyPr anchor="ctr"/>
            <a:lstStyle/>
            <a:p>
              <a:pPr lvl="0" algn="ctr" eaLnBrk="1" hangingPunct="1">
                <a:buNone/>
              </a:pPr>
              <a:endParaRPr lang="zh-CN" altLang="zh-CN" sz="2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直接连接符 117"/>
            <p:cNvSpPr/>
            <p:nvPr/>
          </p:nvSpPr>
          <p:spPr>
            <a:xfrm>
              <a:off x="121860" y="604882"/>
              <a:ext cx="2088000" cy="1"/>
            </a:xfrm>
            <a:prstGeom prst="line">
              <a:avLst/>
            </a:prstGeom>
            <a:ln w="12700" cap="flat" cmpd="sng">
              <a:solidFill>
                <a:srgbClr val="9DA8B1"/>
              </a:solidFill>
              <a:prstDash val="solid"/>
              <a:miter/>
              <a:headEnd type="none" w="med" len="med"/>
              <a:tailEnd type="none" w="med" len="med"/>
            </a:ln>
          </p:spPr>
          <p:txBody>
            <a:bodyPr/>
            <a:lstStyle/>
            <a:p>
              <a:endParaRPr lang="zh-CN" altLang="en-US">
                <a:solidFill>
                  <a:schemeClr val="bg1">
                    <a:lumMod val="50000"/>
                  </a:schemeClr>
                </a:solidFill>
              </a:endParaRPr>
            </a:p>
          </p:txBody>
        </p:sp>
        <p:sp>
          <p:nvSpPr>
            <p:cNvPr id="40" name="直接连接符 118"/>
            <p:cNvSpPr/>
            <p:nvPr/>
          </p:nvSpPr>
          <p:spPr>
            <a:xfrm>
              <a:off x="121860" y="1150992"/>
              <a:ext cx="2088000" cy="1"/>
            </a:xfrm>
            <a:prstGeom prst="line">
              <a:avLst/>
            </a:prstGeom>
            <a:ln w="12700" cap="flat" cmpd="sng">
              <a:solidFill>
                <a:srgbClr val="9DA8B1"/>
              </a:solidFill>
              <a:prstDash val="solid"/>
              <a:miter/>
              <a:headEnd type="none" w="med" len="med"/>
              <a:tailEnd type="none" w="med" len="med"/>
            </a:ln>
          </p:spPr>
          <p:txBody>
            <a:bodyPr/>
            <a:lstStyle/>
            <a:p>
              <a:endParaRPr lang="zh-CN" altLang="en-US">
                <a:solidFill>
                  <a:schemeClr val="bg1">
                    <a:lumMod val="50000"/>
                  </a:schemeClr>
                </a:solidFill>
              </a:endParaRPr>
            </a:p>
          </p:txBody>
        </p:sp>
      </p:grpSp>
      <p:grpSp>
        <p:nvGrpSpPr>
          <p:cNvPr id="41" name="组合 119"/>
          <p:cNvGrpSpPr/>
          <p:nvPr/>
        </p:nvGrpSpPr>
        <p:grpSpPr>
          <a:xfrm>
            <a:off x="3851275" y="2003425"/>
            <a:ext cx="2195513" cy="2074863"/>
            <a:chOff x="0" y="0"/>
            <a:chExt cx="2331720" cy="1920240"/>
          </a:xfrm>
          <a:solidFill>
            <a:srgbClr val="6EB106"/>
          </a:solidFill>
        </p:grpSpPr>
        <p:sp>
          <p:nvSpPr>
            <p:cNvPr id="42" name="矩形 120"/>
            <p:cNvSpPr/>
            <p:nvPr/>
          </p:nvSpPr>
          <p:spPr>
            <a:xfrm>
              <a:off x="0" y="0"/>
              <a:ext cx="2331720" cy="1920240"/>
            </a:xfrm>
            <a:prstGeom prst="rect">
              <a:avLst/>
            </a:prstGeom>
            <a:solidFill>
              <a:schemeClr val="accent1">
                <a:lumMod val="75000"/>
              </a:schemeClr>
            </a:solidFill>
            <a:ln w="9525">
              <a:noFill/>
              <a:miter/>
            </a:ln>
          </p:spPr>
          <p:txBody>
            <a:bodyPr anchor="ctr"/>
            <a:lstStyle/>
            <a:p>
              <a:pPr lvl="0" algn="ctr" eaLnBrk="1" hangingPunct="1">
                <a:buNone/>
              </a:pPr>
              <a:endParaRPr lang="zh-CN" altLang="zh-CN" sz="2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151"/>
            <p:cNvSpPr>
              <a:spLocks noEditPoints="1"/>
            </p:cNvSpPr>
            <p:nvPr/>
          </p:nvSpPr>
          <p:spPr>
            <a:xfrm>
              <a:off x="656771" y="337024"/>
              <a:ext cx="984095" cy="863594"/>
            </a:xfrm>
            <a:custGeom>
              <a:avLst/>
              <a:gdLst>
                <a:gd name="txL" fmla="*/ 0 w 123"/>
                <a:gd name="txT" fmla="*/ 0 h 129"/>
                <a:gd name="txR" fmla="*/ 123 w 123"/>
                <a:gd name="txB" fmla="*/ 129 h 129"/>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bg1"/>
            </a:solidFill>
            <a:ln w="9525">
              <a:noFill/>
            </a:ln>
          </p:spPr>
          <p:txBody>
            <a:bodyPr/>
            <a:lstStyle/>
            <a:p>
              <a:endParaRPr lang="zh-CN" altLang="en-US">
                <a:solidFill>
                  <a:schemeClr val="bg1">
                    <a:lumMod val="50000"/>
                  </a:schemeClr>
                </a:solidFill>
              </a:endParaRPr>
            </a:p>
          </p:txBody>
        </p:sp>
        <p:sp>
          <p:nvSpPr>
            <p:cNvPr id="44" name="文本框 122"/>
            <p:cNvSpPr/>
            <p:nvPr/>
          </p:nvSpPr>
          <p:spPr>
            <a:xfrm>
              <a:off x="121860" y="1442827"/>
              <a:ext cx="2088001" cy="341809"/>
            </a:xfrm>
            <a:prstGeom prst="rect">
              <a:avLst/>
            </a:prstGeom>
            <a:solidFill>
              <a:schemeClr val="bg1"/>
            </a:solidFill>
            <a:ln w="9525">
              <a:noFill/>
              <a:miter/>
            </a:ln>
          </p:spPr>
          <p:txBody>
            <a:bodyPr>
              <a:spAutoFit/>
            </a:bodyPr>
            <a:lstStyle/>
            <a:p>
              <a:pPr lvl="0" algn="ctr" eaLnBrk="1" hangingPunct="1">
                <a:buNone/>
              </a:pPr>
              <a:r>
                <a:rPr lang="en-US" altLang="zh-CN"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baseline="-30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5" name="组合 123"/>
          <p:cNvGrpSpPr/>
          <p:nvPr/>
        </p:nvGrpSpPr>
        <p:grpSpPr>
          <a:xfrm>
            <a:off x="6318250" y="2003425"/>
            <a:ext cx="2195513" cy="2074863"/>
            <a:chOff x="0" y="0"/>
            <a:chExt cx="2331720" cy="1920240"/>
          </a:xfrm>
          <a:solidFill>
            <a:srgbClr val="6EB106"/>
          </a:solidFill>
        </p:grpSpPr>
        <p:sp>
          <p:nvSpPr>
            <p:cNvPr id="46" name="矩形 124"/>
            <p:cNvSpPr/>
            <p:nvPr/>
          </p:nvSpPr>
          <p:spPr>
            <a:xfrm>
              <a:off x="0" y="0"/>
              <a:ext cx="2331720" cy="1920240"/>
            </a:xfrm>
            <a:prstGeom prst="rect">
              <a:avLst/>
            </a:prstGeom>
            <a:solidFill>
              <a:schemeClr val="accent3"/>
            </a:solidFill>
            <a:ln w="9525">
              <a:noFill/>
              <a:miter/>
            </a:ln>
          </p:spPr>
          <p:txBody>
            <a:bodyPr anchor="ctr"/>
            <a:lstStyle/>
            <a:p>
              <a:pPr lvl="0" algn="ctr" eaLnBrk="1" hangingPunct="1">
                <a:buNone/>
              </a:pPr>
              <a:endParaRPr lang="zh-CN" altLang="zh-CN" sz="2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文本框 125"/>
            <p:cNvSpPr/>
            <p:nvPr/>
          </p:nvSpPr>
          <p:spPr>
            <a:xfrm>
              <a:off x="106620" y="1442826"/>
              <a:ext cx="2088001" cy="351325"/>
            </a:xfrm>
            <a:prstGeom prst="rect">
              <a:avLst/>
            </a:prstGeom>
            <a:solidFill>
              <a:schemeClr val="bg1"/>
            </a:solidFill>
            <a:ln w="9525">
              <a:noFill/>
              <a:miter/>
            </a:ln>
          </p:spPr>
          <p:txBody>
            <a:bodyPr>
              <a:spAutoFit/>
            </a:bodyPr>
            <a:lstStyle/>
            <a:p>
              <a:pPr lvl="0" algn="ctr" eaLnBrk="1" hangingPunct="1">
                <a:buNone/>
              </a:pPr>
              <a:r>
                <a:rPr lang="en-US" altLang="zh-CN"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8" name="组合 126"/>
          <p:cNvGrpSpPr/>
          <p:nvPr/>
        </p:nvGrpSpPr>
        <p:grpSpPr>
          <a:xfrm>
            <a:off x="8718550" y="2003425"/>
            <a:ext cx="2195513" cy="2074863"/>
            <a:chOff x="0" y="0"/>
            <a:chExt cx="2331720" cy="1920240"/>
          </a:xfrm>
          <a:solidFill>
            <a:srgbClr val="6EB106"/>
          </a:solidFill>
        </p:grpSpPr>
        <p:sp>
          <p:nvSpPr>
            <p:cNvPr id="49" name="矩形 127"/>
            <p:cNvSpPr/>
            <p:nvPr/>
          </p:nvSpPr>
          <p:spPr>
            <a:xfrm>
              <a:off x="0" y="0"/>
              <a:ext cx="2331720" cy="1920240"/>
            </a:xfrm>
            <a:prstGeom prst="rect">
              <a:avLst/>
            </a:prstGeom>
            <a:solidFill>
              <a:schemeClr val="accent4"/>
            </a:solidFill>
            <a:ln w="9525">
              <a:noFill/>
              <a:miter/>
            </a:ln>
          </p:spPr>
          <p:txBody>
            <a:bodyPr anchor="ctr"/>
            <a:lstStyle/>
            <a:p>
              <a:pPr lvl="0" algn="ctr" eaLnBrk="1" hangingPunct="1">
                <a:buNone/>
              </a:pPr>
              <a:endParaRPr lang="zh-CN" altLang="zh-CN" sz="24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145"/>
            <p:cNvSpPr>
              <a:spLocks noEditPoints="1"/>
            </p:cNvSpPr>
            <p:nvPr/>
          </p:nvSpPr>
          <p:spPr>
            <a:xfrm>
              <a:off x="686559" y="373833"/>
              <a:ext cx="958600" cy="826785"/>
            </a:xfrm>
            <a:custGeom>
              <a:avLst/>
              <a:gdLst>
                <a:gd name="txL" fmla="*/ 0 w 111"/>
                <a:gd name="txT" fmla="*/ 0 h 111"/>
                <a:gd name="txR" fmla="*/ 111 w 111"/>
                <a:gd name="txB" fmla="*/ 111 h 111"/>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bg1"/>
            </a:solidFill>
            <a:ln w="9525">
              <a:noFill/>
            </a:ln>
          </p:spPr>
          <p:txBody>
            <a:bodyPr/>
            <a:lstStyle/>
            <a:p>
              <a:endParaRPr lang="zh-CN" altLang="en-US">
                <a:solidFill>
                  <a:schemeClr val="bg1">
                    <a:lumMod val="50000"/>
                  </a:schemeClr>
                </a:solidFill>
              </a:endParaRPr>
            </a:p>
          </p:txBody>
        </p:sp>
        <p:sp>
          <p:nvSpPr>
            <p:cNvPr id="51" name="文本框 129"/>
            <p:cNvSpPr/>
            <p:nvPr/>
          </p:nvSpPr>
          <p:spPr>
            <a:xfrm>
              <a:off x="114240" y="1442826"/>
              <a:ext cx="2088001" cy="341809"/>
            </a:xfrm>
            <a:prstGeom prst="rect">
              <a:avLst/>
            </a:prstGeom>
            <a:solidFill>
              <a:schemeClr val="bg1"/>
            </a:solidFill>
            <a:ln w="9525">
              <a:noFill/>
              <a:miter/>
            </a:ln>
          </p:spPr>
          <p:txBody>
            <a:bodyPr>
              <a:spAutoFit/>
            </a:bodyPr>
            <a:lstStyle/>
            <a:p>
              <a:pPr lvl="0" algn="ctr" eaLnBrk="1" hangingPunct="1">
                <a:buNone/>
              </a:pPr>
              <a:r>
                <a:rPr lang="en-US" altLang="zh-CN"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TEXT HERE</a:t>
              </a:r>
              <a:endParaRPr lang="zh-CN" altLang="en-US"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2" name="Freeform 123"/>
          <p:cNvSpPr>
            <a:spLocks noEditPoints="1"/>
          </p:cNvSpPr>
          <p:nvPr/>
        </p:nvSpPr>
        <p:spPr>
          <a:xfrm>
            <a:off x="7011988" y="2586038"/>
            <a:ext cx="806450" cy="569912"/>
          </a:xfrm>
          <a:custGeom>
            <a:avLst/>
            <a:gdLst>
              <a:gd name="txL" fmla="*/ 0 w 61"/>
              <a:gd name="txT" fmla="*/ 0 h 40"/>
              <a:gd name="txR" fmla="*/ 61 w 61"/>
              <a:gd name="txB" fmla="*/ 40 h 40"/>
            </a:gdLst>
            <a:ahLst/>
            <a:cxnLst>
              <a:cxn ang="0">
                <a:pos x="0" y="2147483646"/>
              </a:cxn>
              <a:cxn ang="0">
                <a:pos x="0" y="2147483646"/>
              </a:cxn>
              <a:cxn ang="0">
                <a:pos x="0" y="2147483646"/>
              </a:cxn>
              <a:cxn ang="0">
                <a:pos x="0"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61" h="40">
                <a:moveTo>
                  <a:pt x="0" y="5"/>
                </a:moveTo>
                <a:cubicBezTo>
                  <a:pt x="0" y="5"/>
                  <a:pt x="0" y="5"/>
                  <a:pt x="0" y="5"/>
                </a:cubicBezTo>
                <a:cubicBezTo>
                  <a:pt x="0" y="35"/>
                  <a:pt x="0" y="35"/>
                  <a:pt x="0" y="35"/>
                </a:cubicBezTo>
                <a:cubicBezTo>
                  <a:pt x="0" y="35"/>
                  <a:pt x="0" y="35"/>
                  <a:pt x="0" y="35"/>
                </a:cubicBezTo>
                <a:cubicBezTo>
                  <a:pt x="16" y="20"/>
                  <a:pt x="16" y="20"/>
                  <a:pt x="16" y="20"/>
                </a:cubicBezTo>
                <a:lnTo>
                  <a:pt x="0" y="5"/>
                </a:lnTo>
                <a:close/>
                <a:moveTo>
                  <a:pt x="19" y="17"/>
                </a:moveTo>
                <a:cubicBezTo>
                  <a:pt x="22" y="20"/>
                  <a:pt x="22" y="20"/>
                  <a:pt x="22" y="20"/>
                </a:cubicBezTo>
                <a:cubicBezTo>
                  <a:pt x="26" y="23"/>
                  <a:pt x="26" y="23"/>
                  <a:pt x="26" y="23"/>
                </a:cubicBezTo>
                <a:cubicBezTo>
                  <a:pt x="27" y="24"/>
                  <a:pt x="29" y="25"/>
                  <a:pt x="31" y="25"/>
                </a:cubicBezTo>
                <a:cubicBezTo>
                  <a:pt x="32" y="25"/>
                  <a:pt x="34" y="24"/>
                  <a:pt x="36" y="23"/>
                </a:cubicBezTo>
                <a:cubicBezTo>
                  <a:pt x="38" y="21"/>
                  <a:pt x="38" y="21"/>
                  <a:pt x="38" y="21"/>
                </a:cubicBezTo>
                <a:cubicBezTo>
                  <a:pt x="42" y="17"/>
                  <a:pt x="42" y="17"/>
                  <a:pt x="42" y="17"/>
                </a:cubicBezTo>
                <a:cubicBezTo>
                  <a:pt x="58" y="2"/>
                  <a:pt x="58" y="2"/>
                  <a:pt x="58" y="2"/>
                </a:cubicBezTo>
                <a:cubicBezTo>
                  <a:pt x="58" y="1"/>
                  <a:pt x="59" y="1"/>
                  <a:pt x="59" y="0"/>
                </a:cubicBezTo>
                <a:cubicBezTo>
                  <a:pt x="2" y="0"/>
                  <a:pt x="2" y="0"/>
                  <a:pt x="2" y="0"/>
                </a:cubicBezTo>
                <a:cubicBezTo>
                  <a:pt x="2" y="1"/>
                  <a:pt x="3" y="1"/>
                  <a:pt x="3" y="1"/>
                </a:cubicBezTo>
                <a:lnTo>
                  <a:pt x="19" y="17"/>
                </a:lnTo>
                <a:close/>
                <a:moveTo>
                  <a:pt x="42" y="24"/>
                </a:moveTo>
                <a:cubicBezTo>
                  <a:pt x="38" y="27"/>
                  <a:pt x="38" y="27"/>
                  <a:pt x="38" y="27"/>
                </a:cubicBezTo>
                <a:cubicBezTo>
                  <a:pt x="36" y="29"/>
                  <a:pt x="33" y="30"/>
                  <a:pt x="31" y="30"/>
                </a:cubicBezTo>
                <a:cubicBezTo>
                  <a:pt x="28" y="30"/>
                  <a:pt x="25" y="29"/>
                  <a:pt x="23" y="27"/>
                </a:cubicBezTo>
                <a:cubicBezTo>
                  <a:pt x="19" y="23"/>
                  <a:pt x="19" y="23"/>
                  <a:pt x="19" y="23"/>
                </a:cubicBezTo>
                <a:cubicBezTo>
                  <a:pt x="3" y="39"/>
                  <a:pt x="3" y="39"/>
                  <a:pt x="3" y="39"/>
                </a:cubicBezTo>
                <a:cubicBezTo>
                  <a:pt x="2" y="39"/>
                  <a:pt x="2" y="40"/>
                  <a:pt x="2" y="40"/>
                </a:cubicBezTo>
                <a:cubicBezTo>
                  <a:pt x="59" y="40"/>
                  <a:pt x="59" y="40"/>
                  <a:pt x="59" y="40"/>
                </a:cubicBezTo>
                <a:cubicBezTo>
                  <a:pt x="58" y="40"/>
                  <a:pt x="58" y="40"/>
                  <a:pt x="58" y="39"/>
                </a:cubicBezTo>
                <a:lnTo>
                  <a:pt x="42" y="24"/>
                </a:lnTo>
                <a:close/>
                <a:moveTo>
                  <a:pt x="60" y="6"/>
                </a:moveTo>
                <a:cubicBezTo>
                  <a:pt x="45" y="21"/>
                  <a:pt x="45" y="21"/>
                  <a:pt x="45" y="21"/>
                </a:cubicBezTo>
                <a:cubicBezTo>
                  <a:pt x="60" y="36"/>
                  <a:pt x="60" y="36"/>
                  <a:pt x="60" y="36"/>
                </a:cubicBezTo>
                <a:cubicBezTo>
                  <a:pt x="60" y="36"/>
                  <a:pt x="60" y="36"/>
                  <a:pt x="61" y="36"/>
                </a:cubicBezTo>
                <a:cubicBezTo>
                  <a:pt x="61" y="5"/>
                  <a:pt x="61" y="5"/>
                  <a:pt x="61" y="5"/>
                </a:cubicBezTo>
                <a:cubicBezTo>
                  <a:pt x="60" y="5"/>
                  <a:pt x="60" y="5"/>
                  <a:pt x="60" y="6"/>
                </a:cubicBezTo>
                <a:close/>
              </a:path>
            </a:pathLst>
          </a:custGeom>
          <a:solidFill>
            <a:srgbClr val="F2F2F2">
              <a:alpha val="100000"/>
            </a:srgbClr>
          </a:solidFill>
          <a:ln w="9525">
            <a:noFill/>
          </a:ln>
        </p:spPr>
        <p:txBody>
          <a:bodyPr/>
          <a:lstStyle/>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21" fill="hold" nodeType="afterEffect">
                                  <p:stCondLst>
                                    <p:cond delay="250"/>
                                  </p:stCondLst>
                                  <p:childTnLst>
                                    <p:set>
                                      <p:cBhvr>
                                        <p:cTn id="12" dur="1" fill="hold">
                                          <p:stCondLst>
                                            <p:cond delay="0"/>
                                          </p:stCondLst>
                                        </p:cTn>
                                        <p:tgtEl>
                                          <p:spTgt spid="48"/>
                                        </p:tgtEl>
                                        <p:attrNameLst>
                                          <p:attrName>style.visibility</p:attrName>
                                        </p:attrNameLst>
                                      </p:cBhvr>
                                      <p:to>
                                        <p:strVal val="visible"/>
                                      </p:to>
                                    </p:set>
                                    <p:animEffect filter="barn(inVertical)">
                                      <p:cBhvr>
                                        <p:cTn id="13" dur="500"/>
                                        <p:tgtEl>
                                          <p:spTgt spid="48"/>
                                        </p:tgtEl>
                                      </p:cBhvr>
                                    </p:animEffect>
                                  </p:childTnLst>
                                </p:cTn>
                              </p:par>
                              <p:par>
                                <p:cTn id="14" presetID="16" presetClass="entr" presetSubtype="21" fill="hold" nodeType="withEffect">
                                  <p:stCondLst>
                                    <p:cond delay="250"/>
                                  </p:stCondLst>
                                  <p:childTnLst>
                                    <p:set>
                                      <p:cBhvr>
                                        <p:cTn id="15" dur="1" fill="hold">
                                          <p:stCondLst>
                                            <p:cond delay="0"/>
                                          </p:stCondLst>
                                        </p:cTn>
                                        <p:tgtEl>
                                          <p:spTgt spid="34"/>
                                        </p:tgtEl>
                                        <p:attrNameLst>
                                          <p:attrName>style.visibility</p:attrName>
                                        </p:attrNameLst>
                                      </p:cBhvr>
                                      <p:to>
                                        <p:strVal val="visible"/>
                                      </p:to>
                                    </p:set>
                                    <p:animEffect filter="barn(inVertical)">
                                      <p:cBhvr>
                                        <p:cTn id="16" dur="500"/>
                                        <p:tgtEl>
                                          <p:spTgt spid="34"/>
                                        </p:tgtEl>
                                      </p:cBhvr>
                                    </p:animEffect>
                                  </p:childTnLst>
                                </p:cTn>
                              </p:par>
                              <p:par>
                                <p:cTn id="17" presetID="16" presetClass="entr" presetSubtype="21" fill="hold" nodeType="withEffect">
                                  <p:stCondLst>
                                    <p:cond delay="1250"/>
                                  </p:stCondLst>
                                  <p:childTnLst>
                                    <p:set>
                                      <p:cBhvr>
                                        <p:cTn id="18" dur="1" fill="hold">
                                          <p:stCondLst>
                                            <p:cond delay="0"/>
                                          </p:stCondLst>
                                        </p:cTn>
                                        <p:tgtEl>
                                          <p:spTgt spid="45"/>
                                        </p:tgtEl>
                                        <p:attrNameLst>
                                          <p:attrName>style.visibility</p:attrName>
                                        </p:attrNameLst>
                                      </p:cBhvr>
                                      <p:to>
                                        <p:strVal val="visible"/>
                                      </p:to>
                                    </p:set>
                                    <p:animEffect filter="barn(inVertical)">
                                      <p:cBhvr>
                                        <p:cTn id="19" dur="500"/>
                                        <p:tgtEl>
                                          <p:spTgt spid="45"/>
                                        </p:tgtEl>
                                      </p:cBhvr>
                                    </p:animEffect>
                                  </p:childTnLst>
                                </p:cTn>
                              </p:par>
                              <p:par>
                                <p:cTn id="20" presetID="16" presetClass="entr" presetSubtype="21" fill="hold" nodeType="withEffect">
                                  <p:stCondLst>
                                    <p:cond delay="1500"/>
                                  </p:stCondLst>
                                  <p:childTnLst>
                                    <p:set>
                                      <p:cBhvr>
                                        <p:cTn id="21" dur="1" fill="hold">
                                          <p:stCondLst>
                                            <p:cond delay="0"/>
                                          </p:stCondLst>
                                        </p:cTn>
                                        <p:tgtEl>
                                          <p:spTgt spid="52"/>
                                        </p:tgtEl>
                                        <p:attrNameLst>
                                          <p:attrName>style.visibility</p:attrName>
                                        </p:attrNameLst>
                                      </p:cBhvr>
                                      <p:to>
                                        <p:strVal val="visible"/>
                                      </p:to>
                                    </p:set>
                                    <p:animEffect filter="barn(inVertical)">
                                      <p:cBhvr>
                                        <p:cTn id="22" dur="250"/>
                                        <p:tgtEl>
                                          <p:spTgt spid="52"/>
                                        </p:tgtEl>
                                      </p:cBhvr>
                                    </p:animEffect>
                                  </p:childTnLst>
                                </p:cTn>
                              </p:par>
                              <p:par>
                                <p:cTn id="23" presetID="16" presetClass="entr" presetSubtype="21" fill="hold" nodeType="withEffect">
                                  <p:stCondLst>
                                    <p:cond delay="1250"/>
                                  </p:stCondLst>
                                  <p:childTnLst>
                                    <p:set>
                                      <p:cBhvr>
                                        <p:cTn id="24" dur="1" fill="hold">
                                          <p:stCondLst>
                                            <p:cond delay="0"/>
                                          </p:stCondLst>
                                        </p:cTn>
                                        <p:tgtEl>
                                          <p:spTgt spid="27"/>
                                        </p:tgtEl>
                                        <p:attrNameLst>
                                          <p:attrName>style.visibility</p:attrName>
                                        </p:attrNameLst>
                                      </p:cBhvr>
                                      <p:to>
                                        <p:strVal val="visible"/>
                                      </p:to>
                                    </p:set>
                                    <p:animEffect filter="barn(inVertical)">
                                      <p:cBhvr>
                                        <p:cTn id="25" dur="500"/>
                                        <p:tgtEl>
                                          <p:spTgt spid="27"/>
                                        </p:tgtEl>
                                      </p:cBhvr>
                                    </p:animEffect>
                                  </p:childTnLst>
                                </p:cTn>
                              </p:par>
                              <p:par>
                                <p:cTn id="26" presetID="16" presetClass="entr" presetSubtype="21" fill="hold" nodeType="withEffect">
                                  <p:stCondLst>
                                    <p:cond delay="2250"/>
                                  </p:stCondLst>
                                  <p:childTnLst>
                                    <p:set>
                                      <p:cBhvr>
                                        <p:cTn id="27" dur="1" fill="hold">
                                          <p:stCondLst>
                                            <p:cond delay="0"/>
                                          </p:stCondLst>
                                        </p:cTn>
                                        <p:tgtEl>
                                          <p:spTgt spid="41"/>
                                        </p:tgtEl>
                                        <p:attrNameLst>
                                          <p:attrName>style.visibility</p:attrName>
                                        </p:attrNameLst>
                                      </p:cBhvr>
                                      <p:to>
                                        <p:strVal val="visible"/>
                                      </p:to>
                                    </p:set>
                                    <p:animEffect filter="barn(inVertical)">
                                      <p:cBhvr>
                                        <p:cTn id="28" dur="500"/>
                                        <p:tgtEl>
                                          <p:spTgt spid="41"/>
                                        </p:tgtEl>
                                      </p:cBhvr>
                                    </p:animEffect>
                                  </p:childTnLst>
                                </p:cTn>
                              </p:par>
                              <p:par>
                                <p:cTn id="29" presetID="16" presetClass="entr" presetSubtype="21" fill="hold" nodeType="withEffect">
                                  <p:stCondLst>
                                    <p:cond delay="2250"/>
                                  </p:stCondLst>
                                  <p:childTnLst>
                                    <p:set>
                                      <p:cBhvr>
                                        <p:cTn id="30" dur="1" fill="hold">
                                          <p:stCondLst>
                                            <p:cond delay="0"/>
                                          </p:stCondLst>
                                        </p:cTn>
                                        <p:tgtEl>
                                          <p:spTgt spid="20"/>
                                        </p:tgtEl>
                                        <p:attrNameLst>
                                          <p:attrName>style.visibility</p:attrName>
                                        </p:attrNameLst>
                                      </p:cBhvr>
                                      <p:to>
                                        <p:strVal val="visible"/>
                                      </p:to>
                                    </p:set>
                                    <p:animEffect filter="barn(inVertical)">
                                      <p:cBhvr>
                                        <p:cTn id="31" dur="500"/>
                                        <p:tgtEl>
                                          <p:spTgt spid="20"/>
                                        </p:tgtEl>
                                      </p:cBhvr>
                                    </p:animEffect>
                                  </p:childTnLst>
                                </p:cTn>
                              </p:par>
                            </p:childTnLst>
                          </p:cTn>
                        </p:par>
                        <p:par>
                          <p:cTn id="32" fill="hold">
                            <p:stCondLst>
                              <p:cond delay="1250"/>
                            </p:stCondLst>
                            <p:childTnLst>
                              <p:par>
                                <p:cTn id="33" presetID="14" presetClass="entr" presetSubtype="1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filter="randombar(horizontal)">
                                      <p:cBhvr>
                                        <p:cTn id="35" dur="500"/>
                                        <p:tgtEl>
                                          <p:spTgt spid="12"/>
                                        </p:tgtEl>
                                      </p:cBhvr>
                                    </p:animEffect>
                                  </p:childTnLst>
                                </p:cTn>
                              </p:par>
                              <p:par>
                                <p:cTn id="36" presetID="14" presetClass="entr" presetSubtype="1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filter="randombar(horizontal)">
                                      <p:cBhvr>
                                        <p:cTn id="38" dur="500"/>
                                        <p:tgtEl>
                                          <p:spTgt spid="13"/>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filter="randombar(horizontal)">
                                      <p:cBhvr>
                                        <p:cTn id="41" dur="500"/>
                                        <p:tgtEl>
                                          <p:spTgt spid="14"/>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filter="randombar(horizontal)">
                                      <p:cBhvr>
                                        <p:cTn id="44" dur="500"/>
                                        <p:tgtEl>
                                          <p:spTgt spid="15"/>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filter="randombar(horizontal)">
                                      <p:cBhvr>
                                        <p:cTn id="47" dur="500"/>
                                        <p:tgtEl>
                                          <p:spTgt spid="16"/>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filter="randombar(horizontal)">
                                      <p:cBhvr>
                                        <p:cTn id="50" dur="500"/>
                                        <p:tgtEl>
                                          <p:spTgt spid="17"/>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filter="randombar(horizontal)">
                                      <p:cBhvr>
                                        <p:cTn id="53" dur="500"/>
                                        <p:tgtEl>
                                          <p:spTgt spid="18"/>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filter="randombar(horizontal)">
                                      <p:cBhvr>
                                        <p:cTn id="5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p:bldP spid="15" grpId="0" bldLvl="0"/>
      <p:bldP spid="16" grpId="0" bldLvl="0"/>
      <p:bldP spid="17" grpId="0" bldLvl="0"/>
      <p:bldP spid="18" grpId="0" bldLvl="0"/>
      <p:bldP spid="19" grpId="0" bldLvl="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5" y="5159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grpSp>
            <p:nvGrpSpPr>
              <p:cNvPr id="8" name="组合 26"/>
              <p:cNvGrpSpPr/>
              <p:nvPr/>
            </p:nvGrpSpPr>
            <p:grpSpPr>
              <a:xfrm>
                <a:off x="5043488" y="569913"/>
                <a:ext cx="263525" cy="395287"/>
                <a:chOff x="0" y="0"/>
                <a:chExt cx="213756" cy="427512"/>
              </a:xfrm>
            </p:grpSpPr>
            <p:sp>
              <p:nvSpPr>
                <p:cNvPr id="9" name="直接连接符 27"/>
                <p:cNvSpPr/>
                <p:nvPr/>
              </p:nvSpPr>
              <p:spPr>
                <a:xfrm>
                  <a:off x="0"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213756"/>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grpSp>
      <p:sp>
        <p:nvSpPr>
          <p:cNvPr id="12" name="Rectangle 89"/>
          <p:cNvSpPr/>
          <p:nvPr/>
        </p:nvSpPr>
        <p:spPr>
          <a:xfrm>
            <a:off x="1165328" y="4661041"/>
            <a:ext cx="3750263" cy="107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3" name="Group 137"/>
          <p:cNvGrpSpPr/>
          <p:nvPr/>
        </p:nvGrpSpPr>
        <p:grpSpPr>
          <a:xfrm>
            <a:off x="1502228" y="2303735"/>
            <a:ext cx="301358" cy="2317121"/>
            <a:chOff x="1074408" y="1485901"/>
            <a:chExt cx="214311" cy="1647821"/>
          </a:xfrm>
          <a:solidFill>
            <a:schemeClr val="accent3"/>
          </a:solidFill>
        </p:grpSpPr>
        <p:cxnSp>
          <p:nvCxnSpPr>
            <p:cNvPr id="14" name="Straight Connector 90"/>
            <p:cNvCxnSpPr/>
            <p:nvPr/>
          </p:nvCxnSpPr>
          <p:spPr>
            <a:xfrm rot="16200000" flipV="1">
              <a:off x="359569" y="2302205"/>
              <a:ext cx="1638299" cy="5691"/>
            </a:xfrm>
            <a:prstGeom prst="line">
              <a:avLst/>
            </a:prstGeom>
            <a:grpFill/>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5" name="Rounded Rectangle 94"/>
            <p:cNvSpPr/>
            <p:nvPr/>
          </p:nvSpPr>
          <p:spPr>
            <a:xfrm>
              <a:off x="1074408" y="2190750"/>
              <a:ext cx="214311" cy="94297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38"/>
          <p:cNvGrpSpPr/>
          <p:nvPr/>
        </p:nvGrpSpPr>
        <p:grpSpPr>
          <a:xfrm>
            <a:off x="2035839" y="2303735"/>
            <a:ext cx="301358" cy="2317121"/>
            <a:chOff x="1447800" y="1485901"/>
            <a:chExt cx="214311" cy="1647821"/>
          </a:xfrm>
          <a:solidFill>
            <a:schemeClr val="accent1">
              <a:lumMod val="75000"/>
            </a:schemeClr>
          </a:solidFill>
        </p:grpSpPr>
        <p:cxnSp>
          <p:nvCxnSpPr>
            <p:cNvPr id="17" name="Straight Connector 97"/>
            <p:cNvCxnSpPr/>
            <p:nvPr/>
          </p:nvCxnSpPr>
          <p:spPr>
            <a:xfrm rot="16200000" flipV="1">
              <a:off x="732961" y="2302205"/>
              <a:ext cx="1638299" cy="5691"/>
            </a:xfrm>
            <a:prstGeom prst="line">
              <a:avLst/>
            </a:prstGeom>
            <a:grpFill/>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Rounded Rectangle 100"/>
            <p:cNvSpPr/>
            <p:nvPr/>
          </p:nvSpPr>
          <p:spPr>
            <a:xfrm>
              <a:off x="1447800" y="1962150"/>
              <a:ext cx="214311" cy="117157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39"/>
          <p:cNvGrpSpPr/>
          <p:nvPr/>
        </p:nvGrpSpPr>
        <p:grpSpPr>
          <a:xfrm>
            <a:off x="2569451" y="2303735"/>
            <a:ext cx="301358" cy="2317121"/>
            <a:chOff x="1828800" y="1485901"/>
            <a:chExt cx="214311" cy="1647821"/>
          </a:xfrm>
          <a:solidFill>
            <a:schemeClr val="accent4"/>
          </a:solidFill>
        </p:grpSpPr>
        <p:cxnSp>
          <p:nvCxnSpPr>
            <p:cNvPr id="20" name="Straight Connector 103"/>
            <p:cNvCxnSpPr/>
            <p:nvPr/>
          </p:nvCxnSpPr>
          <p:spPr>
            <a:xfrm rot="16200000" flipV="1">
              <a:off x="1113961" y="2302205"/>
              <a:ext cx="1638299" cy="5691"/>
            </a:xfrm>
            <a:prstGeom prst="line">
              <a:avLst/>
            </a:prstGeom>
            <a:grpFill/>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1" name="Rounded Rectangle 106"/>
            <p:cNvSpPr/>
            <p:nvPr/>
          </p:nvSpPr>
          <p:spPr>
            <a:xfrm>
              <a:off x="1828800" y="1809750"/>
              <a:ext cx="214311" cy="132397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140"/>
          <p:cNvGrpSpPr/>
          <p:nvPr/>
        </p:nvGrpSpPr>
        <p:grpSpPr>
          <a:xfrm>
            <a:off x="3103063" y="2303735"/>
            <a:ext cx="301358" cy="2317121"/>
            <a:chOff x="2209800" y="1485901"/>
            <a:chExt cx="214311" cy="1647821"/>
          </a:xfrm>
        </p:grpSpPr>
        <p:cxnSp>
          <p:nvCxnSpPr>
            <p:cNvPr id="23" name="Straight Connector 107"/>
            <p:cNvCxnSpPr/>
            <p:nvPr/>
          </p:nvCxnSpPr>
          <p:spPr>
            <a:xfrm rot="16200000" flipV="1">
              <a:off x="1494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4" name="Rounded Rectangle 120"/>
            <p:cNvSpPr/>
            <p:nvPr/>
          </p:nvSpPr>
          <p:spPr>
            <a:xfrm>
              <a:off x="2209800" y="2419350"/>
              <a:ext cx="214311" cy="71437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5" name="Group 141"/>
          <p:cNvGrpSpPr/>
          <p:nvPr/>
        </p:nvGrpSpPr>
        <p:grpSpPr>
          <a:xfrm>
            <a:off x="3636674" y="2303735"/>
            <a:ext cx="301358" cy="2317121"/>
            <a:chOff x="2667000" y="1485901"/>
            <a:chExt cx="214311" cy="1647821"/>
          </a:xfrm>
          <a:solidFill>
            <a:schemeClr val="accent2"/>
          </a:solidFill>
        </p:grpSpPr>
        <p:cxnSp>
          <p:nvCxnSpPr>
            <p:cNvPr id="26" name="Straight Connector 127"/>
            <p:cNvCxnSpPr/>
            <p:nvPr/>
          </p:nvCxnSpPr>
          <p:spPr>
            <a:xfrm rot="16200000" flipV="1">
              <a:off x="1952161" y="2302205"/>
              <a:ext cx="1638299" cy="5691"/>
            </a:xfrm>
            <a:prstGeom prst="line">
              <a:avLst/>
            </a:prstGeom>
            <a:grpFill/>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7" name="Rounded Rectangle 128"/>
            <p:cNvSpPr/>
            <p:nvPr/>
          </p:nvSpPr>
          <p:spPr>
            <a:xfrm>
              <a:off x="2667000" y="1962150"/>
              <a:ext cx="214311" cy="117157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8" name="Group 142"/>
          <p:cNvGrpSpPr/>
          <p:nvPr/>
        </p:nvGrpSpPr>
        <p:grpSpPr>
          <a:xfrm>
            <a:off x="4170289" y="2303735"/>
            <a:ext cx="301358" cy="2317121"/>
            <a:chOff x="2971800" y="1485901"/>
            <a:chExt cx="214311" cy="1647821"/>
          </a:xfrm>
          <a:solidFill>
            <a:schemeClr val="accent1">
              <a:lumMod val="75000"/>
            </a:schemeClr>
          </a:solidFill>
        </p:grpSpPr>
        <p:cxnSp>
          <p:nvCxnSpPr>
            <p:cNvPr id="29" name="Straight Connector 135"/>
            <p:cNvCxnSpPr/>
            <p:nvPr/>
          </p:nvCxnSpPr>
          <p:spPr>
            <a:xfrm rot="16200000" flipV="1">
              <a:off x="2256961" y="2302205"/>
              <a:ext cx="1638299" cy="5691"/>
            </a:xfrm>
            <a:prstGeom prst="line">
              <a:avLst/>
            </a:prstGeom>
            <a:grpFill/>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Rounded Rectangle 136"/>
            <p:cNvSpPr/>
            <p:nvPr/>
          </p:nvSpPr>
          <p:spPr>
            <a:xfrm>
              <a:off x="2971800" y="1809750"/>
              <a:ext cx="214311" cy="132397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1" name="Rectangle 143"/>
          <p:cNvSpPr/>
          <p:nvPr/>
        </p:nvSpPr>
        <p:spPr>
          <a:xfrm>
            <a:off x="1532831"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55</a:t>
            </a:r>
          </a:p>
        </p:txBody>
      </p:sp>
      <p:sp>
        <p:nvSpPr>
          <p:cNvPr id="32" name="Rectangle 144"/>
          <p:cNvSpPr/>
          <p:nvPr/>
        </p:nvSpPr>
        <p:spPr>
          <a:xfrm>
            <a:off x="2071102"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70</a:t>
            </a:r>
          </a:p>
        </p:txBody>
      </p:sp>
      <p:sp>
        <p:nvSpPr>
          <p:cNvPr id="33" name="Rectangle 145"/>
          <p:cNvSpPr/>
          <p:nvPr/>
        </p:nvSpPr>
        <p:spPr>
          <a:xfrm>
            <a:off x="2609373"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85</a:t>
            </a:r>
          </a:p>
        </p:txBody>
      </p:sp>
      <p:sp>
        <p:nvSpPr>
          <p:cNvPr id="34" name="Rectangle 146"/>
          <p:cNvSpPr/>
          <p:nvPr/>
        </p:nvSpPr>
        <p:spPr>
          <a:xfrm>
            <a:off x="3147644"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40</a:t>
            </a:r>
          </a:p>
        </p:txBody>
      </p:sp>
      <p:sp>
        <p:nvSpPr>
          <p:cNvPr id="35" name="Rectangle 147"/>
          <p:cNvSpPr/>
          <p:nvPr/>
        </p:nvSpPr>
        <p:spPr>
          <a:xfrm>
            <a:off x="3685915"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60</a:t>
            </a:r>
          </a:p>
        </p:txBody>
      </p:sp>
      <p:sp>
        <p:nvSpPr>
          <p:cNvPr id="36" name="Rectangle 148"/>
          <p:cNvSpPr/>
          <p:nvPr/>
        </p:nvSpPr>
        <p:spPr>
          <a:xfrm>
            <a:off x="4224186" y="4810264"/>
            <a:ext cx="227626" cy="26827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rPr>
              <a:t>80</a:t>
            </a:r>
          </a:p>
        </p:txBody>
      </p:sp>
      <p:grpSp>
        <p:nvGrpSpPr>
          <p:cNvPr id="37" name="Group 149"/>
          <p:cNvGrpSpPr/>
          <p:nvPr/>
        </p:nvGrpSpPr>
        <p:grpSpPr>
          <a:xfrm>
            <a:off x="6389434" y="2305418"/>
            <a:ext cx="2090836" cy="701095"/>
            <a:chOff x="4597686" y="3155872"/>
            <a:chExt cx="1583966" cy="498584"/>
          </a:xfrm>
        </p:grpSpPr>
        <p:sp>
          <p:nvSpPr>
            <p:cNvPr id="38" name="TextBox 37"/>
            <p:cNvSpPr txBox="1"/>
            <p:nvPr/>
          </p:nvSpPr>
          <p:spPr>
            <a:xfrm>
              <a:off x="4597686" y="3155872"/>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Box 38"/>
            <p:cNvSpPr txBox="1"/>
            <p:nvPr/>
          </p:nvSpPr>
          <p:spPr>
            <a:xfrm>
              <a:off x="4597686" y="3348942"/>
              <a:ext cx="1583966" cy="305514"/>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0" name="Group 152"/>
          <p:cNvGrpSpPr/>
          <p:nvPr/>
        </p:nvGrpSpPr>
        <p:grpSpPr>
          <a:xfrm>
            <a:off x="9386634" y="2305418"/>
            <a:ext cx="2036110" cy="701095"/>
            <a:chOff x="6978976" y="3155872"/>
            <a:chExt cx="1542507" cy="498584"/>
          </a:xfrm>
        </p:grpSpPr>
        <p:sp>
          <p:nvSpPr>
            <p:cNvPr id="41" name="TextBox 40"/>
            <p:cNvSpPr txBox="1"/>
            <p:nvPr/>
          </p:nvSpPr>
          <p:spPr>
            <a:xfrm>
              <a:off x="6978977" y="3155872"/>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41"/>
            <p:cNvSpPr txBox="1"/>
            <p:nvPr/>
          </p:nvSpPr>
          <p:spPr>
            <a:xfrm>
              <a:off x="6978976" y="3348942"/>
              <a:ext cx="1542507" cy="305514"/>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155"/>
          <p:cNvGrpSpPr/>
          <p:nvPr/>
        </p:nvGrpSpPr>
        <p:grpSpPr>
          <a:xfrm>
            <a:off x="6389434" y="3213449"/>
            <a:ext cx="2036110" cy="701095"/>
            <a:chOff x="4597685" y="3914331"/>
            <a:chExt cx="1542507" cy="498583"/>
          </a:xfrm>
        </p:grpSpPr>
        <p:sp>
          <p:nvSpPr>
            <p:cNvPr id="44" name="TextBox 43"/>
            <p:cNvSpPr txBox="1"/>
            <p:nvPr/>
          </p:nvSpPr>
          <p:spPr>
            <a:xfrm>
              <a:off x="4597686" y="3914331"/>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TextBox 44"/>
            <p:cNvSpPr txBox="1"/>
            <p:nvPr/>
          </p:nvSpPr>
          <p:spPr>
            <a:xfrm>
              <a:off x="4597685" y="4107401"/>
              <a:ext cx="1542507" cy="305513"/>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6" name="Group 158"/>
          <p:cNvGrpSpPr/>
          <p:nvPr/>
        </p:nvGrpSpPr>
        <p:grpSpPr>
          <a:xfrm>
            <a:off x="9386634" y="3213449"/>
            <a:ext cx="2036110" cy="701095"/>
            <a:chOff x="6978976" y="3914331"/>
            <a:chExt cx="1542507" cy="498583"/>
          </a:xfrm>
        </p:grpSpPr>
        <p:sp>
          <p:nvSpPr>
            <p:cNvPr id="47" name="TextBox 46"/>
            <p:cNvSpPr txBox="1"/>
            <p:nvPr/>
          </p:nvSpPr>
          <p:spPr>
            <a:xfrm>
              <a:off x="6978977" y="3914331"/>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47"/>
            <p:cNvSpPr txBox="1"/>
            <p:nvPr/>
          </p:nvSpPr>
          <p:spPr>
            <a:xfrm>
              <a:off x="6978976" y="4107401"/>
              <a:ext cx="1542507" cy="305513"/>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p>
          </p:txBody>
        </p:sp>
      </p:grpSp>
      <p:grpSp>
        <p:nvGrpSpPr>
          <p:cNvPr id="49" name="Group 161"/>
          <p:cNvGrpSpPr/>
          <p:nvPr/>
        </p:nvGrpSpPr>
        <p:grpSpPr>
          <a:xfrm>
            <a:off x="6389434" y="4239172"/>
            <a:ext cx="2036110" cy="701095"/>
            <a:chOff x="4597685" y="3914331"/>
            <a:chExt cx="1542507" cy="498583"/>
          </a:xfrm>
        </p:grpSpPr>
        <p:sp>
          <p:nvSpPr>
            <p:cNvPr id="50" name="TextBox 49"/>
            <p:cNvSpPr txBox="1"/>
            <p:nvPr/>
          </p:nvSpPr>
          <p:spPr>
            <a:xfrm>
              <a:off x="4597686" y="3914331"/>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Box 50"/>
            <p:cNvSpPr txBox="1"/>
            <p:nvPr/>
          </p:nvSpPr>
          <p:spPr>
            <a:xfrm>
              <a:off x="4597685" y="4107401"/>
              <a:ext cx="1542507" cy="305513"/>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2" name="Group 164"/>
          <p:cNvGrpSpPr/>
          <p:nvPr/>
        </p:nvGrpSpPr>
        <p:grpSpPr>
          <a:xfrm>
            <a:off x="9386634" y="4239172"/>
            <a:ext cx="2036110" cy="701095"/>
            <a:chOff x="6978976" y="3914331"/>
            <a:chExt cx="1542507" cy="498583"/>
          </a:xfrm>
        </p:grpSpPr>
        <p:sp>
          <p:nvSpPr>
            <p:cNvPr id="53" name="TextBox 52"/>
            <p:cNvSpPr txBox="1"/>
            <p:nvPr/>
          </p:nvSpPr>
          <p:spPr>
            <a:xfrm>
              <a:off x="6978977" y="3914331"/>
              <a:ext cx="1542506" cy="167987"/>
            </a:xfrm>
            <a:prstGeom prst="rect">
              <a:avLst/>
            </a:prstGeom>
            <a:noFill/>
          </p:spPr>
          <p:txBody>
            <a:bodyPr wrap="square" lIns="0" tIns="0" rIns="0" bIns="0" rtlCol="0" anchor="t">
              <a:spAutoFit/>
            </a:bodyPr>
            <a:lstStyle/>
            <a:p>
              <a:pP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53"/>
            <p:cNvSpPr txBox="1"/>
            <p:nvPr/>
          </p:nvSpPr>
          <p:spPr>
            <a:xfrm>
              <a:off x="6978976" y="4107401"/>
              <a:ext cx="1542507" cy="305513"/>
            </a:xfrm>
            <a:prstGeom prst="rect">
              <a:avLst/>
            </a:prstGeom>
            <a:noFill/>
          </p:spPr>
          <p:txBody>
            <a:bodyPr wrap="square" lIns="0" tIns="0" rIns="0" bIns="0" rtlCol="0" anchor="t">
              <a:spAutoFit/>
            </a:bodyPr>
            <a:lstStyle/>
            <a:p>
              <a:pPr defTabSz="128587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a:t>
              </a:r>
            </a:p>
          </p:txBody>
        </p:sp>
      </p:grpSp>
      <p:grpSp>
        <p:nvGrpSpPr>
          <p:cNvPr id="55" name="Group 167"/>
          <p:cNvGrpSpPr/>
          <p:nvPr/>
        </p:nvGrpSpPr>
        <p:grpSpPr>
          <a:xfrm>
            <a:off x="8674821" y="4215707"/>
            <a:ext cx="659525" cy="640643"/>
            <a:chOff x="6299532" y="4190009"/>
            <a:chExt cx="469021" cy="455593"/>
          </a:xfrm>
        </p:grpSpPr>
        <p:sp>
          <p:nvSpPr>
            <p:cNvPr id="56" name="Oval 168"/>
            <p:cNvSpPr>
              <a:spLocks noChangeAspect="1"/>
            </p:cNvSpPr>
            <p:nvPr/>
          </p:nvSpPr>
          <p:spPr>
            <a:xfrm>
              <a:off x="6299532" y="4190009"/>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8" name="Group 170"/>
          <p:cNvGrpSpPr/>
          <p:nvPr/>
        </p:nvGrpSpPr>
        <p:grpSpPr>
          <a:xfrm>
            <a:off x="5648471" y="2277304"/>
            <a:ext cx="659525" cy="640643"/>
            <a:chOff x="630683" y="3383511"/>
            <a:chExt cx="469021" cy="455593"/>
          </a:xfrm>
        </p:grpSpPr>
        <p:sp>
          <p:nvSpPr>
            <p:cNvPr id="59" name="Oval 171"/>
            <p:cNvSpPr>
              <a:spLocks noChangeAspect="1"/>
            </p:cNvSpPr>
            <p:nvPr/>
          </p:nvSpPr>
          <p:spPr>
            <a:xfrm>
              <a:off x="630683" y="3383511"/>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1" name="Group 173"/>
          <p:cNvGrpSpPr/>
          <p:nvPr/>
        </p:nvGrpSpPr>
        <p:grpSpPr>
          <a:xfrm>
            <a:off x="5648471" y="4215707"/>
            <a:ext cx="659525" cy="640643"/>
            <a:chOff x="3428938" y="4190009"/>
            <a:chExt cx="469021" cy="455593"/>
          </a:xfrm>
        </p:grpSpPr>
        <p:sp>
          <p:nvSpPr>
            <p:cNvPr id="62" name="Oval 174"/>
            <p:cNvSpPr>
              <a:spLocks noChangeAspect="1"/>
            </p:cNvSpPr>
            <p:nvPr/>
          </p:nvSpPr>
          <p:spPr>
            <a:xfrm>
              <a:off x="3428938"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4" name="Group 176"/>
          <p:cNvGrpSpPr/>
          <p:nvPr/>
        </p:nvGrpSpPr>
        <p:grpSpPr>
          <a:xfrm>
            <a:off x="5648471" y="3229350"/>
            <a:ext cx="659525" cy="640643"/>
            <a:chOff x="6299532" y="3384456"/>
            <a:chExt cx="469021" cy="455593"/>
          </a:xfrm>
        </p:grpSpPr>
        <p:sp>
          <p:nvSpPr>
            <p:cNvPr id="65" name="Oval 177"/>
            <p:cNvSpPr>
              <a:spLocks noChangeAspect="1"/>
            </p:cNvSpPr>
            <p:nvPr/>
          </p:nvSpPr>
          <p:spPr>
            <a:xfrm>
              <a:off x="6299532"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7" name="Group 179"/>
          <p:cNvGrpSpPr/>
          <p:nvPr/>
        </p:nvGrpSpPr>
        <p:grpSpPr>
          <a:xfrm>
            <a:off x="8674821" y="3229350"/>
            <a:ext cx="659525" cy="640643"/>
            <a:chOff x="630683" y="4190009"/>
            <a:chExt cx="469021" cy="455593"/>
          </a:xfrm>
        </p:grpSpPr>
        <p:sp>
          <p:nvSpPr>
            <p:cNvPr id="68" name="Oval 180"/>
            <p:cNvSpPr>
              <a:spLocks noChangeAspect="1"/>
            </p:cNvSpPr>
            <p:nvPr/>
          </p:nvSpPr>
          <p:spPr>
            <a:xfrm>
              <a:off x="630683" y="4190009"/>
              <a:ext cx="469021" cy="45559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0" name="Group 182"/>
          <p:cNvGrpSpPr/>
          <p:nvPr/>
        </p:nvGrpSpPr>
        <p:grpSpPr>
          <a:xfrm>
            <a:off x="8674821" y="2277304"/>
            <a:ext cx="659525" cy="640643"/>
            <a:chOff x="3425803" y="3384456"/>
            <a:chExt cx="469021" cy="455593"/>
          </a:xfrm>
        </p:grpSpPr>
        <p:sp>
          <p:nvSpPr>
            <p:cNvPr id="71" name="Oval 183"/>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3" name="Footer Text"/>
          <p:cNvSpPr txBox="1"/>
          <p:nvPr/>
        </p:nvSpPr>
        <p:spPr>
          <a:xfrm>
            <a:off x="973504" y="5643811"/>
            <a:ext cx="10911745" cy="135037"/>
          </a:xfrm>
          <a:prstGeom prst="rect">
            <a:avLst/>
          </a:prstGeom>
          <a:noFill/>
        </p:spPr>
        <p:txBody>
          <a:bodyPr wrap="square" lIns="0" tIns="0" rIns="0" bIns="0" rtlCol="0">
            <a:spAutoFit/>
          </a:bodyPr>
          <a:lstStyle/>
          <a:p>
            <a:pP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4" name="Straight Line buttom"/>
          <p:cNvCxnSpPr/>
          <p:nvPr/>
        </p:nvCxnSpPr>
        <p:spPr>
          <a:xfrm>
            <a:off x="964706" y="5456156"/>
            <a:ext cx="10929338"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8" presetClass="entr" presetSubtype="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strips(downRight)">
                                      <p:cBhvr>
                                        <p:cTn id="13" dur="500"/>
                                        <p:tgtEl>
                                          <p:spTgt spid="12"/>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lide(fromBottom)">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1000"/>
                                        <p:tgtEl>
                                          <p:spTgt spid="31"/>
                                        </p:tgtEl>
                                      </p:cBhvr>
                                    </p:animEffect>
                                  </p:childTnLst>
                                </p:cTn>
                              </p:par>
                            </p:childTnLst>
                          </p:cTn>
                        </p:par>
                        <p:par>
                          <p:cTn id="21" fill="hold">
                            <p:stCondLst>
                              <p:cond delay="1500"/>
                            </p:stCondLst>
                            <p:childTnLst>
                              <p:par>
                                <p:cTn id="22" presetID="12" presetClass="entr" presetSubtype="4"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slide(fromBottom)">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childTnLst>
                                </p:cTn>
                              </p:par>
                            </p:childTnLst>
                          </p:cTn>
                        </p:par>
                        <p:par>
                          <p:cTn id="28" fill="hold">
                            <p:stCondLst>
                              <p:cond delay="2000"/>
                            </p:stCondLst>
                            <p:childTnLst>
                              <p:par>
                                <p:cTn id="29" presetID="12" presetClass="entr" presetSubtype="4"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slide(fromBottom)">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1000"/>
                                        <p:tgtEl>
                                          <p:spTgt spid="33"/>
                                        </p:tgtEl>
                                      </p:cBhvr>
                                    </p:animEffect>
                                  </p:childTnLst>
                                </p:cTn>
                              </p:par>
                            </p:childTnLst>
                          </p:cTn>
                        </p:par>
                        <p:par>
                          <p:cTn id="35" fill="hold">
                            <p:stCondLst>
                              <p:cond delay="2500"/>
                            </p:stCondLst>
                            <p:childTnLst>
                              <p:par>
                                <p:cTn id="36" presetID="12" presetClass="entr" presetSubtype="4"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slide(fromBottom)">
                                      <p:cBhvr>
                                        <p:cTn id="38" dur="500"/>
                                        <p:tgtEl>
                                          <p:spTgt spid="2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1000"/>
                                        <p:tgtEl>
                                          <p:spTgt spid="34"/>
                                        </p:tgtEl>
                                      </p:cBhvr>
                                    </p:animEffect>
                                  </p:childTnLst>
                                </p:cTn>
                              </p:par>
                            </p:childTnLst>
                          </p:cTn>
                        </p:par>
                        <p:par>
                          <p:cTn id="42" fill="hold">
                            <p:stCondLst>
                              <p:cond delay="3000"/>
                            </p:stCondLst>
                            <p:childTnLst>
                              <p:par>
                                <p:cTn id="43" presetID="12" presetClass="entr" presetSubtype="4"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slide(fromBottom)">
                                      <p:cBhvr>
                                        <p:cTn id="45" dur="500"/>
                                        <p:tgtEl>
                                          <p:spTgt spid="2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childTnLst>
                                </p:cTn>
                              </p:par>
                            </p:childTnLst>
                          </p:cTn>
                        </p:par>
                        <p:par>
                          <p:cTn id="49" fill="hold">
                            <p:stCondLst>
                              <p:cond delay="3500"/>
                            </p:stCondLst>
                            <p:childTnLst>
                              <p:par>
                                <p:cTn id="50" presetID="12" presetClass="entr" presetSubtype="4" fill="hold"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slide(fromBottom)">
                                      <p:cBhvr>
                                        <p:cTn id="52" dur="500"/>
                                        <p:tgtEl>
                                          <p:spTgt spid="2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1000"/>
                                        <p:tgtEl>
                                          <p:spTgt spid="36"/>
                                        </p:tgtEl>
                                      </p:cBhvr>
                                    </p:animEffect>
                                  </p:childTnLst>
                                </p:cTn>
                              </p:par>
                            </p:childTnLst>
                          </p:cTn>
                        </p:par>
                        <p:par>
                          <p:cTn id="56" fill="hold">
                            <p:stCondLst>
                              <p:cond delay="4000"/>
                            </p:stCondLst>
                            <p:childTnLst>
                              <p:par>
                                <p:cTn id="57" presetID="53" presetClass="entr" presetSubtype="16" fill="hold"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p:cTn id="59" dur="500" fill="hold"/>
                                        <p:tgtEl>
                                          <p:spTgt spid="58"/>
                                        </p:tgtEl>
                                        <p:attrNameLst>
                                          <p:attrName>ppt_w</p:attrName>
                                        </p:attrNameLst>
                                      </p:cBhvr>
                                      <p:tavLst>
                                        <p:tav tm="0">
                                          <p:val>
                                            <p:fltVal val="0"/>
                                          </p:val>
                                        </p:tav>
                                        <p:tav tm="100000">
                                          <p:val>
                                            <p:strVal val="#ppt_w"/>
                                          </p:val>
                                        </p:tav>
                                      </p:tavLst>
                                    </p:anim>
                                    <p:anim calcmode="lin" valueType="num">
                                      <p:cBhvr>
                                        <p:cTn id="60" dur="500" fill="hold"/>
                                        <p:tgtEl>
                                          <p:spTgt spid="58"/>
                                        </p:tgtEl>
                                        <p:attrNameLst>
                                          <p:attrName>ppt_h</p:attrName>
                                        </p:attrNameLst>
                                      </p:cBhvr>
                                      <p:tavLst>
                                        <p:tav tm="0">
                                          <p:val>
                                            <p:fltVal val="0"/>
                                          </p:val>
                                        </p:tav>
                                        <p:tav tm="100000">
                                          <p:val>
                                            <p:strVal val="#ppt_h"/>
                                          </p:val>
                                        </p:tav>
                                      </p:tavLst>
                                    </p:anim>
                                    <p:animEffect transition="in" filter="fade">
                                      <p:cBhvr>
                                        <p:cTn id="61" dur="500"/>
                                        <p:tgtEl>
                                          <p:spTgt spid="58"/>
                                        </p:tgtEl>
                                      </p:cBhvr>
                                    </p:animEffect>
                                  </p:childTnLst>
                                </p:cTn>
                              </p:par>
                              <p:par>
                                <p:cTn id="62" presetID="2" presetClass="entr" presetSubtype="4" accel="50000" decel="50000" fill="hold" nodeType="withEffect">
                                  <p:stCondLst>
                                    <p:cond delay="0"/>
                                  </p:stCondLst>
                                  <p:childTnLst>
                                    <p:set>
                                      <p:cBhvr>
                                        <p:cTn id="63" dur="1" fill="hold">
                                          <p:stCondLst>
                                            <p:cond delay="0"/>
                                          </p:stCondLst>
                                        </p:cTn>
                                        <p:tgtEl>
                                          <p:spTgt spid="37"/>
                                        </p:tgtEl>
                                        <p:attrNameLst>
                                          <p:attrName>style.visibility</p:attrName>
                                        </p:attrNameLst>
                                      </p:cBhvr>
                                      <p:to>
                                        <p:strVal val="visible"/>
                                      </p:to>
                                    </p:set>
                                    <p:anim calcmode="lin" valueType="num">
                                      <p:cBhvr additive="base">
                                        <p:cTn id="64" dur="500" fill="hold"/>
                                        <p:tgtEl>
                                          <p:spTgt spid="37"/>
                                        </p:tgtEl>
                                        <p:attrNameLst>
                                          <p:attrName>ppt_x</p:attrName>
                                        </p:attrNameLst>
                                      </p:cBhvr>
                                      <p:tavLst>
                                        <p:tav tm="0">
                                          <p:val>
                                            <p:strVal val="#ppt_x"/>
                                          </p:val>
                                        </p:tav>
                                        <p:tav tm="100000">
                                          <p:val>
                                            <p:strVal val="#ppt_x"/>
                                          </p:val>
                                        </p:tav>
                                      </p:tavLst>
                                    </p:anim>
                                    <p:anim calcmode="lin" valueType="num">
                                      <p:cBhvr additive="base">
                                        <p:cTn id="65" dur="500" fill="hold"/>
                                        <p:tgtEl>
                                          <p:spTgt spid="37"/>
                                        </p:tgtEl>
                                        <p:attrNameLst>
                                          <p:attrName>ppt_y</p:attrName>
                                        </p:attrNameLst>
                                      </p:cBhvr>
                                      <p:tavLst>
                                        <p:tav tm="0">
                                          <p:val>
                                            <p:strVal val="1+#ppt_h/2"/>
                                          </p:val>
                                        </p:tav>
                                        <p:tav tm="100000">
                                          <p:val>
                                            <p:strVal val="#ppt_y"/>
                                          </p:val>
                                        </p:tav>
                                      </p:tavLst>
                                    </p:anim>
                                  </p:childTnLst>
                                </p:cTn>
                              </p:par>
                            </p:childTnLst>
                          </p:cTn>
                        </p:par>
                        <p:par>
                          <p:cTn id="66" fill="hold">
                            <p:stCondLst>
                              <p:cond delay="4500"/>
                            </p:stCondLst>
                            <p:childTnLst>
                              <p:par>
                                <p:cTn id="67" presetID="53" presetClass="entr" presetSubtype="16" fill="hold" nodeType="afterEffect">
                                  <p:stCondLst>
                                    <p:cond delay="0"/>
                                  </p:stCondLst>
                                  <p:childTnLst>
                                    <p:set>
                                      <p:cBhvr>
                                        <p:cTn id="68" dur="1" fill="hold">
                                          <p:stCondLst>
                                            <p:cond delay="0"/>
                                          </p:stCondLst>
                                        </p:cTn>
                                        <p:tgtEl>
                                          <p:spTgt spid="70"/>
                                        </p:tgtEl>
                                        <p:attrNameLst>
                                          <p:attrName>style.visibility</p:attrName>
                                        </p:attrNameLst>
                                      </p:cBhvr>
                                      <p:to>
                                        <p:strVal val="visible"/>
                                      </p:to>
                                    </p:set>
                                    <p:anim calcmode="lin" valueType="num">
                                      <p:cBhvr>
                                        <p:cTn id="69" dur="500" fill="hold"/>
                                        <p:tgtEl>
                                          <p:spTgt spid="70"/>
                                        </p:tgtEl>
                                        <p:attrNameLst>
                                          <p:attrName>ppt_w</p:attrName>
                                        </p:attrNameLst>
                                      </p:cBhvr>
                                      <p:tavLst>
                                        <p:tav tm="0">
                                          <p:val>
                                            <p:fltVal val="0"/>
                                          </p:val>
                                        </p:tav>
                                        <p:tav tm="100000">
                                          <p:val>
                                            <p:strVal val="#ppt_w"/>
                                          </p:val>
                                        </p:tav>
                                      </p:tavLst>
                                    </p:anim>
                                    <p:anim calcmode="lin" valueType="num">
                                      <p:cBhvr>
                                        <p:cTn id="70" dur="500" fill="hold"/>
                                        <p:tgtEl>
                                          <p:spTgt spid="70"/>
                                        </p:tgtEl>
                                        <p:attrNameLst>
                                          <p:attrName>ppt_h</p:attrName>
                                        </p:attrNameLst>
                                      </p:cBhvr>
                                      <p:tavLst>
                                        <p:tav tm="0">
                                          <p:val>
                                            <p:fltVal val="0"/>
                                          </p:val>
                                        </p:tav>
                                        <p:tav tm="100000">
                                          <p:val>
                                            <p:strVal val="#ppt_h"/>
                                          </p:val>
                                        </p:tav>
                                      </p:tavLst>
                                    </p:anim>
                                    <p:animEffect transition="in" filter="fade">
                                      <p:cBhvr>
                                        <p:cTn id="71" dur="500"/>
                                        <p:tgtEl>
                                          <p:spTgt spid="70"/>
                                        </p:tgtEl>
                                      </p:cBhvr>
                                    </p:animEffect>
                                  </p:childTnLst>
                                </p:cTn>
                              </p:par>
                              <p:par>
                                <p:cTn id="72" presetID="2" presetClass="entr" presetSubtype="4" accel="50000" decel="50000" fill="hold" nodeType="withEffect">
                                  <p:stCondLst>
                                    <p:cond delay="0"/>
                                  </p:stCondLst>
                                  <p:childTnLst>
                                    <p:set>
                                      <p:cBhvr>
                                        <p:cTn id="73" dur="1" fill="hold">
                                          <p:stCondLst>
                                            <p:cond delay="0"/>
                                          </p:stCondLst>
                                        </p:cTn>
                                        <p:tgtEl>
                                          <p:spTgt spid="40"/>
                                        </p:tgtEl>
                                        <p:attrNameLst>
                                          <p:attrName>style.visibility</p:attrName>
                                        </p:attrNameLst>
                                      </p:cBhvr>
                                      <p:to>
                                        <p:strVal val="visible"/>
                                      </p:to>
                                    </p:set>
                                    <p:anim calcmode="lin" valueType="num">
                                      <p:cBhvr additive="base">
                                        <p:cTn id="74" dur="500" fill="hold"/>
                                        <p:tgtEl>
                                          <p:spTgt spid="40"/>
                                        </p:tgtEl>
                                        <p:attrNameLst>
                                          <p:attrName>ppt_x</p:attrName>
                                        </p:attrNameLst>
                                      </p:cBhvr>
                                      <p:tavLst>
                                        <p:tav tm="0">
                                          <p:val>
                                            <p:strVal val="#ppt_x"/>
                                          </p:val>
                                        </p:tav>
                                        <p:tav tm="100000">
                                          <p:val>
                                            <p:strVal val="#ppt_x"/>
                                          </p:val>
                                        </p:tav>
                                      </p:tavLst>
                                    </p:anim>
                                    <p:anim calcmode="lin" valueType="num">
                                      <p:cBhvr additive="base">
                                        <p:cTn id="75" dur="500" fill="hold"/>
                                        <p:tgtEl>
                                          <p:spTgt spid="40"/>
                                        </p:tgtEl>
                                        <p:attrNameLst>
                                          <p:attrName>ppt_y</p:attrName>
                                        </p:attrNameLst>
                                      </p:cBhvr>
                                      <p:tavLst>
                                        <p:tav tm="0">
                                          <p:val>
                                            <p:strVal val="1+#ppt_h/2"/>
                                          </p:val>
                                        </p:tav>
                                        <p:tav tm="100000">
                                          <p:val>
                                            <p:strVal val="#ppt_y"/>
                                          </p:val>
                                        </p:tav>
                                      </p:tavLst>
                                    </p:anim>
                                  </p:childTnLst>
                                </p:cTn>
                              </p:par>
                            </p:childTnLst>
                          </p:cTn>
                        </p:par>
                        <p:par>
                          <p:cTn id="76" fill="hold">
                            <p:stCondLst>
                              <p:cond delay="5000"/>
                            </p:stCondLst>
                            <p:childTnLst>
                              <p:par>
                                <p:cTn id="77" presetID="53" presetClass="entr" presetSubtype="16" fill="hold" nodeType="afterEffect">
                                  <p:stCondLst>
                                    <p:cond delay="0"/>
                                  </p:stCondLst>
                                  <p:childTnLst>
                                    <p:set>
                                      <p:cBhvr>
                                        <p:cTn id="78" dur="1" fill="hold">
                                          <p:stCondLst>
                                            <p:cond delay="0"/>
                                          </p:stCondLst>
                                        </p:cTn>
                                        <p:tgtEl>
                                          <p:spTgt spid="64"/>
                                        </p:tgtEl>
                                        <p:attrNameLst>
                                          <p:attrName>style.visibility</p:attrName>
                                        </p:attrNameLst>
                                      </p:cBhvr>
                                      <p:to>
                                        <p:strVal val="visible"/>
                                      </p:to>
                                    </p:set>
                                    <p:anim calcmode="lin" valueType="num">
                                      <p:cBhvr>
                                        <p:cTn id="79" dur="500" fill="hold"/>
                                        <p:tgtEl>
                                          <p:spTgt spid="64"/>
                                        </p:tgtEl>
                                        <p:attrNameLst>
                                          <p:attrName>ppt_w</p:attrName>
                                        </p:attrNameLst>
                                      </p:cBhvr>
                                      <p:tavLst>
                                        <p:tav tm="0">
                                          <p:val>
                                            <p:fltVal val="0"/>
                                          </p:val>
                                        </p:tav>
                                        <p:tav tm="100000">
                                          <p:val>
                                            <p:strVal val="#ppt_w"/>
                                          </p:val>
                                        </p:tav>
                                      </p:tavLst>
                                    </p:anim>
                                    <p:anim calcmode="lin" valueType="num">
                                      <p:cBhvr>
                                        <p:cTn id="80" dur="500" fill="hold"/>
                                        <p:tgtEl>
                                          <p:spTgt spid="64"/>
                                        </p:tgtEl>
                                        <p:attrNameLst>
                                          <p:attrName>ppt_h</p:attrName>
                                        </p:attrNameLst>
                                      </p:cBhvr>
                                      <p:tavLst>
                                        <p:tav tm="0">
                                          <p:val>
                                            <p:fltVal val="0"/>
                                          </p:val>
                                        </p:tav>
                                        <p:tav tm="100000">
                                          <p:val>
                                            <p:strVal val="#ppt_h"/>
                                          </p:val>
                                        </p:tav>
                                      </p:tavLst>
                                    </p:anim>
                                    <p:animEffect transition="in" filter="fade">
                                      <p:cBhvr>
                                        <p:cTn id="81" dur="500"/>
                                        <p:tgtEl>
                                          <p:spTgt spid="64"/>
                                        </p:tgtEl>
                                      </p:cBhvr>
                                    </p:animEffect>
                                  </p:childTnLst>
                                </p:cTn>
                              </p:par>
                              <p:par>
                                <p:cTn id="82" presetID="2" presetClass="entr" presetSubtype="4" accel="50000" decel="50000" fill="hold" nodeType="with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additive="base">
                                        <p:cTn id="84" dur="500" fill="hold"/>
                                        <p:tgtEl>
                                          <p:spTgt spid="43"/>
                                        </p:tgtEl>
                                        <p:attrNameLst>
                                          <p:attrName>ppt_x</p:attrName>
                                        </p:attrNameLst>
                                      </p:cBhvr>
                                      <p:tavLst>
                                        <p:tav tm="0">
                                          <p:val>
                                            <p:strVal val="#ppt_x"/>
                                          </p:val>
                                        </p:tav>
                                        <p:tav tm="100000">
                                          <p:val>
                                            <p:strVal val="#ppt_x"/>
                                          </p:val>
                                        </p:tav>
                                      </p:tavLst>
                                    </p:anim>
                                    <p:anim calcmode="lin" valueType="num">
                                      <p:cBhvr additive="base">
                                        <p:cTn id="85" dur="500" fill="hold"/>
                                        <p:tgtEl>
                                          <p:spTgt spid="43"/>
                                        </p:tgtEl>
                                        <p:attrNameLst>
                                          <p:attrName>ppt_y</p:attrName>
                                        </p:attrNameLst>
                                      </p:cBhvr>
                                      <p:tavLst>
                                        <p:tav tm="0">
                                          <p:val>
                                            <p:strVal val="1+#ppt_h/2"/>
                                          </p:val>
                                        </p:tav>
                                        <p:tav tm="100000">
                                          <p:val>
                                            <p:strVal val="#ppt_y"/>
                                          </p:val>
                                        </p:tav>
                                      </p:tavLst>
                                    </p:anim>
                                  </p:childTnLst>
                                </p:cTn>
                              </p:par>
                            </p:childTnLst>
                          </p:cTn>
                        </p:par>
                        <p:par>
                          <p:cTn id="86" fill="hold">
                            <p:stCondLst>
                              <p:cond delay="5500"/>
                            </p:stCondLst>
                            <p:childTnLst>
                              <p:par>
                                <p:cTn id="87" presetID="53" presetClass="entr" presetSubtype="16" fill="hold" nodeType="after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500" fill="hold"/>
                                        <p:tgtEl>
                                          <p:spTgt spid="67"/>
                                        </p:tgtEl>
                                        <p:attrNameLst>
                                          <p:attrName>ppt_w</p:attrName>
                                        </p:attrNameLst>
                                      </p:cBhvr>
                                      <p:tavLst>
                                        <p:tav tm="0">
                                          <p:val>
                                            <p:fltVal val="0"/>
                                          </p:val>
                                        </p:tav>
                                        <p:tav tm="100000">
                                          <p:val>
                                            <p:strVal val="#ppt_w"/>
                                          </p:val>
                                        </p:tav>
                                      </p:tavLst>
                                    </p:anim>
                                    <p:anim calcmode="lin" valueType="num">
                                      <p:cBhvr>
                                        <p:cTn id="90" dur="500" fill="hold"/>
                                        <p:tgtEl>
                                          <p:spTgt spid="67"/>
                                        </p:tgtEl>
                                        <p:attrNameLst>
                                          <p:attrName>ppt_h</p:attrName>
                                        </p:attrNameLst>
                                      </p:cBhvr>
                                      <p:tavLst>
                                        <p:tav tm="0">
                                          <p:val>
                                            <p:fltVal val="0"/>
                                          </p:val>
                                        </p:tav>
                                        <p:tav tm="100000">
                                          <p:val>
                                            <p:strVal val="#ppt_h"/>
                                          </p:val>
                                        </p:tav>
                                      </p:tavLst>
                                    </p:anim>
                                    <p:animEffect transition="in" filter="fade">
                                      <p:cBhvr>
                                        <p:cTn id="91" dur="500"/>
                                        <p:tgtEl>
                                          <p:spTgt spid="67"/>
                                        </p:tgtEl>
                                      </p:cBhvr>
                                    </p:animEffect>
                                  </p:childTnLst>
                                </p:cTn>
                              </p:par>
                              <p:par>
                                <p:cTn id="92" presetID="2" presetClass="entr" presetSubtype="4" accel="50000" decel="50000" fill="hold" nodeType="withEffect">
                                  <p:stCondLst>
                                    <p:cond delay="0"/>
                                  </p:stCondLst>
                                  <p:childTnLst>
                                    <p:set>
                                      <p:cBhvr>
                                        <p:cTn id="93" dur="1" fill="hold">
                                          <p:stCondLst>
                                            <p:cond delay="0"/>
                                          </p:stCondLst>
                                        </p:cTn>
                                        <p:tgtEl>
                                          <p:spTgt spid="46"/>
                                        </p:tgtEl>
                                        <p:attrNameLst>
                                          <p:attrName>style.visibility</p:attrName>
                                        </p:attrNameLst>
                                      </p:cBhvr>
                                      <p:to>
                                        <p:strVal val="visible"/>
                                      </p:to>
                                    </p:set>
                                    <p:anim calcmode="lin" valueType="num">
                                      <p:cBhvr additive="base">
                                        <p:cTn id="94" dur="500" fill="hold"/>
                                        <p:tgtEl>
                                          <p:spTgt spid="46"/>
                                        </p:tgtEl>
                                        <p:attrNameLst>
                                          <p:attrName>ppt_x</p:attrName>
                                        </p:attrNameLst>
                                      </p:cBhvr>
                                      <p:tavLst>
                                        <p:tav tm="0">
                                          <p:val>
                                            <p:strVal val="#ppt_x"/>
                                          </p:val>
                                        </p:tav>
                                        <p:tav tm="100000">
                                          <p:val>
                                            <p:strVal val="#ppt_x"/>
                                          </p:val>
                                        </p:tav>
                                      </p:tavLst>
                                    </p:anim>
                                    <p:anim calcmode="lin" valueType="num">
                                      <p:cBhvr additive="base">
                                        <p:cTn id="95" dur="500" fill="hold"/>
                                        <p:tgtEl>
                                          <p:spTgt spid="46"/>
                                        </p:tgtEl>
                                        <p:attrNameLst>
                                          <p:attrName>ppt_y</p:attrName>
                                        </p:attrNameLst>
                                      </p:cBhvr>
                                      <p:tavLst>
                                        <p:tav tm="0">
                                          <p:val>
                                            <p:strVal val="1+#ppt_h/2"/>
                                          </p:val>
                                        </p:tav>
                                        <p:tav tm="100000">
                                          <p:val>
                                            <p:strVal val="#ppt_y"/>
                                          </p:val>
                                        </p:tav>
                                      </p:tavLst>
                                    </p:anim>
                                  </p:childTnLst>
                                </p:cTn>
                              </p:par>
                            </p:childTnLst>
                          </p:cTn>
                        </p:par>
                        <p:par>
                          <p:cTn id="96" fill="hold">
                            <p:stCondLst>
                              <p:cond delay="6000"/>
                            </p:stCondLst>
                            <p:childTnLst>
                              <p:par>
                                <p:cTn id="97" presetID="53" presetClass="entr" presetSubtype="16" fill="hold" nodeType="afterEffect">
                                  <p:stCondLst>
                                    <p:cond delay="0"/>
                                  </p:stCondLst>
                                  <p:childTnLst>
                                    <p:set>
                                      <p:cBhvr>
                                        <p:cTn id="98" dur="1" fill="hold">
                                          <p:stCondLst>
                                            <p:cond delay="0"/>
                                          </p:stCondLst>
                                        </p:cTn>
                                        <p:tgtEl>
                                          <p:spTgt spid="61"/>
                                        </p:tgtEl>
                                        <p:attrNameLst>
                                          <p:attrName>style.visibility</p:attrName>
                                        </p:attrNameLst>
                                      </p:cBhvr>
                                      <p:to>
                                        <p:strVal val="visible"/>
                                      </p:to>
                                    </p:set>
                                    <p:anim calcmode="lin" valueType="num">
                                      <p:cBhvr>
                                        <p:cTn id="99" dur="500" fill="hold"/>
                                        <p:tgtEl>
                                          <p:spTgt spid="61"/>
                                        </p:tgtEl>
                                        <p:attrNameLst>
                                          <p:attrName>ppt_w</p:attrName>
                                        </p:attrNameLst>
                                      </p:cBhvr>
                                      <p:tavLst>
                                        <p:tav tm="0">
                                          <p:val>
                                            <p:fltVal val="0"/>
                                          </p:val>
                                        </p:tav>
                                        <p:tav tm="100000">
                                          <p:val>
                                            <p:strVal val="#ppt_w"/>
                                          </p:val>
                                        </p:tav>
                                      </p:tavLst>
                                    </p:anim>
                                    <p:anim calcmode="lin" valueType="num">
                                      <p:cBhvr>
                                        <p:cTn id="100" dur="500" fill="hold"/>
                                        <p:tgtEl>
                                          <p:spTgt spid="61"/>
                                        </p:tgtEl>
                                        <p:attrNameLst>
                                          <p:attrName>ppt_h</p:attrName>
                                        </p:attrNameLst>
                                      </p:cBhvr>
                                      <p:tavLst>
                                        <p:tav tm="0">
                                          <p:val>
                                            <p:fltVal val="0"/>
                                          </p:val>
                                        </p:tav>
                                        <p:tav tm="100000">
                                          <p:val>
                                            <p:strVal val="#ppt_h"/>
                                          </p:val>
                                        </p:tav>
                                      </p:tavLst>
                                    </p:anim>
                                    <p:animEffect transition="in" filter="fade">
                                      <p:cBhvr>
                                        <p:cTn id="101" dur="500"/>
                                        <p:tgtEl>
                                          <p:spTgt spid="61"/>
                                        </p:tgtEl>
                                      </p:cBhvr>
                                    </p:animEffect>
                                  </p:childTnLst>
                                </p:cTn>
                              </p:par>
                              <p:par>
                                <p:cTn id="102" presetID="2" presetClass="entr" presetSubtype="4" accel="50000" decel="50000" fill="hold" nodeType="withEffect">
                                  <p:stCondLst>
                                    <p:cond delay="0"/>
                                  </p:stCondLst>
                                  <p:childTnLst>
                                    <p:set>
                                      <p:cBhvr>
                                        <p:cTn id="103" dur="1" fill="hold">
                                          <p:stCondLst>
                                            <p:cond delay="0"/>
                                          </p:stCondLst>
                                        </p:cTn>
                                        <p:tgtEl>
                                          <p:spTgt spid="49"/>
                                        </p:tgtEl>
                                        <p:attrNameLst>
                                          <p:attrName>style.visibility</p:attrName>
                                        </p:attrNameLst>
                                      </p:cBhvr>
                                      <p:to>
                                        <p:strVal val="visible"/>
                                      </p:to>
                                    </p:set>
                                    <p:anim calcmode="lin" valueType="num">
                                      <p:cBhvr additive="base">
                                        <p:cTn id="104" dur="500" fill="hold"/>
                                        <p:tgtEl>
                                          <p:spTgt spid="49"/>
                                        </p:tgtEl>
                                        <p:attrNameLst>
                                          <p:attrName>ppt_x</p:attrName>
                                        </p:attrNameLst>
                                      </p:cBhvr>
                                      <p:tavLst>
                                        <p:tav tm="0">
                                          <p:val>
                                            <p:strVal val="#ppt_x"/>
                                          </p:val>
                                        </p:tav>
                                        <p:tav tm="100000">
                                          <p:val>
                                            <p:strVal val="#ppt_x"/>
                                          </p:val>
                                        </p:tav>
                                      </p:tavLst>
                                    </p:anim>
                                    <p:anim calcmode="lin" valueType="num">
                                      <p:cBhvr additive="base">
                                        <p:cTn id="105" dur="500" fill="hold"/>
                                        <p:tgtEl>
                                          <p:spTgt spid="49"/>
                                        </p:tgtEl>
                                        <p:attrNameLst>
                                          <p:attrName>ppt_y</p:attrName>
                                        </p:attrNameLst>
                                      </p:cBhvr>
                                      <p:tavLst>
                                        <p:tav tm="0">
                                          <p:val>
                                            <p:strVal val="1+#ppt_h/2"/>
                                          </p:val>
                                        </p:tav>
                                        <p:tav tm="100000">
                                          <p:val>
                                            <p:strVal val="#ppt_y"/>
                                          </p:val>
                                        </p:tav>
                                      </p:tavLst>
                                    </p:anim>
                                  </p:childTnLst>
                                </p:cTn>
                              </p:par>
                            </p:childTnLst>
                          </p:cTn>
                        </p:par>
                        <p:par>
                          <p:cTn id="106" fill="hold">
                            <p:stCondLst>
                              <p:cond delay="6500"/>
                            </p:stCondLst>
                            <p:childTnLst>
                              <p:par>
                                <p:cTn id="107" presetID="53" presetClass="entr" presetSubtype="16" fill="hold" nodeType="afterEffect">
                                  <p:stCondLst>
                                    <p:cond delay="0"/>
                                  </p:stCondLst>
                                  <p:childTnLst>
                                    <p:set>
                                      <p:cBhvr>
                                        <p:cTn id="108" dur="1" fill="hold">
                                          <p:stCondLst>
                                            <p:cond delay="0"/>
                                          </p:stCondLst>
                                        </p:cTn>
                                        <p:tgtEl>
                                          <p:spTgt spid="55"/>
                                        </p:tgtEl>
                                        <p:attrNameLst>
                                          <p:attrName>style.visibility</p:attrName>
                                        </p:attrNameLst>
                                      </p:cBhvr>
                                      <p:to>
                                        <p:strVal val="visible"/>
                                      </p:to>
                                    </p:set>
                                    <p:anim calcmode="lin" valueType="num">
                                      <p:cBhvr>
                                        <p:cTn id="109" dur="500" fill="hold"/>
                                        <p:tgtEl>
                                          <p:spTgt spid="55"/>
                                        </p:tgtEl>
                                        <p:attrNameLst>
                                          <p:attrName>ppt_w</p:attrName>
                                        </p:attrNameLst>
                                      </p:cBhvr>
                                      <p:tavLst>
                                        <p:tav tm="0">
                                          <p:val>
                                            <p:fltVal val="0"/>
                                          </p:val>
                                        </p:tav>
                                        <p:tav tm="100000">
                                          <p:val>
                                            <p:strVal val="#ppt_w"/>
                                          </p:val>
                                        </p:tav>
                                      </p:tavLst>
                                    </p:anim>
                                    <p:anim calcmode="lin" valueType="num">
                                      <p:cBhvr>
                                        <p:cTn id="110" dur="500" fill="hold"/>
                                        <p:tgtEl>
                                          <p:spTgt spid="55"/>
                                        </p:tgtEl>
                                        <p:attrNameLst>
                                          <p:attrName>ppt_h</p:attrName>
                                        </p:attrNameLst>
                                      </p:cBhvr>
                                      <p:tavLst>
                                        <p:tav tm="0">
                                          <p:val>
                                            <p:fltVal val="0"/>
                                          </p:val>
                                        </p:tav>
                                        <p:tav tm="100000">
                                          <p:val>
                                            <p:strVal val="#ppt_h"/>
                                          </p:val>
                                        </p:tav>
                                      </p:tavLst>
                                    </p:anim>
                                    <p:animEffect transition="in" filter="fade">
                                      <p:cBhvr>
                                        <p:cTn id="111" dur="500"/>
                                        <p:tgtEl>
                                          <p:spTgt spid="55"/>
                                        </p:tgtEl>
                                      </p:cBhvr>
                                    </p:animEffect>
                                  </p:childTnLst>
                                </p:cTn>
                              </p:par>
                              <p:par>
                                <p:cTn id="112" presetID="2" presetClass="entr" presetSubtype="4" accel="50000" decel="50000" fill="hold" nodeType="withEffect">
                                  <p:stCondLst>
                                    <p:cond delay="0"/>
                                  </p:stCondLst>
                                  <p:childTnLst>
                                    <p:set>
                                      <p:cBhvr>
                                        <p:cTn id="113" dur="1" fill="hold">
                                          <p:stCondLst>
                                            <p:cond delay="0"/>
                                          </p:stCondLst>
                                        </p:cTn>
                                        <p:tgtEl>
                                          <p:spTgt spid="52"/>
                                        </p:tgtEl>
                                        <p:attrNameLst>
                                          <p:attrName>style.visibility</p:attrName>
                                        </p:attrNameLst>
                                      </p:cBhvr>
                                      <p:to>
                                        <p:strVal val="visible"/>
                                      </p:to>
                                    </p:set>
                                    <p:anim calcmode="lin" valueType="num">
                                      <p:cBhvr additive="base">
                                        <p:cTn id="114" dur="500" fill="hold"/>
                                        <p:tgtEl>
                                          <p:spTgt spid="52"/>
                                        </p:tgtEl>
                                        <p:attrNameLst>
                                          <p:attrName>ppt_x</p:attrName>
                                        </p:attrNameLst>
                                      </p:cBhvr>
                                      <p:tavLst>
                                        <p:tav tm="0">
                                          <p:val>
                                            <p:strVal val="#ppt_x"/>
                                          </p:val>
                                        </p:tav>
                                        <p:tav tm="100000">
                                          <p:val>
                                            <p:strVal val="#ppt_x"/>
                                          </p:val>
                                        </p:tav>
                                      </p:tavLst>
                                    </p:anim>
                                    <p:anim calcmode="lin" valueType="num">
                                      <p:cBhvr additive="base">
                                        <p:cTn id="115" dur="500" fill="hold"/>
                                        <p:tgtEl>
                                          <p:spTgt spid="52"/>
                                        </p:tgtEl>
                                        <p:attrNameLst>
                                          <p:attrName>ppt_y</p:attrName>
                                        </p:attrNameLst>
                                      </p:cBhvr>
                                      <p:tavLst>
                                        <p:tav tm="0">
                                          <p:val>
                                            <p:strVal val="1+#ppt_h/2"/>
                                          </p:val>
                                        </p:tav>
                                        <p:tav tm="100000">
                                          <p:val>
                                            <p:strVal val="#ppt_y"/>
                                          </p:val>
                                        </p:tav>
                                      </p:tavLst>
                                    </p:anim>
                                  </p:childTnLst>
                                </p:cTn>
                              </p:par>
                            </p:childTnLst>
                          </p:cTn>
                        </p:par>
                        <p:par>
                          <p:cTn id="116" fill="hold">
                            <p:stCondLst>
                              <p:cond delay="7000"/>
                            </p:stCondLst>
                            <p:childTnLst>
                              <p:par>
                                <p:cTn id="117" presetID="13" presetClass="entr" presetSubtype="16" fill="hold"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plus(in)">
                                      <p:cBhvr>
                                        <p:cTn id="119" dur="500"/>
                                        <p:tgtEl>
                                          <p:spTgt spid="74"/>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73"/>
                                        </p:tgtEl>
                                        <p:attrNameLst>
                                          <p:attrName>style.visibility</p:attrName>
                                        </p:attrNameLst>
                                      </p:cBhvr>
                                      <p:to>
                                        <p:strVal val="visible"/>
                                      </p:to>
                                    </p:set>
                                    <p:animEffect transition="in" filter="fade">
                                      <p:cBhvr>
                                        <p:cTn id="12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1" grpId="0"/>
      <p:bldP spid="32" grpId="0"/>
      <p:bldP spid="33" grpId="0"/>
      <p:bldP spid="34" grpId="0"/>
      <p:bldP spid="35" grpId="0"/>
      <p:bldP spid="36" grpId="0"/>
      <p:bldP spid="7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4" name="PA_标题 1"/>
          <p:cNvSpPr txBox="1"/>
          <p:nvPr>
            <p:custDataLst>
              <p:tags r:id="rId1"/>
            </p:custDataLst>
          </p:nvPr>
        </p:nvSpPr>
        <p:spPr>
          <a:xfrm>
            <a:off x="997718" y="2796266"/>
            <a:ext cx="10361851" cy="1470025"/>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6800" dirty="0">
                <a:solidFill>
                  <a:schemeClr val="accent1">
                    <a:lumMod val="75000"/>
                  </a:schemeClr>
                </a:solidFill>
                <a:latin typeface="微软雅黑" panose="020B0503020204020204" pitchFamily="34" charset="-122"/>
                <a:ea typeface="微软雅黑" panose="020B0503020204020204" pitchFamily="34" charset="-122"/>
              </a:rPr>
              <a:t>谢谢</a:t>
            </a:r>
            <a:r>
              <a:rPr lang="zh-CN" altLang="en-US" sz="6800" dirty="0">
                <a:solidFill>
                  <a:schemeClr val="accent4"/>
                </a:solidFill>
                <a:latin typeface="微软雅黑" panose="020B0503020204020204" pitchFamily="34" charset="-122"/>
                <a:ea typeface="微软雅黑" panose="020B0503020204020204" pitchFamily="34" charset="-122"/>
              </a:rPr>
              <a:t>您的</a:t>
            </a:r>
            <a:r>
              <a:rPr lang="zh-CN" altLang="en-US" sz="6800" dirty="0">
                <a:solidFill>
                  <a:schemeClr val="accent2"/>
                </a:solidFill>
                <a:latin typeface="微软雅黑" panose="020B0503020204020204" pitchFamily="34" charset="-122"/>
                <a:ea typeface="微软雅黑" panose="020B0503020204020204" pitchFamily="34" charset="-122"/>
              </a:rPr>
              <a:t>观看</a:t>
            </a:r>
            <a:r>
              <a:rPr lang="zh-CN" altLang="en-US" sz="6800" dirty="0">
                <a:solidFill>
                  <a:schemeClr val="accent3"/>
                </a:solidFill>
                <a:latin typeface="微软雅黑" panose="020B0503020204020204" pitchFamily="34" charset="-122"/>
                <a:ea typeface="微软雅黑" panose="020B0503020204020204" pitchFamily="34" charset="-122"/>
              </a:rPr>
              <a:t>指导</a:t>
            </a:r>
            <a:r>
              <a:rPr lang="en-US" altLang="zh-CN" sz="6800" dirty="0">
                <a:solidFill>
                  <a:schemeClr val="accent3"/>
                </a:solidFill>
                <a:latin typeface="微软雅黑" panose="020B0503020204020204" pitchFamily="34" charset="-122"/>
                <a:ea typeface="微软雅黑" panose="020B0503020204020204" pitchFamily="34" charset="-122"/>
              </a:rPr>
              <a:t>!</a:t>
            </a:r>
            <a:endParaRPr lang="zh-CN" altLang="en-US" sz="6800" dirty="0">
              <a:solidFill>
                <a:schemeClr val="accent3"/>
              </a:solidFill>
              <a:latin typeface="微软雅黑" panose="020B0503020204020204" pitchFamily="34" charset="-122"/>
              <a:ea typeface="微软雅黑" panose="020B0503020204020204" pitchFamily="34" charset="-122"/>
            </a:endParaRPr>
          </a:p>
        </p:txBody>
      </p:sp>
      <p:sp>
        <p:nvSpPr>
          <p:cNvPr id="25" name="PA_副标题 2"/>
          <p:cNvSpPr txBox="1"/>
          <p:nvPr>
            <p:custDataLst>
              <p:tags r:id="rId2"/>
            </p:custDataLst>
          </p:nvPr>
        </p:nvSpPr>
        <p:spPr>
          <a:xfrm>
            <a:off x="1911999" y="4073021"/>
            <a:ext cx="8533289" cy="38346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rPr>
              <a:t>适用公司企业述职汇报</a:t>
            </a:r>
            <a:r>
              <a:rPr lang="en-US" altLang="zh-CN" sz="2000" dirty="0">
                <a:solidFill>
                  <a:schemeClr val="bg1">
                    <a:lumMod val="50000"/>
                  </a:schemeClr>
                </a:solidFill>
                <a:latin typeface="微软雅黑" panose="020B0503020204020204" pitchFamily="34" charset="-122"/>
                <a:ea typeface="微软雅黑" panose="020B0503020204020204" pitchFamily="34" charset="-122"/>
              </a:rPr>
              <a:t>/</a:t>
            </a:r>
            <a:r>
              <a:rPr lang="zh-CN" altLang="en-US" sz="2000" dirty="0">
                <a:solidFill>
                  <a:schemeClr val="bg1">
                    <a:lumMod val="50000"/>
                  </a:schemeClr>
                </a:solidFill>
                <a:latin typeface="微软雅黑" panose="020B0503020204020204" pitchFamily="34" charset="-122"/>
                <a:ea typeface="微软雅黑" panose="020B0503020204020204" pitchFamily="34" charset="-122"/>
              </a:rPr>
              <a:t>工作汇报</a:t>
            </a:r>
            <a:r>
              <a:rPr lang="en-US" altLang="zh-CN" sz="2000" dirty="0">
                <a:solidFill>
                  <a:schemeClr val="bg1">
                    <a:lumMod val="50000"/>
                  </a:schemeClr>
                </a:solidFill>
                <a:latin typeface="微软雅黑" panose="020B0503020204020204" pitchFamily="34" charset="-122"/>
                <a:ea typeface="微软雅黑" panose="020B0503020204020204" pitchFamily="34" charset="-122"/>
              </a:rPr>
              <a:t>/</a:t>
            </a:r>
            <a:r>
              <a:rPr lang="zh-CN" altLang="en-US" sz="2000" dirty="0">
                <a:solidFill>
                  <a:schemeClr val="bg1">
                    <a:lumMod val="50000"/>
                  </a:schemeClr>
                </a:solidFill>
                <a:latin typeface="微软雅黑" panose="020B0503020204020204" pitchFamily="34" charset="-122"/>
                <a:ea typeface="微软雅黑" panose="020B0503020204020204" pitchFamily="34" charset="-122"/>
              </a:rPr>
              <a:t>部门培训等</a:t>
            </a:r>
          </a:p>
        </p:txBody>
      </p:sp>
      <p:grpSp>
        <p:nvGrpSpPr>
          <p:cNvPr id="26" name="Group 38"/>
          <p:cNvGrpSpPr/>
          <p:nvPr/>
        </p:nvGrpSpPr>
        <p:grpSpPr>
          <a:xfrm flipH="1">
            <a:off x="5390680" y="5890640"/>
            <a:ext cx="1575060" cy="160804"/>
            <a:chOff x="5548426" y="3343939"/>
            <a:chExt cx="833173" cy="85061"/>
          </a:xfrm>
          <a:solidFill>
            <a:srgbClr val="1983B7"/>
          </a:solidFill>
        </p:grpSpPr>
        <p:sp>
          <p:nvSpPr>
            <p:cNvPr id="27" name="Oval 31"/>
            <p:cNvSpPr/>
            <p:nvPr/>
          </p:nvSpPr>
          <p:spPr>
            <a:xfrm>
              <a:off x="5548426" y="3343939"/>
              <a:ext cx="85061" cy="8506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8D2A6"/>
                </a:solidFill>
              </a:endParaRPr>
            </a:p>
          </p:txBody>
        </p:sp>
        <p:sp>
          <p:nvSpPr>
            <p:cNvPr id="28" name="Oval 32"/>
            <p:cNvSpPr/>
            <p:nvPr/>
          </p:nvSpPr>
          <p:spPr>
            <a:xfrm>
              <a:off x="5698049" y="3343939"/>
              <a:ext cx="85061" cy="8506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8D2A6"/>
                </a:solidFill>
              </a:endParaRPr>
            </a:p>
          </p:txBody>
        </p:sp>
        <p:sp>
          <p:nvSpPr>
            <p:cNvPr id="29" name="Oval 33"/>
            <p:cNvSpPr/>
            <p:nvPr/>
          </p:nvSpPr>
          <p:spPr>
            <a:xfrm>
              <a:off x="5847671" y="3343939"/>
              <a:ext cx="85061" cy="850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8D2A6"/>
                </a:solidFill>
              </a:endParaRPr>
            </a:p>
          </p:txBody>
        </p:sp>
        <p:sp>
          <p:nvSpPr>
            <p:cNvPr id="30" name="Oval 34"/>
            <p:cNvSpPr/>
            <p:nvPr/>
          </p:nvSpPr>
          <p:spPr>
            <a:xfrm>
              <a:off x="5997294" y="3343939"/>
              <a:ext cx="85061" cy="8506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8D2A6"/>
                </a:solidFill>
              </a:endParaRPr>
            </a:p>
          </p:txBody>
        </p:sp>
        <p:sp>
          <p:nvSpPr>
            <p:cNvPr id="31" name="Oval 35"/>
            <p:cNvSpPr/>
            <p:nvPr/>
          </p:nvSpPr>
          <p:spPr>
            <a:xfrm>
              <a:off x="6146917" y="3343939"/>
              <a:ext cx="85061" cy="8506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8D2A6"/>
                </a:solidFill>
              </a:endParaRPr>
            </a:p>
          </p:txBody>
        </p:sp>
        <p:sp>
          <p:nvSpPr>
            <p:cNvPr id="32" name="Oval 36"/>
            <p:cNvSpPr/>
            <p:nvPr/>
          </p:nvSpPr>
          <p:spPr>
            <a:xfrm>
              <a:off x="6296538" y="3343939"/>
              <a:ext cx="85061" cy="8506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8D2A6"/>
                </a:solidFill>
              </a:endParaRPr>
            </a:p>
          </p:txBody>
        </p:sp>
      </p:grpSp>
      <p:sp>
        <p:nvSpPr>
          <p:cNvPr id="33" name="文本框 283"/>
          <p:cNvSpPr txBox="1"/>
          <p:nvPr/>
        </p:nvSpPr>
        <p:spPr>
          <a:xfrm>
            <a:off x="4667656" y="1209196"/>
            <a:ext cx="3027680" cy="1814830"/>
          </a:xfrm>
          <a:prstGeom prst="rect">
            <a:avLst/>
          </a:prstGeom>
          <a:noFill/>
        </p:spPr>
        <p:txBody>
          <a:bodyPr wrap="none" rtlCol="0">
            <a:spAutoFit/>
          </a:bodyPr>
          <a:lstStyle/>
          <a:p>
            <a:pPr algn="ctr"/>
            <a:r>
              <a:rPr lang="en-US" altLang="zh-CN" sz="11200" dirty="0">
                <a:solidFill>
                  <a:schemeClr val="accent3"/>
                </a:solidFill>
                <a:latin typeface="华文黑体-日" panose="02000000000000000000" pitchFamily="2" charset="-122"/>
                <a:ea typeface="华文黑体-日" panose="02000000000000000000" pitchFamily="2" charset="-122"/>
              </a:rPr>
              <a:t>2</a:t>
            </a:r>
            <a:r>
              <a:rPr lang="en-US" altLang="zh-CN" sz="11200" dirty="0">
                <a:solidFill>
                  <a:schemeClr val="accent2"/>
                </a:solidFill>
                <a:latin typeface="华文黑体-日" panose="02000000000000000000" pitchFamily="2" charset="-122"/>
                <a:ea typeface="华文黑体-日" panose="02000000000000000000" pitchFamily="2" charset="-122"/>
              </a:rPr>
              <a:t>020</a:t>
            </a:r>
            <a:endParaRPr lang="zh-CN" altLang="en-US" sz="11200" dirty="0">
              <a:solidFill>
                <a:schemeClr val="accent1">
                  <a:lumMod val="75000"/>
                </a:schemeClr>
              </a:solidFill>
              <a:latin typeface="华文黑体-日" panose="02000000000000000000" pitchFamily="2" charset="-122"/>
              <a:ea typeface="华文黑体-日" panose="02000000000000000000" pitchFamily="2"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100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50"/>
                                        <p:tgtEl>
                                          <p:spTgt spid="24"/>
                                        </p:tgtEl>
                                      </p:cBhvr>
                                    </p:animEffect>
                                    <p:anim calcmode="lin" valueType="num">
                                      <p:cBhvr>
                                        <p:cTn id="8" dur="750" fill="hold"/>
                                        <p:tgtEl>
                                          <p:spTgt spid="24"/>
                                        </p:tgtEl>
                                        <p:attrNameLst>
                                          <p:attrName>ppt_x</p:attrName>
                                        </p:attrNameLst>
                                      </p:cBhvr>
                                      <p:tavLst>
                                        <p:tav tm="0">
                                          <p:val>
                                            <p:strVal val="#ppt_x"/>
                                          </p:val>
                                        </p:tav>
                                        <p:tav tm="100000">
                                          <p:val>
                                            <p:strVal val="#ppt_x"/>
                                          </p:val>
                                        </p:tav>
                                      </p:tavLst>
                                    </p:anim>
                                    <p:anim calcmode="lin" valueType="num">
                                      <p:cBhvr>
                                        <p:cTn id="9" dur="75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25">
                                            <p:txEl>
                                              <p:pRg st="0" end="0"/>
                                            </p:txEl>
                                          </p:spTgt>
                                        </p:tgtEl>
                                        <p:attrNameLst>
                                          <p:attrName>style.visibility</p:attrName>
                                        </p:attrNameLst>
                                      </p:cBhvr>
                                      <p:to>
                                        <p:strVal val="visible"/>
                                      </p:to>
                                    </p:set>
                                    <p:animEffect transition="in" filter="fade">
                                      <p:cBhvr>
                                        <p:cTn id="13" dur="500"/>
                                        <p:tgtEl>
                                          <p:spTgt spid="25">
                                            <p:txEl>
                                              <p:pRg st="0" end="0"/>
                                            </p:txEl>
                                          </p:spTgt>
                                        </p:tgtEl>
                                      </p:cBhvr>
                                    </p:animEffect>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750"/>
                                        <p:tgtEl>
                                          <p:spTgt spid="26"/>
                                        </p:tgtEl>
                                      </p:cBhvr>
                                    </p:animEffect>
                                    <p:anim calcmode="lin" valueType="num">
                                      <p:cBhvr>
                                        <p:cTn id="17" dur="750" fill="hold"/>
                                        <p:tgtEl>
                                          <p:spTgt spid="26"/>
                                        </p:tgtEl>
                                        <p:attrNameLst>
                                          <p:attrName>ppt_x</p:attrName>
                                        </p:attrNameLst>
                                      </p:cBhvr>
                                      <p:tavLst>
                                        <p:tav tm="0">
                                          <p:val>
                                            <p:strVal val="#ppt_x"/>
                                          </p:val>
                                        </p:tav>
                                        <p:tav tm="100000">
                                          <p:val>
                                            <p:strVal val="#ppt_x"/>
                                          </p:val>
                                        </p:tav>
                                      </p:tavLst>
                                    </p:anim>
                                    <p:anim calcmode="lin" valueType="num">
                                      <p:cBhvr>
                                        <p:cTn id="18" dur="75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25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1250"/>
                                        <p:tgtEl>
                                          <p:spTgt spid="33"/>
                                        </p:tgtEl>
                                      </p:cBhvr>
                                    </p:animEffect>
                                    <p:anim calcmode="lin" valueType="num">
                                      <p:cBhvr>
                                        <p:cTn id="22" dur="1250" fill="hold"/>
                                        <p:tgtEl>
                                          <p:spTgt spid="33"/>
                                        </p:tgtEl>
                                        <p:attrNameLst>
                                          <p:attrName>ppt_x</p:attrName>
                                        </p:attrNameLst>
                                      </p:cBhvr>
                                      <p:tavLst>
                                        <p:tav tm="0">
                                          <p:val>
                                            <p:strVal val="#ppt_x"/>
                                          </p:val>
                                        </p:tav>
                                        <p:tav tm="100000">
                                          <p:val>
                                            <p:strVal val="#ppt_x"/>
                                          </p:val>
                                        </p:tav>
                                      </p:tavLst>
                                    </p:anim>
                                    <p:anim calcmode="lin" valueType="num">
                                      <p:cBhvr>
                                        <p:cTn id="23" dur="125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build="p"/>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66" name="组合 65"/>
          <p:cNvGrpSpPr/>
          <p:nvPr/>
        </p:nvGrpSpPr>
        <p:grpSpPr>
          <a:xfrm>
            <a:off x="5087458" y="1371094"/>
            <a:ext cx="1996576" cy="1996574"/>
            <a:chOff x="3606461" y="1664340"/>
            <a:chExt cx="1040024" cy="1040024"/>
          </a:xfrm>
          <a:effectLst/>
        </p:grpSpPr>
        <p:sp>
          <p:nvSpPr>
            <p:cNvPr id="67" name="椭圆 66"/>
            <p:cNvSpPr/>
            <p:nvPr/>
          </p:nvSpPr>
          <p:spPr>
            <a:xfrm>
              <a:off x="3606461" y="1664340"/>
              <a:ext cx="1040024" cy="1040024"/>
            </a:xfrm>
            <a:prstGeom prst="ellipse">
              <a:avLst/>
            </a:prstGeom>
            <a:solidFill>
              <a:schemeClr val="accent3"/>
            </a:solidFill>
            <a:ln w="4445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68" name="文本框 1"/>
            <p:cNvSpPr txBox="1"/>
            <p:nvPr/>
          </p:nvSpPr>
          <p:spPr>
            <a:xfrm>
              <a:off x="3936496" y="1813627"/>
              <a:ext cx="426023" cy="689385"/>
            </a:xfrm>
            <a:prstGeom prst="rect">
              <a:avLst/>
            </a:prstGeom>
            <a:noFill/>
            <a:ln>
              <a:noFill/>
            </a:ln>
            <a:effectLst/>
          </p:spPr>
          <p:txBody>
            <a:bodyPr wrap="none" rtlCol="0">
              <a:spAutoFit/>
            </a:bodyPr>
            <a:lstStyle/>
            <a:p>
              <a:pPr algn="ctr"/>
              <a:r>
                <a:rPr lang="en-US" altLang="zh-CN" sz="8000" b="1" dirty="0">
                  <a:solidFill>
                    <a:schemeClr val="bg1"/>
                  </a:solidFill>
                  <a:effectLst/>
                  <a:latin typeface="微软雅黑" panose="020B0503020204020204" pitchFamily="34" charset="-122"/>
                  <a:ea typeface="微软雅黑" panose="020B0503020204020204" pitchFamily="34" charset="-122"/>
                </a:rPr>
                <a:t>1</a:t>
              </a:r>
              <a:endParaRPr lang="zh-CN" altLang="en-US" sz="8000" b="1" dirty="0">
                <a:solidFill>
                  <a:schemeClr val="bg1"/>
                </a:solidFill>
                <a:effectLst/>
                <a:latin typeface="微软雅黑" panose="020B0503020204020204" pitchFamily="34" charset="-122"/>
                <a:ea typeface="微软雅黑" panose="020B0503020204020204" pitchFamily="34" charset="-122"/>
              </a:endParaRPr>
            </a:p>
          </p:txBody>
        </p:sp>
      </p:grpSp>
      <p:sp>
        <p:nvSpPr>
          <p:cNvPr id="69" name="矩形 69"/>
          <p:cNvSpPr>
            <a:spLocks noChangeArrowheads="1"/>
          </p:cNvSpPr>
          <p:nvPr/>
        </p:nvSpPr>
        <p:spPr bwMode="auto">
          <a:xfrm>
            <a:off x="3534391" y="3810340"/>
            <a:ext cx="51370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4800" b="1" dirty="0">
                <a:solidFill>
                  <a:schemeClr val="accent3"/>
                </a:solidFill>
                <a:latin typeface="微软雅黑" panose="020B0503020204020204" pitchFamily="34" charset="-122"/>
                <a:ea typeface="微软雅黑" panose="020B0503020204020204" pitchFamily="34" charset="-122"/>
                <a:sym typeface="微软雅黑" panose="020B0503020204020204" pitchFamily="34" charset="-122"/>
              </a:rPr>
              <a:t>加入你的标题</a:t>
            </a:r>
            <a:endParaRPr lang="en-US" altLang="zh-CN" sz="4800" b="1" dirty="0">
              <a:solidFill>
                <a:schemeClr val="accent3"/>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0" name="矩形 70"/>
          <p:cNvSpPr>
            <a:spLocks noChangeArrowheads="1"/>
          </p:cNvSpPr>
          <p:nvPr/>
        </p:nvSpPr>
        <p:spPr bwMode="auto">
          <a:xfrm>
            <a:off x="1317717" y="4720142"/>
            <a:ext cx="95704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rPr>
              <a:t>在此处添加文字，在此处在此处添加文字在此处添加文字</a:t>
            </a:r>
          </a:p>
        </p:txBody>
      </p:sp>
      <p:cxnSp>
        <p:nvCxnSpPr>
          <p:cNvPr id="74" name="直接连接符 73"/>
          <p:cNvCxnSpPr/>
          <p:nvPr/>
        </p:nvCxnSpPr>
        <p:spPr>
          <a:xfrm>
            <a:off x="2369788" y="4383237"/>
            <a:ext cx="1456264" cy="1"/>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8332888" y="4383237"/>
            <a:ext cx="1379619" cy="1"/>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Scale>
                                      <p:cBhvr>
                                        <p:cTn id="7"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6"/>
                                        </p:tgtEl>
                                        <p:attrNameLst>
                                          <p:attrName>ppt_x</p:attrName>
                                          <p:attrName>ppt_y</p:attrName>
                                        </p:attrNameLst>
                                      </p:cBhvr>
                                    </p:animMotion>
                                    <p:animEffect transition="in" filter="fade">
                                      <p:cBhvr>
                                        <p:cTn id="9" dur="1000"/>
                                        <p:tgtEl>
                                          <p:spTgt spid="66"/>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wipe(left)">
                                      <p:cBhvr>
                                        <p:cTn id="13" dur="500"/>
                                        <p:tgtEl>
                                          <p:spTgt spid="74"/>
                                        </p:tgtEl>
                                      </p:cBhvr>
                                    </p:animEffect>
                                  </p:childTnLst>
                                </p:cTn>
                              </p:par>
                              <p:par>
                                <p:cTn id="14" presetID="22" presetClass="entr" presetSubtype="2" fill="hold"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wipe(right)">
                                      <p:cBhvr>
                                        <p:cTn id="16" dur="500"/>
                                        <p:tgtEl>
                                          <p:spTgt spid="7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1500"/>
                            </p:stCondLst>
                            <p:childTnLst>
                              <p:par>
                                <p:cTn id="23" presetID="31" presetClass="entr" presetSubtype="0"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 calcmode="lin" valueType="num">
                                      <p:cBhvr>
                                        <p:cTn id="25" dur="1000" fill="hold"/>
                                        <p:tgtEl>
                                          <p:spTgt spid="70"/>
                                        </p:tgtEl>
                                        <p:attrNameLst>
                                          <p:attrName>ppt_w</p:attrName>
                                        </p:attrNameLst>
                                      </p:cBhvr>
                                      <p:tavLst>
                                        <p:tav tm="0">
                                          <p:val>
                                            <p:fltVal val="0"/>
                                          </p:val>
                                        </p:tav>
                                        <p:tav tm="100000">
                                          <p:val>
                                            <p:strVal val="#ppt_w"/>
                                          </p:val>
                                        </p:tav>
                                      </p:tavLst>
                                    </p:anim>
                                    <p:anim calcmode="lin" valueType="num">
                                      <p:cBhvr>
                                        <p:cTn id="26" dur="1000" fill="hold"/>
                                        <p:tgtEl>
                                          <p:spTgt spid="70"/>
                                        </p:tgtEl>
                                        <p:attrNameLst>
                                          <p:attrName>ppt_h</p:attrName>
                                        </p:attrNameLst>
                                      </p:cBhvr>
                                      <p:tavLst>
                                        <p:tav tm="0">
                                          <p:val>
                                            <p:fltVal val="0"/>
                                          </p:val>
                                        </p:tav>
                                        <p:tav tm="100000">
                                          <p:val>
                                            <p:strVal val="#ppt_h"/>
                                          </p:val>
                                        </p:tav>
                                      </p:tavLst>
                                    </p:anim>
                                    <p:anim calcmode="lin" valueType="num">
                                      <p:cBhvr>
                                        <p:cTn id="27" dur="1000" fill="hold"/>
                                        <p:tgtEl>
                                          <p:spTgt spid="70"/>
                                        </p:tgtEl>
                                        <p:attrNameLst>
                                          <p:attrName>style.rotation</p:attrName>
                                        </p:attrNameLst>
                                      </p:cBhvr>
                                      <p:tavLst>
                                        <p:tav tm="0">
                                          <p:val>
                                            <p:fltVal val="90"/>
                                          </p:val>
                                        </p:tav>
                                        <p:tav tm="100000">
                                          <p:val>
                                            <p:fltVal val="0"/>
                                          </p:val>
                                        </p:tav>
                                      </p:tavLst>
                                    </p:anim>
                                    <p:animEffect transition="in" filter="fade">
                                      <p:cBhvr>
                                        <p:cTn id="28"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5" y="5159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grpSp>
            <p:nvGrpSpPr>
              <p:cNvPr id="8" name="组合 26"/>
              <p:cNvGrpSpPr/>
              <p:nvPr/>
            </p:nvGrpSpPr>
            <p:grpSpPr>
              <a:xfrm>
                <a:off x="5043488" y="569913"/>
                <a:ext cx="263525" cy="395287"/>
                <a:chOff x="0" y="0"/>
                <a:chExt cx="213756" cy="427512"/>
              </a:xfrm>
            </p:grpSpPr>
            <p:sp>
              <p:nvSpPr>
                <p:cNvPr id="9" name="直接连接符 27"/>
                <p:cNvSpPr/>
                <p:nvPr/>
              </p:nvSpPr>
              <p:spPr>
                <a:xfrm>
                  <a:off x="0"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213756"/>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grpSp>
      <p:sp>
        <p:nvSpPr>
          <p:cNvPr id="37" name="矩形 36"/>
          <p:cNvSpPr/>
          <p:nvPr/>
        </p:nvSpPr>
        <p:spPr>
          <a:xfrm>
            <a:off x="5341031" y="2014765"/>
            <a:ext cx="2952750" cy="20431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pic>
        <p:nvPicPr>
          <p:cNvPr id="38" name="组合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1218" y="2338615"/>
            <a:ext cx="6572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文本框 10"/>
          <p:cNvSpPr txBox="1">
            <a:spLocks noChangeArrowheads="1"/>
          </p:cNvSpPr>
          <p:nvPr/>
        </p:nvSpPr>
        <p:spPr bwMode="auto">
          <a:xfrm>
            <a:off x="5575981" y="2905353"/>
            <a:ext cx="248443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solidFill>
                  <a:srgbClr val="FFFFFF"/>
                </a:solidFill>
                <a:latin typeface="微软雅黑" panose="020B0503020204020204" pitchFamily="34" charset="-122"/>
                <a:ea typeface="微软雅黑" panose="020B0503020204020204" pitchFamily="34" charset="-122"/>
              </a:rPr>
              <a:t>春种一粒粟</a:t>
            </a:r>
            <a:r>
              <a:rPr lang="en-US" altLang="zh-CN" sz="1400">
                <a:solidFill>
                  <a:srgbClr val="FFFFFF"/>
                </a:solidFill>
                <a:latin typeface="微软雅黑" panose="020B0503020204020204" pitchFamily="34" charset="-122"/>
                <a:ea typeface="微软雅黑" panose="020B0503020204020204" pitchFamily="34" charset="-122"/>
              </a:rPr>
              <a:t>,</a:t>
            </a:r>
            <a:r>
              <a:rPr lang="zh-CN" altLang="en-US" sz="1400">
                <a:solidFill>
                  <a:srgbClr val="FFFFFF"/>
                </a:solidFill>
                <a:latin typeface="微软雅黑" panose="020B0503020204020204" pitchFamily="34" charset="-122"/>
                <a:ea typeface="微软雅黑" panose="020B0503020204020204" pitchFamily="34" charset="-122"/>
              </a:rPr>
              <a:t>秋收万颗籽，点滴进步，成就价值是我们的一贯的追求。</a:t>
            </a:r>
          </a:p>
        </p:txBody>
      </p:sp>
      <p:sp>
        <p:nvSpPr>
          <p:cNvPr id="40" name="文本框 11"/>
          <p:cNvSpPr txBox="1">
            <a:spLocks noChangeArrowheads="1"/>
          </p:cNvSpPr>
          <p:nvPr/>
        </p:nvSpPr>
        <p:spPr bwMode="auto">
          <a:xfrm>
            <a:off x="6199868" y="2330678"/>
            <a:ext cx="18954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solidFill>
                  <a:srgbClr val="FFFFFF"/>
                </a:solidFill>
                <a:latin typeface="微软雅黑" panose="020B0503020204020204" pitchFamily="34" charset="-122"/>
                <a:ea typeface="微软雅黑" panose="020B0503020204020204" pitchFamily="34" charset="-122"/>
              </a:rPr>
              <a:t>单击此处添加标题</a:t>
            </a:r>
          </a:p>
        </p:txBody>
      </p:sp>
      <p:sp>
        <p:nvSpPr>
          <p:cNvPr id="41" name="矩形 40"/>
          <p:cNvSpPr/>
          <p:nvPr/>
        </p:nvSpPr>
        <p:spPr>
          <a:xfrm>
            <a:off x="5341031" y="4172178"/>
            <a:ext cx="2952750" cy="2044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42" name="文本框 23"/>
          <p:cNvSpPr txBox="1">
            <a:spLocks noChangeArrowheads="1"/>
          </p:cNvSpPr>
          <p:nvPr/>
        </p:nvSpPr>
        <p:spPr bwMode="auto">
          <a:xfrm>
            <a:off x="5575981" y="5062765"/>
            <a:ext cx="248443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solidFill>
                  <a:srgbClr val="FFFFFF"/>
                </a:solidFill>
                <a:latin typeface="微软雅黑" panose="020B0503020204020204" pitchFamily="34" charset="-122"/>
                <a:ea typeface="微软雅黑" panose="020B0503020204020204" pitchFamily="34" charset="-122"/>
              </a:rPr>
              <a:t>春种一粒粟</a:t>
            </a:r>
            <a:r>
              <a:rPr lang="en-US" altLang="zh-CN" sz="1400">
                <a:solidFill>
                  <a:srgbClr val="FFFFFF"/>
                </a:solidFill>
                <a:latin typeface="微软雅黑" panose="020B0503020204020204" pitchFamily="34" charset="-122"/>
                <a:ea typeface="微软雅黑" panose="020B0503020204020204" pitchFamily="34" charset="-122"/>
              </a:rPr>
              <a:t>,</a:t>
            </a:r>
            <a:r>
              <a:rPr lang="zh-CN" altLang="en-US" sz="1400">
                <a:solidFill>
                  <a:srgbClr val="FFFFFF"/>
                </a:solidFill>
                <a:latin typeface="微软雅黑" panose="020B0503020204020204" pitchFamily="34" charset="-122"/>
                <a:ea typeface="微软雅黑" panose="020B0503020204020204" pitchFamily="34" charset="-122"/>
              </a:rPr>
              <a:t>秋收万颗籽，点滴进步，成就价值是我们的一贯的追求。</a:t>
            </a:r>
          </a:p>
        </p:txBody>
      </p:sp>
      <p:sp>
        <p:nvSpPr>
          <p:cNvPr id="43" name="文本框 24"/>
          <p:cNvSpPr txBox="1">
            <a:spLocks noChangeArrowheads="1"/>
          </p:cNvSpPr>
          <p:nvPr/>
        </p:nvSpPr>
        <p:spPr bwMode="auto">
          <a:xfrm>
            <a:off x="6199868" y="4488090"/>
            <a:ext cx="18954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solidFill>
                  <a:srgbClr val="FFFFFF"/>
                </a:solidFill>
                <a:latin typeface="微软雅黑" panose="020B0503020204020204" pitchFamily="34" charset="-122"/>
                <a:ea typeface="微软雅黑" panose="020B0503020204020204" pitchFamily="34" charset="-122"/>
              </a:rPr>
              <a:t>单击此处添加标题</a:t>
            </a:r>
          </a:p>
        </p:txBody>
      </p:sp>
      <p:sp>
        <p:nvSpPr>
          <p:cNvPr id="44" name="Freeform 5"/>
          <p:cNvSpPr/>
          <p:nvPr/>
        </p:nvSpPr>
        <p:spPr bwMode="auto">
          <a:xfrm rot="19556407">
            <a:off x="5625193" y="4432528"/>
            <a:ext cx="555625" cy="450850"/>
          </a:xfrm>
          <a:custGeom>
            <a:avLst/>
            <a:gdLst>
              <a:gd name="T0" fmla="*/ 2147483647 w 1269"/>
              <a:gd name="T1" fmla="*/ 2147483647 h 1288"/>
              <a:gd name="T2" fmla="*/ 2147483647 w 1269"/>
              <a:gd name="T3" fmla="*/ 2147483647 h 1288"/>
              <a:gd name="T4" fmla="*/ 2147483647 w 1269"/>
              <a:gd name="T5" fmla="*/ 2147483647 h 1288"/>
              <a:gd name="T6" fmla="*/ 2147483647 w 1269"/>
              <a:gd name="T7" fmla="*/ 2147483647 h 1288"/>
              <a:gd name="T8" fmla="*/ 2147483647 w 1269"/>
              <a:gd name="T9" fmla="*/ 2147483647 h 1288"/>
              <a:gd name="T10" fmla="*/ 2147483647 w 1269"/>
              <a:gd name="T11" fmla="*/ 2147483647 h 1288"/>
              <a:gd name="T12" fmla="*/ 2147483647 w 1269"/>
              <a:gd name="T13" fmla="*/ 2147483647 h 1288"/>
              <a:gd name="T14" fmla="*/ 2147483647 w 1269"/>
              <a:gd name="T15" fmla="*/ 2147483647 h 1288"/>
              <a:gd name="T16" fmla="*/ 2147483647 w 1269"/>
              <a:gd name="T17" fmla="*/ 2147483647 h 1288"/>
              <a:gd name="T18" fmla="*/ 2147483647 w 1269"/>
              <a:gd name="T19" fmla="*/ 2147483647 h 1288"/>
              <a:gd name="T20" fmla="*/ 2147483647 w 1269"/>
              <a:gd name="T21" fmla="*/ 2147483647 h 1288"/>
              <a:gd name="T22" fmla="*/ 2147483647 w 1269"/>
              <a:gd name="T23" fmla="*/ 2147483647 h 1288"/>
              <a:gd name="T24" fmla="*/ 2147483647 w 1269"/>
              <a:gd name="T25" fmla="*/ 2147483647 h 1288"/>
              <a:gd name="T26" fmla="*/ 2147483647 w 1269"/>
              <a:gd name="T27" fmla="*/ 2147483647 h 1288"/>
              <a:gd name="T28" fmla="*/ 2147483647 w 1269"/>
              <a:gd name="T29" fmla="*/ 2147483647 h 1288"/>
              <a:gd name="T30" fmla="*/ 2147483647 w 1269"/>
              <a:gd name="T31" fmla="*/ 2147483647 h 1288"/>
              <a:gd name="T32" fmla="*/ 2147483647 w 1269"/>
              <a:gd name="T33" fmla="*/ 2147483647 h 1288"/>
              <a:gd name="T34" fmla="*/ 2147483647 w 1269"/>
              <a:gd name="T35" fmla="*/ 2147483647 h 1288"/>
              <a:gd name="T36" fmla="*/ 2147483647 w 1269"/>
              <a:gd name="T37" fmla="*/ 2147483647 h 1288"/>
              <a:gd name="T38" fmla="*/ 2147483647 w 1269"/>
              <a:gd name="T39" fmla="*/ 2147483647 h 1288"/>
              <a:gd name="T40" fmla="*/ 2147483647 w 1269"/>
              <a:gd name="T41" fmla="*/ 0 h 1288"/>
              <a:gd name="T42" fmla="*/ 2147483647 w 1269"/>
              <a:gd name="T43" fmla="*/ 0 h 1288"/>
              <a:gd name="T44" fmla="*/ 2147483647 w 1269"/>
              <a:gd name="T45" fmla="*/ 2147483647 h 1288"/>
              <a:gd name="T46" fmla="*/ 2147483647 w 1269"/>
              <a:gd name="T47" fmla="*/ 2147483647 h 1288"/>
              <a:gd name="T48" fmla="*/ 2147483647 w 1269"/>
              <a:gd name="T49" fmla="*/ 2147483647 h 1288"/>
              <a:gd name="T50" fmla="*/ 2147483647 w 1269"/>
              <a:gd name="T51" fmla="*/ 2147483647 h 1288"/>
              <a:gd name="T52" fmla="*/ 2147483647 w 1269"/>
              <a:gd name="T53" fmla="*/ 2147483647 h 1288"/>
              <a:gd name="T54" fmla="*/ 2147483647 w 1269"/>
              <a:gd name="T55" fmla="*/ 2147483647 h 1288"/>
              <a:gd name="T56" fmla="*/ 2147483647 w 1269"/>
              <a:gd name="T57" fmla="*/ 2147483647 h 1288"/>
              <a:gd name="T58" fmla="*/ 2147483647 w 1269"/>
              <a:gd name="T59" fmla="*/ 2147483647 h 1288"/>
              <a:gd name="T60" fmla="*/ 2147483647 w 1269"/>
              <a:gd name="T61" fmla="*/ 2147483647 h 1288"/>
              <a:gd name="T62" fmla="*/ 2147483647 w 1269"/>
              <a:gd name="T63" fmla="*/ 2147483647 h 1288"/>
              <a:gd name="T64" fmla="*/ 2147483647 w 1269"/>
              <a:gd name="T65" fmla="*/ 2147483647 h 1288"/>
              <a:gd name="T66" fmla="*/ 2147483647 w 1269"/>
              <a:gd name="T67" fmla="*/ 2147483647 h 1288"/>
              <a:gd name="T68" fmla="*/ 2147483647 w 1269"/>
              <a:gd name="T69" fmla="*/ 2147483647 h 1288"/>
              <a:gd name="T70" fmla="*/ 2147483647 w 1269"/>
              <a:gd name="T71" fmla="*/ 2147483647 h 1288"/>
              <a:gd name="T72" fmla="*/ 2147483647 w 1269"/>
              <a:gd name="T73" fmla="*/ 2147483647 h 1288"/>
              <a:gd name="T74" fmla="*/ 2147483647 w 1269"/>
              <a:gd name="T75" fmla="*/ 2147483647 h 1288"/>
              <a:gd name="T76" fmla="*/ 0 w 1269"/>
              <a:gd name="T77" fmla="*/ 2147483647 h 1288"/>
              <a:gd name="T78" fmla="*/ 2147483647 w 1269"/>
              <a:gd name="T79" fmla="*/ 2147483647 h 1288"/>
              <a:gd name="T80" fmla="*/ 2147483647 w 1269"/>
              <a:gd name="T81" fmla="*/ 2147483647 h 1288"/>
              <a:gd name="T82" fmla="*/ 2147483647 w 1269"/>
              <a:gd name="T83" fmla="*/ 2147483647 h 1288"/>
              <a:gd name="T84" fmla="*/ 2147483647 w 1269"/>
              <a:gd name="T85" fmla="*/ 2147483647 h 1288"/>
              <a:gd name="T86" fmla="*/ 2147483647 w 1269"/>
              <a:gd name="T87" fmla="*/ 2147483647 h 1288"/>
              <a:gd name="T88" fmla="*/ 2147483647 w 1269"/>
              <a:gd name="T89" fmla="*/ 2147483647 h 1288"/>
              <a:gd name="T90" fmla="*/ 2147483647 w 1269"/>
              <a:gd name="T91" fmla="*/ 2147483647 h 12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69"/>
              <a:gd name="T139" fmla="*/ 0 h 1288"/>
              <a:gd name="T140" fmla="*/ 1269 w 1269"/>
              <a:gd name="T141" fmla="*/ 1288 h 12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69" h="1288">
                <a:moveTo>
                  <a:pt x="828" y="1179"/>
                </a:moveTo>
                <a:lnTo>
                  <a:pt x="730" y="1072"/>
                </a:lnTo>
                <a:lnTo>
                  <a:pt x="730" y="774"/>
                </a:lnTo>
                <a:lnTo>
                  <a:pt x="1269" y="986"/>
                </a:lnTo>
                <a:lnTo>
                  <a:pt x="1196" y="752"/>
                </a:lnTo>
                <a:lnTo>
                  <a:pt x="730" y="453"/>
                </a:lnTo>
                <a:lnTo>
                  <a:pt x="730" y="164"/>
                </a:lnTo>
                <a:lnTo>
                  <a:pt x="728" y="131"/>
                </a:lnTo>
                <a:lnTo>
                  <a:pt x="721" y="100"/>
                </a:lnTo>
                <a:lnTo>
                  <a:pt x="714" y="72"/>
                </a:lnTo>
                <a:lnTo>
                  <a:pt x="709" y="60"/>
                </a:lnTo>
                <a:lnTo>
                  <a:pt x="704" y="48"/>
                </a:lnTo>
                <a:lnTo>
                  <a:pt x="697" y="38"/>
                </a:lnTo>
                <a:lnTo>
                  <a:pt x="690" y="28"/>
                </a:lnTo>
                <a:lnTo>
                  <a:pt x="684" y="20"/>
                </a:lnTo>
                <a:lnTo>
                  <a:pt x="676" y="14"/>
                </a:lnTo>
                <a:lnTo>
                  <a:pt x="668" y="8"/>
                </a:lnTo>
                <a:lnTo>
                  <a:pt x="659" y="4"/>
                </a:lnTo>
                <a:lnTo>
                  <a:pt x="649" y="2"/>
                </a:lnTo>
                <a:lnTo>
                  <a:pt x="639" y="0"/>
                </a:lnTo>
                <a:lnTo>
                  <a:pt x="629" y="2"/>
                </a:lnTo>
                <a:lnTo>
                  <a:pt x="619" y="4"/>
                </a:lnTo>
                <a:lnTo>
                  <a:pt x="611" y="10"/>
                </a:lnTo>
                <a:lnTo>
                  <a:pt x="601" y="16"/>
                </a:lnTo>
                <a:lnTo>
                  <a:pt x="593" y="24"/>
                </a:lnTo>
                <a:lnTo>
                  <a:pt x="586" y="34"/>
                </a:lnTo>
                <a:lnTo>
                  <a:pt x="579" y="43"/>
                </a:lnTo>
                <a:lnTo>
                  <a:pt x="572" y="55"/>
                </a:lnTo>
                <a:lnTo>
                  <a:pt x="567" y="67"/>
                </a:lnTo>
                <a:lnTo>
                  <a:pt x="563" y="80"/>
                </a:lnTo>
                <a:lnTo>
                  <a:pt x="555" y="108"/>
                </a:lnTo>
                <a:lnTo>
                  <a:pt x="550" y="136"/>
                </a:lnTo>
                <a:lnTo>
                  <a:pt x="548" y="164"/>
                </a:lnTo>
                <a:lnTo>
                  <a:pt x="547" y="454"/>
                </a:lnTo>
                <a:lnTo>
                  <a:pt x="547" y="448"/>
                </a:lnTo>
                <a:lnTo>
                  <a:pt x="73" y="752"/>
                </a:lnTo>
                <a:lnTo>
                  <a:pt x="0" y="986"/>
                </a:lnTo>
                <a:lnTo>
                  <a:pt x="547" y="772"/>
                </a:lnTo>
                <a:lnTo>
                  <a:pt x="546" y="1081"/>
                </a:lnTo>
                <a:lnTo>
                  <a:pt x="457" y="1179"/>
                </a:lnTo>
                <a:lnTo>
                  <a:pt x="439" y="1288"/>
                </a:lnTo>
                <a:lnTo>
                  <a:pt x="643" y="1203"/>
                </a:lnTo>
                <a:lnTo>
                  <a:pt x="844" y="1288"/>
                </a:lnTo>
                <a:lnTo>
                  <a:pt x="828" y="117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 name="矩形 44"/>
          <p:cNvSpPr/>
          <p:nvPr/>
        </p:nvSpPr>
        <p:spPr>
          <a:xfrm>
            <a:off x="8412843" y="1994128"/>
            <a:ext cx="2952750" cy="20447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46" name="文本框 28"/>
          <p:cNvSpPr txBox="1">
            <a:spLocks noChangeArrowheads="1"/>
          </p:cNvSpPr>
          <p:nvPr/>
        </p:nvSpPr>
        <p:spPr bwMode="auto">
          <a:xfrm>
            <a:off x="8646206" y="2884715"/>
            <a:ext cx="24844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solidFill>
                  <a:srgbClr val="FFFFFF"/>
                </a:solidFill>
                <a:latin typeface="微软雅黑" panose="020B0503020204020204" pitchFamily="34" charset="-122"/>
                <a:ea typeface="微软雅黑" panose="020B0503020204020204" pitchFamily="34" charset="-122"/>
              </a:rPr>
              <a:t>春种一粒粟</a:t>
            </a:r>
            <a:r>
              <a:rPr lang="en-US" altLang="zh-CN" sz="1400">
                <a:solidFill>
                  <a:srgbClr val="FFFFFF"/>
                </a:solidFill>
                <a:latin typeface="微软雅黑" panose="020B0503020204020204" pitchFamily="34" charset="-122"/>
                <a:ea typeface="微软雅黑" panose="020B0503020204020204" pitchFamily="34" charset="-122"/>
              </a:rPr>
              <a:t>,</a:t>
            </a:r>
            <a:r>
              <a:rPr lang="zh-CN" altLang="en-US" sz="1400">
                <a:solidFill>
                  <a:srgbClr val="FFFFFF"/>
                </a:solidFill>
                <a:latin typeface="微软雅黑" panose="020B0503020204020204" pitchFamily="34" charset="-122"/>
                <a:ea typeface="微软雅黑" panose="020B0503020204020204" pitchFamily="34" charset="-122"/>
              </a:rPr>
              <a:t>秋收万颗籽，点滴进步，成就价值是我们的一贯的追求。</a:t>
            </a:r>
          </a:p>
        </p:txBody>
      </p:sp>
      <p:sp>
        <p:nvSpPr>
          <p:cNvPr id="47" name="文本框 29"/>
          <p:cNvSpPr txBox="1">
            <a:spLocks noChangeArrowheads="1"/>
          </p:cNvSpPr>
          <p:nvPr/>
        </p:nvSpPr>
        <p:spPr bwMode="auto">
          <a:xfrm>
            <a:off x="9281206" y="2341790"/>
            <a:ext cx="18938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solidFill>
                  <a:srgbClr val="FFFFFF"/>
                </a:solidFill>
                <a:latin typeface="微软雅黑" panose="020B0503020204020204" pitchFamily="34" charset="-122"/>
                <a:ea typeface="微软雅黑" panose="020B0503020204020204" pitchFamily="34" charset="-122"/>
              </a:rPr>
              <a:t>单击此处添加标题</a:t>
            </a:r>
          </a:p>
        </p:txBody>
      </p:sp>
      <p:pic>
        <p:nvPicPr>
          <p:cNvPr id="48" name="组合 3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1781" y="2295753"/>
            <a:ext cx="4318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矩形 48"/>
          <p:cNvSpPr/>
          <p:nvPr/>
        </p:nvSpPr>
        <p:spPr>
          <a:xfrm>
            <a:off x="8412843" y="4172178"/>
            <a:ext cx="2952750" cy="2044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50" name="文本框 36"/>
          <p:cNvSpPr txBox="1">
            <a:spLocks noChangeArrowheads="1"/>
          </p:cNvSpPr>
          <p:nvPr/>
        </p:nvSpPr>
        <p:spPr bwMode="auto">
          <a:xfrm>
            <a:off x="8646206" y="5062765"/>
            <a:ext cx="248443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solidFill>
                  <a:srgbClr val="FFFFFF"/>
                </a:solidFill>
                <a:latin typeface="微软雅黑" panose="020B0503020204020204" pitchFamily="34" charset="-122"/>
                <a:ea typeface="微软雅黑" panose="020B0503020204020204" pitchFamily="34" charset="-122"/>
              </a:rPr>
              <a:t>春种一粒粟</a:t>
            </a:r>
            <a:r>
              <a:rPr lang="en-US" altLang="zh-CN" sz="1400">
                <a:solidFill>
                  <a:srgbClr val="FFFFFF"/>
                </a:solidFill>
                <a:latin typeface="微软雅黑" panose="020B0503020204020204" pitchFamily="34" charset="-122"/>
                <a:ea typeface="微软雅黑" panose="020B0503020204020204" pitchFamily="34" charset="-122"/>
              </a:rPr>
              <a:t>,</a:t>
            </a:r>
            <a:r>
              <a:rPr lang="zh-CN" altLang="en-US" sz="1400">
                <a:solidFill>
                  <a:srgbClr val="FFFFFF"/>
                </a:solidFill>
                <a:latin typeface="微软雅黑" panose="020B0503020204020204" pitchFamily="34" charset="-122"/>
                <a:ea typeface="微软雅黑" panose="020B0503020204020204" pitchFamily="34" charset="-122"/>
              </a:rPr>
              <a:t>秋收万颗籽，点滴进步，成就价值是我们的一贯的追求。</a:t>
            </a:r>
          </a:p>
        </p:txBody>
      </p:sp>
      <p:sp>
        <p:nvSpPr>
          <p:cNvPr id="51" name="文本框 37"/>
          <p:cNvSpPr txBox="1">
            <a:spLocks noChangeArrowheads="1"/>
          </p:cNvSpPr>
          <p:nvPr/>
        </p:nvSpPr>
        <p:spPr bwMode="auto">
          <a:xfrm>
            <a:off x="9219293" y="4488090"/>
            <a:ext cx="18954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solidFill>
                  <a:srgbClr val="FFFFFF"/>
                </a:solidFill>
                <a:latin typeface="微软雅黑" panose="020B0503020204020204" pitchFamily="34" charset="-122"/>
                <a:ea typeface="微软雅黑" panose="020B0503020204020204" pitchFamily="34" charset="-122"/>
              </a:rPr>
              <a:t>单击此处添加标题</a:t>
            </a:r>
          </a:p>
        </p:txBody>
      </p:sp>
      <p:sp>
        <p:nvSpPr>
          <p:cNvPr id="52" name="Freeform 110"/>
          <p:cNvSpPr>
            <a:spLocks noEditPoints="1"/>
          </p:cNvSpPr>
          <p:nvPr/>
        </p:nvSpPr>
        <p:spPr bwMode="auto">
          <a:xfrm>
            <a:off x="8863693" y="4457928"/>
            <a:ext cx="306388" cy="381000"/>
          </a:xfrm>
          <a:custGeom>
            <a:avLst/>
            <a:gdLst>
              <a:gd name="T0" fmla="*/ 2147483647 w 233"/>
              <a:gd name="T1" fmla="*/ 0 h 288"/>
              <a:gd name="T2" fmla="*/ 0 w 233"/>
              <a:gd name="T3" fmla="*/ 2147483647 h 288"/>
              <a:gd name="T4" fmla="*/ 2147483647 w 233"/>
              <a:gd name="T5" fmla="*/ 2147483647 h 288"/>
              <a:gd name="T6" fmla="*/ 2147483647 w 233"/>
              <a:gd name="T7" fmla="*/ 2147483647 h 288"/>
              <a:gd name="T8" fmla="*/ 2147483647 w 233"/>
              <a:gd name="T9" fmla="*/ 2147483647 h 288"/>
              <a:gd name="T10" fmla="*/ 2147483647 w 233"/>
              <a:gd name="T11" fmla="*/ 2147483647 h 288"/>
              <a:gd name="T12" fmla="*/ 2147483647 w 233"/>
              <a:gd name="T13" fmla="*/ 2147483647 h 288"/>
              <a:gd name="T14" fmla="*/ 2147483647 w 233"/>
              <a:gd name="T15" fmla="*/ 2147483647 h 288"/>
              <a:gd name="T16" fmla="*/ 2147483647 w 233"/>
              <a:gd name="T17" fmla="*/ 2147483647 h 288"/>
              <a:gd name="T18" fmla="*/ 2147483647 w 233"/>
              <a:gd name="T19" fmla="*/ 2147483647 h 288"/>
              <a:gd name="T20" fmla="*/ 2147483647 w 233"/>
              <a:gd name="T21" fmla="*/ 2147483647 h 288"/>
              <a:gd name="T22" fmla="*/ 2147483647 w 233"/>
              <a:gd name="T23" fmla="*/ 2147483647 h 288"/>
              <a:gd name="T24" fmla="*/ 2147483647 w 233"/>
              <a:gd name="T25" fmla="*/ 2147483647 h 288"/>
              <a:gd name="T26" fmla="*/ 2147483647 w 233"/>
              <a:gd name="T27" fmla="*/ 2147483647 h 288"/>
              <a:gd name="T28" fmla="*/ 2147483647 w 233"/>
              <a:gd name="T29" fmla="*/ 2147483647 h 288"/>
              <a:gd name="T30" fmla="*/ 2147483647 w 233"/>
              <a:gd name="T31" fmla="*/ 2147483647 h 288"/>
              <a:gd name="T32" fmla="*/ 2147483647 w 233"/>
              <a:gd name="T33" fmla="*/ 2147483647 h 288"/>
              <a:gd name="T34" fmla="*/ 2147483647 w 233"/>
              <a:gd name="T35" fmla="*/ 2147483647 h 288"/>
              <a:gd name="T36" fmla="*/ 2147483647 w 233"/>
              <a:gd name="T37" fmla="*/ 2147483647 h 288"/>
              <a:gd name="T38" fmla="*/ 2147483647 w 233"/>
              <a:gd name="T39" fmla="*/ 2147483647 h 288"/>
              <a:gd name="T40" fmla="*/ 2147483647 w 233"/>
              <a:gd name="T41" fmla="*/ 2147483647 h 288"/>
              <a:gd name="T42" fmla="*/ 2147483647 w 233"/>
              <a:gd name="T43" fmla="*/ 2147483647 h 288"/>
              <a:gd name="T44" fmla="*/ 2147483647 w 233"/>
              <a:gd name="T45" fmla="*/ 2147483647 h 288"/>
              <a:gd name="T46" fmla="*/ 2147483647 w 233"/>
              <a:gd name="T47" fmla="*/ 2147483647 h 288"/>
              <a:gd name="T48" fmla="*/ 2147483647 w 233"/>
              <a:gd name="T49" fmla="*/ 2147483647 h 288"/>
              <a:gd name="T50" fmla="*/ 2147483647 w 233"/>
              <a:gd name="T51" fmla="*/ 2147483647 h 288"/>
              <a:gd name="T52" fmla="*/ 2147483647 w 233"/>
              <a:gd name="T53" fmla="*/ 2147483647 h 288"/>
              <a:gd name="T54" fmla="*/ 2147483647 w 233"/>
              <a:gd name="T55" fmla="*/ 2147483647 h 288"/>
              <a:gd name="T56" fmla="*/ 2147483647 w 233"/>
              <a:gd name="T57" fmla="*/ 2147483647 h 288"/>
              <a:gd name="T58" fmla="*/ 2147483647 w 233"/>
              <a:gd name="T59" fmla="*/ 2147483647 h 288"/>
              <a:gd name="T60" fmla="*/ 2147483647 w 233"/>
              <a:gd name="T61" fmla="*/ 2147483647 h 288"/>
              <a:gd name="T62" fmla="*/ 2147483647 w 233"/>
              <a:gd name="T63" fmla="*/ 2147483647 h 288"/>
              <a:gd name="T64" fmla="*/ 2147483647 w 233"/>
              <a:gd name="T65" fmla="*/ 2147483647 h 288"/>
              <a:gd name="T66" fmla="*/ 2147483647 w 233"/>
              <a:gd name="T67" fmla="*/ 2147483647 h 288"/>
              <a:gd name="T68" fmla="*/ 2147483647 w 233"/>
              <a:gd name="T69" fmla="*/ 2147483647 h 288"/>
              <a:gd name="T70" fmla="*/ 2147483647 w 233"/>
              <a:gd name="T71" fmla="*/ 2147483647 h 288"/>
              <a:gd name="T72" fmla="*/ 2147483647 w 233"/>
              <a:gd name="T73" fmla="*/ 2147483647 h 288"/>
              <a:gd name="T74" fmla="*/ 2147483647 w 233"/>
              <a:gd name="T75" fmla="*/ 2147483647 h 288"/>
              <a:gd name="T76" fmla="*/ 2147483647 w 233"/>
              <a:gd name="T77" fmla="*/ 2147483647 h 288"/>
              <a:gd name="T78" fmla="*/ 2147483647 w 233"/>
              <a:gd name="T79" fmla="*/ 2147483647 h 288"/>
              <a:gd name="T80" fmla="*/ 2147483647 w 233"/>
              <a:gd name="T81" fmla="*/ 2147483647 h 288"/>
              <a:gd name="T82" fmla="*/ 2147483647 w 233"/>
              <a:gd name="T83" fmla="*/ 2147483647 h 288"/>
              <a:gd name="T84" fmla="*/ 2147483647 w 233"/>
              <a:gd name="T85" fmla="*/ 2147483647 h 288"/>
              <a:gd name="T86" fmla="*/ 2147483647 w 233"/>
              <a:gd name="T87" fmla="*/ 2147483647 h 288"/>
              <a:gd name="T88" fmla="*/ 2147483647 w 233"/>
              <a:gd name="T89" fmla="*/ 2147483647 h 288"/>
              <a:gd name="T90" fmla="*/ 2147483647 w 233"/>
              <a:gd name="T91" fmla="*/ 2147483647 h 288"/>
              <a:gd name="T92" fmla="*/ 2147483647 w 233"/>
              <a:gd name="T93" fmla="*/ 2147483647 h 288"/>
              <a:gd name="T94" fmla="*/ 2147483647 w 233"/>
              <a:gd name="T95" fmla="*/ 2147483647 h 2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3"/>
              <a:gd name="T145" fmla="*/ 0 h 288"/>
              <a:gd name="T146" fmla="*/ 233 w 233"/>
              <a:gd name="T147" fmla="*/ 288 h 2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3" h="288">
                <a:moveTo>
                  <a:pt x="209" y="0"/>
                </a:moveTo>
                <a:cubicBezTo>
                  <a:pt x="24" y="0"/>
                  <a:pt x="24" y="0"/>
                  <a:pt x="24" y="0"/>
                </a:cubicBezTo>
                <a:cubicBezTo>
                  <a:pt x="11" y="0"/>
                  <a:pt x="0" y="11"/>
                  <a:pt x="0" y="24"/>
                </a:cubicBezTo>
                <a:cubicBezTo>
                  <a:pt x="0" y="264"/>
                  <a:pt x="0" y="264"/>
                  <a:pt x="0" y="264"/>
                </a:cubicBezTo>
                <a:cubicBezTo>
                  <a:pt x="0" y="277"/>
                  <a:pt x="11" y="288"/>
                  <a:pt x="24" y="288"/>
                </a:cubicBezTo>
                <a:cubicBezTo>
                  <a:pt x="209" y="288"/>
                  <a:pt x="209" y="288"/>
                  <a:pt x="209" y="288"/>
                </a:cubicBezTo>
                <a:cubicBezTo>
                  <a:pt x="223" y="288"/>
                  <a:pt x="233" y="277"/>
                  <a:pt x="233" y="264"/>
                </a:cubicBezTo>
                <a:cubicBezTo>
                  <a:pt x="233" y="24"/>
                  <a:pt x="233" y="24"/>
                  <a:pt x="233" y="24"/>
                </a:cubicBezTo>
                <a:cubicBezTo>
                  <a:pt x="233" y="11"/>
                  <a:pt x="223" y="0"/>
                  <a:pt x="209" y="0"/>
                </a:cubicBezTo>
                <a:close/>
                <a:moveTo>
                  <a:pt x="26" y="37"/>
                </a:moveTo>
                <a:cubicBezTo>
                  <a:pt x="26" y="31"/>
                  <a:pt x="32" y="26"/>
                  <a:pt x="39" y="26"/>
                </a:cubicBezTo>
                <a:cubicBezTo>
                  <a:pt x="194" y="26"/>
                  <a:pt x="194" y="26"/>
                  <a:pt x="194" y="26"/>
                </a:cubicBezTo>
                <a:cubicBezTo>
                  <a:pt x="201" y="26"/>
                  <a:pt x="207" y="31"/>
                  <a:pt x="207" y="37"/>
                </a:cubicBezTo>
                <a:cubicBezTo>
                  <a:pt x="207" y="82"/>
                  <a:pt x="207" y="82"/>
                  <a:pt x="207" y="82"/>
                </a:cubicBezTo>
                <a:cubicBezTo>
                  <a:pt x="207" y="88"/>
                  <a:pt x="201" y="93"/>
                  <a:pt x="194" y="93"/>
                </a:cubicBezTo>
                <a:cubicBezTo>
                  <a:pt x="39" y="93"/>
                  <a:pt x="39" y="93"/>
                  <a:pt x="39" y="93"/>
                </a:cubicBezTo>
                <a:cubicBezTo>
                  <a:pt x="32" y="93"/>
                  <a:pt x="26" y="88"/>
                  <a:pt x="26" y="82"/>
                </a:cubicBezTo>
                <a:lnTo>
                  <a:pt x="26" y="37"/>
                </a:lnTo>
                <a:close/>
                <a:moveTo>
                  <a:pt x="47" y="257"/>
                </a:moveTo>
                <a:cubicBezTo>
                  <a:pt x="37" y="257"/>
                  <a:pt x="37" y="257"/>
                  <a:pt x="37" y="257"/>
                </a:cubicBezTo>
                <a:cubicBezTo>
                  <a:pt x="31" y="257"/>
                  <a:pt x="26" y="251"/>
                  <a:pt x="26" y="243"/>
                </a:cubicBezTo>
                <a:cubicBezTo>
                  <a:pt x="26" y="235"/>
                  <a:pt x="31" y="229"/>
                  <a:pt x="37" y="229"/>
                </a:cubicBezTo>
                <a:cubicBezTo>
                  <a:pt x="47" y="229"/>
                  <a:pt x="47" y="229"/>
                  <a:pt x="47" y="229"/>
                </a:cubicBezTo>
                <a:cubicBezTo>
                  <a:pt x="53" y="229"/>
                  <a:pt x="58" y="235"/>
                  <a:pt x="58" y="243"/>
                </a:cubicBezTo>
                <a:cubicBezTo>
                  <a:pt x="58" y="251"/>
                  <a:pt x="53" y="257"/>
                  <a:pt x="47" y="257"/>
                </a:cubicBezTo>
                <a:close/>
                <a:moveTo>
                  <a:pt x="47" y="204"/>
                </a:moveTo>
                <a:cubicBezTo>
                  <a:pt x="37" y="204"/>
                  <a:pt x="37" y="204"/>
                  <a:pt x="37" y="204"/>
                </a:cubicBezTo>
                <a:cubicBezTo>
                  <a:pt x="31" y="204"/>
                  <a:pt x="26" y="198"/>
                  <a:pt x="26" y="190"/>
                </a:cubicBezTo>
                <a:cubicBezTo>
                  <a:pt x="26" y="182"/>
                  <a:pt x="31" y="175"/>
                  <a:pt x="37" y="175"/>
                </a:cubicBezTo>
                <a:cubicBezTo>
                  <a:pt x="47" y="175"/>
                  <a:pt x="47" y="175"/>
                  <a:pt x="47" y="175"/>
                </a:cubicBezTo>
                <a:cubicBezTo>
                  <a:pt x="53" y="175"/>
                  <a:pt x="58" y="182"/>
                  <a:pt x="58" y="190"/>
                </a:cubicBezTo>
                <a:cubicBezTo>
                  <a:pt x="58" y="198"/>
                  <a:pt x="53" y="204"/>
                  <a:pt x="47" y="204"/>
                </a:cubicBezTo>
                <a:close/>
                <a:moveTo>
                  <a:pt x="47" y="151"/>
                </a:moveTo>
                <a:cubicBezTo>
                  <a:pt x="37" y="151"/>
                  <a:pt x="37" y="151"/>
                  <a:pt x="37" y="151"/>
                </a:cubicBezTo>
                <a:cubicBezTo>
                  <a:pt x="31" y="151"/>
                  <a:pt x="26" y="145"/>
                  <a:pt x="26" y="137"/>
                </a:cubicBezTo>
                <a:cubicBezTo>
                  <a:pt x="26" y="129"/>
                  <a:pt x="31" y="122"/>
                  <a:pt x="37" y="122"/>
                </a:cubicBezTo>
                <a:cubicBezTo>
                  <a:pt x="47" y="122"/>
                  <a:pt x="47" y="122"/>
                  <a:pt x="47" y="122"/>
                </a:cubicBezTo>
                <a:cubicBezTo>
                  <a:pt x="53" y="122"/>
                  <a:pt x="58" y="129"/>
                  <a:pt x="58" y="137"/>
                </a:cubicBezTo>
                <a:cubicBezTo>
                  <a:pt x="58" y="145"/>
                  <a:pt x="53" y="151"/>
                  <a:pt x="47" y="151"/>
                </a:cubicBezTo>
                <a:close/>
                <a:moveTo>
                  <a:pt x="96" y="257"/>
                </a:moveTo>
                <a:cubicBezTo>
                  <a:pt x="86" y="257"/>
                  <a:pt x="86" y="257"/>
                  <a:pt x="86" y="257"/>
                </a:cubicBezTo>
                <a:cubicBezTo>
                  <a:pt x="80" y="257"/>
                  <a:pt x="75" y="251"/>
                  <a:pt x="75" y="243"/>
                </a:cubicBezTo>
                <a:cubicBezTo>
                  <a:pt x="75" y="235"/>
                  <a:pt x="80" y="229"/>
                  <a:pt x="86" y="229"/>
                </a:cubicBezTo>
                <a:cubicBezTo>
                  <a:pt x="96" y="229"/>
                  <a:pt x="96" y="229"/>
                  <a:pt x="96" y="229"/>
                </a:cubicBezTo>
                <a:cubicBezTo>
                  <a:pt x="102" y="229"/>
                  <a:pt x="107" y="235"/>
                  <a:pt x="107" y="243"/>
                </a:cubicBezTo>
                <a:cubicBezTo>
                  <a:pt x="107" y="251"/>
                  <a:pt x="102" y="257"/>
                  <a:pt x="96" y="257"/>
                </a:cubicBezTo>
                <a:close/>
                <a:moveTo>
                  <a:pt x="96" y="204"/>
                </a:moveTo>
                <a:cubicBezTo>
                  <a:pt x="86" y="204"/>
                  <a:pt x="86" y="204"/>
                  <a:pt x="86" y="204"/>
                </a:cubicBezTo>
                <a:cubicBezTo>
                  <a:pt x="80" y="204"/>
                  <a:pt x="75" y="198"/>
                  <a:pt x="75" y="190"/>
                </a:cubicBezTo>
                <a:cubicBezTo>
                  <a:pt x="75" y="182"/>
                  <a:pt x="80" y="175"/>
                  <a:pt x="86" y="175"/>
                </a:cubicBezTo>
                <a:cubicBezTo>
                  <a:pt x="96" y="175"/>
                  <a:pt x="96" y="175"/>
                  <a:pt x="96" y="175"/>
                </a:cubicBezTo>
                <a:cubicBezTo>
                  <a:pt x="102" y="175"/>
                  <a:pt x="107" y="182"/>
                  <a:pt x="107" y="190"/>
                </a:cubicBezTo>
                <a:cubicBezTo>
                  <a:pt x="107" y="198"/>
                  <a:pt x="102" y="204"/>
                  <a:pt x="96" y="204"/>
                </a:cubicBezTo>
                <a:close/>
                <a:moveTo>
                  <a:pt x="96" y="151"/>
                </a:moveTo>
                <a:cubicBezTo>
                  <a:pt x="86" y="151"/>
                  <a:pt x="86" y="151"/>
                  <a:pt x="86" y="151"/>
                </a:cubicBezTo>
                <a:cubicBezTo>
                  <a:pt x="80" y="151"/>
                  <a:pt x="75" y="145"/>
                  <a:pt x="75" y="137"/>
                </a:cubicBezTo>
                <a:cubicBezTo>
                  <a:pt x="75" y="129"/>
                  <a:pt x="80" y="122"/>
                  <a:pt x="86" y="122"/>
                </a:cubicBezTo>
                <a:cubicBezTo>
                  <a:pt x="96" y="122"/>
                  <a:pt x="96" y="122"/>
                  <a:pt x="96" y="122"/>
                </a:cubicBezTo>
                <a:cubicBezTo>
                  <a:pt x="102" y="122"/>
                  <a:pt x="107" y="129"/>
                  <a:pt x="107" y="137"/>
                </a:cubicBezTo>
                <a:cubicBezTo>
                  <a:pt x="107" y="145"/>
                  <a:pt x="102" y="151"/>
                  <a:pt x="96" y="151"/>
                </a:cubicBezTo>
                <a:close/>
                <a:moveTo>
                  <a:pt x="145" y="257"/>
                </a:moveTo>
                <a:cubicBezTo>
                  <a:pt x="135" y="257"/>
                  <a:pt x="135" y="257"/>
                  <a:pt x="135" y="257"/>
                </a:cubicBezTo>
                <a:cubicBezTo>
                  <a:pt x="129" y="257"/>
                  <a:pt x="123" y="251"/>
                  <a:pt x="123" y="243"/>
                </a:cubicBezTo>
                <a:cubicBezTo>
                  <a:pt x="123" y="235"/>
                  <a:pt x="129" y="229"/>
                  <a:pt x="135" y="229"/>
                </a:cubicBezTo>
                <a:cubicBezTo>
                  <a:pt x="145" y="229"/>
                  <a:pt x="145" y="229"/>
                  <a:pt x="145" y="229"/>
                </a:cubicBezTo>
                <a:cubicBezTo>
                  <a:pt x="151" y="229"/>
                  <a:pt x="156" y="235"/>
                  <a:pt x="156" y="243"/>
                </a:cubicBezTo>
                <a:cubicBezTo>
                  <a:pt x="156" y="251"/>
                  <a:pt x="151" y="257"/>
                  <a:pt x="145" y="257"/>
                </a:cubicBezTo>
                <a:close/>
                <a:moveTo>
                  <a:pt x="145" y="204"/>
                </a:moveTo>
                <a:cubicBezTo>
                  <a:pt x="135" y="204"/>
                  <a:pt x="135" y="204"/>
                  <a:pt x="135" y="204"/>
                </a:cubicBezTo>
                <a:cubicBezTo>
                  <a:pt x="129" y="204"/>
                  <a:pt x="123" y="198"/>
                  <a:pt x="123" y="190"/>
                </a:cubicBezTo>
                <a:cubicBezTo>
                  <a:pt x="123" y="182"/>
                  <a:pt x="129" y="175"/>
                  <a:pt x="135" y="175"/>
                </a:cubicBezTo>
                <a:cubicBezTo>
                  <a:pt x="145" y="175"/>
                  <a:pt x="145" y="175"/>
                  <a:pt x="145" y="175"/>
                </a:cubicBezTo>
                <a:cubicBezTo>
                  <a:pt x="151" y="175"/>
                  <a:pt x="156" y="182"/>
                  <a:pt x="156" y="190"/>
                </a:cubicBezTo>
                <a:cubicBezTo>
                  <a:pt x="156" y="198"/>
                  <a:pt x="151" y="204"/>
                  <a:pt x="145" y="204"/>
                </a:cubicBezTo>
                <a:close/>
                <a:moveTo>
                  <a:pt x="145" y="151"/>
                </a:moveTo>
                <a:cubicBezTo>
                  <a:pt x="135" y="151"/>
                  <a:pt x="135" y="151"/>
                  <a:pt x="135" y="151"/>
                </a:cubicBezTo>
                <a:cubicBezTo>
                  <a:pt x="129" y="151"/>
                  <a:pt x="123" y="145"/>
                  <a:pt x="123" y="137"/>
                </a:cubicBezTo>
                <a:cubicBezTo>
                  <a:pt x="123" y="129"/>
                  <a:pt x="129" y="122"/>
                  <a:pt x="135" y="122"/>
                </a:cubicBezTo>
                <a:cubicBezTo>
                  <a:pt x="145" y="122"/>
                  <a:pt x="145" y="122"/>
                  <a:pt x="145" y="122"/>
                </a:cubicBezTo>
                <a:cubicBezTo>
                  <a:pt x="151" y="122"/>
                  <a:pt x="156" y="129"/>
                  <a:pt x="156" y="137"/>
                </a:cubicBezTo>
                <a:cubicBezTo>
                  <a:pt x="156" y="145"/>
                  <a:pt x="151" y="151"/>
                  <a:pt x="145" y="151"/>
                </a:cubicBezTo>
                <a:close/>
                <a:moveTo>
                  <a:pt x="207" y="247"/>
                </a:moveTo>
                <a:cubicBezTo>
                  <a:pt x="207" y="253"/>
                  <a:pt x="200" y="257"/>
                  <a:pt x="197" y="257"/>
                </a:cubicBezTo>
                <a:cubicBezTo>
                  <a:pt x="185" y="257"/>
                  <a:pt x="185" y="257"/>
                  <a:pt x="185" y="257"/>
                </a:cubicBezTo>
                <a:cubicBezTo>
                  <a:pt x="182" y="257"/>
                  <a:pt x="175" y="253"/>
                  <a:pt x="175" y="247"/>
                </a:cubicBezTo>
                <a:cubicBezTo>
                  <a:pt x="175" y="185"/>
                  <a:pt x="175" y="185"/>
                  <a:pt x="175" y="185"/>
                </a:cubicBezTo>
                <a:cubicBezTo>
                  <a:pt x="175" y="180"/>
                  <a:pt x="182" y="175"/>
                  <a:pt x="185" y="175"/>
                </a:cubicBezTo>
                <a:cubicBezTo>
                  <a:pt x="197" y="175"/>
                  <a:pt x="197" y="175"/>
                  <a:pt x="197" y="175"/>
                </a:cubicBezTo>
                <a:cubicBezTo>
                  <a:pt x="200" y="175"/>
                  <a:pt x="207" y="180"/>
                  <a:pt x="207" y="185"/>
                </a:cubicBezTo>
                <a:lnTo>
                  <a:pt x="207" y="247"/>
                </a:lnTo>
                <a:close/>
                <a:moveTo>
                  <a:pt x="196" y="151"/>
                </a:moveTo>
                <a:cubicBezTo>
                  <a:pt x="186" y="151"/>
                  <a:pt x="186" y="151"/>
                  <a:pt x="186" y="151"/>
                </a:cubicBezTo>
                <a:cubicBezTo>
                  <a:pt x="180" y="151"/>
                  <a:pt x="175" y="145"/>
                  <a:pt x="175" y="137"/>
                </a:cubicBezTo>
                <a:cubicBezTo>
                  <a:pt x="175" y="129"/>
                  <a:pt x="180" y="123"/>
                  <a:pt x="186" y="123"/>
                </a:cubicBezTo>
                <a:cubicBezTo>
                  <a:pt x="196" y="123"/>
                  <a:pt x="196" y="123"/>
                  <a:pt x="196" y="123"/>
                </a:cubicBezTo>
                <a:cubicBezTo>
                  <a:pt x="202" y="123"/>
                  <a:pt x="207" y="129"/>
                  <a:pt x="207" y="137"/>
                </a:cubicBezTo>
                <a:cubicBezTo>
                  <a:pt x="207" y="145"/>
                  <a:pt x="202" y="151"/>
                  <a:pt x="196" y="15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矩形 3"/>
          <p:cNvSpPr/>
          <p:nvPr/>
        </p:nvSpPr>
        <p:spPr>
          <a:xfrm>
            <a:off x="891393" y="2014765"/>
            <a:ext cx="4310517" cy="4222750"/>
          </a:xfrm>
          <a:prstGeom prst="rect">
            <a:avLst/>
          </a:prstGeom>
          <a:blipFill dpi="0" rotWithShape="1">
            <a:blip r:embed="rId5"/>
            <a:srcRect/>
            <a:tile tx="0" ty="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250"/>
                                        <p:tgtEl>
                                          <p:spTgt spid="37"/>
                                        </p:tgtEl>
                                      </p:cBhvr>
                                    </p:animEffect>
                                    <p:anim calcmode="lin" valueType="num">
                                      <p:cBhvr>
                                        <p:cTn id="14" dur="250" fill="hold"/>
                                        <p:tgtEl>
                                          <p:spTgt spid="37"/>
                                        </p:tgtEl>
                                        <p:attrNameLst>
                                          <p:attrName>ppt_x</p:attrName>
                                        </p:attrNameLst>
                                      </p:cBhvr>
                                      <p:tavLst>
                                        <p:tav tm="0">
                                          <p:val>
                                            <p:strVal val="#ppt_x"/>
                                          </p:val>
                                        </p:tav>
                                        <p:tav tm="100000">
                                          <p:val>
                                            <p:strVal val="#ppt_x"/>
                                          </p:val>
                                        </p:tav>
                                      </p:tavLst>
                                    </p:anim>
                                    <p:anim calcmode="lin" valueType="num">
                                      <p:cBhvr>
                                        <p:cTn id="15" dur="250" fill="hold"/>
                                        <p:tgtEl>
                                          <p:spTgt spid="3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250"/>
                                        <p:tgtEl>
                                          <p:spTgt spid="38"/>
                                        </p:tgtEl>
                                      </p:cBhvr>
                                    </p:animEffect>
                                    <p:anim calcmode="lin" valueType="num">
                                      <p:cBhvr>
                                        <p:cTn id="20" dur="250" fill="hold"/>
                                        <p:tgtEl>
                                          <p:spTgt spid="38"/>
                                        </p:tgtEl>
                                        <p:attrNameLst>
                                          <p:attrName>ppt_x</p:attrName>
                                        </p:attrNameLst>
                                      </p:cBhvr>
                                      <p:tavLst>
                                        <p:tav tm="0">
                                          <p:val>
                                            <p:strVal val="#ppt_x"/>
                                          </p:val>
                                        </p:tav>
                                        <p:tav tm="100000">
                                          <p:val>
                                            <p:strVal val="#ppt_x"/>
                                          </p:val>
                                        </p:tav>
                                      </p:tavLst>
                                    </p:anim>
                                    <p:anim calcmode="lin" valueType="num">
                                      <p:cBhvr>
                                        <p:cTn id="21" dur="250" fill="hold"/>
                                        <p:tgtEl>
                                          <p:spTgt spid="3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250"/>
                                        <p:tgtEl>
                                          <p:spTgt spid="39"/>
                                        </p:tgtEl>
                                      </p:cBhvr>
                                    </p:animEffect>
                                    <p:anim calcmode="lin" valueType="num">
                                      <p:cBhvr>
                                        <p:cTn id="26" dur="250" fill="hold"/>
                                        <p:tgtEl>
                                          <p:spTgt spid="39"/>
                                        </p:tgtEl>
                                        <p:attrNameLst>
                                          <p:attrName>ppt_x</p:attrName>
                                        </p:attrNameLst>
                                      </p:cBhvr>
                                      <p:tavLst>
                                        <p:tav tm="0">
                                          <p:val>
                                            <p:strVal val="#ppt_x"/>
                                          </p:val>
                                        </p:tav>
                                        <p:tav tm="100000">
                                          <p:val>
                                            <p:strVal val="#ppt_x"/>
                                          </p:val>
                                        </p:tav>
                                      </p:tavLst>
                                    </p:anim>
                                    <p:anim calcmode="lin" valueType="num">
                                      <p:cBhvr>
                                        <p:cTn id="27" dur="25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250"/>
                                        <p:tgtEl>
                                          <p:spTgt spid="40"/>
                                        </p:tgtEl>
                                      </p:cBhvr>
                                    </p:animEffect>
                                    <p:anim calcmode="lin" valueType="num">
                                      <p:cBhvr>
                                        <p:cTn id="32" dur="250" fill="hold"/>
                                        <p:tgtEl>
                                          <p:spTgt spid="40"/>
                                        </p:tgtEl>
                                        <p:attrNameLst>
                                          <p:attrName>ppt_x</p:attrName>
                                        </p:attrNameLst>
                                      </p:cBhvr>
                                      <p:tavLst>
                                        <p:tav tm="0">
                                          <p:val>
                                            <p:strVal val="#ppt_x"/>
                                          </p:val>
                                        </p:tav>
                                        <p:tav tm="100000">
                                          <p:val>
                                            <p:strVal val="#ppt_x"/>
                                          </p:val>
                                        </p:tav>
                                      </p:tavLst>
                                    </p:anim>
                                    <p:anim calcmode="lin" valueType="num">
                                      <p:cBhvr>
                                        <p:cTn id="33" dur="250" fill="hold"/>
                                        <p:tgtEl>
                                          <p:spTgt spid="40"/>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50"/>
                                        <p:tgtEl>
                                          <p:spTgt spid="41"/>
                                        </p:tgtEl>
                                      </p:cBhvr>
                                    </p:animEffect>
                                    <p:anim calcmode="lin" valueType="num">
                                      <p:cBhvr>
                                        <p:cTn id="38" dur="250" fill="hold"/>
                                        <p:tgtEl>
                                          <p:spTgt spid="41"/>
                                        </p:tgtEl>
                                        <p:attrNameLst>
                                          <p:attrName>ppt_x</p:attrName>
                                        </p:attrNameLst>
                                      </p:cBhvr>
                                      <p:tavLst>
                                        <p:tav tm="0">
                                          <p:val>
                                            <p:strVal val="#ppt_x"/>
                                          </p:val>
                                        </p:tav>
                                        <p:tav tm="100000">
                                          <p:val>
                                            <p:strVal val="#ppt_x"/>
                                          </p:val>
                                        </p:tav>
                                      </p:tavLst>
                                    </p:anim>
                                    <p:anim calcmode="lin" valueType="num">
                                      <p:cBhvr>
                                        <p:cTn id="39" dur="250" fill="hold"/>
                                        <p:tgtEl>
                                          <p:spTgt spid="41"/>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250"/>
                                        <p:tgtEl>
                                          <p:spTgt spid="42"/>
                                        </p:tgtEl>
                                      </p:cBhvr>
                                    </p:animEffect>
                                    <p:anim calcmode="lin" valueType="num">
                                      <p:cBhvr>
                                        <p:cTn id="44" dur="250" fill="hold"/>
                                        <p:tgtEl>
                                          <p:spTgt spid="42"/>
                                        </p:tgtEl>
                                        <p:attrNameLst>
                                          <p:attrName>ppt_x</p:attrName>
                                        </p:attrNameLst>
                                      </p:cBhvr>
                                      <p:tavLst>
                                        <p:tav tm="0">
                                          <p:val>
                                            <p:strVal val="#ppt_x"/>
                                          </p:val>
                                        </p:tav>
                                        <p:tav tm="100000">
                                          <p:val>
                                            <p:strVal val="#ppt_x"/>
                                          </p:val>
                                        </p:tav>
                                      </p:tavLst>
                                    </p:anim>
                                    <p:anim calcmode="lin" valueType="num">
                                      <p:cBhvr>
                                        <p:cTn id="45" dur="25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250"/>
                                        <p:tgtEl>
                                          <p:spTgt spid="43"/>
                                        </p:tgtEl>
                                      </p:cBhvr>
                                    </p:animEffect>
                                    <p:anim calcmode="lin" valueType="num">
                                      <p:cBhvr>
                                        <p:cTn id="50" dur="250" fill="hold"/>
                                        <p:tgtEl>
                                          <p:spTgt spid="43"/>
                                        </p:tgtEl>
                                        <p:attrNameLst>
                                          <p:attrName>ppt_x</p:attrName>
                                        </p:attrNameLst>
                                      </p:cBhvr>
                                      <p:tavLst>
                                        <p:tav tm="0">
                                          <p:val>
                                            <p:strVal val="#ppt_x"/>
                                          </p:val>
                                        </p:tav>
                                        <p:tav tm="100000">
                                          <p:val>
                                            <p:strVal val="#ppt_x"/>
                                          </p:val>
                                        </p:tav>
                                      </p:tavLst>
                                    </p:anim>
                                    <p:anim calcmode="lin" valueType="num">
                                      <p:cBhvr>
                                        <p:cTn id="51" dur="25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250"/>
                                        <p:tgtEl>
                                          <p:spTgt spid="44"/>
                                        </p:tgtEl>
                                      </p:cBhvr>
                                    </p:animEffect>
                                    <p:anim calcmode="lin" valueType="num">
                                      <p:cBhvr>
                                        <p:cTn id="56" dur="250" fill="hold"/>
                                        <p:tgtEl>
                                          <p:spTgt spid="44"/>
                                        </p:tgtEl>
                                        <p:attrNameLst>
                                          <p:attrName>ppt_x</p:attrName>
                                        </p:attrNameLst>
                                      </p:cBhvr>
                                      <p:tavLst>
                                        <p:tav tm="0">
                                          <p:val>
                                            <p:strVal val="#ppt_x"/>
                                          </p:val>
                                        </p:tav>
                                        <p:tav tm="100000">
                                          <p:val>
                                            <p:strVal val="#ppt_x"/>
                                          </p:val>
                                        </p:tav>
                                      </p:tavLst>
                                    </p:anim>
                                    <p:anim calcmode="lin" valueType="num">
                                      <p:cBhvr>
                                        <p:cTn id="57" dur="250" fill="hold"/>
                                        <p:tgtEl>
                                          <p:spTgt spid="44"/>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250"/>
                                        <p:tgtEl>
                                          <p:spTgt spid="45"/>
                                        </p:tgtEl>
                                      </p:cBhvr>
                                    </p:animEffect>
                                    <p:anim calcmode="lin" valueType="num">
                                      <p:cBhvr>
                                        <p:cTn id="62" dur="250" fill="hold"/>
                                        <p:tgtEl>
                                          <p:spTgt spid="45"/>
                                        </p:tgtEl>
                                        <p:attrNameLst>
                                          <p:attrName>ppt_x</p:attrName>
                                        </p:attrNameLst>
                                      </p:cBhvr>
                                      <p:tavLst>
                                        <p:tav tm="0">
                                          <p:val>
                                            <p:strVal val="#ppt_x"/>
                                          </p:val>
                                        </p:tav>
                                        <p:tav tm="100000">
                                          <p:val>
                                            <p:strVal val="#ppt_x"/>
                                          </p:val>
                                        </p:tav>
                                      </p:tavLst>
                                    </p:anim>
                                    <p:anim calcmode="lin" valueType="num">
                                      <p:cBhvr>
                                        <p:cTn id="63" dur="250" fill="hold"/>
                                        <p:tgtEl>
                                          <p:spTgt spid="45"/>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250"/>
                                        <p:tgtEl>
                                          <p:spTgt spid="46"/>
                                        </p:tgtEl>
                                      </p:cBhvr>
                                    </p:animEffect>
                                    <p:anim calcmode="lin" valueType="num">
                                      <p:cBhvr>
                                        <p:cTn id="68" dur="250" fill="hold"/>
                                        <p:tgtEl>
                                          <p:spTgt spid="46"/>
                                        </p:tgtEl>
                                        <p:attrNameLst>
                                          <p:attrName>ppt_x</p:attrName>
                                        </p:attrNameLst>
                                      </p:cBhvr>
                                      <p:tavLst>
                                        <p:tav tm="0">
                                          <p:val>
                                            <p:strVal val="#ppt_x"/>
                                          </p:val>
                                        </p:tav>
                                        <p:tav tm="100000">
                                          <p:val>
                                            <p:strVal val="#ppt_x"/>
                                          </p:val>
                                        </p:tav>
                                      </p:tavLst>
                                    </p:anim>
                                    <p:anim calcmode="lin" valueType="num">
                                      <p:cBhvr>
                                        <p:cTn id="69" dur="250" fill="hold"/>
                                        <p:tgtEl>
                                          <p:spTgt spid="46"/>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grpId="0" nodeType="after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fade">
                                      <p:cBhvr>
                                        <p:cTn id="73" dur="250"/>
                                        <p:tgtEl>
                                          <p:spTgt spid="47"/>
                                        </p:tgtEl>
                                      </p:cBhvr>
                                    </p:animEffect>
                                    <p:anim calcmode="lin" valueType="num">
                                      <p:cBhvr>
                                        <p:cTn id="74" dur="250" fill="hold"/>
                                        <p:tgtEl>
                                          <p:spTgt spid="47"/>
                                        </p:tgtEl>
                                        <p:attrNameLst>
                                          <p:attrName>ppt_x</p:attrName>
                                        </p:attrNameLst>
                                      </p:cBhvr>
                                      <p:tavLst>
                                        <p:tav tm="0">
                                          <p:val>
                                            <p:strVal val="#ppt_x"/>
                                          </p:val>
                                        </p:tav>
                                        <p:tav tm="100000">
                                          <p:val>
                                            <p:strVal val="#ppt_x"/>
                                          </p:val>
                                        </p:tav>
                                      </p:tavLst>
                                    </p:anim>
                                    <p:anim calcmode="lin" valueType="num">
                                      <p:cBhvr>
                                        <p:cTn id="75" dur="250" fill="hold"/>
                                        <p:tgtEl>
                                          <p:spTgt spid="47"/>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42" presetClass="entr" presetSubtype="0" fill="hold" nodeType="after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fade">
                                      <p:cBhvr>
                                        <p:cTn id="79" dur="250"/>
                                        <p:tgtEl>
                                          <p:spTgt spid="48"/>
                                        </p:tgtEl>
                                      </p:cBhvr>
                                    </p:animEffect>
                                    <p:anim calcmode="lin" valueType="num">
                                      <p:cBhvr>
                                        <p:cTn id="80" dur="250" fill="hold"/>
                                        <p:tgtEl>
                                          <p:spTgt spid="48"/>
                                        </p:tgtEl>
                                        <p:attrNameLst>
                                          <p:attrName>ppt_x</p:attrName>
                                        </p:attrNameLst>
                                      </p:cBhvr>
                                      <p:tavLst>
                                        <p:tav tm="0">
                                          <p:val>
                                            <p:strVal val="#ppt_x"/>
                                          </p:val>
                                        </p:tav>
                                        <p:tav tm="100000">
                                          <p:val>
                                            <p:strVal val="#ppt_x"/>
                                          </p:val>
                                        </p:tav>
                                      </p:tavLst>
                                    </p:anim>
                                    <p:anim calcmode="lin" valueType="num">
                                      <p:cBhvr>
                                        <p:cTn id="81" dur="250" fill="hold"/>
                                        <p:tgtEl>
                                          <p:spTgt spid="48"/>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2" presetClass="entr" presetSubtype="0"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fade">
                                      <p:cBhvr>
                                        <p:cTn id="85" dur="250"/>
                                        <p:tgtEl>
                                          <p:spTgt spid="49"/>
                                        </p:tgtEl>
                                      </p:cBhvr>
                                    </p:animEffect>
                                    <p:anim calcmode="lin" valueType="num">
                                      <p:cBhvr>
                                        <p:cTn id="86" dur="250" fill="hold"/>
                                        <p:tgtEl>
                                          <p:spTgt spid="49"/>
                                        </p:tgtEl>
                                        <p:attrNameLst>
                                          <p:attrName>ppt_x</p:attrName>
                                        </p:attrNameLst>
                                      </p:cBhvr>
                                      <p:tavLst>
                                        <p:tav tm="0">
                                          <p:val>
                                            <p:strVal val="#ppt_x"/>
                                          </p:val>
                                        </p:tav>
                                        <p:tav tm="100000">
                                          <p:val>
                                            <p:strVal val="#ppt_x"/>
                                          </p:val>
                                        </p:tav>
                                      </p:tavLst>
                                    </p:anim>
                                    <p:anim calcmode="lin" valueType="num">
                                      <p:cBhvr>
                                        <p:cTn id="87" dur="250" fill="hold"/>
                                        <p:tgtEl>
                                          <p:spTgt spid="49"/>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fade">
                                      <p:cBhvr>
                                        <p:cTn id="91" dur="250"/>
                                        <p:tgtEl>
                                          <p:spTgt spid="50"/>
                                        </p:tgtEl>
                                      </p:cBhvr>
                                    </p:animEffect>
                                    <p:anim calcmode="lin" valueType="num">
                                      <p:cBhvr>
                                        <p:cTn id="92" dur="250" fill="hold"/>
                                        <p:tgtEl>
                                          <p:spTgt spid="50"/>
                                        </p:tgtEl>
                                        <p:attrNameLst>
                                          <p:attrName>ppt_x</p:attrName>
                                        </p:attrNameLst>
                                      </p:cBhvr>
                                      <p:tavLst>
                                        <p:tav tm="0">
                                          <p:val>
                                            <p:strVal val="#ppt_x"/>
                                          </p:val>
                                        </p:tav>
                                        <p:tav tm="100000">
                                          <p:val>
                                            <p:strVal val="#ppt_x"/>
                                          </p:val>
                                        </p:tav>
                                      </p:tavLst>
                                    </p:anim>
                                    <p:anim calcmode="lin" valueType="num">
                                      <p:cBhvr>
                                        <p:cTn id="93" dur="250" fill="hold"/>
                                        <p:tgtEl>
                                          <p:spTgt spid="50"/>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42" presetClass="entr" presetSubtype="0" fill="hold" grpId="0" nodeType="afterEffect">
                                  <p:stCondLst>
                                    <p:cond delay="0"/>
                                  </p:stCondLst>
                                  <p:childTnLst>
                                    <p:set>
                                      <p:cBhvr>
                                        <p:cTn id="96" dur="1" fill="hold">
                                          <p:stCondLst>
                                            <p:cond delay="0"/>
                                          </p:stCondLst>
                                        </p:cTn>
                                        <p:tgtEl>
                                          <p:spTgt spid="51"/>
                                        </p:tgtEl>
                                        <p:attrNameLst>
                                          <p:attrName>style.visibility</p:attrName>
                                        </p:attrNameLst>
                                      </p:cBhvr>
                                      <p:to>
                                        <p:strVal val="visible"/>
                                      </p:to>
                                    </p:set>
                                    <p:animEffect transition="in" filter="fade">
                                      <p:cBhvr>
                                        <p:cTn id="97" dur="250"/>
                                        <p:tgtEl>
                                          <p:spTgt spid="51"/>
                                        </p:tgtEl>
                                      </p:cBhvr>
                                    </p:animEffect>
                                    <p:anim calcmode="lin" valueType="num">
                                      <p:cBhvr>
                                        <p:cTn id="98" dur="250" fill="hold"/>
                                        <p:tgtEl>
                                          <p:spTgt spid="51"/>
                                        </p:tgtEl>
                                        <p:attrNameLst>
                                          <p:attrName>ppt_x</p:attrName>
                                        </p:attrNameLst>
                                      </p:cBhvr>
                                      <p:tavLst>
                                        <p:tav tm="0">
                                          <p:val>
                                            <p:strVal val="#ppt_x"/>
                                          </p:val>
                                        </p:tav>
                                        <p:tav tm="100000">
                                          <p:val>
                                            <p:strVal val="#ppt_x"/>
                                          </p:val>
                                        </p:tav>
                                      </p:tavLst>
                                    </p:anim>
                                    <p:anim calcmode="lin" valueType="num">
                                      <p:cBhvr>
                                        <p:cTn id="99" dur="250" fill="hold"/>
                                        <p:tgtEl>
                                          <p:spTgt spid="51"/>
                                        </p:tgtEl>
                                        <p:attrNameLst>
                                          <p:attrName>ppt_y</p:attrName>
                                        </p:attrNameLst>
                                      </p:cBhvr>
                                      <p:tavLst>
                                        <p:tav tm="0">
                                          <p:val>
                                            <p:strVal val="#ppt_y+.1"/>
                                          </p:val>
                                        </p:tav>
                                        <p:tav tm="100000">
                                          <p:val>
                                            <p:strVal val="#ppt_y"/>
                                          </p:val>
                                        </p:tav>
                                      </p:tavLst>
                                    </p:anim>
                                  </p:childTnLst>
                                </p:cTn>
                              </p:par>
                            </p:childTnLst>
                          </p:cTn>
                        </p:par>
                        <p:par>
                          <p:cTn id="100" fill="hold">
                            <p:stCondLst>
                              <p:cond delay="8000"/>
                            </p:stCondLst>
                            <p:childTnLst>
                              <p:par>
                                <p:cTn id="101" presetID="42" presetClass="entr" presetSubtype="0"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fade">
                                      <p:cBhvr>
                                        <p:cTn id="103" dur="250"/>
                                        <p:tgtEl>
                                          <p:spTgt spid="52"/>
                                        </p:tgtEl>
                                      </p:cBhvr>
                                    </p:animEffect>
                                    <p:anim calcmode="lin" valueType="num">
                                      <p:cBhvr>
                                        <p:cTn id="104" dur="250" fill="hold"/>
                                        <p:tgtEl>
                                          <p:spTgt spid="52"/>
                                        </p:tgtEl>
                                        <p:attrNameLst>
                                          <p:attrName>ppt_x</p:attrName>
                                        </p:attrNameLst>
                                      </p:cBhvr>
                                      <p:tavLst>
                                        <p:tav tm="0">
                                          <p:val>
                                            <p:strVal val="#ppt_x"/>
                                          </p:val>
                                        </p:tav>
                                        <p:tav tm="100000">
                                          <p:val>
                                            <p:strVal val="#ppt_x"/>
                                          </p:val>
                                        </p:tav>
                                      </p:tavLst>
                                    </p:anim>
                                    <p:anim calcmode="lin" valueType="num">
                                      <p:cBhvr>
                                        <p:cTn id="105" dur="250" fill="hold"/>
                                        <p:tgtEl>
                                          <p:spTgt spid="52"/>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4"/>
                                        </p:tgtEl>
                                        <p:attrNameLst>
                                          <p:attrName>style.visibility</p:attrName>
                                        </p:attrNameLst>
                                      </p:cBhvr>
                                      <p:to>
                                        <p:strVal val="visible"/>
                                      </p:to>
                                    </p:set>
                                    <p:animEffect transition="in" filter="fade">
                                      <p:cBhvr>
                                        <p:cTn id="108" dur="1000"/>
                                        <p:tgtEl>
                                          <p:spTgt spid="4"/>
                                        </p:tgtEl>
                                      </p:cBhvr>
                                    </p:animEffect>
                                    <p:anim calcmode="lin" valueType="num">
                                      <p:cBhvr>
                                        <p:cTn id="109" dur="1000" fill="hold"/>
                                        <p:tgtEl>
                                          <p:spTgt spid="4"/>
                                        </p:tgtEl>
                                        <p:attrNameLst>
                                          <p:attrName>ppt_x</p:attrName>
                                        </p:attrNameLst>
                                      </p:cBhvr>
                                      <p:tavLst>
                                        <p:tav tm="0">
                                          <p:val>
                                            <p:strVal val="#ppt_x"/>
                                          </p:val>
                                        </p:tav>
                                        <p:tav tm="100000">
                                          <p:val>
                                            <p:strVal val="#ppt_x"/>
                                          </p:val>
                                        </p:tav>
                                      </p:tavLst>
                                    </p:anim>
                                    <p:anim calcmode="lin" valueType="num">
                                      <p:cBhvr>
                                        <p:cTn id="11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p:bldP spid="40" grpId="0"/>
      <p:bldP spid="41" grpId="0" animBg="1"/>
      <p:bldP spid="42" grpId="0"/>
      <p:bldP spid="43" grpId="0"/>
      <p:bldP spid="44" grpId="0" animBg="1"/>
      <p:bldP spid="45" grpId="0" animBg="1"/>
      <p:bldP spid="46" grpId="0"/>
      <p:bldP spid="47" grpId="0"/>
      <p:bldP spid="49" grpId="0" animBg="1"/>
      <p:bldP spid="50" grpId="0"/>
      <p:bldP spid="51" grpId="0"/>
      <p:bldP spid="5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5" y="5159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grpSp>
            <p:nvGrpSpPr>
              <p:cNvPr id="8" name="组合 26"/>
              <p:cNvGrpSpPr/>
              <p:nvPr/>
            </p:nvGrpSpPr>
            <p:grpSpPr>
              <a:xfrm>
                <a:off x="5043488" y="569913"/>
                <a:ext cx="263525" cy="395287"/>
                <a:chOff x="0" y="0"/>
                <a:chExt cx="213756" cy="427512"/>
              </a:xfrm>
            </p:grpSpPr>
            <p:sp>
              <p:nvSpPr>
                <p:cNvPr id="9" name="直接连接符 27"/>
                <p:cNvSpPr/>
                <p:nvPr/>
              </p:nvSpPr>
              <p:spPr>
                <a:xfrm>
                  <a:off x="0"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213756"/>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grpSp>
      <p:sp>
        <p:nvSpPr>
          <p:cNvPr id="12" name="Rectangle 4"/>
          <p:cNvSpPr/>
          <p:nvPr/>
        </p:nvSpPr>
        <p:spPr>
          <a:xfrm>
            <a:off x="720286" y="2087683"/>
            <a:ext cx="8942363" cy="17443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Isosceles Triangle 5"/>
          <p:cNvSpPr/>
          <p:nvPr/>
        </p:nvSpPr>
        <p:spPr>
          <a:xfrm rot="5400000">
            <a:off x="9311013" y="1978903"/>
            <a:ext cx="2800727" cy="196195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4" name="Group 6"/>
          <p:cNvGrpSpPr/>
          <p:nvPr/>
        </p:nvGrpSpPr>
        <p:grpSpPr>
          <a:xfrm>
            <a:off x="8305802" y="2602912"/>
            <a:ext cx="2405575" cy="713936"/>
            <a:chOff x="8305802" y="2818812"/>
            <a:chExt cx="2405575" cy="713936"/>
          </a:xfrm>
        </p:grpSpPr>
        <p:sp>
          <p:nvSpPr>
            <p:cNvPr id="15" name="Rectangle 10"/>
            <p:cNvSpPr/>
            <p:nvPr/>
          </p:nvSpPr>
          <p:spPr>
            <a:xfrm>
              <a:off x="8305802" y="2818812"/>
              <a:ext cx="2405575" cy="71393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TextBox 11"/>
            <p:cNvSpPr txBox="1"/>
            <p:nvPr/>
          </p:nvSpPr>
          <p:spPr>
            <a:xfrm>
              <a:off x="8902265" y="2991114"/>
              <a:ext cx="1795684" cy="369332"/>
            </a:xfrm>
            <a:prstGeom prst="rect">
              <a:avLst/>
            </a:prstGeom>
            <a:noFill/>
          </p:spPr>
          <p:txBody>
            <a:bodyPr wrap="none" rtlCol="0">
              <a:spAutoFit/>
            </a:bodyPr>
            <a:lstStyle/>
            <a:p>
              <a:r>
                <a:rPr lang="en-US" b="1">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WIN THE CUP</a:t>
              </a:r>
              <a:endParaRPr lang="en-GB" b="1">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Freeform 19"/>
            <p:cNvSpPr>
              <a:spLocks noEditPoints="1"/>
            </p:cNvSpPr>
            <p:nvPr/>
          </p:nvSpPr>
          <p:spPr bwMode="auto">
            <a:xfrm>
              <a:off x="8513920" y="2995442"/>
              <a:ext cx="320594" cy="362576"/>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8" name="Group 13"/>
          <p:cNvGrpSpPr/>
          <p:nvPr/>
        </p:nvGrpSpPr>
        <p:grpSpPr>
          <a:xfrm>
            <a:off x="858128" y="2602911"/>
            <a:ext cx="2405575" cy="713936"/>
            <a:chOff x="858128" y="2818811"/>
            <a:chExt cx="2405575" cy="713936"/>
          </a:xfrm>
        </p:grpSpPr>
        <p:sp>
          <p:nvSpPr>
            <p:cNvPr id="19" name="Rectangle 7"/>
            <p:cNvSpPr/>
            <p:nvPr/>
          </p:nvSpPr>
          <p:spPr>
            <a:xfrm>
              <a:off x="858128" y="2818811"/>
              <a:ext cx="2405575" cy="71393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TextBox 15"/>
            <p:cNvSpPr txBox="1"/>
            <p:nvPr/>
          </p:nvSpPr>
          <p:spPr>
            <a:xfrm>
              <a:off x="1383005" y="2991114"/>
              <a:ext cx="1726819" cy="369332"/>
            </a:xfrm>
            <a:prstGeom prst="rect">
              <a:avLst/>
            </a:prstGeom>
            <a:noFill/>
          </p:spPr>
          <p:txBody>
            <a:bodyPr wrap="none" rtlCol="0">
              <a:spAutoFit/>
            </a:bodyPr>
            <a:lstStyle/>
            <a:p>
              <a:r>
                <a:rPr lang="en-US" b="1">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BRIGHT IDEA</a:t>
              </a:r>
              <a:endParaRPr lang="en-GB" b="1">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Freeform 20"/>
            <p:cNvSpPr>
              <a:spLocks noEditPoints="1"/>
            </p:cNvSpPr>
            <p:nvPr/>
          </p:nvSpPr>
          <p:spPr bwMode="auto">
            <a:xfrm>
              <a:off x="1076472" y="2957279"/>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2" name="Group 12"/>
          <p:cNvGrpSpPr/>
          <p:nvPr/>
        </p:nvGrpSpPr>
        <p:grpSpPr>
          <a:xfrm>
            <a:off x="3340686" y="2602912"/>
            <a:ext cx="2405575" cy="713936"/>
            <a:chOff x="3340686" y="2818812"/>
            <a:chExt cx="2405575" cy="713936"/>
          </a:xfrm>
        </p:grpSpPr>
        <p:sp>
          <p:nvSpPr>
            <p:cNvPr id="23" name="Rectangle 8"/>
            <p:cNvSpPr/>
            <p:nvPr/>
          </p:nvSpPr>
          <p:spPr>
            <a:xfrm>
              <a:off x="3340686" y="2818812"/>
              <a:ext cx="2405575" cy="7139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TextBox 19"/>
            <p:cNvSpPr txBox="1"/>
            <p:nvPr/>
          </p:nvSpPr>
          <p:spPr>
            <a:xfrm>
              <a:off x="4021838" y="2991114"/>
              <a:ext cx="1407821" cy="369332"/>
            </a:xfrm>
            <a:prstGeom prst="rect">
              <a:avLst/>
            </a:prstGeom>
            <a:noFill/>
          </p:spPr>
          <p:txBody>
            <a:bodyPr wrap="none" rtlCol="0">
              <a:spAutoFit/>
            </a:bodyPr>
            <a:lstStyle/>
            <a:p>
              <a:r>
                <a:rPr lang="en-US" b="1">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THE TEAM</a:t>
              </a:r>
              <a:endParaRPr lang="en-GB" b="1">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Freeform 21"/>
            <p:cNvSpPr>
              <a:spLocks noEditPoints="1"/>
            </p:cNvSpPr>
            <p:nvPr/>
          </p:nvSpPr>
          <p:spPr bwMode="auto">
            <a:xfrm>
              <a:off x="3514700" y="3021208"/>
              <a:ext cx="478982" cy="309144"/>
            </a:xfrm>
            <a:custGeom>
              <a:avLst/>
              <a:gdLst>
                <a:gd name="T0" fmla="*/ 72 w 116"/>
                <a:gd name="T1" fmla="*/ 27 h 75"/>
                <a:gd name="T2" fmla="*/ 69 w 116"/>
                <a:gd name="T3" fmla="*/ 19 h 75"/>
                <a:gd name="T4" fmla="*/ 65 w 116"/>
                <a:gd name="T5" fmla="*/ 19 h 75"/>
                <a:gd name="T6" fmla="*/ 46 w 116"/>
                <a:gd name="T7" fmla="*/ 18 h 75"/>
                <a:gd name="T8" fmla="*/ 46 w 116"/>
                <a:gd name="T9" fmla="*/ 29 h 75"/>
                <a:gd name="T10" fmla="*/ 79 w 116"/>
                <a:gd name="T11" fmla="*/ 9 h 75"/>
                <a:gd name="T12" fmla="*/ 72 w 116"/>
                <a:gd name="T13" fmla="*/ 29 h 75"/>
                <a:gd name="T14" fmla="*/ 8 w 116"/>
                <a:gd name="T15" fmla="*/ 23 h 75"/>
                <a:gd name="T16" fmla="*/ 29 w 116"/>
                <a:gd name="T17" fmla="*/ 35 h 75"/>
                <a:gd name="T18" fmla="*/ 18 w 116"/>
                <a:gd name="T19" fmla="*/ 46 h 75"/>
                <a:gd name="T20" fmla="*/ 11 w 116"/>
                <a:gd name="T21" fmla="*/ 42 h 75"/>
                <a:gd name="T22" fmla="*/ 25 w 116"/>
                <a:gd name="T23" fmla="*/ 46 h 75"/>
                <a:gd name="T24" fmla="*/ 4 w 116"/>
                <a:gd name="T25" fmla="*/ 48 h 75"/>
                <a:gd name="T26" fmla="*/ 3 w 116"/>
                <a:gd name="T27" fmla="*/ 48 h 75"/>
                <a:gd name="T28" fmla="*/ 0 w 116"/>
                <a:gd name="T29" fmla="*/ 61 h 75"/>
                <a:gd name="T30" fmla="*/ 2 w 116"/>
                <a:gd name="T31" fmla="*/ 62 h 75"/>
                <a:gd name="T32" fmla="*/ 26 w 116"/>
                <a:gd name="T33" fmla="*/ 73 h 75"/>
                <a:gd name="T34" fmla="*/ 28 w 116"/>
                <a:gd name="T35" fmla="*/ 75 h 75"/>
                <a:gd name="T36" fmla="*/ 92 w 116"/>
                <a:gd name="T37" fmla="*/ 75 h 75"/>
                <a:gd name="T38" fmla="*/ 93 w 116"/>
                <a:gd name="T39" fmla="*/ 62 h 75"/>
                <a:gd name="T40" fmla="*/ 116 w 116"/>
                <a:gd name="T41" fmla="*/ 62 h 75"/>
                <a:gd name="T42" fmla="*/ 116 w 116"/>
                <a:gd name="T43" fmla="*/ 55 h 75"/>
                <a:gd name="T44" fmla="*/ 113 w 116"/>
                <a:gd name="T45" fmla="*/ 48 h 75"/>
                <a:gd name="T46" fmla="*/ 105 w 116"/>
                <a:gd name="T47" fmla="*/ 46 h 75"/>
                <a:gd name="T48" fmla="*/ 98 w 116"/>
                <a:gd name="T49" fmla="*/ 59 h 75"/>
                <a:gd name="T50" fmla="*/ 91 w 116"/>
                <a:gd name="T51" fmla="*/ 46 h 75"/>
                <a:gd name="T52" fmla="*/ 72 w 116"/>
                <a:gd name="T53" fmla="*/ 45 h 75"/>
                <a:gd name="T54" fmla="*/ 69 w 116"/>
                <a:gd name="T55" fmla="*/ 50 h 75"/>
                <a:gd name="T56" fmla="*/ 64 w 116"/>
                <a:gd name="T57" fmla="*/ 67 h 75"/>
                <a:gd name="T58" fmla="*/ 64 w 116"/>
                <a:gd name="T59" fmla="*/ 52 h 75"/>
                <a:gd name="T60" fmla="*/ 60 w 116"/>
                <a:gd name="T61" fmla="*/ 47 h 75"/>
                <a:gd name="T62" fmla="*/ 56 w 116"/>
                <a:gd name="T63" fmla="*/ 47 h 75"/>
                <a:gd name="T64" fmla="*/ 57 w 116"/>
                <a:gd name="T65" fmla="*/ 54 h 75"/>
                <a:gd name="T66" fmla="*/ 49 w 116"/>
                <a:gd name="T67" fmla="*/ 50 h 75"/>
                <a:gd name="T68" fmla="*/ 47 w 116"/>
                <a:gd name="T69" fmla="*/ 45 h 75"/>
                <a:gd name="T70" fmla="*/ 33 w 116"/>
                <a:gd name="T71" fmla="*/ 48 h 75"/>
                <a:gd name="T72" fmla="*/ 87 w 116"/>
                <a:gd name="T73" fmla="*/ 36 h 75"/>
                <a:gd name="T74" fmla="*/ 109 w 116"/>
                <a:gd name="T75" fmla="*/ 21 h 75"/>
                <a:gd name="T76" fmla="*/ 106 w 116"/>
                <a:gd name="T77" fmla="*/ 42 h 75"/>
                <a:gd name="T78" fmla="*/ 98 w 116"/>
                <a:gd name="T79" fmla="*/ 46 h 75"/>
                <a:gd name="T80" fmla="*/ 87 w 116"/>
                <a:gd name="T81"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75">
                  <a:moveTo>
                    <a:pt x="72" y="29"/>
                  </a:moveTo>
                  <a:cubicBezTo>
                    <a:pt x="72" y="28"/>
                    <a:pt x="72" y="27"/>
                    <a:pt x="72" y="27"/>
                  </a:cubicBezTo>
                  <a:cubicBezTo>
                    <a:pt x="72" y="19"/>
                    <a:pt x="72" y="19"/>
                    <a:pt x="72" y="19"/>
                  </a:cubicBezTo>
                  <a:cubicBezTo>
                    <a:pt x="71" y="19"/>
                    <a:pt x="70" y="19"/>
                    <a:pt x="69" y="19"/>
                  </a:cubicBezTo>
                  <a:cubicBezTo>
                    <a:pt x="68" y="14"/>
                    <a:pt x="68" y="14"/>
                    <a:pt x="68" y="14"/>
                  </a:cubicBezTo>
                  <a:cubicBezTo>
                    <a:pt x="65" y="19"/>
                    <a:pt x="65" y="19"/>
                    <a:pt x="65" y="19"/>
                  </a:cubicBezTo>
                  <a:cubicBezTo>
                    <a:pt x="60" y="21"/>
                    <a:pt x="56" y="22"/>
                    <a:pt x="47" y="18"/>
                  </a:cubicBezTo>
                  <a:cubicBezTo>
                    <a:pt x="46" y="18"/>
                    <a:pt x="46" y="18"/>
                    <a:pt x="46" y="18"/>
                  </a:cubicBezTo>
                  <a:cubicBezTo>
                    <a:pt x="46" y="27"/>
                    <a:pt x="46" y="27"/>
                    <a:pt x="46" y="27"/>
                  </a:cubicBezTo>
                  <a:cubicBezTo>
                    <a:pt x="46" y="27"/>
                    <a:pt x="46" y="28"/>
                    <a:pt x="46" y="29"/>
                  </a:cubicBezTo>
                  <a:cubicBezTo>
                    <a:pt x="38" y="23"/>
                    <a:pt x="41" y="20"/>
                    <a:pt x="39" y="9"/>
                  </a:cubicBezTo>
                  <a:cubicBezTo>
                    <a:pt x="45" y="0"/>
                    <a:pt x="75" y="0"/>
                    <a:pt x="79" y="9"/>
                  </a:cubicBezTo>
                  <a:cubicBezTo>
                    <a:pt x="78" y="17"/>
                    <a:pt x="79" y="24"/>
                    <a:pt x="73" y="29"/>
                  </a:cubicBezTo>
                  <a:cubicBezTo>
                    <a:pt x="72" y="29"/>
                    <a:pt x="72" y="29"/>
                    <a:pt x="72" y="29"/>
                  </a:cubicBezTo>
                  <a:close/>
                  <a:moveTo>
                    <a:pt x="8" y="36"/>
                  </a:moveTo>
                  <a:cubicBezTo>
                    <a:pt x="7" y="30"/>
                    <a:pt x="7" y="27"/>
                    <a:pt x="8" y="23"/>
                  </a:cubicBezTo>
                  <a:cubicBezTo>
                    <a:pt x="18" y="25"/>
                    <a:pt x="20" y="16"/>
                    <a:pt x="29" y="23"/>
                  </a:cubicBezTo>
                  <a:cubicBezTo>
                    <a:pt x="30" y="27"/>
                    <a:pt x="30" y="32"/>
                    <a:pt x="29" y="35"/>
                  </a:cubicBezTo>
                  <a:cubicBezTo>
                    <a:pt x="29" y="38"/>
                    <a:pt x="28" y="40"/>
                    <a:pt x="26" y="42"/>
                  </a:cubicBezTo>
                  <a:cubicBezTo>
                    <a:pt x="24" y="44"/>
                    <a:pt x="21" y="46"/>
                    <a:pt x="18" y="46"/>
                  </a:cubicBezTo>
                  <a:cubicBezTo>
                    <a:pt x="18" y="46"/>
                    <a:pt x="18" y="46"/>
                    <a:pt x="18" y="46"/>
                  </a:cubicBezTo>
                  <a:cubicBezTo>
                    <a:pt x="15" y="46"/>
                    <a:pt x="13" y="44"/>
                    <a:pt x="11" y="42"/>
                  </a:cubicBezTo>
                  <a:cubicBezTo>
                    <a:pt x="9" y="40"/>
                    <a:pt x="8" y="38"/>
                    <a:pt x="8" y="36"/>
                  </a:cubicBezTo>
                  <a:close/>
                  <a:moveTo>
                    <a:pt x="25" y="46"/>
                  </a:moveTo>
                  <a:cubicBezTo>
                    <a:pt x="22" y="52"/>
                    <a:pt x="14" y="52"/>
                    <a:pt x="12" y="46"/>
                  </a:cubicBezTo>
                  <a:cubicBezTo>
                    <a:pt x="4" y="48"/>
                    <a:pt x="4" y="48"/>
                    <a:pt x="4" y="48"/>
                  </a:cubicBezTo>
                  <a:cubicBezTo>
                    <a:pt x="4" y="48"/>
                    <a:pt x="4" y="48"/>
                    <a:pt x="4" y="48"/>
                  </a:cubicBezTo>
                  <a:cubicBezTo>
                    <a:pt x="3" y="48"/>
                    <a:pt x="3" y="48"/>
                    <a:pt x="3" y="48"/>
                  </a:cubicBezTo>
                  <a:cubicBezTo>
                    <a:pt x="2" y="50"/>
                    <a:pt x="1" y="51"/>
                    <a:pt x="0" y="54"/>
                  </a:cubicBezTo>
                  <a:cubicBezTo>
                    <a:pt x="0" y="56"/>
                    <a:pt x="0" y="58"/>
                    <a:pt x="0" y="61"/>
                  </a:cubicBezTo>
                  <a:cubicBezTo>
                    <a:pt x="1" y="62"/>
                    <a:pt x="1" y="62"/>
                    <a:pt x="1" y="62"/>
                  </a:cubicBezTo>
                  <a:cubicBezTo>
                    <a:pt x="2" y="62"/>
                    <a:pt x="2" y="62"/>
                    <a:pt x="2" y="62"/>
                  </a:cubicBezTo>
                  <a:cubicBezTo>
                    <a:pt x="26" y="62"/>
                    <a:pt x="26" y="62"/>
                    <a:pt x="26" y="62"/>
                  </a:cubicBezTo>
                  <a:cubicBezTo>
                    <a:pt x="25" y="65"/>
                    <a:pt x="26" y="69"/>
                    <a:pt x="26" y="73"/>
                  </a:cubicBezTo>
                  <a:cubicBezTo>
                    <a:pt x="27" y="75"/>
                    <a:pt x="27" y="75"/>
                    <a:pt x="27" y="75"/>
                  </a:cubicBezTo>
                  <a:cubicBezTo>
                    <a:pt x="28" y="75"/>
                    <a:pt x="28" y="75"/>
                    <a:pt x="28" y="75"/>
                  </a:cubicBezTo>
                  <a:cubicBezTo>
                    <a:pt x="90" y="75"/>
                    <a:pt x="90" y="75"/>
                    <a:pt x="90" y="75"/>
                  </a:cubicBezTo>
                  <a:cubicBezTo>
                    <a:pt x="92" y="75"/>
                    <a:pt x="92" y="75"/>
                    <a:pt x="92" y="75"/>
                  </a:cubicBezTo>
                  <a:cubicBezTo>
                    <a:pt x="92" y="73"/>
                    <a:pt x="92" y="73"/>
                    <a:pt x="92" y="73"/>
                  </a:cubicBezTo>
                  <a:cubicBezTo>
                    <a:pt x="93" y="69"/>
                    <a:pt x="93" y="66"/>
                    <a:pt x="93" y="62"/>
                  </a:cubicBezTo>
                  <a:cubicBezTo>
                    <a:pt x="115" y="62"/>
                    <a:pt x="115" y="62"/>
                    <a:pt x="115" y="62"/>
                  </a:cubicBezTo>
                  <a:cubicBezTo>
                    <a:pt x="116" y="62"/>
                    <a:pt x="116" y="62"/>
                    <a:pt x="116" y="62"/>
                  </a:cubicBezTo>
                  <a:cubicBezTo>
                    <a:pt x="116" y="61"/>
                    <a:pt x="116" y="61"/>
                    <a:pt x="116" y="61"/>
                  </a:cubicBezTo>
                  <a:cubicBezTo>
                    <a:pt x="116" y="59"/>
                    <a:pt x="116" y="57"/>
                    <a:pt x="116" y="55"/>
                  </a:cubicBezTo>
                  <a:cubicBezTo>
                    <a:pt x="116" y="52"/>
                    <a:pt x="115" y="50"/>
                    <a:pt x="114" y="49"/>
                  </a:cubicBezTo>
                  <a:cubicBezTo>
                    <a:pt x="113" y="48"/>
                    <a:pt x="113" y="48"/>
                    <a:pt x="113" y="48"/>
                  </a:cubicBezTo>
                  <a:cubicBezTo>
                    <a:pt x="113" y="48"/>
                    <a:pt x="113" y="48"/>
                    <a:pt x="113" y="48"/>
                  </a:cubicBezTo>
                  <a:cubicBezTo>
                    <a:pt x="105" y="46"/>
                    <a:pt x="105" y="46"/>
                    <a:pt x="105" y="46"/>
                  </a:cubicBezTo>
                  <a:cubicBezTo>
                    <a:pt x="103" y="47"/>
                    <a:pt x="103" y="47"/>
                    <a:pt x="103" y="47"/>
                  </a:cubicBezTo>
                  <a:cubicBezTo>
                    <a:pt x="98" y="59"/>
                    <a:pt x="98" y="59"/>
                    <a:pt x="98" y="59"/>
                  </a:cubicBezTo>
                  <a:cubicBezTo>
                    <a:pt x="93" y="47"/>
                    <a:pt x="93" y="47"/>
                    <a:pt x="93" y="47"/>
                  </a:cubicBezTo>
                  <a:cubicBezTo>
                    <a:pt x="91" y="46"/>
                    <a:pt x="91" y="46"/>
                    <a:pt x="91" y="46"/>
                  </a:cubicBezTo>
                  <a:cubicBezTo>
                    <a:pt x="84" y="48"/>
                    <a:pt x="84" y="48"/>
                    <a:pt x="84" y="48"/>
                  </a:cubicBezTo>
                  <a:cubicBezTo>
                    <a:pt x="72" y="45"/>
                    <a:pt x="72" y="45"/>
                    <a:pt x="72" y="45"/>
                  </a:cubicBezTo>
                  <a:cubicBezTo>
                    <a:pt x="69" y="47"/>
                    <a:pt x="69" y="47"/>
                    <a:pt x="69" y="47"/>
                  </a:cubicBezTo>
                  <a:cubicBezTo>
                    <a:pt x="69" y="50"/>
                    <a:pt x="69" y="50"/>
                    <a:pt x="69" y="50"/>
                  </a:cubicBezTo>
                  <a:cubicBezTo>
                    <a:pt x="64" y="67"/>
                    <a:pt x="64" y="67"/>
                    <a:pt x="64" y="67"/>
                  </a:cubicBezTo>
                  <a:cubicBezTo>
                    <a:pt x="64" y="67"/>
                    <a:pt x="64" y="67"/>
                    <a:pt x="64" y="67"/>
                  </a:cubicBezTo>
                  <a:cubicBezTo>
                    <a:pt x="62" y="54"/>
                    <a:pt x="62" y="54"/>
                    <a:pt x="62" y="54"/>
                  </a:cubicBezTo>
                  <a:cubicBezTo>
                    <a:pt x="64" y="52"/>
                    <a:pt x="64" y="52"/>
                    <a:pt x="64" y="52"/>
                  </a:cubicBezTo>
                  <a:cubicBezTo>
                    <a:pt x="63" y="47"/>
                    <a:pt x="63" y="47"/>
                    <a:pt x="63" y="47"/>
                  </a:cubicBezTo>
                  <a:cubicBezTo>
                    <a:pt x="60" y="47"/>
                    <a:pt x="60" y="47"/>
                    <a:pt x="60" y="47"/>
                  </a:cubicBezTo>
                  <a:cubicBezTo>
                    <a:pt x="59" y="47"/>
                    <a:pt x="59" y="47"/>
                    <a:pt x="59" y="47"/>
                  </a:cubicBezTo>
                  <a:cubicBezTo>
                    <a:pt x="56" y="47"/>
                    <a:pt x="56" y="47"/>
                    <a:pt x="56" y="47"/>
                  </a:cubicBezTo>
                  <a:cubicBezTo>
                    <a:pt x="55" y="52"/>
                    <a:pt x="55" y="52"/>
                    <a:pt x="55" y="52"/>
                  </a:cubicBezTo>
                  <a:cubicBezTo>
                    <a:pt x="57" y="54"/>
                    <a:pt x="57" y="54"/>
                    <a:pt x="57" y="54"/>
                  </a:cubicBezTo>
                  <a:cubicBezTo>
                    <a:pt x="54" y="67"/>
                    <a:pt x="54" y="67"/>
                    <a:pt x="54" y="67"/>
                  </a:cubicBezTo>
                  <a:cubicBezTo>
                    <a:pt x="49" y="50"/>
                    <a:pt x="49" y="50"/>
                    <a:pt x="49" y="50"/>
                  </a:cubicBezTo>
                  <a:cubicBezTo>
                    <a:pt x="49" y="47"/>
                    <a:pt x="49" y="47"/>
                    <a:pt x="49" y="47"/>
                  </a:cubicBezTo>
                  <a:cubicBezTo>
                    <a:pt x="47" y="45"/>
                    <a:pt x="47" y="45"/>
                    <a:pt x="47" y="45"/>
                  </a:cubicBezTo>
                  <a:cubicBezTo>
                    <a:pt x="33" y="48"/>
                    <a:pt x="33" y="48"/>
                    <a:pt x="33" y="48"/>
                  </a:cubicBezTo>
                  <a:cubicBezTo>
                    <a:pt x="33" y="48"/>
                    <a:pt x="33" y="48"/>
                    <a:pt x="33" y="48"/>
                  </a:cubicBezTo>
                  <a:cubicBezTo>
                    <a:pt x="25" y="46"/>
                    <a:pt x="25" y="46"/>
                    <a:pt x="25" y="46"/>
                  </a:cubicBezTo>
                  <a:close/>
                  <a:moveTo>
                    <a:pt x="87" y="36"/>
                  </a:moveTo>
                  <a:cubicBezTo>
                    <a:pt x="87" y="30"/>
                    <a:pt x="86" y="25"/>
                    <a:pt x="87" y="21"/>
                  </a:cubicBezTo>
                  <a:cubicBezTo>
                    <a:pt x="91" y="18"/>
                    <a:pt x="106" y="18"/>
                    <a:pt x="109" y="21"/>
                  </a:cubicBezTo>
                  <a:cubicBezTo>
                    <a:pt x="109" y="26"/>
                    <a:pt x="109" y="32"/>
                    <a:pt x="109" y="35"/>
                  </a:cubicBezTo>
                  <a:cubicBezTo>
                    <a:pt x="108" y="38"/>
                    <a:pt x="107" y="40"/>
                    <a:pt x="106" y="42"/>
                  </a:cubicBezTo>
                  <a:cubicBezTo>
                    <a:pt x="104" y="44"/>
                    <a:pt x="101" y="46"/>
                    <a:pt x="98" y="46"/>
                  </a:cubicBezTo>
                  <a:cubicBezTo>
                    <a:pt x="98" y="46"/>
                    <a:pt x="98" y="46"/>
                    <a:pt x="98" y="46"/>
                  </a:cubicBezTo>
                  <a:cubicBezTo>
                    <a:pt x="95" y="46"/>
                    <a:pt x="92" y="44"/>
                    <a:pt x="90" y="42"/>
                  </a:cubicBezTo>
                  <a:cubicBezTo>
                    <a:pt x="89" y="40"/>
                    <a:pt x="88" y="38"/>
                    <a:pt x="87" y="36"/>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6" name="Group 11"/>
          <p:cNvGrpSpPr/>
          <p:nvPr/>
        </p:nvGrpSpPr>
        <p:grpSpPr>
          <a:xfrm>
            <a:off x="5823244" y="2602912"/>
            <a:ext cx="2532048" cy="713936"/>
            <a:chOff x="5823244" y="2818812"/>
            <a:chExt cx="2532048" cy="713936"/>
          </a:xfrm>
        </p:grpSpPr>
        <p:sp>
          <p:nvSpPr>
            <p:cNvPr id="27" name="Rectangle 9"/>
            <p:cNvSpPr/>
            <p:nvPr/>
          </p:nvSpPr>
          <p:spPr>
            <a:xfrm>
              <a:off x="5823244" y="2818812"/>
              <a:ext cx="2405575" cy="7139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TextBox 23"/>
            <p:cNvSpPr txBox="1"/>
            <p:nvPr/>
          </p:nvSpPr>
          <p:spPr>
            <a:xfrm>
              <a:off x="6457015" y="2991114"/>
              <a:ext cx="1898277" cy="369332"/>
            </a:xfrm>
            <a:prstGeom prst="rect">
              <a:avLst/>
            </a:prstGeom>
            <a:noFill/>
          </p:spPr>
          <p:txBody>
            <a:bodyPr wrap="none" rtlCol="0">
              <a:spAutoFit/>
            </a:bodyPr>
            <a:lstStyle/>
            <a:p>
              <a:r>
                <a:rPr lang="en-US" b="1">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GLOBAL BASIC</a:t>
              </a:r>
              <a:endParaRPr lang="en-GB" b="1">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Freeform 22"/>
            <p:cNvSpPr>
              <a:spLocks noEditPoints="1"/>
            </p:cNvSpPr>
            <p:nvPr/>
          </p:nvSpPr>
          <p:spPr bwMode="auto">
            <a:xfrm>
              <a:off x="6041476" y="2983041"/>
              <a:ext cx="387383" cy="385476"/>
            </a:xfrm>
            <a:custGeom>
              <a:avLst/>
              <a:gdLst>
                <a:gd name="T0" fmla="*/ 6 w 94"/>
                <a:gd name="T1" fmla="*/ 28 h 94"/>
                <a:gd name="T2" fmla="*/ 32 w 94"/>
                <a:gd name="T3" fmla="*/ 4 h 94"/>
                <a:gd name="T4" fmla="*/ 67 w 94"/>
                <a:gd name="T5" fmla="*/ 6 h 94"/>
                <a:gd name="T6" fmla="*/ 90 w 94"/>
                <a:gd name="T7" fmla="*/ 32 h 94"/>
                <a:gd name="T8" fmla="*/ 88 w 94"/>
                <a:gd name="T9" fmla="*/ 67 h 94"/>
                <a:gd name="T10" fmla="*/ 88 w 94"/>
                <a:gd name="T11" fmla="*/ 67 h 94"/>
                <a:gd name="T12" fmla="*/ 62 w 94"/>
                <a:gd name="T13" fmla="*/ 90 h 94"/>
                <a:gd name="T14" fmla="*/ 27 w 94"/>
                <a:gd name="T15" fmla="*/ 89 h 94"/>
                <a:gd name="T16" fmla="*/ 27 w 94"/>
                <a:gd name="T17" fmla="*/ 89 h 94"/>
                <a:gd name="T18" fmla="*/ 4 w 94"/>
                <a:gd name="T19" fmla="*/ 62 h 94"/>
                <a:gd name="T20" fmla="*/ 6 w 94"/>
                <a:gd name="T21" fmla="*/ 28 h 94"/>
                <a:gd name="T22" fmla="*/ 6 w 94"/>
                <a:gd name="T23" fmla="*/ 28 h 94"/>
                <a:gd name="T24" fmla="*/ 20 w 94"/>
                <a:gd name="T25" fmla="*/ 27 h 94"/>
                <a:gd name="T26" fmla="*/ 16 w 94"/>
                <a:gd name="T27" fmla="*/ 32 h 94"/>
                <a:gd name="T28" fmla="*/ 16 w 94"/>
                <a:gd name="T29" fmla="*/ 32 h 94"/>
                <a:gd name="T30" fmla="*/ 15 w 94"/>
                <a:gd name="T31" fmla="*/ 35 h 94"/>
                <a:gd name="T32" fmla="*/ 36 w 94"/>
                <a:gd name="T33" fmla="*/ 37 h 94"/>
                <a:gd name="T34" fmla="*/ 34 w 94"/>
                <a:gd name="T35" fmla="*/ 40 h 94"/>
                <a:gd name="T36" fmla="*/ 32 w 94"/>
                <a:gd name="T37" fmla="*/ 45 h 94"/>
                <a:gd name="T38" fmla="*/ 13 w 94"/>
                <a:gd name="T39" fmla="*/ 53 h 94"/>
                <a:gd name="T40" fmla="*/ 15 w 94"/>
                <a:gd name="T41" fmla="*/ 59 h 94"/>
                <a:gd name="T42" fmla="*/ 15 w 94"/>
                <a:gd name="T43" fmla="*/ 59 h 94"/>
                <a:gd name="T44" fmla="*/ 16 w 94"/>
                <a:gd name="T45" fmla="*/ 60 h 94"/>
                <a:gd name="T46" fmla="*/ 29 w 94"/>
                <a:gd name="T47" fmla="*/ 54 h 94"/>
                <a:gd name="T48" fmla="*/ 26 w 94"/>
                <a:gd name="T49" fmla="*/ 74 h 94"/>
                <a:gd name="T50" fmla="*/ 32 w 94"/>
                <a:gd name="T51" fmla="*/ 78 h 94"/>
                <a:gd name="T52" fmla="*/ 32 w 94"/>
                <a:gd name="T53" fmla="*/ 78 h 94"/>
                <a:gd name="T54" fmla="*/ 33 w 94"/>
                <a:gd name="T55" fmla="*/ 79 h 94"/>
                <a:gd name="T56" fmla="*/ 34 w 94"/>
                <a:gd name="T57" fmla="*/ 78 h 94"/>
                <a:gd name="T58" fmla="*/ 36 w 94"/>
                <a:gd name="T59" fmla="*/ 55 h 94"/>
                <a:gd name="T60" fmla="*/ 48 w 94"/>
                <a:gd name="T61" fmla="*/ 67 h 94"/>
                <a:gd name="T62" fmla="*/ 60 w 94"/>
                <a:gd name="T63" fmla="*/ 79 h 94"/>
                <a:gd name="T64" fmla="*/ 65 w 94"/>
                <a:gd name="T65" fmla="*/ 77 h 94"/>
                <a:gd name="T66" fmla="*/ 66 w 94"/>
                <a:gd name="T67" fmla="*/ 74 h 94"/>
                <a:gd name="T68" fmla="*/ 54 w 94"/>
                <a:gd name="T69" fmla="*/ 62 h 94"/>
                <a:gd name="T70" fmla="*/ 39 w 94"/>
                <a:gd name="T71" fmla="*/ 48 h 94"/>
                <a:gd name="T72" fmla="*/ 41 w 94"/>
                <a:gd name="T73" fmla="*/ 43 h 94"/>
                <a:gd name="T74" fmla="*/ 43 w 94"/>
                <a:gd name="T75" fmla="*/ 39 h 94"/>
                <a:gd name="T76" fmla="*/ 49 w 94"/>
                <a:gd name="T77" fmla="*/ 42 h 94"/>
                <a:gd name="T78" fmla="*/ 77 w 94"/>
                <a:gd name="T79" fmla="*/ 64 h 94"/>
                <a:gd name="T80" fmla="*/ 78 w 94"/>
                <a:gd name="T81" fmla="*/ 62 h 94"/>
                <a:gd name="T82" fmla="*/ 78 w 94"/>
                <a:gd name="T83" fmla="*/ 62 h 94"/>
                <a:gd name="T84" fmla="*/ 80 w 94"/>
                <a:gd name="T85" fmla="*/ 56 h 94"/>
                <a:gd name="T86" fmla="*/ 53 w 94"/>
                <a:gd name="T87" fmla="*/ 35 h 94"/>
                <a:gd name="T88" fmla="*/ 47 w 94"/>
                <a:gd name="T89" fmla="*/ 32 h 94"/>
                <a:gd name="T90" fmla="*/ 50 w 94"/>
                <a:gd name="T91" fmla="*/ 28 h 94"/>
                <a:gd name="T92" fmla="*/ 56 w 94"/>
                <a:gd name="T93" fmla="*/ 30 h 94"/>
                <a:gd name="T94" fmla="*/ 74 w 94"/>
                <a:gd name="T95" fmla="*/ 28 h 94"/>
                <a:gd name="T96" fmla="*/ 71 w 94"/>
                <a:gd name="T97" fmla="*/ 23 h 94"/>
                <a:gd name="T98" fmla="*/ 70 w 94"/>
                <a:gd name="T99" fmla="*/ 22 h 94"/>
                <a:gd name="T100" fmla="*/ 58 w 94"/>
                <a:gd name="T101" fmla="*/ 23 h 94"/>
                <a:gd name="T102" fmla="*/ 55 w 94"/>
                <a:gd name="T103" fmla="*/ 22 h 94"/>
                <a:gd name="T104" fmla="*/ 62 w 94"/>
                <a:gd name="T105" fmla="*/ 16 h 94"/>
                <a:gd name="T106" fmla="*/ 53 w 94"/>
                <a:gd name="T107" fmla="*/ 14 h 94"/>
                <a:gd name="T108" fmla="*/ 49 w 94"/>
                <a:gd name="T109" fmla="*/ 18 h 94"/>
                <a:gd name="T110" fmla="*/ 43 w 94"/>
                <a:gd name="T111" fmla="*/ 13 h 94"/>
                <a:gd name="T112" fmla="*/ 37 w 94"/>
                <a:gd name="T113" fmla="*/ 15 h 94"/>
                <a:gd name="T114" fmla="*/ 35 w 94"/>
                <a:gd name="T115" fmla="*/ 16 h 94"/>
                <a:gd name="T116" fmla="*/ 44 w 94"/>
                <a:gd name="T117" fmla="*/ 24 h 94"/>
                <a:gd name="T118" fmla="*/ 40 w 94"/>
                <a:gd name="T119" fmla="*/ 30 h 94"/>
                <a:gd name="T120" fmla="*/ 20 w 94"/>
                <a:gd name="T121" fmla="*/ 2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4" h="94">
                  <a:moveTo>
                    <a:pt x="6" y="28"/>
                  </a:moveTo>
                  <a:cubicBezTo>
                    <a:pt x="11" y="16"/>
                    <a:pt x="21" y="8"/>
                    <a:pt x="32" y="4"/>
                  </a:cubicBezTo>
                  <a:cubicBezTo>
                    <a:pt x="43" y="0"/>
                    <a:pt x="56" y="1"/>
                    <a:pt x="67" y="6"/>
                  </a:cubicBezTo>
                  <a:cubicBezTo>
                    <a:pt x="78" y="12"/>
                    <a:pt x="86" y="21"/>
                    <a:pt x="90" y="32"/>
                  </a:cubicBezTo>
                  <a:cubicBezTo>
                    <a:pt x="94" y="43"/>
                    <a:pt x="94" y="56"/>
                    <a:pt x="88" y="67"/>
                  </a:cubicBezTo>
                  <a:cubicBezTo>
                    <a:pt x="88" y="67"/>
                    <a:pt x="88" y="67"/>
                    <a:pt x="88" y="67"/>
                  </a:cubicBezTo>
                  <a:cubicBezTo>
                    <a:pt x="83" y="78"/>
                    <a:pt x="73" y="87"/>
                    <a:pt x="62" y="90"/>
                  </a:cubicBezTo>
                  <a:cubicBezTo>
                    <a:pt x="51" y="94"/>
                    <a:pt x="39" y="94"/>
                    <a:pt x="27" y="89"/>
                  </a:cubicBezTo>
                  <a:cubicBezTo>
                    <a:pt x="27" y="89"/>
                    <a:pt x="27" y="89"/>
                    <a:pt x="27" y="89"/>
                  </a:cubicBezTo>
                  <a:cubicBezTo>
                    <a:pt x="16" y="83"/>
                    <a:pt x="8" y="73"/>
                    <a:pt x="4" y="62"/>
                  </a:cubicBezTo>
                  <a:cubicBezTo>
                    <a:pt x="0" y="51"/>
                    <a:pt x="1" y="39"/>
                    <a:pt x="6" y="28"/>
                  </a:cubicBezTo>
                  <a:cubicBezTo>
                    <a:pt x="6" y="28"/>
                    <a:pt x="6" y="28"/>
                    <a:pt x="6" y="28"/>
                  </a:cubicBezTo>
                  <a:close/>
                  <a:moveTo>
                    <a:pt x="20" y="27"/>
                  </a:moveTo>
                  <a:cubicBezTo>
                    <a:pt x="18" y="29"/>
                    <a:pt x="17" y="30"/>
                    <a:pt x="16" y="32"/>
                  </a:cubicBezTo>
                  <a:cubicBezTo>
                    <a:pt x="16" y="32"/>
                    <a:pt x="16" y="32"/>
                    <a:pt x="16" y="32"/>
                  </a:cubicBezTo>
                  <a:cubicBezTo>
                    <a:pt x="16" y="33"/>
                    <a:pt x="15" y="34"/>
                    <a:pt x="15" y="35"/>
                  </a:cubicBezTo>
                  <a:cubicBezTo>
                    <a:pt x="21" y="34"/>
                    <a:pt x="28" y="34"/>
                    <a:pt x="36" y="37"/>
                  </a:cubicBezTo>
                  <a:cubicBezTo>
                    <a:pt x="35" y="38"/>
                    <a:pt x="35" y="39"/>
                    <a:pt x="34" y="40"/>
                  </a:cubicBezTo>
                  <a:cubicBezTo>
                    <a:pt x="33" y="42"/>
                    <a:pt x="32" y="43"/>
                    <a:pt x="32" y="45"/>
                  </a:cubicBezTo>
                  <a:cubicBezTo>
                    <a:pt x="26" y="45"/>
                    <a:pt x="20" y="47"/>
                    <a:pt x="13" y="53"/>
                  </a:cubicBezTo>
                  <a:cubicBezTo>
                    <a:pt x="14" y="55"/>
                    <a:pt x="14" y="57"/>
                    <a:pt x="15" y="59"/>
                  </a:cubicBezTo>
                  <a:cubicBezTo>
                    <a:pt x="15" y="59"/>
                    <a:pt x="15" y="59"/>
                    <a:pt x="15" y="59"/>
                  </a:cubicBezTo>
                  <a:cubicBezTo>
                    <a:pt x="16" y="60"/>
                    <a:pt x="16" y="60"/>
                    <a:pt x="16" y="60"/>
                  </a:cubicBezTo>
                  <a:cubicBezTo>
                    <a:pt x="21" y="56"/>
                    <a:pt x="25" y="54"/>
                    <a:pt x="29" y="54"/>
                  </a:cubicBezTo>
                  <a:cubicBezTo>
                    <a:pt x="27" y="61"/>
                    <a:pt x="26" y="68"/>
                    <a:pt x="26" y="74"/>
                  </a:cubicBezTo>
                  <a:cubicBezTo>
                    <a:pt x="28" y="76"/>
                    <a:pt x="30" y="77"/>
                    <a:pt x="32" y="78"/>
                  </a:cubicBezTo>
                  <a:cubicBezTo>
                    <a:pt x="32" y="78"/>
                    <a:pt x="32" y="78"/>
                    <a:pt x="32" y="78"/>
                  </a:cubicBezTo>
                  <a:cubicBezTo>
                    <a:pt x="33" y="78"/>
                    <a:pt x="33" y="78"/>
                    <a:pt x="33" y="79"/>
                  </a:cubicBezTo>
                  <a:cubicBezTo>
                    <a:pt x="34" y="78"/>
                    <a:pt x="34" y="78"/>
                    <a:pt x="34" y="78"/>
                  </a:cubicBezTo>
                  <a:cubicBezTo>
                    <a:pt x="33" y="72"/>
                    <a:pt x="34" y="64"/>
                    <a:pt x="36" y="55"/>
                  </a:cubicBezTo>
                  <a:cubicBezTo>
                    <a:pt x="41" y="58"/>
                    <a:pt x="44" y="62"/>
                    <a:pt x="48" y="67"/>
                  </a:cubicBezTo>
                  <a:cubicBezTo>
                    <a:pt x="52" y="71"/>
                    <a:pt x="56" y="76"/>
                    <a:pt x="60" y="79"/>
                  </a:cubicBezTo>
                  <a:cubicBezTo>
                    <a:pt x="62" y="78"/>
                    <a:pt x="63" y="78"/>
                    <a:pt x="65" y="77"/>
                  </a:cubicBezTo>
                  <a:cubicBezTo>
                    <a:pt x="66" y="74"/>
                    <a:pt x="66" y="74"/>
                    <a:pt x="66" y="74"/>
                  </a:cubicBezTo>
                  <a:cubicBezTo>
                    <a:pt x="62" y="71"/>
                    <a:pt x="58" y="67"/>
                    <a:pt x="54" y="62"/>
                  </a:cubicBezTo>
                  <a:cubicBezTo>
                    <a:pt x="49" y="56"/>
                    <a:pt x="44" y="51"/>
                    <a:pt x="39" y="48"/>
                  </a:cubicBezTo>
                  <a:cubicBezTo>
                    <a:pt x="40" y="46"/>
                    <a:pt x="40" y="45"/>
                    <a:pt x="41" y="43"/>
                  </a:cubicBezTo>
                  <a:cubicBezTo>
                    <a:pt x="42" y="42"/>
                    <a:pt x="42" y="40"/>
                    <a:pt x="43" y="39"/>
                  </a:cubicBezTo>
                  <a:cubicBezTo>
                    <a:pt x="45" y="40"/>
                    <a:pt x="47" y="41"/>
                    <a:pt x="49" y="42"/>
                  </a:cubicBezTo>
                  <a:cubicBezTo>
                    <a:pt x="61" y="47"/>
                    <a:pt x="71" y="55"/>
                    <a:pt x="77" y="64"/>
                  </a:cubicBezTo>
                  <a:cubicBezTo>
                    <a:pt x="77" y="63"/>
                    <a:pt x="78" y="63"/>
                    <a:pt x="78" y="62"/>
                  </a:cubicBezTo>
                  <a:cubicBezTo>
                    <a:pt x="78" y="62"/>
                    <a:pt x="78" y="62"/>
                    <a:pt x="78" y="62"/>
                  </a:cubicBezTo>
                  <a:cubicBezTo>
                    <a:pt x="79" y="60"/>
                    <a:pt x="80" y="58"/>
                    <a:pt x="80" y="56"/>
                  </a:cubicBezTo>
                  <a:cubicBezTo>
                    <a:pt x="74" y="47"/>
                    <a:pt x="63" y="40"/>
                    <a:pt x="53" y="35"/>
                  </a:cubicBezTo>
                  <a:cubicBezTo>
                    <a:pt x="51" y="34"/>
                    <a:pt x="49" y="33"/>
                    <a:pt x="47" y="32"/>
                  </a:cubicBezTo>
                  <a:cubicBezTo>
                    <a:pt x="48" y="31"/>
                    <a:pt x="49" y="29"/>
                    <a:pt x="50" y="28"/>
                  </a:cubicBezTo>
                  <a:cubicBezTo>
                    <a:pt x="52" y="29"/>
                    <a:pt x="54" y="30"/>
                    <a:pt x="56" y="30"/>
                  </a:cubicBezTo>
                  <a:cubicBezTo>
                    <a:pt x="66" y="32"/>
                    <a:pt x="73" y="28"/>
                    <a:pt x="74" y="28"/>
                  </a:cubicBezTo>
                  <a:cubicBezTo>
                    <a:pt x="71" y="23"/>
                    <a:pt x="71" y="23"/>
                    <a:pt x="71" y="23"/>
                  </a:cubicBezTo>
                  <a:cubicBezTo>
                    <a:pt x="71" y="22"/>
                    <a:pt x="70" y="22"/>
                    <a:pt x="70" y="22"/>
                  </a:cubicBezTo>
                  <a:cubicBezTo>
                    <a:pt x="68" y="22"/>
                    <a:pt x="63" y="24"/>
                    <a:pt x="58" y="23"/>
                  </a:cubicBezTo>
                  <a:cubicBezTo>
                    <a:pt x="57" y="23"/>
                    <a:pt x="56" y="22"/>
                    <a:pt x="55" y="22"/>
                  </a:cubicBezTo>
                  <a:cubicBezTo>
                    <a:pt x="57" y="20"/>
                    <a:pt x="60" y="18"/>
                    <a:pt x="62" y="16"/>
                  </a:cubicBezTo>
                  <a:cubicBezTo>
                    <a:pt x="59" y="15"/>
                    <a:pt x="56" y="14"/>
                    <a:pt x="53" y="14"/>
                  </a:cubicBezTo>
                  <a:cubicBezTo>
                    <a:pt x="52" y="15"/>
                    <a:pt x="50" y="16"/>
                    <a:pt x="49" y="18"/>
                  </a:cubicBezTo>
                  <a:cubicBezTo>
                    <a:pt x="47" y="16"/>
                    <a:pt x="45" y="15"/>
                    <a:pt x="43" y="13"/>
                  </a:cubicBezTo>
                  <a:cubicBezTo>
                    <a:pt x="41" y="14"/>
                    <a:pt x="39" y="14"/>
                    <a:pt x="37" y="15"/>
                  </a:cubicBezTo>
                  <a:cubicBezTo>
                    <a:pt x="35" y="16"/>
                    <a:pt x="35" y="16"/>
                    <a:pt x="35" y="16"/>
                  </a:cubicBezTo>
                  <a:cubicBezTo>
                    <a:pt x="35" y="16"/>
                    <a:pt x="39" y="20"/>
                    <a:pt x="44" y="24"/>
                  </a:cubicBezTo>
                  <a:cubicBezTo>
                    <a:pt x="42" y="26"/>
                    <a:pt x="41" y="28"/>
                    <a:pt x="40" y="30"/>
                  </a:cubicBezTo>
                  <a:cubicBezTo>
                    <a:pt x="33" y="28"/>
                    <a:pt x="26" y="27"/>
                    <a:pt x="20" y="27"/>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30" name="Rectangle 23"/>
          <p:cNvSpPr/>
          <p:nvPr/>
        </p:nvSpPr>
        <p:spPr>
          <a:xfrm>
            <a:off x="1008296" y="4967089"/>
            <a:ext cx="2105238" cy="1569660"/>
          </a:xfrm>
          <a:prstGeom prst="rect">
            <a:avLst/>
          </a:prstGeom>
        </p:spPr>
        <p:txBody>
          <a:bodyPr wrap="square">
            <a:spAutoFit/>
          </a:bodyPr>
          <a:lstStyle/>
          <a:p>
            <a:pPr algn="ct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Lorem ipsum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dolor</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sit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amet</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consectetur</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adipiscing</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elit</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Integer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dolor</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quam,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pretium</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eu</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placerat</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eu</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semper et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nunc</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Nullam</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ut</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turpis</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dictum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luctus</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mi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quis</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en-GB" sz="1200" dirty="0" err="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luctus</a:t>
            </a:r>
            <a:r>
              <a:rPr lang="en-GB" sz="12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 lorem. </a:t>
            </a:r>
          </a:p>
        </p:txBody>
      </p:sp>
      <p:sp>
        <p:nvSpPr>
          <p:cNvPr id="31" name="Rectangle 24"/>
          <p:cNvSpPr/>
          <p:nvPr/>
        </p:nvSpPr>
        <p:spPr>
          <a:xfrm>
            <a:off x="3490854" y="4967089"/>
            <a:ext cx="2105238" cy="1569660"/>
          </a:xfrm>
          <a:prstGeom prst="rect">
            <a:avLst/>
          </a:prstGeom>
        </p:spPr>
        <p:txBody>
          <a:bodyPr wrap="square">
            <a:spAutoFit/>
          </a:bodyPr>
          <a:lstStyle/>
          <a:p>
            <a:pPr algn="ctr"/>
            <a:r>
              <a:rPr lang="en-GB" sz="12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Lorem ipsum dolor sit amet, consectetur adipiscing elit. Integer dolor quam, pretium eu placerat eu semper et nunc. Nullam ut turpis dictum luctus mi quis luctus lorem. </a:t>
            </a:r>
          </a:p>
        </p:txBody>
      </p:sp>
      <p:sp>
        <p:nvSpPr>
          <p:cNvPr id="32" name="Rectangle 25"/>
          <p:cNvSpPr/>
          <p:nvPr/>
        </p:nvSpPr>
        <p:spPr>
          <a:xfrm>
            <a:off x="5973412" y="4967089"/>
            <a:ext cx="2105238" cy="1569660"/>
          </a:xfrm>
          <a:prstGeom prst="rect">
            <a:avLst/>
          </a:prstGeom>
        </p:spPr>
        <p:txBody>
          <a:bodyPr wrap="square">
            <a:spAutoFit/>
          </a:bodyPr>
          <a:lstStyle/>
          <a:p>
            <a:pPr algn="ctr"/>
            <a:r>
              <a:rPr lang="en-GB" sz="12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Lorem ipsum dolor sit amet, consectetur adipiscing elit. Integer dolor quam, pretium eu placerat eu semper et nunc. Nullam ut turpis dictum luctus mi quis luctus lorem. </a:t>
            </a:r>
          </a:p>
        </p:txBody>
      </p:sp>
      <p:sp>
        <p:nvSpPr>
          <p:cNvPr id="33" name="Rectangle 26"/>
          <p:cNvSpPr/>
          <p:nvPr/>
        </p:nvSpPr>
        <p:spPr>
          <a:xfrm>
            <a:off x="8455970" y="4967089"/>
            <a:ext cx="2105238" cy="1569660"/>
          </a:xfrm>
          <a:prstGeom prst="rect">
            <a:avLst/>
          </a:prstGeom>
        </p:spPr>
        <p:txBody>
          <a:bodyPr wrap="square">
            <a:spAutoFit/>
          </a:bodyPr>
          <a:lstStyle/>
          <a:p>
            <a:pPr algn="ctr"/>
            <a:r>
              <a:rPr lang="en-GB" sz="120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Lorem ipsum dolor sit amet, consectetur adipiscing elit. Integer dolor quam, pretium eu placerat eu semper et nunc. Nullam ut turpis dictum luctus mi quis luctus lorem. </a:t>
            </a:r>
          </a:p>
        </p:txBody>
      </p:sp>
      <p:sp>
        <p:nvSpPr>
          <p:cNvPr id="34" name="TextBox 29"/>
          <p:cNvSpPr txBox="1"/>
          <p:nvPr/>
        </p:nvSpPr>
        <p:spPr>
          <a:xfrm>
            <a:off x="1507718" y="4597757"/>
            <a:ext cx="1106393" cy="369332"/>
          </a:xfrm>
          <a:prstGeom prst="rect">
            <a:avLst/>
          </a:prstGeom>
          <a:noFill/>
        </p:spPr>
        <p:txBody>
          <a:bodyPr wrap="none" rtlCol="0">
            <a:spAutoFit/>
          </a:bodyPr>
          <a:lstStyle/>
          <a:p>
            <a:pPr algn="ctr"/>
            <a:r>
              <a:rPr lang="en-US"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STEP 01</a:t>
            </a:r>
            <a:endParaRPr lang="en-GB"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TextBox 30"/>
          <p:cNvSpPr txBox="1"/>
          <p:nvPr/>
        </p:nvSpPr>
        <p:spPr>
          <a:xfrm>
            <a:off x="3990276" y="4597757"/>
            <a:ext cx="1106393" cy="369332"/>
          </a:xfrm>
          <a:prstGeom prst="rect">
            <a:avLst/>
          </a:prstGeom>
          <a:noFill/>
        </p:spPr>
        <p:txBody>
          <a:bodyPr wrap="none" rtlCol="0">
            <a:spAutoFit/>
          </a:bodyPr>
          <a:lstStyle/>
          <a:p>
            <a:pPr algn="ctr"/>
            <a:r>
              <a:rPr lang="en-US"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STEP 02</a:t>
            </a:r>
            <a:endParaRPr lang="en-GB"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TextBox 31"/>
          <p:cNvSpPr txBox="1"/>
          <p:nvPr/>
        </p:nvSpPr>
        <p:spPr>
          <a:xfrm>
            <a:off x="6472834" y="4597757"/>
            <a:ext cx="1106393" cy="369332"/>
          </a:xfrm>
          <a:prstGeom prst="rect">
            <a:avLst/>
          </a:prstGeom>
          <a:noFill/>
        </p:spPr>
        <p:txBody>
          <a:bodyPr wrap="none" rtlCol="0">
            <a:spAutoFit/>
          </a:bodyPr>
          <a:lstStyle/>
          <a:p>
            <a:pPr algn="ctr"/>
            <a:r>
              <a:rPr lang="en-US"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STEP 03</a:t>
            </a:r>
            <a:endParaRPr lang="en-GB"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TextBox 32"/>
          <p:cNvSpPr txBox="1"/>
          <p:nvPr/>
        </p:nvSpPr>
        <p:spPr>
          <a:xfrm>
            <a:off x="8955392" y="4597757"/>
            <a:ext cx="1106393" cy="369332"/>
          </a:xfrm>
          <a:prstGeom prst="rect">
            <a:avLst/>
          </a:prstGeom>
          <a:noFill/>
        </p:spPr>
        <p:txBody>
          <a:bodyPr wrap="none" rtlCol="0">
            <a:spAutoFit/>
          </a:bodyPr>
          <a:lstStyle/>
          <a:p>
            <a:pPr algn="ctr"/>
            <a:r>
              <a:rPr lang="en-US"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STEP 04</a:t>
            </a:r>
            <a:endParaRPr lang="en-GB" b="1">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0-#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18" presetClass="entr" presetSubtype="12"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strips(downLeft)">
                                      <p:cBhvr>
                                        <p:cTn id="23" dur="500"/>
                                        <p:tgtEl>
                                          <p:spTgt spid="14"/>
                                        </p:tgtEl>
                                      </p:cBhvr>
                                    </p:animEffect>
                                  </p:childTnLst>
                                </p:cTn>
                              </p:par>
                            </p:childTnLst>
                          </p:cTn>
                        </p:par>
                        <p:par>
                          <p:cTn id="24" fill="hold">
                            <p:stCondLst>
                              <p:cond delay="2000"/>
                            </p:stCondLst>
                            <p:childTnLst>
                              <p:par>
                                <p:cTn id="25" presetID="18" presetClass="entr" presetSubtype="12"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strips(downLeft)">
                                      <p:cBhvr>
                                        <p:cTn id="27" dur="500"/>
                                        <p:tgtEl>
                                          <p:spTgt spid="26"/>
                                        </p:tgtEl>
                                      </p:cBhvr>
                                    </p:animEffect>
                                  </p:childTnLst>
                                </p:cTn>
                              </p:par>
                            </p:childTnLst>
                          </p:cTn>
                        </p:par>
                        <p:par>
                          <p:cTn id="28" fill="hold">
                            <p:stCondLst>
                              <p:cond delay="2500"/>
                            </p:stCondLst>
                            <p:childTnLst>
                              <p:par>
                                <p:cTn id="29" presetID="18" presetClass="entr" presetSubtype="12"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strips(downLeft)">
                                      <p:cBhvr>
                                        <p:cTn id="31" dur="500"/>
                                        <p:tgtEl>
                                          <p:spTgt spid="22"/>
                                        </p:tgtEl>
                                      </p:cBhvr>
                                    </p:animEffect>
                                  </p:childTnLst>
                                </p:cTn>
                              </p:par>
                            </p:childTnLst>
                          </p:cTn>
                        </p:par>
                        <p:par>
                          <p:cTn id="32" fill="hold">
                            <p:stCondLst>
                              <p:cond delay="3000"/>
                            </p:stCondLst>
                            <p:childTnLst>
                              <p:par>
                                <p:cTn id="33" presetID="18" presetClass="entr" presetSubtype="12"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strips(downLeft)">
                                      <p:cBhvr>
                                        <p:cTn id="35" dur="500"/>
                                        <p:tgtEl>
                                          <p:spTgt spid="18"/>
                                        </p:tgtEl>
                                      </p:cBhvr>
                                    </p:animEffect>
                                  </p:childTnLst>
                                </p:cTn>
                              </p:par>
                            </p:childTnLst>
                          </p:cTn>
                        </p:par>
                        <p:par>
                          <p:cTn id="36" fill="hold">
                            <p:stCondLst>
                              <p:cond delay="3500"/>
                            </p:stCondLst>
                            <p:childTnLst>
                              <p:par>
                                <p:cTn id="37" presetID="12" presetClass="entr" presetSubtype="4"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p:tgtEl>
                                          <p:spTgt spid="34"/>
                                        </p:tgtEl>
                                        <p:attrNameLst>
                                          <p:attrName>ppt_y</p:attrName>
                                        </p:attrNameLst>
                                      </p:cBhvr>
                                      <p:tavLst>
                                        <p:tav tm="0">
                                          <p:val>
                                            <p:strVal val="#ppt_y+#ppt_h*1.125000"/>
                                          </p:val>
                                        </p:tav>
                                        <p:tav tm="100000">
                                          <p:val>
                                            <p:strVal val="#ppt_y"/>
                                          </p:val>
                                        </p:tav>
                                      </p:tavLst>
                                    </p:anim>
                                    <p:animEffect transition="in" filter="wipe(up)">
                                      <p:cBhvr>
                                        <p:cTn id="40" dur="500"/>
                                        <p:tgtEl>
                                          <p:spTgt spid="34"/>
                                        </p:tgtEl>
                                      </p:cBhvr>
                                    </p:animEffect>
                                  </p:childTnLst>
                                </p:cTn>
                              </p:par>
                              <p:par>
                                <p:cTn id="41" presetID="12" presetClass="entr" presetSubtype="1"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p:tgtEl>
                                          <p:spTgt spid="30"/>
                                        </p:tgtEl>
                                        <p:attrNameLst>
                                          <p:attrName>ppt_y</p:attrName>
                                        </p:attrNameLst>
                                      </p:cBhvr>
                                      <p:tavLst>
                                        <p:tav tm="0">
                                          <p:val>
                                            <p:strVal val="#ppt_y-#ppt_h*1.125000"/>
                                          </p:val>
                                        </p:tav>
                                        <p:tav tm="100000">
                                          <p:val>
                                            <p:strVal val="#ppt_y"/>
                                          </p:val>
                                        </p:tav>
                                      </p:tavLst>
                                    </p:anim>
                                    <p:animEffect transition="in" filter="wipe(down)">
                                      <p:cBhvr>
                                        <p:cTn id="44" dur="500"/>
                                        <p:tgtEl>
                                          <p:spTgt spid="30"/>
                                        </p:tgtEl>
                                      </p:cBhvr>
                                    </p:animEffect>
                                  </p:childTnLst>
                                </p:cTn>
                              </p:par>
                            </p:childTnLst>
                          </p:cTn>
                        </p:par>
                        <p:par>
                          <p:cTn id="45" fill="hold">
                            <p:stCondLst>
                              <p:cond delay="4000"/>
                            </p:stCondLst>
                            <p:childTnLst>
                              <p:par>
                                <p:cTn id="46" presetID="12" presetClass="entr" presetSubtype="4"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p:tgtEl>
                                          <p:spTgt spid="35"/>
                                        </p:tgtEl>
                                        <p:attrNameLst>
                                          <p:attrName>ppt_y</p:attrName>
                                        </p:attrNameLst>
                                      </p:cBhvr>
                                      <p:tavLst>
                                        <p:tav tm="0">
                                          <p:val>
                                            <p:strVal val="#ppt_y+#ppt_h*1.125000"/>
                                          </p:val>
                                        </p:tav>
                                        <p:tav tm="100000">
                                          <p:val>
                                            <p:strVal val="#ppt_y"/>
                                          </p:val>
                                        </p:tav>
                                      </p:tavLst>
                                    </p:anim>
                                    <p:animEffect transition="in" filter="wipe(up)">
                                      <p:cBhvr>
                                        <p:cTn id="49" dur="500"/>
                                        <p:tgtEl>
                                          <p:spTgt spid="35"/>
                                        </p:tgtEl>
                                      </p:cBhvr>
                                    </p:animEffect>
                                  </p:childTnLst>
                                </p:cTn>
                              </p:par>
                              <p:par>
                                <p:cTn id="50" presetID="12" presetClass="entr" presetSubtype="1"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additive="base">
                                        <p:cTn id="52" dur="500"/>
                                        <p:tgtEl>
                                          <p:spTgt spid="31"/>
                                        </p:tgtEl>
                                        <p:attrNameLst>
                                          <p:attrName>ppt_y</p:attrName>
                                        </p:attrNameLst>
                                      </p:cBhvr>
                                      <p:tavLst>
                                        <p:tav tm="0">
                                          <p:val>
                                            <p:strVal val="#ppt_y-#ppt_h*1.125000"/>
                                          </p:val>
                                        </p:tav>
                                        <p:tav tm="100000">
                                          <p:val>
                                            <p:strVal val="#ppt_y"/>
                                          </p:val>
                                        </p:tav>
                                      </p:tavLst>
                                    </p:anim>
                                    <p:animEffect transition="in" filter="wipe(down)">
                                      <p:cBhvr>
                                        <p:cTn id="53" dur="500"/>
                                        <p:tgtEl>
                                          <p:spTgt spid="31"/>
                                        </p:tgtEl>
                                      </p:cBhvr>
                                    </p:animEffect>
                                  </p:childTnLst>
                                </p:cTn>
                              </p:par>
                            </p:childTnLst>
                          </p:cTn>
                        </p:par>
                        <p:par>
                          <p:cTn id="54" fill="hold">
                            <p:stCondLst>
                              <p:cond delay="4500"/>
                            </p:stCondLst>
                            <p:childTnLst>
                              <p:par>
                                <p:cTn id="55" presetID="12" presetClass="entr" presetSubtype="4"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p:tgtEl>
                                          <p:spTgt spid="36"/>
                                        </p:tgtEl>
                                        <p:attrNameLst>
                                          <p:attrName>ppt_y</p:attrName>
                                        </p:attrNameLst>
                                      </p:cBhvr>
                                      <p:tavLst>
                                        <p:tav tm="0">
                                          <p:val>
                                            <p:strVal val="#ppt_y+#ppt_h*1.125000"/>
                                          </p:val>
                                        </p:tav>
                                        <p:tav tm="100000">
                                          <p:val>
                                            <p:strVal val="#ppt_y"/>
                                          </p:val>
                                        </p:tav>
                                      </p:tavLst>
                                    </p:anim>
                                    <p:animEffect transition="in" filter="wipe(up)">
                                      <p:cBhvr>
                                        <p:cTn id="58" dur="500"/>
                                        <p:tgtEl>
                                          <p:spTgt spid="36"/>
                                        </p:tgtEl>
                                      </p:cBhvr>
                                    </p:animEffect>
                                  </p:childTnLst>
                                </p:cTn>
                              </p:par>
                              <p:par>
                                <p:cTn id="59" presetID="12" presetClass="entr" presetSubtype="1"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additive="base">
                                        <p:cTn id="61" dur="500"/>
                                        <p:tgtEl>
                                          <p:spTgt spid="32"/>
                                        </p:tgtEl>
                                        <p:attrNameLst>
                                          <p:attrName>ppt_y</p:attrName>
                                        </p:attrNameLst>
                                      </p:cBhvr>
                                      <p:tavLst>
                                        <p:tav tm="0">
                                          <p:val>
                                            <p:strVal val="#ppt_y-#ppt_h*1.125000"/>
                                          </p:val>
                                        </p:tav>
                                        <p:tav tm="100000">
                                          <p:val>
                                            <p:strVal val="#ppt_y"/>
                                          </p:val>
                                        </p:tav>
                                      </p:tavLst>
                                    </p:anim>
                                    <p:animEffect transition="in" filter="wipe(down)">
                                      <p:cBhvr>
                                        <p:cTn id="62" dur="500"/>
                                        <p:tgtEl>
                                          <p:spTgt spid="32"/>
                                        </p:tgtEl>
                                      </p:cBhvr>
                                    </p:animEffect>
                                  </p:childTnLst>
                                </p:cTn>
                              </p:par>
                            </p:childTnLst>
                          </p:cTn>
                        </p:par>
                        <p:par>
                          <p:cTn id="63" fill="hold">
                            <p:stCondLst>
                              <p:cond delay="5000"/>
                            </p:stCondLst>
                            <p:childTnLst>
                              <p:par>
                                <p:cTn id="64" presetID="12" presetClass="entr" presetSubtype="4" fill="hold" grpId="0" nodeType="afterEffect">
                                  <p:stCondLst>
                                    <p:cond delay="0"/>
                                  </p:stCondLst>
                                  <p:childTnLst>
                                    <p:set>
                                      <p:cBhvr>
                                        <p:cTn id="65" dur="1" fill="hold">
                                          <p:stCondLst>
                                            <p:cond delay="0"/>
                                          </p:stCondLst>
                                        </p:cTn>
                                        <p:tgtEl>
                                          <p:spTgt spid="37"/>
                                        </p:tgtEl>
                                        <p:attrNameLst>
                                          <p:attrName>style.visibility</p:attrName>
                                        </p:attrNameLst>
                                      </p:cBhvr>
                                      <p:to>
                                        <p:strVal val="visible"/>
                                      </p:to>
                                    </p:set>
                                    <p:anim calcmode="lin" valueType="num">
                                      <p:cBhvr additive="base">
                                        <p:cTn id="66" dur="500"/>
                                        <p:tgtEl>
                                          <p:spTgt spid="37"/>
                                        </p:tgtEl>
                                        <p:attrNameLst>
                                          <p:attrName>ppt_y</p:attrName>
                                        </p:attrNameLst>
                                      </p:cBhvr>
                                      <p:tavLst>
                                        <p:tav tm="0">
                                          <p:val>
                                            <p:strVal val="#ppt_y+#ppt_h*1.125000"/>
                                          </p:val>
                                        </p:tav>
                                        <p:tav tm="100000">
                                          <p:val>
                                            <p:strVal val="#ppt_y"/>
                                          </p:val>
                                        </p:tav>
                                      </p:tavLst>
                                    </p:anim>
                                    <p:animEffect transition="in" filter="wipe(up)">
                                      <p:cBhvr>
                                        <p:cTn id="67" dur="500"/>
                                        <p:tgtEl>
                                          <p:spTgt spid="37"/>
                                        </p:tgtEl>
                                      </p:cBhvr>
                                    </p:animEffect>
                                  </p:childTnLst>
                                </p:cTn>
                              </p:par>
                              <p:par>
                                <p:cTn id="68" presetID="12" presetClass="entr" presetSubtype="1"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additive="base">
                                        <p:cTn id="70" dur="500"/>
                                        <p:tgtEl>
                                          <p:spTgt spid="33"/>
                                        </p:tgtEl>
                                        <p:attrNameLst>
                                          <p:attrName>ppt_y</p:attrName>
                                        </p:attrNameLst>
                                      </p:cBhvr>
                                      <p:tavLst>
                                        <p:tav tm="0">
                                          <p:val>
                                            <p:strVal val="#ppt_y-#ppt_h*1.125000"/>
                                          </p:val>
                                        </p:tav>
                                        <p:tav tm="100000">
                                          <p:val>
                                            <p:strVal val="#ppt_y"/>
                                          </p:val>
                                        </p:tav>
                                      </p:tavLst>
                                    </p:anim>
                                    <p:animEffect transition="in" filter="wipe(down)">
                                      <p:cBhvr>
                                        <p:cTn id="7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30" grpId="0"/>
      <p:bldP spid="31" grpId="0"/>
      <p:bldP spid="32" grpId="0"/>
      <p:bldP spid="33" grpId="0"/>
      <p:bldP spid="34" grpId="0"/>
      <p:bldP spid="35" grpId="0"/>
      <p:bldP spid="36"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5" y="5159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grpSp>
            <p:nvGrpSpPr>
              <p:cNvPr id="8" name="组合 26"/>
              <p:cNvGrpSpPr/>
              <p:nvPr/>
            </p:nvGrpSpPr>
            <p:grpSpPr>
              <a:xfrm>
                <a:off x="5043488" y="569913"/>
                <a:ext cx="263525" cy="395287"/>
                <a:chOff x="0" y="0"/>
                <a:chExt cx="213756" cy="427512"/>
              </a:xfrm>
            </p:grpSpPr>
            <p:sp>
              <p:nvSpPr>
                <p:cNvPr id="9" name="直接连接符 27"/>
                <p:cNvSpPr/>
                <p:nvPr/>
              </p:nvSpPr>
              <p:spPr>
                <a:xfrm>
                  <a:off x="0"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213756"/>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grpSp>
      <p:grpSp>
        <p:nvGrpSpPr>
          <p:cNvPr id="14" name="组合 8"/>
          <p:cNvGrpSpPr/>
          <p:nvPr/>
        </p:nvGrpSpPr>
        <p:grpSpPr bwMode="auto">
          <a:xfrm>
            <a:off x="1277938" y="2465388"/>
            <a:ext cx="4462462" cy="1046162"/>
            <a:chOff x="0" y="0"/>
            <a:chExt cx="4461858" cy="1045190"/>
          </a:xfrm>
        </p:grpSpPr>
        <p:sp>
          <p:nvSpPr>
            <p:cNvPr id="15" name="椭圆 9"/>
            <p:cNvSpPr>
              <a:spLocks noChangeArrowheads="1"/>
            </p:cNvSpPr>
            <p:nvPr/>
          </p:nvSpPr>
          <p:spPr bwMode="auto">
            <a:xfrm>
              <a:off x="0" y="0"/>
              <a:ext cx="1045190" cy="1045190"/>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chemeClr val="bg1">
                    <a:lumMod val="50000"/>
                  </a:schemeClr>
                </a:solidFill>
              </a:endParaRPr>
            </a:p>
          </p:txBody>
        </p:sp>
        <p:sp>
          <p:nvSpPr>
            <p:cNvPr id="16" name="Freeform 95"/>
            <p:cNvSpPr>
              <a:spLocks noEditPoints="1"/>
            </p:cNvSpPr>
            <p:nvPr/>
          </p:nvSpPr>
          <p:spPr bwMode="auto">
            <a:xfrm>
              <a:off x="209781" y="257872"/>
              <a:ext cx="486949" cy="529445"/>
            </a:xfrm>
            <a:custGeom>
              <a:avLst/>
              <a:gdLst>
                <a:gd name="T0" fmla="*/ 484182 w 176"/>
                <a:gd name="T1" fmla="*/ 2758 h 192"/>
                <a:gd name="T2" fmla="*/ 473115 w 176"/>
                <a:gd name="T3" fmla="*/ 0 h 192"/>
                <a:gd name="T4" fmla="*/ 185373 w 176"/>
                <a:gd name="T5" fmla="*/ 66181 h 192"/>
                <a:gd name="T6" fmla="*/ 177072 w 176"/>
                <a:gd name="T7" fmla="*/ 77211 h 192"/>
                <a:gd name="T8" fmla="*/ 177072 w 176"/>
                <a:gd name="T9" fmla="*/ 366751 h 192"/>
                <a:gd name="T10" fmla="*/ 99603 w 176"/>
                <a:gd name="T11" fmla="*/ 330903 h 192"/>
                <a:gd name="T12" fmla="*/ 0 w 176"/>
                <a:gd name="T13" fmla="*/ 430174 h 192"/>
                <a:gd name="T14" fmla="*/ 99603 w 176"/>
                <a:gd name="T15" fmla="*/ 529445 h 192"/>
                <a:gd name="T16" fmla="*/ 199206 w 176"/>
                <a:gd name="T17" fmla="*/ 430174 h 192"/>
                <a:gd name="T18" fmla="*/ 199206 w 176"/>
                <a:gd name="T19" fmla="*/ 217845 h 192"/>
                <a:gd name="T20" fmla="*/ 464815 w 176"/>
                <a:gd name="T21" fmla="*/ 157179 h 192"/>
                <a:gd name="T22" fmla="*/ 464815 w 176"/>
                <a:gd name="T23" fmla="*/ 344691 h 192"/>
                <a:gd name="T24" fmla="*/ 387346 w 176"/>
                <a:gd name="T25" fmla="*/ 308843 h 192"/>
                <a:gd name="T26" fmla="*/ 287743 w 176"/>
                <a:gd name="T27" fmla="*/ 408114 h 192"/>
                <a:gd name="T28" fmla="*/ 387346 w 176"/>
                <a:gd name="T29" fmla="*/ 507385 h 192"/>
                <a:gd name="T30" fmla="*/ 486949 w 176"/>
                <a:gd name="T31" fmla="*/ 408114 h 192"/>
                <a:gd name="T32" fmla="*/ 486949 w 176"/>
                <a:gd name="T33" fmla="*/ 11030 h 192"/>
                <a:gd name="T34" fmla="*/ 484182 w 176"/>
                <a:gd name="T35" fmla="*/ 2758 h 192"/>
                <a:gd name="T36" fmla="*/ 99603 w 176"/>
                <a:gd name="T37" fmla="*/ 397084 h 192"/>
                <a:gd name="T38" fmla="*/ 66402 w 176"/>
                <a:gd name="T39" fmla="*/ 430174 h 192"/>
                <a:gd name="T40" fmla="*/ 55335 w 176"/>
                <a:gd name="T41" fmla="*/ 441204 h 192"/>
                <a:gd name="T42" fmla="*/ 44268 w 176"/>
                <a:gd name="T43" fmla="*/ 430174 h 192"/>
                <a:gd name="T44" fmla="*/ 99603 w 176"/>
                <a:gd name="T45" fmla="*/ 375024 h 192"/>
                <a:gd name="T46" fmla="*/ 110670 w 176"/>
                <a:gd name="T47" fmla="*/ 386054 h 192"/>
                <a:gd name="T48" fmla="*/ 99603 w 176"/>
                <a:gd name="T49" fmla="*/ 397084 h 192"/>
                <a:gd name="T50" fmla="*/ 387346 w 176"/>
                <a:gd name="T51" fmla="*/ 375024 h 192"/>
                <a:gd name="T52" fmla="*/ 354145 w 176"/>
                <a:gd name="T53" fmla="*/ 408114 h 192"/>
                <a:gd name="T54" fmla="*/ 343078 w 176"/>
                <a:gd name="T55" fmla="*/ 419144 h 192"/>
                <a:gd name="T56" fmla="*/ 332011 w 176"/>
                <a:gd name="T57" fmla="*/ 408114 h 192"/>
                <a:gd name="T58" fmla="*/ 387346 w 176"/>
                <a:gd name="T59" fmla="*/ 352963 h 192"/>
                <a:gd name="T60" fmla="*/ 398413 w 176"/>
                <a:gd name="T61" fmla="*/ 363993 h 192"/>
                <a:gd name="T62" fmla="*/ 387346 w 176"/>
                <a:gd name="T63" fmla="*/ 375024 h 1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6" h="192">
                  <a:moveTo>
                    <a:pt x="175" y="1"/>
                  </a:moveTo>
                  <a:cubicBezTo>
                    <a:pt x="174" y="0"/>
                    <a:pt x="172" y="0"/>
                    <a:pt x="171" y="0"/>
                  </a:cubicBezTo>
                  <a:cubicBezTo>
                    <a:pt x="67" y="24"/>
                    <a:pt x="67" y="24"/>
                    <a:pt x="67" y="24"/>
                  </a:cubicBezTo>
                  <a:cubicBezTo>
                    <a:pt x="65" y="24"/>
                    <a:pt x="64" y="26"/>
                    <a:pt x="64" y="28"/>
                  </a:cubicBezTo>
                  <a:cubicBezTo>
                    <a:pt x="64" y="133"/>
                    <a:pt x="64" y="133"/>
                    <a:pt x="64" y="133"/>
                  </a:cubicBezTo>
                  <a:cubicBezTo>
                    <a:pt x="58" y="125"/>
                    <a:pt x="47" y="120"/>
                    <a:pt x="36" y="120"/>
                  </a:cubicBezTo>
                  <a:cubicBezTo>
                    <a:pt x="16" y="120"/>
                    <a:pt x="0" y="136"/>
                    <a:pt x="0" y="156"/>
                  </a:cubicBezTo>
                  <a:cubicBezTo>
                    <a:pt x="0" y="176"/>
                    <a:pt x="16" y="192"/>
                    <a:pt x="36" y="192"/>
                  </a:cubicBezTo>
                  <a:cubicBezTo>
                    <a:pt x="56" y="192"/>
                    <a:pt x="72" y="176"/>
                    <a:pt x="72" y="156"/>
                  </a:cubicBezTo>
                  <a:cubicBezTo>
                    <a:pt x="72" y="79"/>
                    <a:pt x="72" y="79"/>
                    <a:pt x="72" y="79"/>
                  </a:cubicBezTo>
                  <a:cubicBezTo>
                    <a:pt x="168" y="57"/>
                    <a:pt x="168" y="57"/>
                    <a:pt x="168" y="57"/>
                  </a:cubicBezTo>
                  <a:cubicBezTo>
                    <a:pt x="168" y="125"/>
                    <a:pt x="168" y="125"/>
                    <a:pt x="168" y="125"/>
                  </a:cubicBezTo>
                  <a:cubicBezTo>
                    <a:pt x="162" y="117"/>
                    <a:pt x="151" y="112"/>
                    <a:pt x="140" y="112"/>
                  </a:cubicBezTo>
                  <a:cubicBezTo>
                    <a:pt x="120" y="112"/>
                    <a:pt x="104" y="128"/>
                    <a:pt x="104" y="148"/>
                  </a:cubicBezTo>
                  <a:cubicBezTo>
                    <a:pt x="104" y="168"/>
                    <a:pt x="120" y="184"/>
                    <a:pt x="140" y="184"/>
                  </a:cubicBezTo>
                  <a:cubicBezTo>
                    <a:pt x="160" y="184"/>
                    <a:pt x="176" y="168"/>
                    <a:pt x="176" y="148"/>
                  </a:cubicBezTo>
                  <a:cubicBezTo>
                    <a:pt x="176" y="4"/>
                    <a:pt x="176" y="4"/>
                    <a:pt x="176" y="4"/>
                  </a:cubicBezTo>
                  <a:cubicBezTo>
                    <a:pt x="176" y="3"/>
                    <a:pt x="176" y="1"/>
                    <a:pt x="175" y="1"/>
                  </a:cubicBezTo>
                  <a:close/>
                  <a:moveTo>
                    <a:pt x="36" y="144"/>
                  </a:moveTo>
                  <a:cubicBezTo>
                    <a:pt x="30" y="144"/>
                    <a:pt x="24" y="149"/>
                    <a:pt x="24" y="156"/>
                  </a:cubicBezTo>
                  <a:cubicBezTo>
                    <a:pt x="24" y="158"/>
                    <a:pt x="22" y="160"/>
                    <a:pt x="20" y="160"/>
                  </a:cubicBezTo>
                  <a:cubicBezTo>
                    <a:pt x="18" y="160"/>
                    <a:pt x="16" y="158"/>
                    <a:pt x="16" y="156"/>
                  </a:cubicBezTo>
                  <a:cubicBezTo>
                    <a:pt x="16" y="145"/>
                    <a:pt x="25" y="136"/>
                    <a:pt x="36" y="136"/>
                  </a:cubicBezTo>
                  <a:cubicBezTo>
                    <a:pt x="38" y="136"/>
                    <a:pt x="40" y="138"/>
                    <a:pt x="40" y="140"/>
                  </a:cubicBezTo>
                  <a:cubicBezTo>
                    <a:pt x="40" y="142"/>
                    <a:pt x="38" y="144"/>
                    <a:pt x="36" y="144"/>
                  </a:cubicBezTo>
                  <a:close/>
                  <a:moveTo>
                    <a:pt x="140" y="136"/>
                  </a:moveTo>
                  <a:cubicBezTo>
                    <a:pt x="134" y="136"/>
                    <a:pt x="128" y="141"/>
                    <a:pt x="128" y="148"/>
                  </a:cubicBezTo>
                  <a:cubicBezTo>
                    <a:pt x="128" y="150"/>
                    <a:pt x="126" y="152"/>
                    <a:pt x="124" y="152"/>
                  </a:cubicBezTo>
                  <a:cubicBezTo>
                    <a:pt x="122" y="152"/>
                    <a:pt x="120" y="150"/>
                    <a:pt x="120" y="148"/>
                  </a:cubicBezTo>
                  <a:cubicBezTo>
                    <a:pt x="120" y="137"/>
                    <a:pt x="129" y="128"/>
                    <a:pt x="140" y="128"/>
                  </a:cubicBezTo>
                  <a:cubicBezTo>
                    <a:pt x="142" y="128"/>
                    <a:pt x="144" y="130"/>
                    <a:pt x="144" y="132"/>
                  </a:cubicBezTo>
                  <a:cubicBezTo>
                    <a:pt x="144" y="134"/>
                    <a:pt x="142" y="136"/>
                    <a:pt x="140" y="13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80296" tIns="40148" rIns="80296" bIns="40148"/>
            <a:lstStyle/>
            <a:p>
              <a:endParaRPr lang="zh-CN" altLang="en-US">
                <a:solidFill>
                  <a:schemeClr val="bg1">
                    <a:lumMod val="50000"/>
                  </a:schemeClr>
                </a:solidFill>
              </a:endParaRPr>
            </a:p>
          </p:txBody>
        </p:sp>
        <p:sp>
          <p:nvSpPr>
            <p:cNvPr id="17" name="文本框 11"/>
            <p:cNvSpPr txBox="1">
              <a:spLocks noChangeArrowheads="1"/>
            </p:cNvSpPr>
            <p:nvPr/>
          </p:nvSpPr>
          <p:spPr bwMode="auto">
            <a:xfrm>
              <a:off x="1103247" y="90800"/>
              <a:ext cx="3358611" cy="737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hangingPunct="0">
                <a:defRPr>
                  <a:solidFill>
                    <a:schemeClr val="tx1"/>
                  </a:solidFill>
                  <a:latin typeface="Calibri" panose="020F0502020204030204" pitchFamily="34" charset="0"/>
                  <a:ea typeface="宋体" panose="02010600030101010101" pitchFamily="2" charset="-122"/>
                </a:defRPr>
              </a:lvl6pPr>
              <a:lvl7pPr eaLnBrk="0" hangingPunct="0">
                <a:defRPr>
                  <a:solidFill>
                    <a:schemeClr val="tx1"/>
                  </a:solidFill>
                  <a:latin typeface="Calibri" panose="020F0502020204030204" pitchFamily="34" charset="0"/>
                  <a:ea typeface="宋体" panose="02010600030101010101" pitchFamily="2" charset="-122"/>
                </a:defRPr>
              </a:lvl7pPr>
              <a:lvl8pPr eaLnBrk="0" hangingPunct="0">
                <a:defRPr>
                  <a:solidFill>
                    <a:schemeClr val="tx1"/>
                  </a:solidFill>
                  <a:latin typeface="Calibri" panose="020F0502020204030204" pitchFamily="34" charset="0"/>
                  <a:ea typeface="宋体" panose="02010600030101010101" pitchFamily="2" charset="-122"/>
                </a:defRPr>
              </a:lvl8pPr>
              <a:lvl9pPr eaLnBrk="0" hangingPunc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solidFill>
                    <a:schemeClr val="bg1">
                      <a:lumMod val="50000"/>
                    </a:schemeClr>
                  </a:solidFill>
                  <a:latin typeface="微软雅黑" panose="020B0503020204020204" pitchFamily="34" charset="-122"/>
                  <a:ea typeface="微软雅黑" panose="020B0503020204020204" pitchFamily="34" charset="-122"/>
                </a:rPr>
                <a:t>我们工作室致力于专业</a:t>
              </a:r>
              <a:r>
                <a:rPr lang="en-US" altLang="zh-CN" sz="1400">
                  <a:solidFill>
                    <a:schemeClr val="bg1">
                      <a:lumMod val="50000"/>
                    </a:schemeClr>
                  </a:solidFill>
                  <a:latin typeface="微软雅黑" panose="020B0503020204020204" pitchFamily="34" charset="-122"/>
                  <a:ea typeface="微软雅黑" panose="020B0503020204020204" pitchFamily="34" charset="-122"/>
                </a:rPr>
                <a:t>PPT</a:t>
              </a:r>
              <a:r>
                <a:rPr lang="zh-CN" altLang="en-US" sz="1400">
                  <a:solidFill>
                    <a:schemeClr val="bg1">
                      <a:lumMod val="50000"/>
                    </a:schemeClr>
                  </a:solidFill>
                  <a:latin typeface="微软雅黑" panose="020B0503020204020204" pitchFamily="34" charset="-122"/>
                  <a:ea typeface="微软雅黑" panose="020B0503020204020204" pitchFamily="34" charset="-122"/>
                </a:rPr>
                <a:t>模板的发布，课件及汇报</a:t>
              </a:r>
              <a:r>
                <a:rPr lang="en-US" altLang="zh-CN" sz="1400">
                  <a:solidFill>
                    <a:schemeClr val="bg1">
                      <a:lumMod val="50000"/>
                    </a:schemeClr>
                  </a:solidFill>
                  <a:latin typeface="微软雅黑" panose="020B0503020204020204" pitchFamily="34" charset="-122"/>
                  <a:ea typeface="微软雅黑" panose="020B0503020204020204" pitchFamily="34" charset="-122"/>
                </a:rPr>
                <a:t>PPT</a:t>
              </a:r>
              <a:r>
                <a:rPr lang="zh-CN" altLang="en-US" sz="1400">
                  <a:solidFill>
                    <a:schemeClr val="bg1">
                      <a:lumMod val="50000"/>
                    </a:schemeClr>
                  </a:solidFill>
                  <a:latin typeface="微软雅黑" panose="020B0503020204020204" pitchFamily="34" charset="-122"/>
                  <a:ea typeface="微软雅黑" panose="020B0503020204020204" pitchFamily="34" charset="-122"/>
                </a:rPr>
                <a:t>的美化，并为您提供专业的</a:t>
              </a:r>
              <a:r>
                <a:rPr lang="en-US" altLang="zh-CN" sz="1400">
                  <a:solidFill>
                    <a:schemeClr val="bg1">
                      <a:lumMod val="50000"/>
                    </a:schemeClr>
                  </a:solidFill>
                  <a:latin typeface="微软雅黑" panose="020B0503020204020204" pitchFamily="34" charset="-122"/>
                  <a:ea typeface="微软雅黑" panose="020B0503020204020204" pitchFamily="34" charset="-122"/>
                </a:rPr>
                <a:t>PPT</a:t>
              </a:r>
              <a:r>
                <a:rPr lang="zh-CN" altLang="en-US" sz="1400">
                  <a:solidFill>
                    <a:schemeClr val="bg1">
                      <a:lumMod val="50000"/>
                    </a:schemeClr>
                  </a:solidFill>
                  <a:latin typeface="微软雅黑" panose="020B0503020204020204" pitchFamily="34" charset="-122"/>
                  <a:ea typeface="微软雅黑" panose="020B0503020204020204" pitchFamily="34" charset="-122"/>
                </a:rPr>
                <a:t>个性定制服务</a:t>
              </a:r>
              <a:r>
                <a:rPr lang="en-US" altLang="zh-CN" sz="140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bwMode="auto">
          <a:xfrm>
            <a:off x="6342063" y="2446338"/>
            <a:ext cx="4503737" cy="1044575"/>
            <a:chOff x="0" y="0"/>
            <a:chExt cx="4504272" cy="1045190"/>
          </a:xfrm>
        </p:grpSpPr>
        <p:sp>
          <p:nvSpPr>
            <p:cNvPr id="19" name="椭圆 18"/>
            <p:cNvSpPr>
              <a:spLocks noChangeArrowheads="1"/>
            </p:cNvSpPr>
            <p:nvPr/>
          </p:nvSpPr>
          <p:spPr bwMode="auto">
            <a:xfrm>
              <a:off x="0" y="0"/>
              <a:ext cx="1045190" cy="1045190"/>
            </a:xfrm>
            <a:prstGeom prst="ellipse">
              <a:avLst/>
            </a:pr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chemeClr val="bg1">
                    <a:lumMod val="50000"/>
                  </a:schemeClr>
                </a:solidFill>
              </a:endParaRPr>
            </a:p>
          </p:txBody>
        </p:sp>
        <p:grpSp>
          <p:nvGrpSpPr>
            <p:cNvPr id="20" name="组合 19"/>
            <p:cNvGrpSpPr/>
            <p:nvPr/>
          </p:nvGrpSpPr>
          <p:grpSpPr bwMode="auto">
            <a:xfrm>
              <a:off x="258757" y="324274"/>
              <a:ext cx="527675" cy="396641"/>
              <a:chOff x="0" y="0"/>
              <a:chExt cx="473075" cy="355600"/>
            </a:xfrm>
          </p:grpSpPr>
          <p:sp>
            <p:nvSpPr>
              <p:cNvPr id="22" name="Freeform 59"/>
              <p:cNvSpPr/>
              <p:nvPr/>
            </p:nvSpPr>
            <p:spPr bwMode="auto">
              <a:xfrm>
                <a:off x="0" y="71438"/>
                <a:ext cx="473075" cy="284162"/>
              </a:xfrm>
              <a:custGeom>
                <a:avLst/>
                <a:gdLst>
                  <a:gd name="T0" fmla="*/ 404085 w 192"/>
                  <a:gd name="T1" fmla="*/ 126020 h 115"/>
                  <a:gd name="T2" fmla="*/ 349878 w 192"/>
                  <a:gd name="T3" fmla="*/ 126020 h 115"/>
                  <a:gd name="T4" fmla="*/ 411477 w 192"/>
                  <a:gd name="T5" fmla="*/ 187794 h 115"/>
                  <a:gd name="T6" fmla="*/ 411477 w 192"/>
                  <a:gd name="T7" fmla="*/ 202620 h 115"/>
                  <a:gd name="T8" fmla="*/ 404085 w 192"/>
                  <a:gd name="T9" fmla="*/ 205091 h 115"/>
                  <a:gd name="T10" fmla="*/ 396693 w 192"/>
                  <a:gd name="T11" fmla="*/ 202620 h 115"/>
                  <a:gd name="T12" fmla="*/ 320311 w 192"/>
                  <a:gd name="T13" fmla="*/ 126020 h 115"/>
                  <a:gd name="T14" fmla="*/ 152764 w 192"/>
                  <a:gd name="T15" fmla="*/ 126020 h 115"/>
                  <a:gd name="T16" fmla="*/ 76382 w 192"/>
                  <a:gd name="T17" fmla="*/ 202620 h 115"/>
                  <a:gd name="T18" fmla="*/ 68990 w 192"/>
                  <a:gd name="T19" fmla="*/ 205091 h 115"/>
                  <a:gd name="T20" fmla="*/ 61598 w 192"/>
                  <a:gd name="T21" fmla="*/ 202620 h 115"/>
                  <a:gd name="T22" fmla="*/ 61598 w 192"/>
                  <a:gd name="T23" fmla="*/ 187794 h 115"/>
                  <a:gd name="T24" fmla="*/ 123197 w 192"/>
                  <a:gd name="T25" fmla="*/ 126020 h 115"/>
                  <a:gd name="T26" fmla="*/ 68990 w 192"/>
                  <a:gd name="T27" fmla="*/ 126020 h 115"/>
                  <a:gd name="T28" fmla="*/ 61598 w 192"/>
                  <a:gd name="T29" fmla="*/ 121078 h 115"/>
                  <a:gd name="T30" fmla="*/ 0 w 192"/>
                  <a:gd name="T31" fmla="*/ 0 h 115"/>
                  <a:gd name="T32" fmla="*/ 0 w 192"/>
                  <a:gd name="T33" fmla="*/ 234743 h 115"/>
                  <a:gd name="T34" fmla="*/ 49279 w 192"/>
                  <a:gd name="T35" fmla="*/ 284162 h 115"/>
                  <a:gd name="T36" fmla="*/ 423796 w 192"/>
                  <a:gd name="T37" fmla="*/ 284162 h 115"/>
                  <a:gd name="T38" fmla="*/ 473075 w 192"/>
                  <a:gd name="T39" fmla="*/ 234743 h 115"/>
                  <a:gd name="T40" fmla="*/ 473075 w 192"/>
                  <a:gd name="T41" fmla="*/ 0 h 115"/>
                  <a:gd name="T42" fmla="*/ 413941 w 192"/>
                  <a:gd name="T43" fmla="*/ 121078 h 115"/>
                  <a:gd name="T44" fmla="*/ 404085 w 192"/>
                  <a:gd name="T45" fmla="*/ 126020 h 1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2" h="115">
                    <a:moveTo>
                      <a:pt x="164" y="51"/>
                    </a:moveTo>
                    <a:cubicBezTo>
                      <a:pt x="142" y="51"/>
                      <a:pt x="142" y="51"/>
                      <a:pt x="142" y="51"/>
                    </a:cubicBezTo>
                    <a:cubicBezTo>
                      <a:pt x="167" y="76"/>
                      <a:pt x="167" y="76"/>
                      <a:pt x="167" y="76"/>
                    </a:cubicBezTo>
                    <a:cubicBezTo>
                      <a:pt x="169" y="78"/>
                      <a:pt x="169" y="80"/>
                      <a:pt x="167" y="82"/>
                    </a:cubicBezTo>
                    <a:cubicBezTo>
                      <a:pt x="166" y="82"/>
                      <a:pt x="165" y="83"/>
                      <a:pt x="164" y="83"/>
                    </a:cubicBezTo>
                    <a:cubicBezTo>
                      <a:pt x="163" y="83"/>
                      <a:pt x="162" y="82"/>
                      <a:pt x="161" y="82"/>
                    </a:cubicBezTo>
                    <a:cubicBezTo>
                      <a:pt x="130" y="51"/>
                      <a:pt x="130" y="51"/>
                      <a:pt x="130" y="51"/>
                    </a:cubicBezTo>
                    <a:cubicBezTo>
                      <a:pt x="62" y="51"/>
                      <a:pt x="62" y="51"/>
                      <a:pt x="62" y="51"/>
                    </a:cubicBezTo>
                    <a:cubicBezTo>
                      <a:pt x="31" y="82"/>
                      <a:pt x="31" y="82"/>
                      <a:pt x="31" y="82"/>
                    </a:cubicBezTo>
                    <a:cubicBezTo>
                      <a:pt x="30" y="82"/>
                      <a:pt x="29" y="83"/>
                      <a:pt x="28" y="83"/>
                    </a:cubicBezTo>
                    <a:cubicBezTo>
                      <a:pt x="27" y="83"/>
                      <a:pt x="26" y="82"/>
                      <a:pt x="25" y="82"/>
                    </a:cubicBezTo>
                    <a:cubicBezTo>
                      <a:pt x="24" y="80"/>
                      <a:pt x="24" y="78"/>
                      <a:pt x="25" y="76"/>
                    </a:cubicBezTo>
                    <a:cubicBezTo>
                      <a:pt x="50" y="51"/>
                      <a:pt x="50" y="51"/>
                      <a:pt x="50" y="51"/>
                    </a:cubicBezTo>
                    <a:cubicBezTo>
                      <a:pt x="28" y="51"/>
                      <a:pt x="28" y="51"/>
                      <a:pt x="28" y="51"/>
                    </a:cubicBezTo>
                    <a:cubicBezTo>
                      <a:pt x="27" y="51"/>
                      <a:pt x="25" y="50"/>
                      <a:pt x="25" y="49"/>
                    </a:cubicBezTo>
                    <a:cubicBezTo>
                      <a:pt x="0" y="0"/>
                      <a:pt x="0" y="0"/>
                      <a:pt x="0" y="0"/>
                    </a:cubicBezTo>
                    <a:cubicBezTo>
                      <a:pt x="0" y="95"/>
                      <a:pt x="0" y="95"/>
                      <a:pt x="0" y="95"/>
                    </a:cubicBezTo>
                    <a:cubicBezTo>
                      <a:pt x="0" y="106"/>
                      <a:pt x="9" y="115"/>
                      <a:pt x="20" y="115"/>
                    </a:cubicBezTo>
                    <a:cubicBezTo>
                      <a:pt x="172" y="115"/>
                      <a:pt x="172" y="115"/>
                      <a:pt x="172" y="115"/>
                    </a:cubicBezTo>
                    <a:cubicBezTo>
                      <a:pt x="183" y="115"/>
                      <a:pt x="192" y="106"/>
                      <a:pt x="192" y="95"/>
                    </a:cubicBezTo>
                    <a:cubicBezTo>
                      <a:pt x="192" y="0"/>
                      <a:pt x="192" y="0"/>
                      <a:pt x="192" y="0"/>
                    </a:cubicBezTo>
                    <a:cubicBezTo>
                      <a:pt x="168" y="49"/>
                      <a:pt x="168" y="49"/>
                      <a:pt x="168" y="49"/>
                    </a:cubicBezTo>
                    <a:cubicBezTo>
                      <a:pt x="167" y="50"/>
                      <a:pt x="166" y="51"/>
                      <a:pt x="164" y="5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80296" tIns="40148" rIns="80296" bIns="40148"/>
              <a:lstStyle/>
              <a:p>
                <a:endParaRPr lang="zh-CN" altLang="en-US">
                  <a:solidFill>
                    <a:schemeClr val="bg1">
                      <a:lumMod val="50000"/>
                    </a:schemeClr>
                  </a:solidFill>
                </a:endParaRPr>
              </a:p>
            </p:txBody>
          </p:sp>
          <p:sp>
            <p:nvSpPr>
              <p:cNvPr id="23" name="Freeform 60"/>
              <p:cNvSpPr/>
              <p:nvPr/>
            </p:nvSpPr>
            <p:spPr bwMode="auto">
              <a:xfrm>
                <a:off x="0" y="0"/>
                <a:ext cx="473075" cy="179388"/>
              </a:xfrm>
              <a:custGeom>
                <a:avLst/>
                <a:gdLst>
                  <a:gd name="T0" fmla="*/ 463219 w 192"/>
                  <a:gd name="T1" fmla="*/ 0 h 72"/>
                  <a:gd name="T2" fmla="*/ 9856 w 192"/>
                  <a:gd name="T3" fmla="*/ 0 h 72"/>
                  <a:gd name="T4" fmla="*/ 2464 w 192"/>
                  <a:gd name="T5" fmla="*/ 2492 h 72"/>
                  <a:gd name="T6" fmla="*/ 0 w 192"/>
                  <a:gd name="T7" fmla="*/ 9966 h 72"/>
                  <a:gd name="T8" fmla="*/ 0 w 192"/>
                  <a:gd name="T9" fmla="*/ 27407 h 72"/>
                  <a:gd name="T10" fmla="*/ 76382 w 192"/>
                  <a:gd name="T11" fmla="*/ 179388 h 72"/>
                  <a:gd name="T12" fmla="*/ 399157 w 192"/>
                  <a:gd name="T13" fmla="*/ 179388 h 72"/>
                  <a:gd name="T14" fmla="*/ 473075 w 192"/>
                  <a:gd name="T15" fmla="*/ 27407 h 72"/>
                  <a:gd name="T16" fmla="*/ 473075 w 192"/>
                  <a:gd name="T17" fmla="*/ 9966 h 72"/>
                  <a:gd name="T18" fmla="*/ 463219 w 192"/>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2" h="72">
                    <a:moveTo>
                      <a:pt x="188" y="0"/>
                    </a:moveTo>
                    <a:cubicBezTo>
                      <a:pt x="4" y="0"/>
                      <a:pt x="4" y="0"/>
                      <a:pt x="4" y="0"/>
                    </a:cubicBezTo>
                    <a:cubicBezTo>
                      <a:pt x="3" y="0"/>
                      <a:pt x="2" y="0"/>
                      <a:pt x="1" y="1"/>
                    </a:cubicBezTo>
                    <a:cubicBezTo>
                      <a:pt x="1" y="2"/>
                      <a:pt x="0" y="3"/>
                      <a:pt x="0" y="4"/>
                    </a:cubicBezTo>
                    <a:cubicBezTo>
                      <a:pt x="0" y="11"/>
                      <a:pt x="0" y="11"/>
                      <a:pt x="0" y="11"/>
                    </a:cubicBezTo>
                    <a:cubicBezTo>
                      <a:pt x="31" y="72"/>
                      <a:pt x="31" y="72"/>
                      <a:pt x="31" y="72"/>
                    </a:cubicBezTo>
                    <a:cubicBezTo>
                      <a:pt x="162" y="72"/>
                      <a:pt x="162" y="72"/>
                      <a:pt x="162" y="72"/>
                    </a:cubicBezTo>
                    <a:cubicBezTo>
                      <a:pt x="192" y="11"/>
                      <a:pt x="192" y="11"/>
                      <a:pt x="192" y="11"/>
                    </a:cubicBezTo>
                    <a:cubicBezTo>
                      <a:pt x="192" y="4"/>
                      <a:pt x="192" y="4"/>
                      <a:pt x="192" y="4"/>
                    </a:cubicBezTo>
                    <a:cubicBezTo>
                      <a:pt x="192" y="2"/>
                      <a:pt x="190" y="0"/>
                      <a:pt x="188"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80296" tIns="40148" rIns="80296" bIns="40148"/>
              <a:lstStyle/>
              <a:p>
                <a:endParaRPr lang="zh-CN" altLang="en-US">
                  <a:solidFill>
                    <a:schemeClr val="bg1">
                      <a:lumMod val="50000"/>
                    </a:schemeClr>
                  </a:solidFill>
                </a:endParaRPr>
              </a:p>
            </p:txBody>
          </p:sp>
        </p:grpSp>
        <p:sp>
          <p:nvSpPr>
            <p:cNvPr id="21" name="文本框 20"/>
            <p:cNvSpPr txBox="1">
              <a:spLocks noChangeArrowheads="1"/>
            </p:cNvSpPr>
            <p:nvPr/>
          </p:nvSpPr>
          <p:spPr bwMode="auto">
            <a:xfrm>
              <a:off x="1145661" y="110637"/>
              <a:ext cx="3358611" cy="739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hangingPunct="0">
                <a:defRPr>
                  <a:solidFill>
                    <a:schemeClr val="tx1"/>
                  </a:solidFill>
                  <a:latin typeface="Calibri" panose="020F0502020204030204" pitchFamily="34" charset="0"/>
                  <a:ea typeface="宋体" panose="02010600030101010101" pitchFamily="2" charset="-122"/>
                </a:defRPr>
              </a:lvl6pPr>
              <a:lvl7pPr eaLnBrk="0" hangingPunct="0">
                <a:defRPr>
                  <a:solidFill>
                    <a:schemeClr val="tx1"/>
                  </a:solidFill>
                  <a:latin typeface="Calibri" panose="020F0502020204030204" pitchFamily="34" charset="0"/>
                  <a:ea typeface="宋体" panose="02010600030101010101" pitchFamily="2" charset="-122"/>
                </a:defRPr>
              </a:lvl7pPr>
              <a:lvl8pPr eaLnBrk="0" hangingPunct="0">
                <a:defRPr>
                  <a:solidFill>
                    <a:schemeClr val="tx1"/>
                  </a:solidFill>
                  <a:latin typeface="Calibri" panose="020F0502020204030204" pitchFamily="34" charset="0"/>
                  <a:ea typeface="宋体" panose="02010600030101010101" pitchFamily="2" charset="-122"/>
                </a:defRPr>
              </a:lvl8pPr>
              <a:lvl9pPr eaLnBrk="0" hangingPunc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dirty="0">
                  <a:solidFill>
                    <a:schemeClr val="bg1">
                      <a:lumMod val="50000"/>
                    </a:schemeClr>
                  </a:solidFill>
                  <a:latin typeface="微软雅黑" panose="020B0503020204020204" pitchFamily="34" charset="-122"/>
                  <a:ea typeface="微软雅黑" panose="020B0503020204020204" pitchFamily="34" charset="-122"/>
                </a:rPr>
                <a:t>我们工作室致力于专业</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PPT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模板的发布，课件及汇报</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PPT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的美化，并为您提供专业的</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PPT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个性定制服务</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4" name="组合 20"/>
          <p:cNvGrpSpPr/>
          <p:nvPr/>
        </p:nvGrpSpPr>
        <p:grpSpPr bwMode="auto">
          <a:xfrm>
            <a:off x="1277938" y="4397375"/>
            <a:ext cx="4462462" cy="1044575"/>
            <a:chOff x="0" y="0"/>
            <a:chExt cx="4461858" cy="1045190"/>
          </a:xfrm>
        </p:grpSpPr>
        <p:sp>
          <p:nvSpPr>
            <p:cNvPr id="25" name="椭圆 21"/>
            <p:cNvSpPr>
              <a:spLocks noChangeArrowheads="1"/>
            </p:cNvSpPr>
            <p:nvPr/>
          </p:nvSpPr>
          <p:spPr bwMode="auto">
            <a:xfrm>
              <a:off x="0" y="0"/>
              <a:ext cx="1045190" cy="1045190"/>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chemeClr val="bg1">
                    <a:lumMod val="50000"/>
                  </a:schemeClr>
                </a:solidFill>
              </a:endParaRPr>
            </a:p>
          </p:txBody>
        </p:sp>
        <p:sp>
          <p:nvSpPr>
            <p:cNvPr id="26" name="Freeform 96"/>
            <p:cNvSpPr>
              <a:spLocks noEditPoints="1"/>
            </p:cNvSpPr>
            <p:nvPr/>
          </p:nvSpPr>
          <p:spPr bwMode="auto">
            <a:xfrm>
              <a:off x="334414" y="257873"/>
              <a:ext cx="352373" cy="529445"/>
            </a:xfrm>
            <a:custGeom>
              <a:avLst/>
              <a:gdLst>
                <a:gd name="T0" fmla="*/ 352373 w 128"/>
                <a:gd name="T1" fmla="*/ 187512 h 192"/>
                <a:gd name="T2" fmla="*/ 308326 w 128"/>
                <a:gd name="T3" fmla="*/ 176482 h 192"/>
                <a:gd name="T4" fmla="*/ 176187 w 128"/>
                <a:gd name="T5" fmla="*/ 0 h 192"/>
                <a:gd name="T6" fmla="*/ 44047 w 128"/>
                <a:gd name="T7" fmla="*/ 176482 h 192"/>
                <a:gd name="T8" fmla="*/ 0 w 128"/>
                <a:gd name="T9" fmla="*/ 187512 h 192"/>
                <a:gd name="T10" fmla="*/ 165175 w 128"/>
                <a:gd name="T11" fmla="*/ 419144 h 192"/>
                <a:gd name="T12" fmla="*/ 77082 w 128"/>
                <a:gd name="T13" fmla="*/ 441204 h 192"/>
                <a:gd name="T14" fmla="*/ 22023 w 128"/>
                <a:gd name="T15" fmla="*/ 518415 h 192"/>
                <a:gd name="T16" fmla="*/ 319338 w 128"/>
                <a:gd name="T17" fmla="*/ 529445 h 192"/>
                <a:gd name="T18" fmla="*/ 330350 w 128"/>
                <a:gd name="T19" fmla="*/ 496355 h 192"/>
                <a:gd name="T20" fmla="*/ 187198 w 128"/>
                <a:gd name="T21" fmla="*/ 441204 h 192"/>
                <a:gd name="T22" fmla="*/ 352373 w 128"/>
                <a:gd name="T23" fmla="*/ 242662 h 192"/>
                <a:gd name="T24" fmla="*/ 231245 w 128"/>
                <a:gd name="T25" fmla="*/ 88241 h 192"/>
                <a:gd name="T26" fmla="*/ 242256 w 128"/>
                <a:gd name="T27" fmla="*/ 275753 h 192"/>
                <a:gd name="T28" fmla="*/ 220233 w 128"/>
                <a:gd name="T29" fmla="*/ 275753 h 192"/>
                <a:gd name="T30" fmla="*/ 77082 w 128"/>
                <a:gd name="T31" fmla="*/ 88241 h 192"/>
                <a:gd name="T32" fmla="*/ 154163 w 128"/>
                <a:gd name="T33" fmla="*/ 99271 h 192"/>
                <a:gd name="T34" fmla="*/ 68823 w 128"/>
                <a:gd name="T35" fmla="*/ 110301 h 192"/>
                <a:gd name="T36" fmla="*/ 66070 w 128"/>
                <a:gd name="T37" fmla="*/ 132361 h 192"/>
                <a:gd name="T38" fmla="*/ 154163 w 128"/>
                <a:gd name="T39" fmla="*/ 143391 h 192"/>
                <a:gd name="T40" fmla="*/ 66070 w 128"/>
                <a:gd name="T41" fmla="*/ 154421 h 192"/>
                <a:gd name="T42" fmla="*/ 66070 w 128"/>
                <a:gd name="T43" fmla="*/ 176482 h 192"/>
                <a:gd name="T44" fmla="*/ 154163 w 128"/>
                <a:gd name="T45" fmla="*/ 187512 h 192"/>
                <a:gd name="T46" fmla="*/ 66070 w 128"/>
                <a:gd name="T47" fmla="*/ 198542 h 192"/>
                <a:gd name="T48" fmla="*/ 66070 w 128"/>
                <a:gd name="T49" fmla="*/ 220602 h 192"/>
                <a:gd name="T50" fmla="*/ 154163 w 128"/>
                <a:gd name="T51" fmla="*/ 231632 h 192"/>
                <a:gd name="T52" fmla="*/ 66070 w 128"/>
                <a:gd name="T53" fmla="*/ 242662 h 192"/>
                <a:gd name="T54" fmla="*/ 154163 w 128"/>
                <a:gd name="T55" fmla="*/ 275753 h 192"/>
                <a:gd name="T56" fmla="*/ 74329 w 128"/>
                <a:gd name="T57" fmla="*/ 286783 h 192"/>
                <a:gd name="T58" fmla="*/ 143152 w 128"/>
                <a:gd name="T59" fmla="*/ 264723 h 192"/>
                <a:gd name="T60" fmla="*/ 176187 w 128"/>
                <a:gd name="T61" fmla="*/ 397084 h 192"/>
                <a:gd name="T62" fmla="*/ 22023 w 128"/>
                <a:gd name="T63" fmla="*/ 198542 h 192"/>
                <a:gd name="T64" fmla="*/ 44047 w 128"/>
                <a:gd name="T65" fmla="*/ 242662 h 192"/>
                <a:gd name="T66" fmla="*/ 308326 w 128"/>
                <a:gd name="T67" fmla="*/ 242662 h 192"/>
                <a:gd name="T68" fmla="*/ 330350 w 128"/>
                <a:gd name="T69" fmla="*/ 198542 h 192"/>
                <a:gd name="T70" fmla="*/ 176187 w 128"/>
                <a:gd name="T71" fmla="*/ 397084 h 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8" h="192">
                  <a:moveTo>
                    <a:pt x="128" y="88"/>
                  </a:moveTo>
                  <a:cubicBezTo>
                    <a:pt x="128" y="68"/>
                    <a:pt x="128" y="68"/>
                    <a:pt x="128" y="68"/>
                  </a:cubicBezTo>
                  <a:cubicBezTo>
                    <a:pt x="128" y="66"/>
                    <a:pt x="126" y="64"/>
                    <a:pt x="124" y="64"/>
                  </a:cubicBezTo>
                  <a:cubicBezTo>
                    <a:pt x="112" y="64"/>
                    <a:pt x="112" y="64"/>
                    <a:pt x="112" y="64"/>
                  </a:cubicBezTo>
                  <a:cubicBezTo>
                    <a:pt x="112" y="48"/>
                    <a:pt x="112" y="48"/>
                    <a:pt x="112" y="48"/>
                  </a:cubicBezTo>
                  <a:cubicBezTo>
                    <a:pt x="112" y="21"/>
                    <a:pt x="91" y="0"/>
                    <a:pt x="64" y="0"/>
                  </a:cubicBezTo>
                  <a:cubicBezTo>
                    <a:pt x="38" y="0"/>
                    <a:pt x="16" y="21"/>
                    <a:pt x="16" y="48"/>
                  </a:cubicBezTo>
                  <a:cubicBezTo>
                    <a:pt x="16" y="64"/>
                    <a:pt x="16" y="64"/>
                    <a:pt x="16" y="64"/>
                  </a:cubicBezTo>
                  <a:cubicBezTo>
                    <a:pt x="4" y="64"/>
                    <a:pt x="4" y="64"/>
                    <a:pt x="4" y="64"/>
                  </a:cubicBezTo>
                  <a:cubicBezTo>
                    <a:pt x="2" y="64"/>
                    <a:pt x="0" y="66"/>
                    <a:pt x="0" y="68"/>
                  </a:cubicBezTo>
                  <a:cubicBezTo>
                    <a:pt x="0" y="88"/>
                    <a:pt x="0" y="88"/>
                    <a:pt x="0" y="88"/>
                  </a:cubicBezTo>
                  <a:cubicBezTo>
                    <a:pt x="0" y="122"/>
                    <a:pt x="27" y="150"/>
                    <a:pt x="60" y="152"/>
                  </a:cubicBezTo>
                  <a:cubicBezTo>
                    <a:pt x="60" y="160"/>
                    <a:pt x="60" y="160"/>
                    <a:pt x="60" y="160"/>
                  </a:cubicBezTo>
                  <a:cubicBezTo>
                    <a:pt x="28" y="160"/>
                    <a:pt x="28" y="160"/>
                    <a:pt x="28" y="160"/>
                  </a:cubicBezTo>
                  <a:cubicBezTo>
                    <a:pt x="17" y="160"/>
                    <a:pt x="8" y="169"/>
                    <a:pt x="8" y="180"/>
                  </a:cubicBezTo>
                  <a:cubicBezTo>
                    <a:pt x="8" y="188"/>
                    <a:pt x="8" y="188"/>
                    <a:pt x="8" y="188"/>
                  </a:cubicBezTo>
                  <a:cubicBezTo>
                    <a:pt x="8" y="190"/>
                    <a:pt x="10" y="192"/>
                    <a:pt x="12" y="192"/>
                  </a:cubicBezTo>
                  <a:cubicBezTo>
                    <a:pt x="116" y="192"/>
                    <a:pt x="116" y="192"/>
                    <a:pt x="116" y="192"/>
                  </a:cubicBezTo>
                  <a:cubicBezTo>
                    <a:pt x="118" y="192"/>
                    <a:pt x="120" y="190"/>
                    <a:pt x="120" y="188"/>
                  </a:cubicBezTo>
                  <a:cubicBezTo>
                    <a:pt x="120" y="180"/>
                    <a:pt x="120" y="180"/>
                    <a:pt x="120" y="180"/>
                  </a:cubicBezTo>
                  <a:cubicBezTo>
                    <a:pt x="120" y="169"/>
                    <a:pt x="111" y="160"/>
                    <a:pt x="100" y="160"/>
                  </a:cubicBezTo>
                  <a:cubicBezTo>
                    <a:pt x="68" y="160"/>
                    <a:pt x="68" y="160"/>
                    <a:pt x="68" y="160"/>
                  </a:cubicBezTo>
                  <a:cubicBezTo>
                    <a:pt x="68" y="152"/>
                    <a:pt x="68" y="152"/>
                    <a:pt x="68" y="152"/>
                  </a:cubicBezTo>
                  <a:cubicBezTo>
                    <a:pt x="102" y="150"/>
                    <a:pt x="128" y="122"/>
                    <a:pt x="128" y="88"/>
                  </a:cubicBezTo>
                  <a:close/>
                  <a:moveTo>
                    <a:pt x="80" y="36"/>
                  </a:moveTo>
                  <a:cubicBezTo>
                    <a:pt x="80" y="34"/>
                    <a:pt x="82" y="32"/>
                    <a:pt x="84" y="32"/>
                  </a:cubicBezTo>
                  <a:cubicBezTo>
                    <a:pt x="86" y="32"/>
                    <a:pt x="88" y="34"/>
                    <a:pt x="88" y="36"/>
                  </a:cubicBezTo>
                  <a:cubicBezTo>
                    <a:pt x="88" y="100"/>
                    <a:pt x="88" y="100"/>
                    <a:pt x="88" y="100"/>
                  </a:cubicBezTo>
                  <a:cubicBezTo>
                    <a:pt x="88" y="103"/>
                    <a:pt x="86" y="104"/>
                    <a:pt x="84" y="104"/>
                  </a:cubicBezTo>
                  <a:cubicBezTo>
                    <a:pt x="82" y="104"/>
                    <a:pt x="80" y="103"/>
                    <a:pt x="80" y="100"/>
                  </a:cubicBezTo>
                  <a:lnTo>
                    <a:pt x="80" y="36"/>
                  </a:lnTo>
                  <a:close/>
                  <a:moveTo>
                    <a:pt x="28" y="32"/>
                  </a:moveTo>
                  <a:cubicBezTo>
                    <a:pt x="52" y="32"/>
                    <a:pt x="52" y="32"/>
                    <a:pt x="52" y="32"/>
                  </a:cubicBezTo>
                  <a:cubicBezTo>
                    <a:pt x="54" y="32"/>
                    <a:pt x="56" y="34"/>
                    <a:pt x="56" y="36"/>
                  </a:cubicBezTo>
                  <a:cubicBezTo>
                    <a:pt x="56" y="38"/>
                    <a:pt x="54" y="40"/>
                    <a:pt x="52" y="40"/>
                  </a:cubicBezTo>
                  <a:cubicBezTo>
                    <a:pt x="25" y="40"/>
                    <a:pt x="25" y="40"/>
                    <a:pt x="25" y="40"/>
                  </a:cubicBezTo>
                  <a:cubicBezTo>
                    <a:pt x="26" y="37"/>
                    <a:pt x="26" y="34"/>
                    <a:pt x="28" y="32"/>
                  </a:cubicBezTo>
                  <a:close/>
                  <a:moveTo>
                    <a:pt x="24" y="48"/>
                  </a:moveTo>
                  <a:cubicBezTo>
                    <a:pt x="52" y="48"/>
                    <a:pt x="52" y="48"/>
                    <a:pt x="52" y="48"/>
                  </a:cubicBezTo>
                  <a:cubicBezTo>
                    <a:pt x="54" y="48"/>
                    <a:pt x="56" y="50"/>
                    <a:pt x="56" y="52"/>
                  </a:cubicBezTo>
                  <a:cubicBezTo>
                    <a:pt x="56" y="54"/>
                    <a:pt x="54" y="56"/>
                    <a:pt x="52" y="56"/>
                  </a:cubicBezTo>
                  <a:cubicBezTo>
                    <a:pt x="24" y="56"/>
                    <a:pt x="24" y="56"/>
                    <a:pt x="24" y="56"/>
                  </a:cubicBezTo>
                  <a:lnTo>
                    <a:pt x="24" y="48"/>
                  </a:lnTo>
                  <a:close/>
                  <a:moveTo>
                    <a:pt x="24" y="64"/>
                  </a:moveTo>
                  <a:cubicBezTo>
                    <a:pt x="52" y="64"/>
                    <a:pt x="52" y="64"/>
                    <a:pt x="52" y="64"/>
                  </a:cubicBezTo>
                  <a:cubicBezTo>
                    <a:pt x="54" y="64"/>
                    <a:pt x="56" y="66"/>
                    <a:pt x="56" y="68"/>
                  </a:cubicBezTo>
                  <a:cubicBezTo>
                    <a:pt x="56" y="70"/>
                    <a:pt x="54" y="72"/>
                    <a:pt x="52" y="72"/>
                  </a:cubicBezTo>
                  <a:cubicBezTo>
                    <a:pt x="24" y="72"/>
                    <a:pt x="24" y="72"/>
                    <a:pt x="24" y="72"/>
                  </a:cubicBezTo>
                  <a:lnTo>
                    <a:pt x="24" y="64"/>
                  </a:lnTo>
                  <a:close/>
                  <a:moveTo>
                    <a:pt x="24" y="80"/>
                  </a:moveTo>
                  <a:cubicBezTo>
                    <a:pt x="52" y="80"/>
                    <a:pt x="52" y="80"/>
                    <a:pt x="52" y="80"/>
                  </a:cubicBezTo>
                  <a:cubicBezTo>
                    <a:pt x="54" y="80"/>
                    <a:pt x="56" y="82"/>
                    <a:pt x="56" y="84"/>
                  </a:cubicBezTo>
                  <a:cubicBezTo>
                    <a:pt x="56" y="86"/>
                    <a:pt x="54" y="88"/>
                    <a:pt x="52" y="88"/>
                  </a:cubicBezTo>
                  <a:cubicBezTo>
                    <a:pt x="24" y="88"/>
                    <a:pt x="24" y="88"/>
                    <a:pt x="24" y="88"/>
                  </a:cubicBezTo>
                  <a:lnTo>
                    <a:pt x="24" y="80"/>
                  </a:lnTo>
                  <a:close/>
                  <a:moveTo>
                    <a:pt x="56" y="100"/>
                  </a:moveTo>
                  <a:cubicBezTo>
                    <a:pt x="56" y="102"/>
                    <a:pt x="54" y="104"/>
                    <a:pt x="52" y="104"/>
                  </a:cubicBezTo>
                  <a:cubicBezTo>
                    <a:pt x="27" y="104"/>
                    <a:pt x="27" y="104"/>
                    <a:pt x="27" y="104"/>
                  </a:cubicBezTo>
                  <a:cubicBezTo>
                    <a:pt x="26" y="101"/>
                    <a:pt x="25" y="99"/>
                    <a:pt x="25" y="96"/>
                  </a:cubicBezTo>
                  <a:cubicBezTo>
                    <a:pt x="52" y="96"/>
                    <a:pt x="52" y="96"/>
                    <a:pt x="52" y="96"/>
                  </a:cubicBezTo>
                  <a:cubicBezTo>
                    <a:pt x="54" y="96"/>
                    <a:pt x="56" y="98"/>
                    <a:pt x="56" y="100"/>
                  </a:cubicBezTo>
                  <a:close/>
                  <a:moveTo>
                    <a:pt x="64" y="144"/>
                  </a:moveTo>
                  <a:cubicBezTo>
                    <a:pt x="33" y="144"/>
                    <a:pt x="8" y="119"/>
                    <a:pt x="8" y="88"/>
                  </a:cubicBezTo>
                  <a:cubicBezTo>
                    <a:pt x="8" y="72"/>
                    <a:pt x="8" y="72"/>
                    <a:pt x="8" y="72"/>
                  </a:cubicBezTo>
                  <a:cubicBezTo>
                    <a:pt x="16" y="72"/>
                    <a:pt x="16" y="72"/>
                    <a:pt x="16" y="72"/>
                  </a:cubicBezTo>
                  <a:cubicBezTo>
                    <a:pt x="16" y="88"/>
                    <a:pt x="16" y="88"/>
                    <a:pt x="16" y="88"/>
                  </a:cubicBezTo>
                  <a:cubicBezTo>
                    <a:pt x="16" y="115"/>
                    <a:pt x="38" y="136"/>
                    <a:pt x="64" y="136"/>
                  </a:cubicBezTo>
                  <a:cubicBezTo>
                    <a:pt x="91" y="136"/>
                    <a:pt x="112" y="115"/>
                    <a:pt x="112" y="88"/>
                  </a:cubicBezTo>
                  <a:cubicBezTo>
                    <a:pt x="112" y="72"/>
                    <a:pt x="112" y="72"/>
                    <a:pt x="112" y="72"/>
                  </a:cubicBezTo>
                  <a:cubicBezTo>
                    <a:pt x="120" y="72"/>
                    <a:pt x="120" y="72"/>
                    <a:pt x="120" y="72"/>
                  </a:cubicBezTo>
                  <a:cubicBezTo>
                    <a:pt x="120" y="88"/>
                    <a:pt x="120" y="88"/>
                    <a:pt x="120" y="88"/>
                  </a:cubicBezTo>
                  <a:cubicBezTo>
                    <a:pt x="120" y="119"/>
                    <a:pt x="95" y="144"/>
                    <a:pt x="64" y="14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80296" tIns="40148" rIns="80296" bIns="40148"/>
            <a:lstStyle/>
            <a:p>
              <a:endParaRPr lang="zh-CN" altLang="en-US">
                <a:solidFill>
                  <a:schemeClr val="bg1">
                    <a:lumMod val="50000"/>
                  </a:schemeClr>
                </a:solidFill>
              </a:endParaRPr>
            </a:p>
          </p:txBody>
        </p:sp>
        <p:sp>
          <p:nvSpPr>
            <p:cNvPr id="27" name="文本框 23"/>
            <p:cNvSpPr txBox="1">
              <a:spLocks noChangeArrowheads="1"/>
            </p:cNvSpPr>
            <p:nvPr/>
          </p:nvSpPr>
          <p:spPr bwMode="auto">
            <a:xfrm>
              <a:off x="1103247" y="110637"/>
              <a:ext cx="3358611" cy="739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hangingPunct="0">
                <a:defRPr>
                  <a:solidFill>
                    <a:schemeClr val="tx1"/>
                  </a:solidFill>
                  <a:latin typeface="Calibri" panose="020F0502020204030204" pitchFamily="34" charset="0"/>
                  <a:ea typeface="宋体" panose="02010600030101010101" pitchFamily="2" charset="-122"/>
                </a:defRPr>
              </a:lvl6pPr>
              <a:lvl7pPr eaLnBrk="0" hangingPunct="0">
                <a:defRPr>
                  <a:solidFill>
                    <a:schemeClr val="tx1"/>
                  </a:solidFill>
                  <a:latin typeface="Calibri" panose="020F0502020204030204" pitchFamily="34" charset="0"/>
                  <a:ea typeface="宋体" panose="02010600030101010101" pitchFamily="2" charset="-122"/>
                </a:defRPr>
              </a:lvl7pPr>
              <a:lvl8pPr eaLnBrk="0" hangingPunct="0">
                <a:defRPr>
                  <a:solidFill>
                    <a:schemeClr val="tx1"/>
                  </a:solidFill>
                  <a:latin typeface="Calibri" panose="020F0502020204030204" pitchFamily="34" charset="0"/>
                  <a:ea typeface="宋体" panose="02010600030101010101" pitchFamily="2" charset="-122"/>
                </a:defRPr>
              </a:lvl8pPr>
              <a:lvl9pPr eaLnBrk="0" hangingPunc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solidFill>
                    <a:schemeClr val="bg1">
                      <a:lumMod val="50000"/>
                    </a:schemeClr>
                  </a:solidFill>
                  <a:latin typeface="微软雅黑" panose="020B0503020204020204" pitchFamily="34" charset="-122"/>
                  <a:ea typeface="微软雅黑" panose="020B0503020204020204" pitchFamily="34" charset="-122"/>
                </a:rPr>
                <a:t>我们工作室致力于专业</a:t>
              </a:r>
              <a:r>
                <a:rPr lang="en-US" altLang="zh-CN" sz="1400">
                  <a:solidFill>
                    <a:schemeClr val="bg1">
                      <a:lumMod val="50000"/>
                    </a:schemeClr>
                  </a:solidFill>
                  <a:latin typeface="微软雅黑" panose="020B0503020204020204" pitchFamily="34" charset="-122"/>
                  <a:ea typeface="微软雅黑" panose="020B0503020204020204" pitchFamily="34" charset="-122"/>
                </a:rPr>
                <a:t>PPT</a:t>
              </a:r>
              <a:r>
                <a:rPr lang="zh-CN" altLang="en-US" sz="1400">
                  <a:solidFill>
                    <a:schemeClr val="bg1">
                      <a:lumMod val="50000"/>
                    </a:schemeClr>
                  </a:solidFill>
                  <a:latin typeface="微软雅黑" panose="020B0503020204020204" pitchFamily="34" charset="-122"/>
                  <a:ea typeface="微软雅黑" panose="020B0503020204020204" pitchFamily="34" charset="-122"/>
                </a:rPr>
                <a:t>模板的发布，课件及汇报</a:t>
              </a:r>
              <a:r>
                <a:rPr lang="en-US" altLang="zh-CN" sz="1400">
                  <a:solidFill>
                    <a:schemeClr val="bg1">
                      <a:lumMod val="50000"/>
                    </a:schemeClr>
                  </a:solidFill>
                  <a:latin typeface="微软雅黑" panose="020B0503020204020204" pitchFamily="34" charset="-122"/>
                  <a:ea typeface="微软雅黑" panose="020B0503020204020204" pitchFamily="34" charset="-122"/>
                </a:rPr>
                <a:t>PPT</a:t>
              </a:r>
              <a:r>
                <a:rPr lang="zh-CN" altLang="en-US" sz="1400">
                  <a:solidFill>
                    <a:schemeClr val="bg1">
                      <a:lumMod val="50000"/>
                    </a:schemeClr>
                  </a:solidFill>
                  <a:latin typeface="微软雅黑" panose="020B0503020204020204" pitchFamily="34" charset="-122"/>
                  <a:ea typeface="微软雅黑" panose="020B0503020204020204" pitchFamily="34" charset="-122"/>
                </a:rPr>
                <a:t>的美化，并为您提供专业的</a:t>
              </a:r>
              <a:r>
                <a:rPr lang="en-US" altLang="zh-CN" sz="1400">
                  <a:solidFill>
                    <a:schemeClr val="bg1">
                      <a:lumMod val="50000"/>
                    </a:schemeClr>
                  </a:solidFill>
                  <a:latin typeface="微软雅黑" panose="020B0503020204020204" pitchFamily="34" charset="-122"/>
                  <a:ea typeface="微软雅黑" panose="020B0503020204020204" pitchFamily="34" charset="-122"/>
                </a:rPr>
                <a:t>PPT</a:t>
              </a:r>
              <a:r>
                <a:rPr lang="zh-CN" altLang="en-US" sz="1400">
                  <a:solidFill>
                    <a:schemeClr val="bg1">
                      <a:lumMod val="50000"/>
                    </a:schemeClr>
                  </a:solidFill>
                  <a:latin typeface="微软雅黑" panose="020B0503020204020204" pitchFamily="34" charset="-122"/>
                  <a:ea typeface="微软雅黑" panose="020B0503020204020204" pitchFamily="34" charset="-122"/>
                </a:rPr>
                <a:t>个性定制服务</a:t>
              </a:r>
              <a:r>
                <a:rPr lang="en-US" altLang="zh-CN" sz="140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8" name="组合 24"/>
          <p:cNvGrpSpPr/>
          <p:nvPr/>
        </p:nvGrpSpPr>
        <p:grpSpPr bwMode="auto">
          <a:xfrm>
            <a:off x="6342063" y="4397375"/>
            <a:ext cx="4462462" cy="1044575"/>
            <a:chOff x="0" y="0"/>
            <a:chExt cx="4461857" cy="1045190"/>
          </a:xfrm>
        </p:grpSpPr>
        <p:sp>
          <p:nvSpPr>
            <p:cNvPr id="29" name="椭圆 25"/>
            <p:cNvSpPr>
              <a:spLocks noChangeArrowheads="1"/>
            </p:cNvSpPr>
            <p:nvPr/>
          </p:nvSpPr>
          <p:spPr bwMode="auto">
            <a:xfrm>
              <a:off x="0" y="0"/>
              <a:ext cx="1045190" cy="1045190"/>
            </a:xfrm>
            <a:prstGeom prst="ellipse">
              <a:avLst/>
            </a:pr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endParaRPr lang="zh-CN" altLang="en-US">
                <a:solidFill>
                  <a:schemeClr val="bg1">
                    <a:lumMod val="50000"/>
                  </a:schemeClr>
                </a:solidFill>
              </a:endParaRPr>
            </a:p>
          </p:txBody>
        </p:sp>
        <p:sp>
          <p:nvSpPr>
            <p:cNvPr id="30" name="Freeform 97"/>
            <p:cNvSpPr/>
            <p:nvPr/>
          </p:nvSpPr>
          <p:spPr bwMode="auto">
            <a:xfrm>
              <a:off x="258757" y="302140"/>
              <a:ext cx="531216" cy="440910"/>
            </a:xfrm>
            <a:custGeom>
              <a:avLst/>
              <a:gdLst>
                <a:gd name="T0" fmla="*/ 520149 w 192"/>
                <a:gd name="T1" fmla="*/ 220455 h 160"/>
                <a:gd name="T2" fmla="*/ 453747 w 192"/>
                <a:gd name="T3" fmla="*/ 220455 h 160"/>
                <a:gd name="T4" fmla="*/ 445447 w 192"/>
                <a:gd name="T5" fmla="*/ 225966 h 160"/>
                <a:gd name="T6" fmla="*/ 434380 w 192"/>
                <a:gd name="T7" fmla="*/ 242501 h 160"/>
                <a:gd name="T8" fmla="*/ 420546 w 192"/>
                <a:gd name="T9" fmla="*/ 184631 h 160"/>
                <a:gd name="T10" fmla="*/ 409479 w 192"/>
                <a:gd name="T11" fmla="*/ 176364 h 160"/>
                <a:gd name="T12" fmla="*/ 398412 w 192"/>
                <a:gd name="T13" fmla="*/ 184631 h 160"/>
                <a:gd name="T14" fmla="*/ 370745 w 192"/>
                <a:gd name="T15" fmla="*/ 270057 h 160"/>
                <a:gd name="T16" fmla="*/ 354144 w 192"/>
                <a:gd name="T17" fmla="*/ 140540 h 160"/>
                <a:gd name="T18" fmla="*/ 343077 w 192"/>
                <a:gd name="T19" fmla="*/ 132273 h 160"/>
                <a:gd name="T20" fmla="*/ 332010 w 192"/>
                <a:gd name="T21" fmla="*/ 140540 h 160"/>
                <a:gd name="T22" fmla="*/ 284975 w 192"/>
                <a:gd name="T23" fmla="*/ 349972 h 160"/>
                <a:gd name="T24" fmla="*/ 265608 w 192"/>
                <a:gd name="T25" fmla="*/ 11023 h 160"/>
                <a:gd name="T26" fmla="*/ 254541 w 192"/>
                <a:gd name="T27" fmla="*/ 0 h 160"/>
                <a:gd name="T28" fmla="*/ 243474 w 192"/>
                <a:gd name="T29" fmla="*/ 8267 h 160"/>
                <a:gd name="T30" fmla="*/ 190906 w 192"/>
                <a:gd name="T31" fmla="*/ 234233 h 160"/>
                <a:gd name="T32" fmla="*/ 177072 w 192"/>
                <a:gd name="T33" fmla="*/ 118495 h 160"/>
                <a:gd name="T34" fmla="*/ 168772 w 192"/>
                <a:gd name="T35" fmla="*/ 110228 h 160"/>
                <a:gd name="T36" fmla="*/ 154938 w 192"/>
                <a:gd name="T37" fmla="*/ 118495 h 160"/>
                <a:gd name="T38" fmla="*/ 124504 w 192"/>
                <a:gd name="T39" fmla="*/ 214944 h 160"/>
                <a:gd name="T40" fmla="*/ 110670 w 192"/>
                <a:gd name="T41" fmla="*/ 162586 h 160"/>
                <a:gd name="T42" fmla="*/ 102370 w 192"/>
                <a:gd name="T43" fmla="*/ 154319 h 160"/>
                <a:gd name="T44" fmla="*/ 91303 w 192"/>
                <a:gd name="T45" fmla="*/ 159830 h 160"/>
                <a:gd name="T46" fmla="*/ 71936 w 192"/>
                <a:gd name="T47" fmla="*/ 198410 h 160"/>
                <a:gd name="T48" fmla="*/ 11067 w 192"/>
                <a:gd name="T49" fmla="*/ 198410 h 160"/>
                <a:gd name="T50" fmla="*/ 0 w 192"/>
                <a:gd name="T51" fmla="*/ 209432 h 160"/>
                <a:gd name="T52" fmla="*/ 11067 w 192"/>
                <a:gd name="T53" fmla="*/ 220455 h 160"/>
                <a:gd name="T54" fmla="*/ 77469 w 192"/>
                <a:gd name="T55" fmla="*/ 220455 h 160"/>
                <a:gd name="T56" fmla="*/ 88536 w 192"/>
                <a:gd name="T57" fmla="*/ 214944 h 160"/>
                <a:gd name="T58" fmla="*/ 96836 w 192"/>
                <a:gd name="T59" fmla="*/ 195654 h 160"/>
                <a:gd name="T60" fmla="*/ 110670 w 192"/>
                <a:gd name="T61" fmla="*/ 256279 h 160"/>
                <a:gd name="T62" fmla="*/ 121737 w 192"/>
                <a:gd name="T63" fmla="*/ 264546 h 160"/>
                <a:gd name="T64" fmla="*/ 132804 w 192"/>
                <a:gd name="T65" fmla="*/ 256279 h 160"/>
                <a:gd name="T66" fmla="*/ 160472 w 192"/>
                <a:gd name="T67" fmla="*/ 170853 h 160"/>
                <a:gd name="T68" fmla="*/ 177072 w 192"/>
                <a:gd name="T69" fmla="*/ 297614 h 160"/>
                <a:gd name="T70" fmla="*/ 188139 w 192"/>
                <a:gd name="T71" fmla="*/ 308637 h 160"/>
                <a:gd name="T72" fmla="*/ 199206 w 192"/>
                <a:gd name="T73" fmla="*/ 300370 h 160"/>
                <a:gd name="T74" fmla="*/ 249008 w 192"/>
                <a:gd name="T75" fmla="*/ 88182 h 160"/>
                <a:gd name="T76" fmla="*/ 265608 w 192"/>
                <a:gd name="T77" fmla="*/ 429887 h 160"/>
                <a:gd name="T78" fmla="*/ 276675 w 192"/>
                <a:gd name="T79" fmla="*/ 440910 h 160"/>
                <a:gd name="T80" fmla="*/ 276675 w 192"/>
                <a:gd name="T81" fmla="*/ 440910 h 160"/>
                <a:gd name="T82" fmla="*/ 287742 w 192"/>
                <a:gd name="T83" fmla="*/ 432643 h 160"/>
                <a:gd name="T84" fmla="*/ 340310 w 192"/>
                <a:gd name="T85" fmla="*/ 206677 h 160"/>
                <a:gd name="T86" fmla="*/ 354144 w 192"/>
                <a:gd name="T87" fmla="*/ 319660 h 160"/>
                <a:gd name="T88" fmla="*/ 365211 w 192"/>
                <a:gd name="T89" fmla="*/ 330683 h 160"/>
                <a:gd name="T90" fmla="*/ 376278 w 192"/>
                <a:gd name="T91" fmla="*/ 322415 h 160"/>
                <a:gd name="T92" fmla="*/ 409479 w 192"/>
                <a:gd name="T93" fmla="*/ 225966 h 160"/>
                <a:gd name="T94" fmla="*/ 420546 w 192"/>
                <a:gd name="T95" fmla="*/ 278324 h 160"/>
                <a:gd name="T96" fmla="*/ 431613 w 192"/>
                <a:gd name="T97" fmla="*/ 286592 h 160"/>
                <a:gd name="T98" fmla="*/ 442680 w 192"/>
                <a:gd name="T99" fmla="*/ 281080 h 160"/>
                <a:gd name="T100" fmla="*/ 462047 w 192"/>
                <a:gd name="T101" fmla="*/ 242501 h 160"/>
                <a:gd name="T102" fmla="*/ 520149 w 192"/>
                <a:gd name="T103" fmla="*/ 242501 h 160"/>
                <a:gd name="T104" fmla="*/ 531216 w 192"/>
                <a:gd name="T105" fmla="*/ 231478 h 160"/>
                <a:gd name="T106" fmla="*/ 520149 w 192"/>
                <a:gd name="T107" fmla="*/ 220455 h 1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92" h="160">
                  <a:moveTo>
                    <a:pt x="188" y="80"/>
                  </a:moveTo>
                  <a:cubicBezTo>
                    <a:pt x="164" y="80"/>
                    <a:pt x="164" y="80"/>
                    <a:pt x="164" y="80"/>
                  </a:cubicBezTo>
                  <a:cubicBezTo>
                    <a:pt x="163" y="80"/>
                    <a:pt x="161" y="81"/>
                    <a:pt x="161" y="82"/>
                  </a:cubicBezTo>
                  <a:cubicBezTo>
                    <a:pt x="157" y="88"/>
                    <a:pt x="157" y="88"/>
                    <a:pt x="157" y="88"/>
                  </a:cubicBezTo>
                  <a:cubicBezTo>
                    <a:pt x="152" y="67"/>
                    <a:pt x="152" y="67"/>
                    <a:pt x="152" y="67"/>
                  </a:cubicBezTo>
                  <a:cubicBezTo>
                    <a:pt x="152" y="65"/>
                    <a:pt x="150" y="64"/>
                    <a:pt x="148" y="64"/>
                  </a:cubicBezTo>
                  <a:cubicBezTo>
                    <a:pt x="147" y="64"/>
                    <a:pt x="145" y="65"/>
                    <a:pt x="144" y="67"/>
                  </a:cubicBezTo>
                  <a:cubicBezTo>
                    <a:pt x="134" y="98"/>
                    <a:pt x="134" y="98"/>
                    <a:pt x="134" y="98"/>
                  </a:cubicBezTo>
                  <a:cubicBezTo>
                    <a:pt x="128" y="51"/>
                    <a:pt x="128" y="51"/>
                    <a:pt x="128" y="51"/>
                  </a:cubicBezTo>
                  <a:cubicBezTo>
                    <a:pt x="128" y="49"/>
                    <a:pt x="126" y="48"/>
                    <a:pt x="124" y="48"/>
                  </a:cubicBezTo>
                  <a:cubicBezTo>
                    <a:pt x="123" y="48"/>
                    <a:pt x="121" y="49"/>
                    <a:pt x="120" y="51"/>
                  </a:cubicBezTo>
                  <a:cubicBezTo>
                    <a:pt x="103" y="127"/>
                    <a:pt x="103" y="127"/>
                    <a:pt x="103" y="127"/>
                  </a:cubicBezTo>
                  <a:cubicBezTo>
                    <a:pt x="96" y="4"/>
                    <a:pt x="96" y="4"/>
                    <a:pt x="96" y="4"/>
                  </a:cubicBezTo>
                  <a:cubicBezTo>
                    <a:pt x="96" y="2"/>
                    <a:pt x="94" y="0"/>
                    <a:pt x="92" y="0"/>
                  </a:cubicBezTo>
                  <a:cubicBezTo>
                    <a:pt x="91" y="0"/>
                    <a:pt x="89" y="1"/>
                    <a:pt x="88" y="3"/>
                  </a:cubicBezTo>
                  <a:cubicBezTo>
                    <a:pt x="69" y="85"/>
                    <a:pt x="69" y="85"/>
                    <a:pt x="69" y="85"/>
                  </a:cubicBezTo>
                  <a:cubicBezTo>
                    <a:pt x="64" y="43"/>
                    <a:pt x="64" y="43"/>
                    <a:pt x="64" y="43"/>
                  </a:cubicBezTo>
                  <a:cubicBezTo>
                    <a:pt x="64" y="42"/>
                    <a:pt x="62" y="40"/>
                    <a:pt x="61" y="40"/>
                  </a:cubicBezTo>
                  <a:cubicBezTo>
                    <a:pt x="59" y="40"/>
                    <a:pt x="57" y="41"/>
                    <a:pt x="56" y="43"/>
                  </a:cubicBezTo>
                  <a:cubicBezTo>
                    <a:pt x="45" y="78"/>
                    <a:pt x="45" y="78"/>
                    <a:pt x="45" y="78"/>
                  </a:cubicBezTo>
                  <a:cubicBezTo>
                    <a:pt x="40" y="59"/>
                    <a:pt x="40" y="59"/>
                    <a:pt x="40" y="59"/>
                  </a:cubicBezTo>
                  <a:cubicBezTo>
                    <a:pt x="40" y="57"/>
                    <a:pt x="38" y="56"/>
                    <a:pt x="37" y="56"/>
                  </a:cubicBezTo>
                  <a:cubicBezTo>
                    <a:pt x="35" y="56"/>
                    <a:pt x="33" y="57"/>
                    <a:pt x="33" y="58"/>
                  </a:cubicBezTo>
                  <a:cubicBezTo>
                    <a:pt x="26" y="72"/>
                    <a:pt x="26" y="72"/>
                    <a:pt x="26" y="72"/>
                  </a:cubicBezTo>
                  <a:cubicBezTo>
                    <a:pt x="4" y="72"/>
                    <a:pt x="4" y="72"/>
                    <a:pt x="4" y="72"/>
                  </a:cubicBezTo>
                  <a:cubicBezTo>
                    <a:pt x="2" y="72"/>
                    <a:pt x="0" y="74"/>
                    <a:pt x="0" y="76"/>
                  </a:cubicBezTo>
                  <a:cubicBezTo>
                    <a:pt x="0" y="78"/>
                    <a:pt x="2" y="80"/>
                    <a:pt x="4" y="80"/>
                  </a:cubicBezTo>
                  <a:cubicBezTo>
                    <a:pt x="28" y="80"/>
                    <a:pt x="28" y="80"/>
                    <a:pt x="28" y="80"/>
                  </a:cubicBezTo>
                  <a:cubicBezTo>
                    <a:pt x="30" y="80"/>
                    <a:pt x="31" y="79"/>
                    <a:pt x="32" y="78"/>
                  </a:cubicBezTo>
                  <a:cubicBezTo>
                    <a:pt x="35" y="71"/>
                    <a:pt x="35" y="71"/>
                    <a:pt x="35" y="71"/>
                  </a:cubicBezTo>
                  <a:cubicBezTo>
                    <a:pt x="40" y="93"/>
                    <a:pt x="40" y="93"/>
                    <a:pt x="40" y="93"/>
                  </a:cubicBezTo>
                  <a:cubicBezTo>
                    <a:pt x="41" y="95"/>
                    <a:pt x="42" y="96"/>
                    <a:pt x="44" y="96"/>
                  </a:cubicBezTo>
                  <a:cubicBezTo>
                    <a:pt x="46" y="96"/>
                    <a:pt x="47" y="95"/>
                    <a:pt x="48" y="93"/>
                  </a:cubicBezTo>
                  <a:cubicBezTo>
                    <a:pt x="58" y="62"/>
                    <a:pt x="58" y="62"/>
                    <a:pt x="58" y="62"/>
                  </a:cubicBezTo>
                  <a:cubicBezTo>
                    <a:pt x="64" y="108"/>
                    <a:pt x="64" y="108"/>
                    <a:pt x="64" y="108"/>
                  </a:cubicBezTo>
                  <a:cubicBezTo>
                    <a:pt x="64" y="110"/>
                    <a:pt x="66" y="112"/>
                    <a:pt x="68" y="112"/>
                  </a:cubicBezTo>
                  <a:cubicBezTo>
                    <a:pt x="70" y="112"/>
                    <a:pt x="72" y="111"/>
                    <a:pt x="72" y="109"/>
                  </a:cubicBezTo>
                  <a:cubicBezTo>
                    <a:pt x="90" y="32"/>
                    <a:pt x="90" y="32"/>
                    <a:pt x="90" y="32"/>
                  </a:cubicBezTo>
                  <a:cubicBezTo>
                    <a:pt x="96" y="156"/>
                    <a:pt x="96" y="156"/>
                    <a:pt x="96" y="156"/>
                  </a:cubicBezTo>
                  <a:cubicBezTo>
                    <a:pt x="96" y="158"/>
                    <a:pt x="98" y="160"/>
                    <a:pt x="100" y="160"/>
                  </a:cubicBezTo>
                  <a:cubicBezTo>
                    <a:pt x="100" y="160"/>
                    <a:pt x="100" y="160"/>
                    <a:pt x="100" y="160"/>
                  </a:cubicBezTo>
                  <a:cubicBezTo>
                    <a:pt x="102" y="160"/>
                    <a:pt x="104" y="159"/>
                    <a:pt x="104" y="157"/>
                  </a:cubicBezTo>
                  <a:cubicBezTo>
                    <a:pt x="123" y="75"/>
                    <a:pt x="123" y="75"/>
                    <a:pt x="123" y="75"/>
                  </a:cubicBezTo>
                  <a:cubicBezTo>
                    <a:pt x="128" y="116"/>
                    <a:pt x="128" y="116"/>
                    <a:pt x="128" y="116"/>
                  </a:cubicBezTo>
                  <a:cubicBezTo>
                    <a:pt x="128" y="118"/>
                    <a:pt x="130" y="120"/>
                    <a:pt x="132" y="120"/>
                  </a:cubicBezTo>
                  <a:cubicBezTo>
                    <a:pt x="134" y="120"/>
                    <a:pt x="135" y="119"/>
                    <a:pt x="136" y="117"/>
                  </a:cubicBezTo>
                  <a:cubicBezTo>
                    <a:pt x="148" y="82"/>
                    <a:pt x="148" y="82"/>
                    <a:pt x="148" y="82"/>
                  </a:cubicBezTo>
                  <a:cubicBezTo>
                    <a:pt x="152" y="101"/>
                    <a:pt x="152" y="101"/>
                    <a:pt x="152" y="101"/>
                  </a:cubicBezTo>
                  <a:cubicBezTo>
                    <a:pt x="153" y="102"/>
                    <a:pt x="154" y="104"/>
                    <a:pt x="156" y="104"/>
                  </a:cubicBezTo>
                  <a:cubicBezTo>
                    <a:pt x="157" y="104"/>
                    <a:pt x="159" y="103"/>
                    <a:pt x="160" y="102"/>
                  </a:cubicBezTo>
                  <a:cubicBezTo>
                    <a:pt x="167" y="88"/>
                    <a:pt x="167" y="88"/>
                    <a:pt x="167" y="88"/>
                  </a:cubicBezTo>
                  <a:cubicBezTo>
                    <a:pt x="188" y="88"/>
                    <a:pt x="188" y="88"/>
                    <a:pt x="188" y="88"/>
                  </a:cubicBezTo>
                  <a:cubicBezTo>
                    <a:pt x="190" y="88"/>
                    <a:pt x="192" y="86"/>
                    <a:pt x="192" y="84"/>
                  </a:cubicBezTo>
                  <a:cubicBezTo>
                    <a:pt x="192" y="82"/>
                    <a:pt x="190" y="80"/>
                    <a:pt x="188" y="8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80296" tIns="40148" rIns="80296" bIns="40148"/>
            <a:lstStyle/>
            <a:p>
              <a:endParaRPr lang="zh-CN" altLang="en-US">
                <a:solidFill>
                  <a:schemeClr val="bg1">
                    <a:lumMod val="50000"/>
                  </a:schemeClr>
                </a:solidFill>
              </a:endParaRPr>
            </a:p>
          </p:txBody>
        </p:sp>
        <p:sp>
          <p:nvSpPr>
            <p:cNvPr id="31" name="文本框 27"/>
            <p:cNvSpPr txBox="1">
              <a:spLocks noChangeArrowheads="1"/>
            </p:cNvSpPr>
            <p:nvPr/>
          </p:nvSpPr>
          <p:spPr bwMode="auto">
            <a:xfrm>
              <a:off x="1103246" y="59213"/>
              <a:ext cx="3358611" cy="739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hangingPunct="0">
                <a:defRPr>
                  <a:solidFill>
                    <a:schemeClr val="tx1"/>
                  </a:solidFill>
                  <a:latin typeface="Calibri" panose="020F0502020204030204" pitchFamily="34" charset="0"/>
                  <a:ea typeface="宋体" panose="02010600030101010101" pitchFamily="2" charset="-122"/>
                </a:defRPr>
              </a:lvl6pPr>
              <a:lvl7pPr eaLnBrk="0" hangingPunct="0">
                <a:defRPr>
                  <a:solidFill>
                    <a:schemeClr val="tx1"/>
                  </a:solidFill>
                  <a:latin typeface="Calibri" panose="020F0502020204030204" pitchFamily="34" charset="0"/>
                  <a:ea typeface="宋体" panose="02010600030101010101" pitchFamily="2" charset="-122"/>
                </a:defRPr>
              </a:lvl7pPr>
              <a:lvl8pPr eaLnBrk="0" hangingPunct="0">
                <a:defRPr>
                  <a:solidFill>
                    <a:schemeClr val="tx1"/>
                  </a:solidFill>
                  <a:latin typeface="Calibri" panose="020F0502020204030204" pitchFamily="34" charset="0"/>
                  <a:ea typeface="宋体" panose="02010600030101010101" pitchFamily="2" charset="-122"/>
                </a:defRPr>
              </a:lvl8pPr>
              <a:lvl9pPr eaLnBrk="0" hangingPunc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400">
                  <a:solidFill>
                    <a:schemeClr val="bg1">
                      <a:lumMod val="50000"/>
                    </a:schemeClr>
                  </a:solidFill>
                  <a:latin typeface="微软雅黑" panose="020B0503020204020204" pitchFamily="34" charset="-122"/>
                  <a:ea typeface="微软雅黑" panose="020B0503020204020204" pitchFamily="34" charset="-122"/>
                </a:rPr>
                <a:t>我们工作室致力于专业</a:t>
              </a:r>
              <a:r>
                <a:rPr lang="en-US" altLang="zh-CN" sz="1400">
                  <a:solidFill>
                    <a:schemeClr val="bg1">
                      <a:lumMod val="50000"/>
                    </a:schemeClr>
                  </a:solidFill>
                  <a:latin typeface="微软雅黑" panose="020B0503020204020204" pitchFamily="34" charset="-122"/>
                  <a:ea typeface="微软雅黑" panose="020B0503020204020204" pitchFamily="34" charset="-122"/>
                </a:rPr>
                <a:t>PPT</a:t>
              </a:r>
              <a:r>
                <a:rPr lang="zh-CN" altLang="en-US" sz="1400">
                  <a:solidFill>
                    <a:schemeClr val="bg1">
                      <a:lumMod val="50000"/>
                    </a:schemeClr>
                  </a:solidFill>
                  <a:latin typeface="微软雅黑" panose="020B0503020204020204" pitchFamily="34" charset="-122"/>
                  <a:ea typeface="微软雅黑" panose="020B0503020204020204" pitchFamily="34" charset="-122"/>
                </a:rPr>
                <a:t>模板的发布，课件及汇报</a:t>
              </a:r>
              <a:r>
                <a:rPr lang="en-US" altLang="zh-CN" sz="1400">
                  <a:solidFill>
                    <a:schemeClr val="bg1">
                      <a:lumMod val="50000"/>
                    </a:schemeClr>
                  </a:solidFill>
                  <a:latin typeface="微软雅黑" panose="020B0503020204020204" pitchFamily="34" charset="-122"/>
                  <a:ea typeface="微软雅黑" panose="020B0503020204020204" pitchFamily="34" charset="-122"/>
                </a:rPr>
                <a:t>PPT</a:t>
              </a:r>
              <a:r>
                <a:rPr lang="zh-CN" altLang="en-US" sz="1400">
                  <a:solidFill>
                    <a:schemeClr val="bg1">
                      <a:lumMod val="50000"/>
                    </a:schemeClr>
                  </a:solidFill>
                  <a:latin typeface="微软雅黑" panose="020B0503020204020204" pitchFamily="34" charset="-122"/>
                  <a:ea typeface="微软雅黑" panose="020B0503020204020204" pitchFamily="34" charset="-122"/>
                </a:rPr>
                <a:t>的美化，并为您提供专业的</a:t>
              </a:r>
              <a:r>
                <a:rPr lang="en-US" altLang="zh-CN" sz="1400">
                  <a:solidFill>
                    <a:schemeClr val="bg1">
                      <a:lumMod val="50000"/>
                    </a:schemeClr>
                  </a:solidFill>
                  <a:latin typeface="微软雅黑" panose="020B0503020204020204" pitchFamily="34" charset="-122"/>
                  <a:ea typeface="微软雅黑" panose="020B0503020204020204" pitchFamily="34" charset="-122"/>
                </a:rPr>
                <a:t>PPT</a:t>
              </a:r>
              <a:r>
                <a:rPr lang="zh-CN" altLang="en-US" sz="1400">
                  <a:solidFill>
                    <a:schemeClr val="bg1">
                      <a:lumMod val="50000"/>
                    </a:schemeClr>
                  </a:solidFill>
                  <a:latin typeface="微软雅黑" panose="020B0503020204020204" pitchFamily="34" charset="-122"/>
                  <a:ea typeface="微软雅黑" panose="020B0503020204020204" pitchFamily="34" charset="-122"/>
                </a:rPr>
                <a:t>个性定制服务</a:t>
              </a:r>
              <a:r>
                <a:rPr lang="en-US" altLang="zh-CN" sz="1400">
                  <a:solidFill>
                    <a:schemeClr val="bg1">
                      <a:lumMod val="50000"/>
                    </a:schemeClr>
                  </a:solidFill>
                  <a:latin typeface="微软雅黑" panose="020B0503020204020204" pitchFamily="34" charset="-122"/>
                  <a:ea typeface="微软雅黑" panose="020B0503020204020204" pitchFamily="34" charset="-122"/>
                </a:rPr>
                <a:t>.</a:t>
              </a:r>
              <a:endParaRPr lang="zh-CN" altLang="en-US" sz="1400">
                <a:solidFill>
                  <a:schemeClr val="bg1">
                    <a:lumMod val="50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5" y="5159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grpSp>
            <p:nvGrpSpPr>
              <p:cNvPr id="8" name="组合 26"/>
              <p:cNvGrpSpPr/>
              <p:nvPr/>
            </p:nvGrpSpPr>
            <p:grpSpPr>
              <a:xfrm>
                <a:off x="5043488" y="569913"/>
                <a:ext cx="263525" cy="395287"/>
                <a:chOff x="0" y="0"/>
                <a:chExt cx="213756" cy="427512"/>
              </a:xfrm>
            </p:grpSpPr>
            <p:sp>
              <p:nvSpPr>
                <p:cNvPr id="9" name="直接连接符 27"/>
                <p:cNvSpPr/>
                <p:nvPr/>
              </p:nvSpPr>
              <p:spPr>
                <a:xfrm>
                  <a:off x="0"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213756"/>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grpSp>
      <p:grpSp>
        <p:nvGrpSpPr>
          <p:cNvPr id="12" name="组合 11"/>
          <p:cNvGrpSpPr/>
          <p:nvPr/>
        </p:nvGrpSpPr>
        <p:grpSpPr>
          <a:xfrm>
            <a:off x="136645" y="2127130"/>
            <a:ext cx="11748343" cy="3669547"/>
            <a:chOff x="1365250" y="1620838"/>
            <a:chExt cx="6302375" cy="1968521"/>
          </a:xfrm>
        </p:grpSpPr>
        <p:sp>
          <p:nvSpPr>
            <p:cNvPr id="13" name="Rectangle 2"/>
            <p:cNvSpPr/>
            <p:nvPr/>
          </p:nvSpPr>
          <p:spPr>
            <a:xfrm>
              <a:off x="1547813" y="2209800"/>
              <a:ext cx="5616575" cy="46038"/>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chemeClr val="bg1">
                    <a:lumMod val="50000"/>
                  </a:schemeClr>
                </a:solidFill>
                <a:cs typeface="Arial" panose="020B0604020202020204" pitchFamily="34" charset="0"/>
              </a:endParaRPr>
            </a:p>
          </p:txBody>
        </p:sp>
        <p:sp>
          <p:nvSpPr>
            <p:cNvPr id="15" name="Oval 19"/>
            <p:cNvSpPr/>
            <p:nvPr/>
          </p:nvSpPr>
          <p:spPr>
            <a:xfrm>
              <a:off x="4535488" y="1812925"/>
              <a:ext cx="792162" cy="7921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chemeClr val="bg1">
                    <a:lumMod val="50000"/>
                  </a:schemeClr>
                </a:solidFill>
                <a:cs typeface="Arial" panose="020B0604020202020204" pitchFamily="34" charset="0"/>
              </a:endParaRPr>
            </a:p>
          </p:txBody>
        </p:sp>
        <p:sp>
          <p:nvSpPr>
            <p:cNvPr id="16" name="Oval 14"/>
            <p:cNvSpPr/>
            <p:nvPr/>
          </p:nvSpPr>
          <p:spPr>
            <a:xfrm>
              <a:off x="1476375" y="2011363"/>
              <a:ext cx="395288" cy="3952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chemeClr val="bg1">
                    <a:lumMod val="50000"/>
                  </a:schemeClr>
                </a:solidFill>
                <a:cs typeface="Arial" panose="020B0604020202020204" pitchFamily="34" charset="0"/>
              </a:endParaRPr>
            </a:p>
          </p:txBody>
        </p:sp>
        <p:sp>
          <p:nvSpPr>
            <p:cNvPr id="17" name="Oval 26"/>
            <p:cNvSpPr/>
            <p:nvPr/>
          </p:nvSpPr>
          <p:spPr>
            <a:xfrm>
              <a:off x="2178050" y="1957388"/>
              <a:ext cx="503238" cy="5032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chemeClr val="bg1">
                    <a:lumMod val="50000"/>
                  </a:schemeClr>
                </a:solidFill>
                <a:cs typeface="Arial" panose="020B0604020202020204" pitchFamily="34" charset="0"/>
              </a:endParaRPr>
            </a:p>
          </p:txBody>
        </p:sp>
        <p:sp>
          <p:nvSpPr>
            <p:cNvPr id="18" name="Oval 30"/>
            <p:cNvSpPr/>
            <p:nvPr/>
          </p:nvSpPr>
          <p:spPr>
            <a:xfrm>
              <a:off x="2987675" y="2065338"/>
              <a:ext cx="288925" cy="287337"/>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chemeClr val="bg1">
                    <a:lumMod val="50000"/>
                  </a:schemeClr>
                </a:solidFill>
                <a:cs typeface="Arial" panose="020B0604020202020204" pitchFamily="34" charset="0"/>
              </a:endParaRPr>
            </a:p>
          </p:txBody>
        </p:sp>
        <p:sp>
          <p:nvSpPr>
            <p:cNvPr id="19" name="Oval 31"/>
            <p:cNvSpPr/>
            <p:nvPr/>
          </p:nvSpPr>
          <p:spPr>
            <a:xfrm>
              <a:off x="3581400" y="1885950"/>
              <a:ext cx="649288" cy="6477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chemeClr val="bg1">
                    <a:lumMod val="50000"/>
                  </a:schemeClr>
                </a:solidFill>
                <a:cs typeface="Arial" panose="020B0604020202020204" pitchFamily="34" charset="0"/>
              </a:endParaRPr>
            </a:p>
          </p:txBody>
        </p:sp>
        <p:sp>
          <p:nvSpPr>
            <p:cNvPr id="20" name="Oval 32"/>
            <p:cNvSpPr/>
            <p:nvPr/>
          </p:nvSpPr>
          <p:spPr>
            <a:xfrm>
              <a:off x="5634038" y="1957388"/>
              <a:ext cx="504825" cy="5032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chemeClr val="bg1">
                    <a:lumMod val="50000"/>
                  </a:schemeClr>
                </a:solidFill>
                <a:cs typeface="Arial" panose="020B0604020202020204" pitchFamily="34" charset="0"/>
              </a:endParaRPr>
            </a:p>
          </p:txBody>
        </p:sp>
        <p:sp>
          <p:nvSpPr>
            <p:cNvPr id="21" name="Oval 33"/>
            <p:cNvSpPr/>
            <p:nvPr/>
          </p:nvSpPr>
          <p:spPr>
            <a:xfrm>
              <a:off x="6443663" y="1620838"/>
              <a:ext cx="1223962" cy="12239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3200">
                <a:solidFill>
                  <a:schemeClr val="bg1">
                    <a:lumMod val="50000"/>
                  </a:schemeClr>
                </a:solidFill>
                <a:cs typeface="Arial" panose="020B0604020202020204" pitchFamily="34" charset="0"/>
              </a:endParaRPr>
            </a:p>
          </p:txBody>
        </p:sp>
        <p:sp>
          <p:nvSpPr>
            <p:cNvPr id="22" name="Rectangle 34"/>
            <p:cNvSpPr>
              <a:spLocks noChangeArrowheads="1"/>
            </p:cNvSpPr>
            <p:nvPr/>
          </p:nvSpPr>
          <p:spPr bwMode="auto">
            <a:xfrm>
              <a:off x="4689414" y="2651125"/>
              <a:ext cx="484311" cy="28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dirty="0">
                  <a:solidFill>
                    <a:schemeClr val="bg1">
                      <a:lumMod val="50000"/>
                    </a:schemeClr>
                  </a:solidFill>
                  <a:latin typeface="New Cicle" pitchFamily="2" charset="0"/>
                </a:rPr>
                <a:t>2015</a:t>
              </a:r>
              <a:endParaRPr lang="bg-BG" altLang="zh-CN" sz="2800" dirty="0">
                <a:solidFill>
                  <a:schemeClr val="bg1">
                    <a:lumMod val="50000"/>
                  </a:schemeClr>
                </a:solidFill>
              </a:endParaRPr>
            </a:p>
          </p:txBody>
        </p:sp>
        <p:sp>
          <p:nvSpPr>
            <p:cNvPr id="23" name="Rectangle 35"/>
            <p:cNvSpPr>
              <a:spLocks noChangeArrowheads="1"/>
            </p:cNvSpPr>
            <p:nvPr/>
          </p:nvSpPr>
          <p:spPr bwMode="auto">
            <a:xfrm>
              <a:off x="5644295" y="2651125"/>
              <a:ext cx="484311" cy="28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dirty="0">
                  <a:solidFill>
                    <a:schemeClr val="bg1">
                      <a:lumMod val="50000"/>
                    </a:schemeClr>
                  </a:solidFill>
                  <a:latin typeface="New Cicle" pitchFamily="2" charset="0"/>
                </a:rPr>
                <a:t>2016</a:t>
              </a:r>
              <a:endParaRPr lang="bg-BG" altLang="zh-CN" sz="2800" dirty="0">
                <a:solidFill>
                  <a:schemeClr val="bg1">
                    <a:lumMod val="50000"/>
                  </a:schemeClr>
                </a:solidFill>
              </a:endParaRPr>
            </a:p>
          </p:txBody>
        </p:sp>
        <p:sp>
          <p:nvSpPr>
            <p:cNvPr id="24" name="Rectangle 36"/>
            <p:cNvSpPr>
              <a:spLocks noChangeArrowheads="1"/>
            </p:cNvSpPr>
            <p:nvPr/>
          </p:nvSpPr>
          <p:spPr bwMode="auto">
            <a:xfrm>
              <a:off x="3663889" y="2651125"/>
              <a:ext cx="484311" cy="28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dirty="0">
                  <a:solidFill>
                    <a:schemeClr val="bg1">
                      <a:lumMod val="50000"/>
                    </a:schemeClr>
                  </a:solidFill>
                  <a:latin typeface="New Cicle" pitchFamily="2" charset="0"/>
                </a:rPr>
                <a:t>2014</a:t>
              </a:r>
              <a:endParaRPr lang="bg-BG" altLang="zh-CN" sz="2800" dirty="0">
                <a:solidFill>
                  <a:schemeClr val="bg1">
                    <a:lumMod val="50000"/>
                  </a:schemeClr>
                </a:solidFill>
              </a:endParaRPr>
            </a:p>
          </p:txBody>
        </p:sp>
        <p:sp>
          <p:nvSpPr>
            <p:cNvPr id="25" name="Rectangle 37"/>
            <p:cNvSpPr>
              <a:spLocks noChangeArrowheads="1"/>
            </p:cNvSpPr>
            <p:nvPr/>
          </p:nvSpPr>
          <p:spPr bwMode="auto">
            <a:xfrm>
              <a:off x="2889188" y="2651125"/>
              <a:ext cx="484311" cy="28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dirty="0">
                  <a:solidFill>
                    <a:schemeClr val="bg1">
                      <a:lumMod val="50000"/>
                    </a:schemeClr>
                  </a:solidFill>
                  <a:latin typeface="New Cicle" pitchFamily="2" charset="0"/>
                </a:rPr>
                <a:t>2013</a:t>
              </a:r>
              <a:endParaRPr lang="bg-BG" altLang="zh-CN" sz="2800" dirty="0">
                <a:solidFill>
                  <a:schemeClr val="bg1">
                    <a:lumMod val="50000"/>
                  </a:schemeClr>
                </a:solidFill>
              </a:endParaRPr>
            </a:p>
          </p:txBody>
        </p:sp>
        <p:sp>
          <p:nvSpPr>
            <p:cNvPr id="26" name="Rectangle 38"/>
            <p:cNvSpPr>
              <a:spLocks noChangeArrowheads="1"/>
            </p:cNvSpPr>
            <p:nvPr/>
          </p:nvSpPr>
          <p:spPr bwMode="auto">
            <a:xfrm>
              <a:off x="2187514" y="2651125"/>
              <a:ext cx="484311" cy="28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dirty="0">
                  <a:solidFill>
                    <a:schemeClr val="bg1">
                      <a:lumMod val="50000"/>
                    </a:schemeClr>
                  </a:solidFill>
                  <a:latin typeface="New Cicle" pitchFamily="2" charset="0"/>
                </a:rPr>
                <a:t>2012</a:t>
              </a:r>
              <a:endParaRPr lang="bg-BG" altLang="zh-CN" sz="2800" dirty="0">
                <a:solidFill>
                  <a:schemeClr val="bg1">
                    <a:lumMod val="50000"/>
                  </a:schemeClr>
                </a:solidFill>
              </a:endParaRPr>
            </a:p>
          </p:txBody>
        </p:sp>
        <p:sp>
          <p:nvSpPr>
            <p:cNvPr id="27" name="Rectangle 39"/>
            <p:cNvSpPr>
              <a:spLocks noChangeArrowheads="1"/>
            </p:cNvSpPr>
            <p:nvPr/>
          </p:nvSpPr>
          <p:spPr bwMode="auto">
            <a:xfrm>
              <a:off x="1431866" y="2651125"/>
              <a:ext cx="484311" cy="28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800" dirty="0">
                  <a:solidFill>
                    <a:schemeClr val="bg1">
                      <a:lumMod val="50000"/>
                    </a:schemeClr>
                  </a:solidFill>
                  <a:latin typeface="New Cicle" pitchFamily="2" charset="0"/>
                </a:rPr>
                <a:t>2011</a:t>
              </a:r>
              <a:endParaRPr lang="bg-BG" altLang="zh-CN" sz="2800" dirty="0">
                <a:solidFill>
                  <a:schemeClr val="bg1">
                    <a:lumMod val="50000"/>
                  </a:schemeClr>
                </a:solidFill>
              </a:endParaRPr>
            </a:p>
          </p:txBody>
        </p:sp>
        <p:sp>
          <p:nvSpPr>
            <p:cNvPr id="28" name="Rectangle 40"/>
            <p:cNvSpPr>
              <a:spLocks noChangeArrowheads="1"/>
            </p:cNvSpPr>
            <p:nvPr/>
          </p:nvSpPr>
          <p:spPr bwMode="auto">
            <a:xfrm>
              <a:off x="6707353" y="1980801"/>
              <a:ext cx="759488" cy="44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4800" dirty="0">
                  <a:solidFill>
                    <a:schemeClr val="bg1"/>
                  </a:solidFill>
                  <a:latin typeface="New Cicle" pitchFamily="2" charset="0"/>
                </a:rPr>
                <a:t>2017</a:t>
              </a:r>
              <a:endParaRPr lang="bg-BG" altLang="zh-CN" sz="4800" dirty="0">
                <a:solidFill>
                  <a:schemeClr val="bg1"/>
                </a:solidFill>
              </a:endParaRPr>
            </a:p>
          </p:txBody>
        </p:sp>
        <p:sp>
          <p:nvSpPr>
            <p:cNvPr id="29" name="Rectangle 42"/>
            <p:cNvSpPr>
              <a:spLocks noChangeArrowheads="1"/>
            </p:cNvSpPr>
            <p:nvPr/>
          </p:nvSpPr>
          <p:spPr bwMode="auto">
            <a:xfrm>
              <a:off x="1365250" y="3011488"/>
              <a:ext cx="6302375" cy="577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1600" dirty="0" err="1">
                  <a:solidFill>
                    <a:schemeClr val="bg1">
                      <a:lumMod val="50000"/>
                    </a:schemeClr>
                  </a:solidFill>
                  <a:latin typeface="GeosansLight" pitchFamily="2" charset="0"/>
                </a:rPr>
                <a:t>Sed</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ut</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perspiciatis</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unde</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omnis</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iste</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natus</a:t>
              </a:r>
              <a:r>
                <a:rPr lang="en-US" sz="1600" dirty="0">
                  <a:solidFill>
                    <a:schemeClr val="bg1">
                      <a:lumMod val="50000"/>
                    </a:schemeClr>
                  </a:solidFill>
                  <a:latin typeface="GeosansLight" pitchFamily="2" charset="0"/>
                </a:rPr>
                <a:t> error sit </a:t>
              </a:r>
              <a:r>
                <a:rPr lang="en-US" sz="1600" dirty="0" err="1">
                  <a:solidFill>
                    <a:schemeClr val="bg1">
                      <a:lumMod val="50000"/>
                    </a:schemeClr>
                  </a:solidFill>
                  <a:latin typeface="GeosansLight" pitchFamily="2" charset="0"/>
                </a:rPr>
                <a:t>voluptatem</a:t>
              </a:r>
              <a:r>
                <a:rPr lang="en-US" sz="1600" dirty="0">
                  <a:solidFill>
                    <a:schemeClr val="bg1">
                      <a:lumMod val="50000"/>
                    </a:schemeClr>
                  </a:solidFill>
                  <a:latin typeface="GeosansLight" pitchFamily="2" charset="0"/>
                </a:rPr>
                <a:t> </a:t>
              </a:r>
              <a:r>
                <a:rPr lang="en-US" sz="1600" b="1" dirty="0" err="1">
                  <a:solidFill>
                    <a:schemeClr val="bg1">
                      <a:lumMod val="50000"/>
                    </a:schemeClr>
                  </a:solidFill>
                  <a:latin typeface="GeosansLight" pitchFamily="2" charset="0"/>
                </a:rPr>
                <a:t>accusantium</a:t>
              </a:r>
              <a:r>
                <a:rPr lang="en-US" sz="1600" b="1" dirty="0">
                  <a:solidFill>
                    <a:schemeClr val="bg1">
                      <a:lumMod val="50000"/>
                    </a:schemeClr>
                  </a:solidFill>
                  <a:latin typeface="GeosansLight" pitchFamily="2" charset="0"/>
                </a:rPr>
                <a:t> </a:t>
              </a:r>
              <a:r>
                <a:rPr lang="en-US" sz="1600" b="1" dirty="0" err="1">
                  <a:solidFill>
                    <a:schemeClr val="bg1">
                      <a:lumMod val="50000"/>
                    </a:schemeClr>
                  </a:solidFill>
                  <a:latin typeface="GeosansLight" pitchFamily="2" charset="0"/>
                </a:rPr>
                <a:t>doloremque</a:t>
              </a:r>
              <a:r>
                <a:rPr lang="en-US" sz="1600" b="1"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laudantium</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totam</a:t>
              </a:r>
              <a:r>
                <a:rPr lang="en-US" sz="1600" dirty="0">
                  <a:solidFill>
                    <a:schemeClr val="bg1">
                      <a:lumMod val="50000"/>
                    </a:schemeClr>
                  </a:solidFill>
                  <a:latin typeface="GeosansLight" pitchFamily="2" charset="0"/>
                </a:rPr>
                <a:t> rem </a:t>
              </a:r>
              <a:r>
                <a:rPr lang="en-US" sz="1600" dirty="0" err="1">
                  <a:solidFill>
                    <a:schemeClr val="bg1">
                      <a:lumMod val="50000"/>
                    </a:schemeClr>
                  </a:solidFill>
                  <a:latin typeface="GeosansLight" pitchFamily="2" charset="0"/>
                </a:rPr>
                <a:t>aperiam</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eaque</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ipsa</a:t>
              </a:r>
              <a:r>
                <a:rPr lang="en-US" sz="1600" dirty="0">
                  <a:solidFill>
                    <a:schemeClr val="bg1">
                      <a:lumMod val="50000"/>
                    </a:schemeClr>
                  </a:solidFill>
                  <a:latin typeface="GeosansLight" pitchFamily="2" charset="0"/>
                </a:rPr>
                <a:t> quae ab </a:t>
              </a:r>
              <a:r>
                <a:rPr lang="en-US" sz="1600" dirty="0" err="1">
                  <a:solidFill>
                    <a:schemeClr val="bg1">
                      <a:lumMod val="50000"/>
                    </a:schemeClr>
                  </a:solidFill>
                  <a:latin typeface="GeosansLight" pitchFamily="2" charset="0"/>
                </a:rPr>
                <a:t>illo</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inventore</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veritatis</a:t>
              </a:r>
              <a:r>
                <a:rPr lang="en-US" sz="1600" dirty="0">
                  <a:solidFill>
                    <a:schemeClr val="bg1">
                      <a:lumMod val="50000"/>
                    </a:schemeClr>
                  </a:solidFill>
                  <a:latin typeface="GeosansLight" pitchFamily="2" charset="0"/>
                </a:rPr>
                <a:t> et quasi </a:t>
              </a:r>
              <a:r>
                <a:rPr lang="en-US" sz="1600" dirty="0" err="1">
                  <a:solidFill>
                    <a:schemeClr val="bg1">
                      <a:lumMod val="50000"/>
                    </a:schemeClr>
                  </a:solidFill>
                  <a:latin typeface="GeosansLight" pitchFamily="2" charset="0"/>
                </a:rPr>
                <a:t>architecto</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beatae</a:t>
              </a:r>
              <a:r>
                <a:rPr lang="en-US" sz="1600" dirty="0">
                  <a:solidFill>
                    <a:schemeClr val="bg1">
                      <a:lumMod val="50000"/>
                    </a:schemeClr>
                  </a:solidFill>
                  <a:latin typeface="GeosansLight" pitchFamily="2" charset="0"/>
                </a:rPr>
                <a:t> vitae dicta </a:t>
              </a:r>
              <a:r>
                <a:rPr lang="en-US" sz="1600" dirty="0" err="1">
                  <a:solidFill>
                    <a:schemeClr val="bg1">
                      <a:lumMod val="50000"/>
                    </a:schemeClr>
                  </a:solidFill>
                  <a:latin typeface="GeosansLight" pitchFamily="2" charset="0"/>
                </a:rPr>
                <a:t>sunt</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explicabo</a:t>
              </a:r>
              <a:r>
                <a:rPr lang="en-US" sz="1600" dirty="0">
                  <a:solidFill>
                    <a:schemeClr val="bg1">
                      <a:lumMod val="50000"/>
                    </a:schemeClr>
                  </a:solidFill>
                  <a:latin typeface="GeosansLight" pitchFamily="2" charset="0"/>
                </a:rPr>
                <a:t>. Nemo </a:t>
              </a:r>
              <a:r>
                <a:rPr lang="en-US" sz="1600" dirty="0" err="1">
                  <a:solidFill>
                    <a:schemeClr val="bg1">
                      <a:lumMod val="50000"/>
                    </a:schemeClr>
                  </a:solidFill>
                  <a:latin typeface="GeosansLight" pitchFamily="2" charset="0"/>
                </a:rPr>
                <a:t>enim</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ipsam</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voluptatem</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quia</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voluptas</a:t>
              </a:r>
              <a:r>
                <a:rPr lang="en-US" sz="1600" dirty="0">
                  <a:solidFill>
                    <a:schemeClr val="bg1">
                      <a:lumMod val="50000"/>
                    </a:schemeClr>
                  </a:solidFill>
                  <a:latin typeface="GeosansLight" pitchFamily="2" charset="0"/>
                </a:rPr>
                <a:t> sit </a:t>
              </a:r>
              <a:r>
                <a:rPr lang="en-US" sz="1600" dirty="0" err="1">
                  <a:solidFill>
                    <a:schemeClr val="bg1">
                      <a:lumMod val="50000"/>
                    </a:schemeClr>
                  </a:solidFill>
                  <a:latin typeface="GeosansLight" pitchFamily="2" charset="0"/>
                </a:rPr>
                <a:t>aspernatur</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aut</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odit</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aut</a:t>
              </a:r>
              <a:r>
                <a:rPr lang="en-US" sz="1600" dirty="0">
                  <a:solidFill>
                    <a:schemeClr val="bg1">
                      <a:lumMod val="50000"/>
                    </a:schemeClr>
                  </a:solidFill>
                  <a:latin typeface="GeosansLight" pitchFamily="2" charset="0"/>
                </a:rPr>
                <a:t> fugit, </a:t>
              </a:r>
              <a:r>
                <a:rPr lang="en-US" sz="1600" dirty="0" err="1">
                  <a:solidFill>
                    <a:schemeClr val="bg1">
                      <a:lumMod val="50000"/>
                    </a:schemeClr>
                  </a:solidFill>
                  <a:latin typeface="GeosansLight" pitchFamily="2" charset="0"/>
                </a:rPr>
                <a:t>sed</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quia</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consequuntur</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magni</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dolores</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eos</a:t>
              </a:r>
              <a:r>
                <a:rPr lang="en-US" sz="1600" dirty="0">
                  <a:solidFill>
                    <a:schemeClr val="bg1">
                      <a:lumMod val="50000"/>
                    </a:schemeClr>
                  </a:solidFill>
                  <a:latin typeface="GeosansLight" pitchFamily="2" charset="0"/>
                </a:rPr>
                <a:t> qui </a:t>
              </a:r>
              <a:r>
                <a:rPr lang="en-US" sz="1600" dirty="0" err="1">
                  <a:solidFill>
                    <a:schemeClr val="bg1">
                      <a:lumMod val="50000"/>
                    </a:schemeClr>
                  </a:solidFill>
                  <a:latin typeface="GeosansLight" pitchFamily="2" charset="0"/>
                </a:rPr>
                <a:t>ratione</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voluptatem</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sequi</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nesciunt</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Neque</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porro</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quisquam</a:t>
              </a:r>
              <a:r>
                <a:rPr lang="en-US" sz="1600" dirty="0">
                  <a:solidFill>
                    <a:schemeClr val="bg1">
                      <a:lumMod val="50000"/>
                    </a:schemeClr>
                  </a:solidFill>
                  <a:latin typeface="GeosansLight" pitchFamily="2" charset="0"/>
                </a:rPr>
                <a:t> </a:t>
              </a:r>
              <a:r>
                <a:rPr lang="en-US" sz="1600" dirty="0" err="1">
                  <a:solidFill>
                    <a:schemeClr val="bg1">
                      <a:lumMod val="50000"/>
                    </a:schemeClr>
                  </a:solidFill>
                  <a:latin typeface="GeosansLight" pitchFamily="2" charset="0"/>
                </a:rPr>
                <a:t>est</a:t>
              </a:r>
              <a:r>
                <a:rPr lang="en-US" sz="1600" dirty="0">
                  <a:solidFill>
                    <a:schemeClr val="bg1">
                      <a:lumMod val="50000"/>
                    </a:schemeClr>
                  </a:solidFill>
                  <a:latin typeface="GeosansLight" pitchFamily="2" charset="0"/>
                </a:rPr>
                <a:t>, qui </a:t>
              </a:r>
              <a:r>
                <a:rPr lang="en-US" sz="1600" dirty="0" err="1">
                  <a:solidFill>
                    <a:schemeClr val="bg1">
                      <a:lumMod val="50000"/>
                    </a:schemeClr>
                  </a:solidFill>
                  <a:latin typeface="GeosansLight" pitchFamily="2" charset="0"/>
                </a:rPr>
                <a:t>dolorem</a:t>
              </a:r>
              <a:r>
                <a:rPr lang="en-US" sz="1600" dirty="0">
                  <a:solidFill>
                    <a:schemeClr val="bg1">
                      <a:lumMod val="50000"/>
                    </a:schemeClr>
                  </a:solidFill>
                  <a:latin typeface="GeosansLight" pitchFamily="2" charset="0"/>
                </a:rPr>
                <a:t> ipsum </a:t>
              </a:r>
              <a:r>
                <a:rPr lang="en-US" sz="1600" dirty="0" err="1">
                  <a:solidFill>
                    <a:schemeClr val="bg1">
                      <a:lumMod val="50000"/>
                    </a:schemeClr>
                  </a:solidFill>
                  <a:latin typeface="GeosansLight" pitchFamily="2" charset="0"/>
                </a:rPr>
                <a:t>quia</a:t>
              </a:r>
              <a:r>
                <a:rPr lang="en-US" sz="1600" dirty="0">
                  <a:solidFill>
                    <a:schemeClr val="bg1">
                      <a:lumMod val="50000"/>
                    </a:schemeClr>
                  </a:solidFill>
                  <a:latin typeface="GeosansLight" pitchFamily="2" charset="0"/>
                </a:rPr>
                <a:t> dolor sit </a:t>
              </a:r>
              <a:r>
                <a:rPr lang="en-US" sz="1600" dirty="0" err="1">
                  <a:solidFill>
                    <a:schemeClr val="bg1">
                      <a:lumMod val="50000"/>
                    </a:schemeClr>
                  </a:solidFill>
                  <a:latin typeface="GeosansLight" pitchFamily="2" charset="0"/>
                </a:rPr>
                <a:t>amet</a:t>
              </a:r>
              <a:r>
                <a:rPr lang="en-US" sz="1600" dirty="0">
                  <a:solidFill>
                    <a:schemeClr val="bg1">
                      <a:lumMod val="50000"/>
                    </a:schemeClr>
                  </a:solidFill>
                  <a:latin typeface="GeosansLight" pitchFamily="2" charset="0"/>
                </a:rPr>
                <a:t>, </a:t>
              </a:r>
              <a:endParaRPr lang="bg-BG" altLang="zh-CN" sz="1600" dirty="0">
                <a:solidFill>
                  <a:schemeClr val="bg1">
                    <a:lumMod val="50000"/>
                  </a:schemeClr>
                </a:solidFill>
                <a:latin typeface="WeblySleek UI"/>
              </a:endParaRPr>
            </a:p>
          </p:txBody>
        </p:sp>
        <p:sp>
          <p:nvSpPr>
            <p:cNvPr id="30" name="Rectangle 43"/>
            <p:cNvSpPr>
              <a:spLocks noChangeArrowheads="1"/>
            </p:cNvSpPr>
            <p:nvPr/>
          </p:nvSpPr>
          <p:spPr bwMode="auto">
            <a:xfrm>
              <a:off x="5686425" y="2024063"/>
              <a:ext cx="319205" cy="313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olidFill>
                    <a:schemeClr val="bg1">
                      <a:lumMod val="50000"/>
                    </a:schemeClr>
                  </a:solidFill>
                  <a:latin typeface="FontAwesome" pitchFamily="2" charset="0"/>
                </a:rPr>
                <a:t></a:t>
              </a:r>
              <a:endParaRPr lang="bg-BG" altLang="zh-CN" sz="3200">
                <a:solidFill>
                  <a:schemeClr val="bg1">
                    <a:lumMod val="50000"/>
                  </a:schemeClr>
                </a:solidFill>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20698" y="531303"/>
            <a:ext cx="7519988" cy="759009"/>
            <a:chOff x="2320698" y="560331"/>
            <a:chExt cx="7519988" cy="759009"/>
          </a:xfrm>
        </p:grpSpPr>
        <p:sp>
          <p:nvSpPr>
            <p:cNvPr id="11" name="矩形 10"/>
            <p:cNvSpPr/>
            <p:nvPr/>
          </p:nvSpPr>
          <p:spPr>
            <a:xfrm flipH="1" flipV="1">
              <a:off x="2320698" y="1273621"/>
              <a:ext cx="75199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4188838" y="560331"/>
              <a:ext cx="3783708" cy="538601"/>
              <a:chOff x="5043488" y="515938"/>
              <a:chExt cx="3783708" cy="538601"/>
            </a:xfrm>
          </p:grpSpPr>
          <p:sp>
            <p:nvSpPr>
              <p:cNvPr id="7" name="矩形 3"/>
              <p:cNvSpPr/>
              <p:nvPr/>
            </p:nvSpPr>
            <p:spPr>
              <a:xfrm>
                <a:off x="5667375" y="515938"/>
                <a:ext cx="3159821" cy="538601"/>
              </a:xfrm>
              <a:prstGeom prst="rect">
                <a:avLst/>
              </a:prstGeom>
              <a:noFill/>
              <a:ln w="9525">
                <a:noFill/>
                <a:miter/>
              </a:ln>
            </p:spPr>
            <p:txBody>
              <a:bodyPr wrap="none" lIns="91431" tIns="45716" rIns="91431" bIns="45716">
                <a:spAutoFit/>
              </a:bodyPr>
              <a:lstStyle/>
              <a:p>
                <a:pPr lvl="0" eaLnBrk="1" hangingPunct="1">
                  <a:buNone/>
                </a:pPr>
                <a:r>
                  <a:rPr lang="zh-CN" altLang="en-US" sz="29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加入你的标题描述</a:t>
                </a:r>
              </a:p>
            </p:txBody>
          </p:sp>
          <p:grpSp>
            <p:nvGrpSpPr>
              <p:cNvPr id="8" name="组合 26"/>
              <p:cNvGrpSpPr/>
              <p:nvPr/>
            </p:nvGrpSpPr>
            <p:grpSpPr>
              <a:xfrm>
                <a:off x="5043488" y="569913"/>
                <a:ext cx="263525" cy="395287"/>
                <a:chOff x="0" y="0"/>
                <a:chExt cx="213756" cy="427512"/>
              </a:xfrm>
            </p:grpSpPr>
            <p:sp>
              <p:nvSpPr>
                <p:cNvPr id="9" name="直接连接符 27"/>
                <p:cNvSpPr/>
                <p:nvPr/>
              </p:nvSpPr>
              <p:spPr>
                <a:xfrm>
                  <a:off x="0" y="0"/>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sp>
              <p:nvSpPr>
                <p:cNvPr id="10" name="直接连接符 28"/>
                <p:cNvSpPr/>
                <p:nvPr/>
              </p:nvSpPr>
              <p:spPr>
                <a:xfrm flipH="1">
                  <a:off x="0" y="213756"/>
                  <a:ext cx="213756" cy="213756"/>
                </a:xfrm>
                <a:prstGeom prst="line">
                  <a:avLst/>
                </a:prstGeom>
                <a:ln w="19050" cap="flat" cmpd="sng">
                  <a:solidFill>
                    <a:schemeClr val="accent3"/>
                  </a:solidFill>
                  <a:prstDash val="solid"/>
                  <a:miter/>
                  <a:headEnd type="oval" w="med" len="med"/>
                  <a:tailEnd type="oval" w="lg" len="lg"/>
                </a:ln>
              </p:spPr>
              <p:txBody>
                <a:bodyPr/>
                <a:lstStyle/>
                <a:p>
                  <a:endParaRPr lang="zh-CN" altLang="en-US"/>
                </a:p>
              </p:txBody>
            </p:sp>
          </p:grpSp>
        </p:grpSp>
      </p:grpSp>
      <p:grpSp>
        <p:nvGrpSpPr>
          <p:cNvPr id="12" name="Group 5"/>
          <p:cNvGrpSpPr/>
          <p:nvPr/>
        </p:nvGrpSpPr>
        <p:grpSpPr>
          <a:xfrm>
            <a:off x="876458" y="2276475"/>
            <a:ext cx="5014826" cy="1781908"/>
            <a:chOff x="876458" y="1450975"/>
            <a:chExt cx="5014826" cy="1781908"/>
          </a:xfrm>
        </p:grpSpPr>
        <p:sp>
          <p:nvSpPr>
            <p:cNvPr id="13" name="Rounded Rectangle 15"/>
            <p:cNvSpPr/>
            <p:nvPr/>
          </p:nvSpPr>
          <p:spPr>
            <a:xfrm>
              <a:off x="1750493" y="1450975"/>
              <a:ext cx="4140791" cy="1781907"/>
            </a:xfrm>
            <a:prstGeom prst="roundRect">
              <a:avLst>
                <a:gd name="adj" fmla="val 1054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4" name="Oval 6"/>
            <p:cNvSpPr/>
            <p:nvPr/>
          </p:nvSpPr>
          <p:spPr>
            <a:xfrm>
              <a:off x="876458" y="1450976"/>
              <a:ext cx="1781907" cy="1781907"/>
            </a:xfrm>
            <a:prstGeom prst="ellipse">
              <a:avLst/>
            </a:prstGeom>
            <a:solidFill>
              <a:schemeClr val="accent3"/>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5" name="Group 22"/>
            <p:cNvGrpSpPr/>
            <p:nvPr/>
          </p:nvGrpSpPr>
          <p:grpSpPr>
            <a:xfrm>
              <a:off x="2872409" y="1630815"/>
              <a:ext cx="2804831" cy="1592859"/>
              <a:chOff x="2953370" y="1665128"/>
              <a:chExt cx="2804831" cy="1592859"/>
            </a:xfrm>
          </p:grpSpPr>
          <p:sp>
            <p:nvSpPr>
              <p:cNvPr id="16" name="Rectangle 19"/>
              <p:cNvSpPr/>
              <p:nvPr/>
            </p:nvSpPr>
            <p:spPr>
              <a:xfrm>
                <a:off x="2953371" y="1665128"/>
                <a:ext cx="1282723" cy="369332"/>
              </a:xfrm>
              <a:prstGeom prst="rect">
                <a:avLst/>
              </a:prstGeom>
            </p:spPr>
            <p:txBody>
              <a:bodyPr wrap="none">
                <a:spAutoFit/>
              </a:bodyPr>
              <a:lstStyle/>
              <a:p>
                <a:r>
                  <a:rPr lang="en-US" b="1">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John Doe</a:t>
                </a:r>
                <a:endParaRPr lang="en-GB" b="1">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TextBox 12"/>
              <p:cNvSpPr txBox="1"/>
              <p:nvPr/>
            </p:nvSpPr>
            <p:spPr>
              <a:xfrm>
                <a:off x="2957888" y="1965325"/>
                <a:ext cx="1314527" cy="276999"/>
              </a:xfrm>
              <a:prstGeom prst="rect">
                <a:avLst/>
              </a:prstGeom>
              <a:noFill/>
            </p:spPr>
            <p:txBody>
              <a:bodyPr wrap="none" rtlCol="0">
                <a:spAutoFit/>
              </a:bodyPr>
              <a:lstStyle/>
              <a:p>
                <a:r>
                  <a:rPr lang="en-US" sz="120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CEO &amp; Director</a:t>
                </a:r>
                <a:endParaRPr lang="en-GB" sz="120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Rectangle 21"/>
              <p:cNvSpPr/>
              <p:nvPr/>
            </p:nvSpPr>
            <p:spPr>
              <a:xfrm>
                <a:off x="2953370" y="2242324"/>
                <a:ext cx="2804831" cy="1015663"/>
              </a:xfrm>
              <a:prstGeom prst="rect">
                <a:avLst/>
              </a:prstGeom>
            </p:spPr>
            <p:txBody>
              <a:bodyPr wrap="square">
                <a:spAutoFit/>
              </a:bodyPr>
              <a:lstStyle/>
              <a:p>
                <a:r>
                  <a:rPr lang="en-GB" sz="120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Lorem ipsum dolor sit amet, consectetur adipiscing elit. Integer dolor quam, pretium eu placerat eu semper et nunc. </a:t>
                </a:r>
              </a:p>
              <a:p>
                <a:r>
                  <a:rPr lang="en-US" sz="120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Khanh rau nax xam ci xi nhi</a:t>
                </a:r>
                <a:endParaRPr lang="en-GB" sz="120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19" name="Group 7"/>
          <p:cNvGrpSpPr/>
          <p:nvPr/>
        </p:nvGrpSpPr>
        <p:grpSpPr>
          <a:xfrm>
            <a:off x="6353271" y="2276476"/>
            <a:ext cx="5014826" cy="1781907"/>
            <a:chOff x="6353271" y="1450976"/>
            <a:chExt cx="5014826" cy="1781907"/>
          </a:xfrm>
        </p:grpSpPr>
        <p:sp>
          <p:nvSpPr>
            <p:cNvPr id="20" name="Rounded Rectangle 4"/>
            <p:cNvSpPr/>
            <p:nvPr/>
          </p:nvSpPr>
          <p:spPr>
            <a:xfrm>
              <a:off x="7227306" y="1450976"/>
              <a:ext cx="4140791" cy="1781907"/>
            </a:xfrm>
            <a:prstGeom prst="roundRect">
              <a:avLst>
                <a:gd name="adj" fmla="val 1054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Oval 3"/>
            <p:cNvSpPr/>
            <p:nvPr/>
          </p:nvSpPr>
          <p:spPr>
            <a:xfrm>
              <a:off x="6353271" y="1450976"/>
              <a:ext cx="1781907" cy="1781907"/>
            </a:xfrm>
            <a:prstGeom prst="ellipse">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2" name="Group 23"/>
            <p:cNvGrpSpPr/>
            <p:nvPr/>
          </p:nvGrpSpPr>
          <p:grpSpPr>
            <a:xfrm>
              <a:off x="8349222" y="1630815"/>
              <a:ext cx="2804831" cy="1592859"/>
              <a:chOff x="2953370" y="1665128"/>
              <a:chExt cx="2804831" cy="1592859"/>
            </a:xfrm>
          </p:grpSpPr>
          <p:sp>
            <p:nvSpPr>
              <p:cNvPr id="23" name="Rectangle 24"/>
              <p:cNvSpPr/>
              <p:nvPr/>
            </p:nvSpPr>
            <p:spPr>
              <a:xfrm>
                <a:off x="2953371" y="1665128"/>
                <a:ext cx="1282723" cy="369332"/>
              </a:xfrm>
              <a:prstGeom prst="rect">
                <a:avLst/>
              </a:prstGeom>
            </p:spPr>
            <p:txBody>
              <a:bodyPr wrap="none">
                <a:spAutoFit/>
              </a:bodyPr>
              <a:lstStyle/>
              <a:p>
                <a:r>
                  <a:rPr lang="en-US" b="1">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John Doe</a:t>
                </a:r>
                <a:endParaRPr lang="en-GB" b="1">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4" name="TextBox 19"/>
              <p:cNvSpPr txBox="1"/>
              <p:nvPr/>
            </p:nvSpPr>
            <p:spPr>
              <a:xfrm>
                <a:off x="2957888" y="1965325"/>
                <a:ext cx="1314527" cy="276999"/>
              </a:xfrm>
              <a:prstGeom prst="rect">
                <a:avLst/>
              </a:prstGeom>
              <a:noFill/>
            </p:spPr>
            <p:txBody>
              <a:bodyPr wrap="none" rtlCol="0">
                <a:spAutoFit/>
              </a:bodyPr>
              <a:lstStyle/>
              <a:p>
                <a:r>
                  <a:rPr lang="en-US" sz="120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CEO &amp; Director</a:t>
                </a:r>
                <a:endParaRPr lang="en-GB" sz="120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5" name="Rectangle 26"/>
              <p:cNvSpPr/>
              <p:nvPr/>
            </p:nvSpPr>
            <p:spPr>
              <a:xfrm>
                <a:off x="2953370" y="2242324"/>
                <a:ext cx="2804831" cy="1015663"/>
              </a:xfrm>
              <a:prstGeom prst="rect">
                <a:avLst/>
              </a:prstGeom>
            </p:spPr>
            <p:txBody>
              <a:bodyPr wrap="square">
                <a:spAutoFit/>
              </a:bodyPr>
              <a:lstStyle/>
              <a:p>
                <a:r>
                  <a:rPr lang="en-GB" sz="120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Lorem ipsum dolor sit amet, consectetur adipiscing elit. Integer dolor quam, pretium eu placerat eu semper et nunc. </a:t>
                </a:r>
              </a:p>
              <a:p>
                <a:r>
                  <a:rPr lang="en-US" sz="120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Khanh rau nax xam ci xi nhi</a:t>
                </a:r>
                <a:endParaRPr lang="en-GB" sz="120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26" name="Group 8"/>
          <p:cNvGrpSpPr/>
          <p:nvPr/>
        </p:nvGrpSpPr>
        <p:grpSpPr>
          <a:xfrm>
            <a:off x="876458" y="4310972"/>
            <a:ext cx="5014826" cy="1790466"/>
            <a:chOff x="876458" y="3485472"/>
            <a:chExt cx="5014826" cy="1790466"/>
          </a:xfrm>
        </p:grpSpPr>
        <p:sp>
          <p:nvSpPr>
            <p:cNvPr id="27" name="Rounded Rectangle 14"/>
            <p:cNvSpPr/>
            <p:nvPr/>
          </p:nvSpPr>
          <p:spPr>
            <a:xfrm>
              <a:off x="1750493" y="3485472"/>
              <a:ext cx="4140791" cy="1781907"/>
            </a:xfrm>
            <a:prstGeom prst="roundRect">
              <a:avLst>
                <a:gd name="adj" fmla="val 1054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8" name="Oval 10"/>
            <p:cNvSpPr/>
            <p:nvPr/>
          </p:nvSpPr>
          <p:spPr>
            <a:xfrm>
              <a:off x="876458" y="3485472"/>
              <a:ext cx="1781907" cy="1781907"/>
            </a:xfrm>
            <a:prstGeom prst="ellipse">
              <a:avLst/>
            </a:prstGeom>
            <a:solidFill>
              <a:schemeClr val="accent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9" name="Group 27"/>
            <p:cNvGrpSpPr/>
            <p:nvPr/>
          </p:nvGrpSpPr>
          <p:grpSpPr>
            <a:xfrm>
              <a:off x="2872409" y="3683079"/>
              <a:ext cx="2804831" cy="1592859"/>
              <a:chOff x="2953370" y="1665128"/>
              <a:chExt cx="2804831" cy="1592859"/>
            </a:xfrm>
          </p:grpSpPr>
          <p:sp>
            <p:nvSpPr>
              <p:cNvPr id="30" name="Rectangle 28"/>
              <p:cNvSpPr/>
              <p:nvPr/>
            </p:nvSpPr>
            <p:spPr>
              <a:xfrm>
                <a:off x="2953371" y="1665128"/>
                <a:ext cx="1282723" cy="369332"/>
              </a:xfrm>
              <a:prstGeom prst="rect">
                <a:avLst/>
              </a:prstGeom>
            </p:spPr>
            <p:txBody>
              <a:bodyPr wrap="none">
                <a:spAutoFit/>
              </a:bodyPr>
              <a:lstStyle/>
              <a:p>
                <a:r>
                  <a:rPr lang="en-US" b="1">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John Doe</a:t>
                </a:r>
                <a:endParaRPr lang="en-GB" b="1">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TextBox 26"/>
              <p:cNvSpPr txBox="1"/>
              <p:nvPr/>
            </p:nvSpPr>
            <p:spPr>
              <a:xfrm>
                <a:off x="2957888" y="1965325"/>
                <a:ext cx="1314527" cy="276999"/>
              </a:xfrm>
              <a:prstGeom prst="rect">
                <a:avLst/>
              </a:prstGeom>
              <a:noFill/>
            </p:spPr>
            <p:txBody>
              <a:bodyPr wrap="none" rtlCol="0">
                <a:spAutoFit/>
              </a:bodyPr>
              <a:lstStyle/>
              <a:p>
                <a:r>
                  <a:rPr lang="en-US" sz="120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CEO &amp; Director</a:t>
                </a:r>
                <a:endParaRPr lang="en-GB" sz="120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2" name="Rectangle 30"/>
              <p:cNvSpPr/>
              <p:nvPr/>
            </p:nvSpPr>
            <p:spPr>
              <a:xfrm>
                <a:off x="2953370" y="2242324"/>
                <a:ext cx="2804831" cy="1015663"/>
              </a:xfrm>
              <a:prstGeom prst="rect">
                <a:avLst/>
              </a:prstGeom>
            </p:spPr>
            <p:txBody>
              <a:bodyPr wrap="square">
                <a:spAutoFit/>
              </a:bodyPr>
              <a:lstStyle/>
              <a:p>
                <a:r>
                  <a:rPr lang="en-GB" sz="120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Lorem ipsum dolor sit amet, consectetur adipiscing elit. Integer dolor quam, pretium eu placerat eu semper et nunc. </a:t>
                </a:r>
              </a:p>
              <a:p>
                <a:r>
                  <a:rPr lang="en-US" sz="120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Khanh rau nax xam ci xi nhi</a:t>
                </a:r>
                <a:endParaRPr lang="en-GB" sz="120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grpSp>
        <p:nvGrpSpPr>
          <p:cNvPr id="33" name="Group 9"/>
          <p:cNvGrpSpPr/>
          <p:nvPr/>
        </p:nvGrpSpPr>
        <p:grpSpPr>
          <a:xfrm>
            <a:off x="6353757" y="4310971"/>
            <a:ext cx="5014340" cy="1790467"/>
            <a:chOff x="6353757" y="3485471"/>
            <a:chExt cx="5014340" cy="1790467"/>
          </a:xfrm>
        </p:grpSpPr>
        <p:sp>
          <p:nvSpPr>
            <p:cNvPr id="34" name="Rounded Rectangle 16"/>
            <p:cNvSpPr/>
            <p:nvPr/>
          </p:nvSpPr>
          <p:spPr>
            <a:xfrm>
              <a:off x="7227306" y="3485471"/>
              <a:ext cx="4140791" cy="1781907"/>
            </a:xfrm>
            <a:prstGeom prst="roundRect">
              <a:avLst>
                <a:gd name="adj" fmla="val 1054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Oval 12"/>
            <p:cNvSpPr/>
            <p:nvPr/>
          </p:nvSpPr>
          <p:spPr>
            <a:xfrm>
              <a:off x="6353757" y="3485472"/>
              <a:ext cx="1781907" cy="1781907"/>
            </a:xfrm>
            <a:prstGeom prst="ellipse">
              <a:avLst/>
            </a:prstGeom>
            <a:solidFill>
              <a:schemeClr val="accent1">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6" name="Group 31"/>
            <p:cNvGrpSpPr/>
            <p:nvPr/>
          </p:nvGrpSpPr>
          <p:grpSpPr>
            <a:xfrm>
              <a:off x="8349222" y="3683079"/>
              <a:ext cx="2804831" cy="1592859"/>
              <a:chOff x="2953370" y="1665128"/>
              <a:chExt cx="2804831" cy="1592859"/>
            </a:xfrm>
          </p:grpSpPr>
          <p:sp>
            <p:nvSpPr>
              <p:cNvPr id="37" name="Rectangle 32"/>
              <p:cNvSpPr/>
              <p:nvPr/>
            </p:nvSpPr>
            <p:spPr>
              <a:xfrm>
                <a:off x="2953371" y="1665128"/>
                <a:ext cx="1282723" cy="369332"/>
              </a:xfrm>
              <a:prstGeom prst="rect">
                <a:avLst/>
              </a:prstGeom>
            </p:spPr>
            <p:txBody>
              <a:bodyPr wrap="none">
                <a:spAutoFit/>
              </a:bodyPr>
              <a:lstStyle/>
              <a:p>
                <a:r>
                  <a:rPr lang="en-US" b="1">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John Doe</a:t>
                </a:r>
                <a:endParaRPr lang="en-GB" b="1">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TextBox 33"/>
              <p:cNvSpPr txBox="1"/>
              <p:nvPr/>
            </p:nvSpPr>
            <p:spPr>
              <a:xfrm>
                <a:off x="2957888" y="1965325"/>
                <a:ext cx="1314527" cy="276999"/>
              </a:xfrm>
              <a:prstGeom prst="rect">
                <a:avLst/>
              </a:prstGeom>
              <a:noFill/>
            </p:spPr>
            <p:txBody>
              <a:bodyPr wrap="none" rtlCol="0">
                <a:spAutoFit/>
              </a:bodyPr>
              <a:lstStyle/>
              <a:p>
                <a:r>
                  <a:rPr lang="en-US" sz="120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CEO &amp; Director</a:t>
                </a:r>
                <a:endParaRPr lang="en-GB" sz="120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Rectangle 34"/>
              <p:cNvSpPr/>
              <p:nvPr/>
            </p:nvSpPr>
            <p:spPr>
              <a:xfrm>
                <a:off x="2953370" y="2242324"/>
                <a:ext cx="2804831" cy="1015663"/>
              </a:xfrm>
              <a:prstGeom prst="rect">
                <a:avLst/>
              </a:prstGeom>
            </p:spPr>
            <p:txBody>
              <a:bodyPr wrap="square">
                <a:spAutoFit/>
              </a:bodyPr>
              <a:lstStyle/>
              <a:p>
                <a:r>
                  <a:rPr lang="en-GB" sz="120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Lorem ipsum dolor sit amet, consectetur adipiscing elit. Integer dolor quam, pretium eu placerat eu semper et nunc. </a:t>
                </a:r>
              </a:p>
              <a:p>
                <a:r>
                  <a:rPr lang="en-US" sz="1200">
                    <a:solidFill>
                      <a:schemeClr val="bg2"/>
                    </a:solidFill>
                    <a:latin typeface="微软雅黑" panose="020B0503020204020204" pitchFamily="34" charset="-122"/>
                    <a:ea typeface="微软雅黑" panose="020B0503020204020204" pitchFamily="34" charset="-122"/>
                    <a:sym typeface="微软雅黑" panose="020B0503020204020204" pitchFamily="34" charset="-122"/>
                  </a:rPr>
                  <a:t>Khanh rau nax xam ci xi nhi</a:t>
                </a:r>
                <a:endParaRPr lang="en-GB" sz="1200">
                  <a:solidFill>
                    <a:schemeClr val="bg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1000"/>
                                        <p:tgtEl>
                                          <p:spTgt spid="33"/>
                                        </p:tgtEl>
                                      </p:cBhvr>
                                    </p:animEffect>
                                    <p:anim calcmode="lin" valueType="num">
                                      <p:cBhvr>
                                        <p:cTn id="32" dur="1000" fill="hold"/>
                                        <p:tgtEl>
                                          <p:spTgt spid="33"/>
                                        </p:tgtEl>
                                        <p:attrNameLst>
                                          <p:attrName>ppt_x</p:attrName>
                                        </p:attrNameLst>
                                      </p:cBhvr>
                                      <p:tavLst>
                                        <p:tav tm="0">
                                          <p:val>
                                            <p:strVal val="#ppt_x"/>
                                          </p:val>
                                        </p:tav>
                                        <p:tav tm="100000">
                                          <p:val>
                                            <p:strVal val="#ppt_x"/>
                                          </p:val>
                                        </p:tav>
                                      </p:tavLst>
                                    </p:anim>
                                    <p:anim calcmode="lin" valueType="num">
                                      <p:cBhvr>
                                        <p:cTn id="3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66" name="组合 65"/>
          <p:cNvGrpSpPr/>
          <p:nvPr/>
        </p:nvGrpSpPr>
        <p:grpSpPr>
          <a:xfrm>
            <a:off x="5087458" y="1371094"/>
            <a:ext cx="1996576" cy="1996574"/>
            <a:chOff x="3606461" y="1664340"/>
            <a:chExt cx="1040024" cy="1040024"/>
          </a:xfrm>
          <a:effectLst/>
        </p:grpSpPr>
        <p:sp>
          <p:nvSpPr>
            <p:cNvPr id="67" name="椭圆 66"/>
            <p:cNvSpPr/>
            <p:nvPr/>
          </p:nvSpPr>
          <p:spPr>
            <a:xfrm>
              <a:off x="3606461" y="1664340"/>
              <a:ext cx="1040024" cy="1040024"/>
            </a:xfrm>
            <a:prstGeom prst="ellipse">
              <a:avLst/>
            </a:prstGeom>
            <a:solidFill>
              <a:schemeClr val="accent2"/>
            </a:solidFill>
            <a:ln w="4445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575"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sp>
          <p:nvSpPr>
            <p:cNvPr id="68" name="文本框 1"/>
            <p:cNvSpPr txBox="1"/>
            <p:nvPr/>
          </p:nvSpPr>
          <p:spPr>
            <a:xfrm>
              <a:off x="3936496" y="1813627"/>
              <a:ext cx="426023" cy="689385"/>
            </a:xfrm>
            <a:prstGeom prst="rect">
              <a:avLst/>
            </a:prstGeom>
            <a:noFill/>
            <a:ln>
              <a:noFill/>
            </a:ln>
            <a:effectLst/>
          </p:spPr>
          <p:txBody>
            <a:bodyPr wrap="none" rtlCol="0">
              <a:spAutoFit/>
            </a:bodyPr>
            <a:lstStyle/>
            <a:p>
              <a:pPr algn="ctr"/>
              <a:r>
                <a:rPr lang="en-US" altLang="zh-CN" sz="8000" b="1" dirty="0">
                  <a:solidFill>
                    <a:schemeClr val="bg1"/>
                  </a:solidFill>
                  <a:effectLst/>
                  <a:latin typeface="微软雅黑" panose="020B0503020204020204" pitchFamily="34" charset="-122"/>
                  <a:ea typeface="微软雅黑" panose="020B0503020204020204" pitchFamily="34" charset="-122"/>
                </a:rPr>
                <a:t>2</a:t>
              </a:r>
              <a:endParaRPr lang="zh-CN" altLang="en-US" sz="8000" b="1" dirty="0">
                <a:solidFill>
                  <a:schemeClr val="bg1"/>
                </a:solidFill>
                <a:effectLst/>
                <a:latin typeface="微软雅黑" panose="020B0503020204020204" pitchFamily="34" charset="-122"/>
                <a:ea typeface="微软雅黑" panose="020B0503020204020204" pitchFamily="34" charset="-122"/>
              </a:endParaRPr>
            </a:p>
          </p:txBody>
        </p:sp>
      </p:grpSp>
      <p:sp>
        <p:nvSpPr>
          <p:cNvPr id="69" name="矩形 69"/>
          <p:cNvSpPr>
            <a:spLocks noChangeArrowheads="1"/>
          </p:cNvSpPr>
          <p:nvPr/>
        </p:nvSpPr>
        <p:spPr bwMode="auto">
          <a:xfrm>
            <a:off x="3534391" y="3810340"/>
            <a:ext cx="51370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48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rPr>
              <a:t>加入你的标题</a:t>
            </a:r>
            <a:endParaRPr lang="en-US" altLang="zh-CN" sz="4800" b="1" dirty="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0" name="矩形 70"/>
          <p:cNvSpPr>
            <a:spLocks noChangeArrowheads="1"/>
          </p:cNvSpPr>
          <p:nvPr/>
        </p:nvSpPr>
        <p:spPr bwMode="auto">
          <a:xfrm>
            <a:off x="1317717" y="4720142"/>
            <a:ext cx="95704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rPr>
              <a:t>在此处添加文字，在此处在此处添加文字在此处添加文字</a:t>
            </a:r>
          </a:p>
        </p:txBody>
      </p:sp>
      <p:cxnSp>
        <p:nvCxnSpPr>
          <p:cNvPr id="74" name="直接连接符 73"/>
          <p:cNvCxnSpPr/>
          <p:nvPr/>
        </p:nvCxnSpPr>
        <p:spPr>
          <a:xfrm>
            <a:off x="2369788" y="4383237"/>
            <a:ext cx="1456264" cy="1"/>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8332888" y="4383237"/>
            <a:ext cx="1379619" cy="1"/>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Scale>
                                      <p:cBhvr>
                                        <p:cTn id="7"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6"/>
                                        </p:tgtEl>
                                        <p:attrNameLst>
                                          <p:attrName>ppt_x</p:attrName>
                                          <p:attrName>ppt_y</p:attrName>
                                        </p:attrNameLst>
                                      </p:cBhvr>
                                    </p:animMotion>
                                    <p:animEffect transition="in" filter="fade">
                                      <p:cBhvr>
                                        <p:cTn id="9" dur="1000"/>
                                        <p:tgtEl>
                                          <p:spTgt spid="66"/>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wipe(left)">
                                      <p:cBhvr>
                                        <p:cTn id="13" dur="500"/>
                                        <p:tgtEl>
                                          <p:spTgt spid="74"/>
                                        </p:tgtEl>
                                      </p:cBhvr>
                                    </p:animEffect>
                                  </p:childTnLst>
                                </p:cTn>
                              </p:par>
                              <p:par>
                                <p:cTn id="14" presetID="22" presetClass="entr" presetSubtype="2" fill="hold"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wipe(right)">
                                      <p:cBhvr>
                                        <p:cTn id="16" dur="500"/>
                                        <p:tgtEl>
                                          <p:spTgt spid="7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1500"/>
                            </p:stCondLst>
                            <p:childTnLst>
                              <p:par>
                                <p:cTn id="23" presetID="31" presetClass="entr" presetSubtype="0"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 calcmode="lin" valueType="num">
                                      <p:cBhvr>
                                        <p:cTn id="25" dur="1000" fill="hold"/>
                                        <p:tgtEl>
                                          <p:spTgt spid="70"/>
                                        </p:tgtEl>
                                        <p:attrNameLst>
                                          <p:attrName>ppt_w</p:attrName>
                                        </p:attrNameLst>
                                      </p:cBhvr>
                                      <p:tavLst>
                                        <p:tav tm="0">
                                          <p:val>
                                            <p:fltVal val="0"/>
                                          </p:val>
                                        </p:tav>
                                        <p:tav tm="100000">
                                          <p:val>
                                            <p:strVal val="#ppt_w"/>
                                          </p:val>
                                        </p:tav>
                                      </p:tavLst>
                                    </p:anim>
                                    <p:anim calcmode="lin" valueType="num">
                                      <p:cBhvr>
                                        <p:cTn id="26" dur="1000" fill="hold"/>
                                        <p:tgtEl>
                                          <p:spTgt spid="70"/>
                                        </p:tgtEl>
                                        <p:attrNameLst>
                                          <p:attrName>ppt_h</p:attrName>
                                        </p:attrNameLst>
                                      </p:cBhvr>
                                      <p:tavLst>
                                        <p:tav tm="0">
                                          <p:val>
                                            <p:fltVal val="0"/>
                                          </p:val>
                                        </p:tav>
                                        <p:tav tm="100000">
                                          <p:val>
                                            <p:strVal val="#ppt_h"/>
                                          </p:val>
                                        </p:tav>
                                      </p:tavLst>
                                    </p:anim>
                                    <p:anim calcmode="lin" valueType="num">
                                      <p:cBhvr>
                                        <p:cTn id="27" dur="1000" fill="hold"/>
                                        <p:tgtEl>
                                          <p:spTgt spid="70"/>
                                        </p:tgtEl>
                                        <p:attrNameLst>
                                          <p:attrName>style.rotation</p:attrName>
                                        </p:attrNameLst>
                                      </p:cBhvr>
                                      <p:tavLst>
                                        <p:tav tm="0">
                                          <p:val>
                                            <p:fltVal val="90"/>
                                          </p:val>
                                        </p:tav>
                                        <p:tav tm="100000">
                                          <p:val>
                                            <p:fltVal val="0"/>
                                          </p:val>
                                        </p:tav>
                                      </p:tavLst>
                                    </p:anim>
                                    <p:animEffect transition="in" filter="fade">
                                      <p:cBhvr>
                                        <p:cTn id="28"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23.xml><?xml version="1.0" encoding="utf-8"?>
<p:tagLst xmlns:a="http://schemas.openxmlformats.org/drawingml/2006/main" xmlns:r="http://schemas.openxmlformats.org/officeDocument/2006/relationships" xmlns:p="http://schemas.openxmlformats.org/presentationml/2006/main">
  <p:tag name="PA" val="v3.0.1"/>
</p:tagLst>
</file>

<file path=ppt/tags/tag24.xml><?xml version="1.0" encoding="utf-8"?>
<p:tagLst xmlns:a="http://schemas.openxmlformats.org/drawingml/2006/main" xmlns:r="http://schemas.openxmlformats.org/officeDocument/2006/relationships" xmlns:p="http://schemas.openxmlformats.org/presentationml/2006/main">
  <p:tag name="PA" val="v3.0.1"/>
</p:tagLst>
</file>

<file path=ppt/tags/tag25.xml><?xml version="1.0" encoding="utf-8"?>
<p:tagLst xmlns:a="http://schemas.openxmlformats.org/drawingml/2006/main" xmlns:r="http://schemas.openxmlformats.org/officeDocument/2006/relationships" xmlns:p="http://schemas.openxmlformats.org/presentationml/2006/main">
  <p:tag name="PA" val="v3.0.1"/>
</p:tagLst>
</file>

<file path=ppt/tags/tag26.xml><?xml version="1.0" encoding="utf-8"?>
<p:tagLst xmlns:a="http://schemas.openxmlformats.org/drawingml/2006/main" xmlns:r="http://schemas.openxmlformats.org/officeDocument/2006/relationships" xmlns:p="http://schemas.openxmlformats.org/presentationml/2006/main">
  <p:tag name="PA" val="v3.0.1"/>
</p:tagLst>
</file>

<file path=ppt/tags/tag27.xml><?xml version="1.0" encoding="utf-8"?>
<p:tagLst xmlns:a="http://schemas.openxmlformats.org/drawingml/2006/main" xmlns:r="http://schemas.openxmlformats.org/officeDocument/2006/relationships" xmlns:p="http://schemas.openxmlformats.org/presentationml/2006/main">
  <p:tag name="PA" val="v3.0.1"/>
</p:tagLst>
</file>

<file path=ppt/tags/tag28.xml><?xml version="1.0" encoding="utf-8"?>
<p:tagLst xmlns:a="http://schemas.openxmlformats.org/drawingml/2006/main" xmlns:r="http://schemas.openxmlformats.org/officeDocument/2006/relationships" xmlns:p="http://schemas.openxmlformats.org/presentationml/2006/main">
  <p:tag name="PA" val="v3.0.1"/>
</p:tagLst>
</file>

<file path=ppt/tags/tag29.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PA" val="v3.0.1"/>
</p:tagLst>
</file>

<file path=ppt/tags/tag31.xml><?xml version="1.0" encoding="utf-8"?>
<p:tagLst xmlns:a="http://schemas.openxmlformats.org/drawingml/2006/main" xmlns:r="http://schemas.openxmlformats.org/officeDocument/2006/relationships" xmlns:p="http://schemas.openxmlformats.org/presentationml/2006/main">
  <p:tag name="PA" val="v3.0.1"/>
</p:tagLst>
</file>

<file path=ppt/tags/tag32.xml><?xml version="1.0" encoding="utf-8"?>
<p:tagLst xmlns:a="http://schemas.openxmlformats.org/drawingml/2006/main" xmlns:r="http://schemas.openxmlformats.org/officeDocument/2006/relationships" xmlns:p="http://schemas.openxmlformats.org/presentationml/2006/main">
  <p:tag name="PA" val="v3.0.1"/>
</p:tagLst>
</file>

<file path=ppt/tags/tag33.xml><?xml version="1.0" encoding="utf-8"?>
<p:tagLst xmlns:a="http://schemas.openxmlformats.org/drawingml/2006/main" xmlns:r="http://schemas.openxmlformats.org/officeDocument/2006/relationships" xmlns:p="http://schemas.openxmlformats.org/presentationml/2006/main">
  <p:tag name="PA" val="v3.0.1"/>
</p:tagLst>
</file>

<file path=ppt/tags/tag34.xml><?xml version="1.0" encoding="utf-8"?>
<p:tagLst xmlns:a="http://schemas.openxmlformats.org/drawingml/2006/main" xmlns:r="http://schemas.openxmlformats.org/officeDocument/2006/relationships" xmlns:p="http://schemas.openxmlformats.org/presentationml/2006/main">
  <p:tag name="PA" val="v3.0.1"/>
</p:tagLst>
</file>

<file path=ppt/tags/tag35.xml><?xml version="1.0" encoding="utf-8"?>
<p:tagLst xmlns:a="http://schemas.openxmlformats.org/drawingml/2006/main" xmlns:r="http://schemas.openxmlformats.org/officeDocument/2006/relationships" xmlns:p="http://schemas.openxmlformats.org/presentationml/2006/main">
  <p:tag name="PA" val="v3.0.1"/>
</p:tagLst>
</file>

<file path=ppt/tags/tag36.xml><?xml version="1.0" encoding="utf-8"?>
<p:tagLst xmlns:a="http://schemas.openxmlformats.org/drawingml/2006/main" xmlns:r="http://schemas.openxmlformats.org/officeDocument/2006/relationships" xmlns:p="http://schemas.openxmlformats.org/presentationml/2006/main">
  <p:tag name="PA" val="v3.0.1"/>
</p:tagLst>
</file>

<file path=ppt/tags/tag37.xml><?xml version="1.0" encoding="utf-8"?>
<p:tagLst xmlns:a="http://schemas.openxmlformats.org/drawingml/2006/main" xmlns:r="http://schemas.openxmlformats.org/officeDocument/2006/relationships" xmlns:p="http://schemas.openxmlformats.org/presentationml/2006/main">
  <p:tag name="PA" val="v3.0.1"/>
</p:tagLst>
</file>

<file path=ppt/tags/tag38.xml><?xml version="1.0" encoding="utf-8"?>
<p:tagLst xmlns:a="http://schemas.openxmlformats.org/drawingml/2006/main" xmlns:r="http://schemas.openxmlformats.org/officeDocument/2006/relationships" xmlns:p="http://schemas.openxmlformats.org/presentationml/2006/main">
  <p:tag name="PA" val="v3.0.1"/>
</p:tagLst>
</file>

<file path=ppt/tags/tag39.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40.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2476</Words>
  <Application>Microsoft Office PowerPoint</Application>
  <PresentationFormat>自定义</PresentationFormat>
  <Paragraphs>375</Paragraphs>
  <Slides>27</Slides>
  <Notes>27</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27</vt:i4>
      </vt:variant>
    </vt:vector>
  </HeadingPairs>
  <TitlesOfParts>
    <vt:vector size="46" baseType="lpstr">
      <vt:lpstr>FontAwesome</vt:lpstr>
      <vt:lpstr>GeosansLight</vt:lpstr>
      <vt:lpstr>ITC Avant Garde Std Bk</vt:lpstr>
      <vt:lpstr>Myriad Pro</vt:lpstr>
      <vt:lpstr>New Cicle</vt:lpstr>
      <vt:lpstr>Open Sans</vt:lpstr>
      <vt:lpstr>PT Sans</vt:lpstr>
      <vt:lpstr>Raleway</vt:lpstr>
      <vt:lpstr>Signika Negative</vt:lpstr>
      <vt:lpstr>WeblySleek UI</vt:lpstr>
      <vt:lpstr>等线</vt:lpstr>
      <vt:lpstr>方正姚体</vt:lpstr>
      <vt:lpstr>华文黑体-日</vt:lpstr>
      <vt:lpstr>宋体</vt:lpstr>
      <vt:lpstr>微软雅黑</vt:lpstr>
      <vt:lpstr>微软雅黑 Light</vt:lpstr>
      <vt:lpstr>Arial</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keywords>http://www.ypppt.com/</cp:keywords>
  <dc:description>http://www.ypppt.com/</dc:description>
  <cp:lastModifiedBy>天 下</cp:lastModifiedBy>
  <cp:revision>979</cp:revision>
  <dcterms:created xsi:type="dcterms:W3CDTF">2015-12-01T09:06:00Z</dcterms:created>
  <dcterms:modified xsi:type="dcterms:W3CDTF">2021-01-05T05:07:14Z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