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sldIdLst>
    <p:sldId id="2686" r:id="rId2"/>
    <p:sldId id="2687" r:id="rId3"/>
    <p:sldId id="2681" r:id="rId4"/>
    <p:sldId id="2677" r:id="rId5"/>
    <p:sldId id="2678" r:id="rId6"/>
    <p:sldId id="2679" r:id="rId7"/>
    <p:sldId id="2680" r:id="rId8"/>
    <p:sldId id="2676" r:id="rId9"/>
    <p:sldId id="2693" r:id="rId10"/>
    <p:sldId id="2688" r:id="rId11"/>
    <p:sldId id="2689" r:id="rId12"/>
    <p:sldId id="2690" r:id="rId13"/>
    <p:sldId id="2691" r:id="rId14"/>
    <p:sldId id="2692" r:id="rId15"/>
    <p:sldId id="2694" r:id="rId16"/>
    <p:sldId id="2650" r:id="rId17"/>
    <p:sldId id="2624" r:id="rId18"/>
    <p:sldId id="2625" r:id="rId19"/>
    <p:sldId id="2626" r:id="rId20"/>
    <p:sldId id="2695" r:id="rId21"/>
    <p:sldId id="2663" r:id="rId22"/>
    <p:sldId id="2664" r:id="rId23"/>
    <p:sldId id="2666" r:id="rId24"/>
    <p:sldId id="2667" r:id="rId25"/>
    <p:sldId id="2669" r:id="rId26"/>
    <p:sldId id="2696" r:id="rId27"/>
  </p:sldIdLst>
  <p:sldSz cx="12858750" cy="7232650"/>
  <p:notesSz cx="6858000" cy="9144000"/>
  <p:custDataLst>
    <p:tags r:id="rId2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6">
          <p15:clr>
            <a:srgbClr val="A4A3A4"/>
          </p15:clr>
        </p15:guide>
        <p15:guide id="2" pos="4050">
          <p15:clr>
            <a:srgbClr val="A4A3A4"/>
          </p15:clr>
        </p15:guide>
        <p15:guide id="3" pos="512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5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5568"/>
    <a:srgbClr val="591F0E"/>
    <a:srgbClr val="725A41"/>
    <a:srgbClr val="ECCAC2"/>
    <a:srgbClr val="EED1CA"/>
    <a:srgbClr val="F1D8D2"/>
    <a:srgbClr val="BC3A61"/>
    <a:srgbClr val="124471"/>
    <a:srgbClr val="D6B1CB"/>
    <a:srgbClr val="F7C5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4" autoAdjust="0"/>
    <p:restoredTop sz="92986" autoAdjust="0"/>
  </p:normalViewPr>
  <p:slideViewPr>
    <p:cSldViewPr>
      <p:cViewPr varScale="1">
        <p:scale>
          <a:sx n="84" d="100"/>
          <a:sy n="84" d="100"/>
        </p:scale>
        <p:origin x="264" y="90"/>
      </p:cViewPr>
      <p:guideLst>
        <p:guide orient="horz" pos="736"/>
        <p:guide pos="4050"/>
        <p:guide pos="512"/>
        <p:guide orient="horz" pos="4183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F072CDB6-E1FA-46ED-B4B9-DDF96359B0CB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79413" y="684213"/>
            <a:ext cx="6096000" cy="34290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46D230FF-CF30-47C2-BA4C-59A7874B97B3}" type="slidenum">
              <a:rPr lang="zh-CN" altLang="en-US"/>
              <a:t>19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F072CDB6-E1FA-46ED-B4B9-DDF96359B0CB}" type="slidenum">
              <a:rPr lang="zh-CN" altLang="en-US"/>
              <a:t>20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C2EFC-28F3-48C0-BF6B-230A53BCFDFC}" type="slidenum">
              <a:rPr lang="es-MX" smtClean="0">
                <a:solidFill>
                  <a:prstClr val="black"/>
                </a:solidFill>
              </a:rPr>
              <a:t>25</a:t>
            </a:fld>
            <a:endParaRPr lang="es-MX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F072CDB6-E1FA-46ED-B4B9-DDF96359B0CB}" type="slidenum">
              <a:rPr lang="zh-CN" altLang="en-US"/>
              <a:t>3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F072CDB6-E1FA-46ED-B4B9-DDF96359B0CB}" type="slidenum">
              <a:rPr lang="zh-CN" altLang="en-US"/>
              <a:t>8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F072CDB6-E1FA-46ED-B4B9-DDF96359B0CB}" type="slidenum">
              <a:rPr lang="zh-CN" altLang="en-US"/>
              <a:t>9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1345" y="-16648"/>
            <a:ext cx="1942208" cy="14901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9" t="11171" r="45520" b="24115"/>
          <a:stretch>
            <a:fillRect/>
          </a:stretch>
        </p:blipFill>
        <p:spPr>
          <a:xfrm>
            <a:off x="9630125" y="-1105912"/>
            <a:ext cx="6687017" cy="96590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0" t="11172" r="27039" b="23119"/>
          <a:stretch>
            <a:fillRect/>
          </a:stretch>
        </p:blipFill>
        <p:spPr>
          <a:xfrm>
            <a:off x="-3470252" y="-1254510"/>
            <a:ext cx="6687017" cy="9807624"/>
          </a:xfrm>
          <a:prstGeom prst="rect">
            <a:avLst/>
          </a:prstGeom>
        </p:spPr>
      </p:pic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3393039" y="2773817"/>
            <a:ext cx="60367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5400" dirty="0">
                <a:solidFill>
                  <a:srgbClr val="591F0E"/>
                </a:solidFill>
                <a:cs typeface="Arial" panose="020B0604020202020204" pitchFamily="34" charset="0"/>
              </a:rPr>
              <a:t>清新小花通用模板</a:t>
            </a: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547886" y="3611620"/>
            <a:ext cx="57270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600" b="1" cap="all" dirty="0">
                <a:solidFill>
                  <a:srgbClr val="591F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Year-end summarize business report template</a:t>
            </a:r>
            <a:endParaRPr lang="zh-CN" altLang="en-US" sz="1600" b="1" cap="all" dirty="0">
              <a:solidFill>
                <a:srgbClr val="591F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3221589" y="5488533"/>
            <a:ext cx="6379612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600" b="1">
                <a:solidFill>
                  <a:srgbClr val="591F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汇报人：</a:t>
            </a:r>
            <a:r>
              <a:rPr lang="en-US" altLang="zh-CN" sz="1600" b="1">
                <a:solidFill>
                  <a:srgbClr val="591F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xiazaii  Report Person: Zhang Xiao Zhang</a:t>
            </a:r>
            <a:endParaRPr lang="zh-CN" altLang="en-US" sz="1600" dirty="0">
              <a:solidFill>
                <a:srgbClr val="591F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49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949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449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hevron 82"/>
          <p:cNvSpPr/>
          <p:nvPr/>
        </p:nvSpPr>
        <p:spPr>
          <a:xfrm>
            <a:off x="6429375" y="2967303"/>
            <a:ext cx="2267006" cy="2300327"/>
          </a:xfrm>
          <a:prstGeom prst="chevron">
            <a:avLst/>
          </a:prstGeom>
          <a:solidFill>
            <a:srgbClr val="72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1" name="Chevron 110"/>
          <p:cNvSpPr/>
          <p:nvPr/>
        </p:nvSpPr>
        <p:spPr>
          <a:xfrm rot="10800000" flipH="1">
            <a:off x="8157567" y="3249266"/>
            <a:ext cx="1598607" cy="1622105"/>
          </a:xfrm>
          <a:prstGeom prst="chevron">
            <a:avLst/>
          </a:prstGeom>
          <a:solidFill>
            <a:srgbClr val="ECC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hevron 28"/>
          <p:cNvSpPr/>
          <p:nvPr/>
        </p:nvSpPr>
        <p:spPr>
          <a:xfrm flipH="1">
            <a:off x="4090361" y="2967303"/>
            <a:ext cx="2267006" cy="2300327"/>
          </a:xfrm>
          <a:prstGeom prst="chevron">
            <a:avLst/>
          </a:prstGeom>
          <a:solidFill>
            <a:srgbClr val="72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 rot="10800000">
            <a:off x="3030568" y="3259981"/>
            <a:ext cx="1598607" cy="1622105"/>
          </a:xfrm>
          <a:prstGeom prst="chevron">
            <a:avLst/>
          </a:prstGeom>
          <a:solidFill>
            <a:srgbClr val="ECC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3" name="Group 157"/>
          <p:cNvGrpSpPr/>
          <p:nvPr/>
        </p:nvGrpSpPr>
        <p:grpSpPr>
          <a:xfrm>
            <a:off x="5427103" y="3124090"/>
            <a:ext cx="1892483" cy="1892483"/>
            <a:chOff x="3899266" y="1250711"/>
            <a:chExt cx="1032272" cy="1032272"/>
          </a:xfrm>
        </p:grpSpPr>
        <p:sp>
          <p:nvSpPr>
            <p:cNvPr id="34" name="Diamond 33"/>
            <p:cNvSpPr/>
            <p:nvPr/>
          </p:nvSpPr>
          <p:spPr>
            <a:xfrm>
              <a:off x="3899266" y="1250711"/>
              <a:ext cx="1032272" cy="1032272"/>
            </a:xfrm>
            <a:prstGeom prst="diamond">
              <a:avLst/>
            </a:prstGeom>
            <a:solidFill>
              <a:srgbClr val="ECC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23"/>
            <p:cNvSpPr>
              <a:spLocks noEditPoints="1"/>
            </p:cNvSpPr>
            <p:nvPr/>
          </p:nvSpPr>
          <p:spPr bwMode="auto">
            <a:xfrm>
              <a:off x="4298358" y="1613067"/>
              <a:ext cx="266942" cy="252414"/>
            </a:xfrm>
            <a:custGeom>
              <a:avLst/>
              <a:gdLst/>
              <a:ahLst/>
              <a:cxnLst>
                <a:cxn ang="0">
                  <a:pos x="68" y="14"/>
                </a:cxn>
                <a:cxn ang="0">
                  <a:pos x="68" y="18"/>
                </a:cxn>
                <a:cxn ang="0">
                  <a:pos x="64" y="18"/>
                </a:cxn>
                <a:cxn ang="0">
                  <a:pos x="61" y="21"/>
                </a:cxn>
                <a:cxn ang="0">
                  <a:pos x="7" y="21"/>
                </a:cxn>
                <a:cxn ang="0">
                  <a:pos x="4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34" y="0"/>
                </a:cxn>
                <a:cxn ang="0">
                  <a:pos x="68" y="14"/>
                </a:cxn>
                <a:cxn ang="0">
                  <a:pos x="68" y="60"/>
                </a:cxn>
                <a:cxn ang="0">
                  <a:pos x="68" y="64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2" y="57"/>
                </a:cxn>
                <a:cxn ang="0">
                  <a:pos x="66" y="57"/>
                </a:cxn>
                <a:cxn ang="0">
                  <a:pos x="68" y="60"/>
                </a:cxn>
                <a:cxn ang="0">
                  <a:pos x="18" y="23"/>
                </a:cxn>
                <a:cxn ang="0">
                  <a:pos x="18" y="50"/>
                </a:cxn>
                <a:cxn ang="0">
                  <a:pos x="23" y="50"/>
                </a:cxn>
                <a:cxn ang="0">
                  <a:pos x="23" y="23"/>
                </a:cxn>
                <a:cxn ang="0">
                  <a:pos x="32" y="23"/>
                </a:cxn>
                <a:cxn ang="0">
                  <a:pos x="32" y="50"/>
                </a:cxn>
                <a:cxn ang="0">
                  <a:pos x="36" y="50"/>
                </a:cxn>
                <a:cxn ang="0">
                  <a:pos x="36" y="23"/>
                </a:cxn>
                <a:cxn ang="0">
                  <a:pos x="45" y="23"/>
                </a:cxn>
                <a:cxn ang="0">
                  <a:pos x="45" y="50"/>
                </a:cxn>
                <a:cxn ang="0">
                  <a:pos x="50" y="50"/>
                </a:cxn>
                <a:cxn ang="0">
                  <a:pos x="50" y="23"/>
                </a:cxn>
                <a:cxn ang="0">
                  <a:pos x="59" y="23"/>
                </a:cxn>
                <a:cxn ang="0">
                  <a:pos x="59" y="50"/>
                </a:cxn>
                <a:cxn ang="0">
                  <a:pos x="61" y="50"/>
                </a:cxn>
                <a:cxn ang="0">
                  <a:pos x="64" y="53"/>
                </a:cxn>
                <a:cxn ang="0">
                  <a:pos x="64" y="55"/>
                </a:cxn>
                <a:cxn ang="0">
                  <a:pos x="4" y="55"/>
                </a:cxn>
                <a:cxn ang="0">
                  <a:pos x="4" y="53"/>
                </a:cxn>
                <a:cxn ang="0">
                  <a:pos x="7" y="50"/>
                </a:cxn>
                <a:cxn ang="0">
                  <a:pos x="9" y="50"/>
                </a:cxn>
                <a:cxn ang="0">
                  <a:pos x="9" y="23"/>
                </a:cxn>
                <a:cxn ang="0">
                  <a:pos x="18" y="23"/>
                </a:cxn>
              </a:cxnLst>
              <a:rect l="0" t="0" r="r" b="b"/>
              <a:pathLst>
                <a:path w="68" h="64">
                  <a:moveTo>
                    <a:pt x="68" y="14"/>
                  </a:moveTo>
                  <a:cubicBezTo>
                    <a:pt x="68" y="18"/>
                    <a:pt x="68" y="18"/>
                    <a:pt x="68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20"/>
                    <a:pt x="63" y="21"/>
                    <a:pt x="61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5" y="21"/>
                    <a:pt x="4" y="20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68" y="14"/>
                  </a:lnTo>
                  <a:close/>
                  <a:moveTo>
                    <a:pt x="68" y="60"/>
                  </a:moveTo>
                  <a:cubicBezTo>
                    <a:pt x="68" y="64"/>
                    <a:pt x="68" y="64"/>
                    <a:pt x="6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8"/>
                    <a:pt x="1" y="57"/>
                    <a:pt x="2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7" y="57"/>
                    <a:pt x="68" y="58"/>
                    <a:pt x="68" y="60"/>
                  </a:cubicBezTo>
                  <a:close/>
                  <a:moveTo>
                    <a:pt x="18" y="23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3" y="50"/>
                    <a:pt x="64" y="51"/>
                    <a:pt x="64" y="5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1"/>
                    <a:pt x="5" y="50"/>
                    <a:pt x="7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23"/>
                    <a:pt x="9" y="23"/>
                    <a:pt x="9" y="23"/>
                  </a:cubicBezTo>
                  <a:lnTo>
                    <a:pt x="18" y="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649352" y="3671356"/>
            <a:ext cx="316900" cy="423152"/>
            <a:chOff x="754063" y="1211263"/>
            <a:chExt cx="269875" cy="360363"/>
          </a:xfrm>
          <a:solidFill>
            <a:schemeClr val="bg1"/>
          </a:solidFill>
        </p:grpSpPr>
        <p:sp>
          <p:nvSpPr>
            <p:cNvPr id="39" name="Freeform 9"/>
            <p:cNvSpPr>
              <a:spLocks noEditPoints="1"/>
            </p:cNvSpPr>
            <p:nvPr/>
          </p:nvSpPr>
          <p:spPr bwMode="auto">
            <a:xfrm>
              <a:off x="754063" y="1211263"/>
              <a:ext cx="269875" cy="360363"/>
            </a:xfrm>
            <a:custGeom>
              <a:avLst/>
              <a:gdLst/>
              <a:ahLst/>
              <a:cxnLst>
                <a:cxn ang="0">
                  <a:pos x="80" y="50"/>
                </a:cxn>
                <a:cxn ang="0">
                  <a:pos x="80" y="35"/>
                </a:cxn>
                <a:cxn ang="0">
                  <a:pos x="46" y="0"/>
                </a:cxn>
                <a:cxn ang="0">
                  <a:pos x="11" y="35"/>
                </a:cxn>
                <a:cxn ang="0">
                  <a:pos x="11" y="50"/>
                </a:cxn>
                <a:cxn ang="0">
                  <a:pos x="0" y="61"/>
                </a:cxn>
                <a:cxn ang="0">
                  <a:pos x="0" y="88"/>
                </a:cxn>
                <a:cxn ang="0">
                  <a:pos x="34" y="123"/>
                </a:cxn>
                <a:cxn ang="0">
                  <a:pos x="57" y="123"/>
                </a:cxn>
                <a:cxn ang="0">
                  <a:pos x="92" y="88"/>
                </a:cxn>
                <a:cxn ang="0">
                  <a:pos x="92" y="61"/>
                </a:cxn>
                <a:cxn ang="0">
                  <a:pos x="80" y="50"/>
                </a:cxn>
                <a:cxn ang="0">
                  <a:pos x="19" y="35"/>
                </a:cxn>
                <a:cxn ang="0">
                  <a:pos x="46" y="8"/>
                </a:cxn>
                <a:cxn ang="0">
                  <a:pos x="73" y="35"/>
                </a:cxn>
                <a:cxn ang="0">
                  <a:pos x="73" y="50"/>
                </a:cxn>
                <a:cxn ang="0">
                  <a:pos x="65" y="50"/>
                </a:cxn>
                <a:cxn ang="0">
                  <a:pos x="65" y="35"/>
                </a:cxn>
                <a:cxn ang="0">
                  <a:pos x="46" y="15"/>
                </a:cxn>
                <a:cxn ang="0">
                  <a:pos x="27" y="35"/>
                </a:cxn>
                <a:cxn ang="0">
                  <a:pos x="27" y="50"/>
                </a:cxn>
                <a:cxn ang="0">
                  <a:pos x="19" y="50"/>
                </a:cxn>
                <a:cxn ang="0">
                  <a:pos x="19" y="35"/>
                </a:cxn>
                <a:cxn ang="0">
                  <a:pos x="61" y="35"/>
                </a:cxn>
                <a:cxn ang="0">
                  <a:pos x="61" y="50"/>
                </a:cxn>
                <a:cxn ang="0">
                  <a:pos x="31" y="50"/>
                </a:cxn>
                <a:cxn ang="0">
                  <a:pos x="31" y="35"/>
                </a:cxn>
                <a:cxn ang="0">
                  <a:pos x="46" y="19"/>
                </a:cxn>
                <a:cxn ang="0">
                  <a:pos x="61" y="35"/>
                </a:cxn>
                <a:cxn ang="0">
                  <a:pos x="84" y="73"/>
                </a:cxn>
                <a:cxn ang="0">
                  <a:pos x="84" y="88"/>
                </a:cxn>
                <a:cxn ang="0">
                  <a:pos x="57" y="115"/>
                </a:cxn>
                <a:cxn ang="0">
                  <a:pos x="34" y="115"/>
                </a:cxn>
                <a:cxn ang="0">
                  <a:pos x="8" y="88"/>
                </a:cxn>
                <a:cxn ang="0">
                  <a:pos x="8" y="61"/>
                </a:cxn>
                <a:cxn ang="0">
                  <a:pos x="11" y="58"/>
                </a:cxn>
                <a:cxn ang="0">
                  <a:pos x="80" y="58"/>
                </a:cxn>
                <a:cxn ang="0">
                  <a:pos x="84" y="61"/>
                </a:cxn>
                <a:cxn ang="0">
                  <a:pos x="84" y="73"/>
                </a:cxn>
                <a:cxn ang="0">
                  <a:pos x="84" y="73"/>
                </a:cxn>
                <a:cxn ang="0">
                  <a:pos x="84" y="73"/>
                </a:cxn>
              </a:cxnLst>
              <a:rect l="0" t="0" r="r" b="b"/>
              <a:pathLst>
                <a:path w="92" h="123">
                  <a:moveTo>
                    <a:pt x="80" y="50"/>
                  </a:moveTo>
                  <a:cubicBezTo>
                    <a:pt x="80" y="35"/>
                    <a:pt x="80" y="35"/>
                    <a:pt x="80" y="35"/>
                  </a:cubicBezTo>
                  <a:cubicBezTo>
                    <a:pt x="80" y="16"/>
                    <a:pt x="65" y="0"/>
                    <a:pt x="46" y="0"/>
                  </a:cubicBezTo>
                  <a:cubicBezTo>
                    <a:pt x="27" y="0"/>
                    <a:pt x="11" y="16"/>
                    <a:pt x="11" y="35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5" y="50"/>
                    <a:pt x="0" y="55"/>
                    <a:pt x="0" y="61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07"/>
                    <a:pt x="15" y="123"/>
                    <a:pt x="34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76" y="123"/>
                    <a:pt x="92" y="107"/>
                    <a:pt x="92" y="88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2" y="55"/>
                    <a:pt x="87" y="50"/>
                    <a:pt x="80" y="50"/>
                  </a:cubicBezTo>
                  <a:close/>
                  <a:moveTo>
                    <a:pt x="19" y="35"/>
                  </a:moveTo>
                  <a:cubicBezTo>
                    <a:pt x="19" y="20"/>
                    <a:pt x="31" y="8"/>
                    <a:pt x="46" y="8"/>
                  </a:cubicBezTo>
                  <a:cubicBezTo>
                    <a:pt x="61" y="8"/>
                    <a:pt x="73" y="20"/>
                    <a:pt x="73" y="35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24"/>
                    <a:pt x="56" y="15"/>
                    <a:pt x="46" y="15"/>
                  </a:cubicBezTo>
                  <a:cubicBezTo>
                    <a:pt x="35" y="15"/>
                    <a:pt x="27" y="24"/>
                    <a:pt x="27" y="35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19" y="50"/>
                    <a:pt x="19" y="50"/>
                    <a:pt x="19" y="50"/>
                  </a:cubicBezTo>
                  <a:lnTo>
                    <a:pt x="19" y="35"/>
                  </a:lnTo>
                  <a:close/>
                  <a:moveTo>
                    <a:pt x="61" y="35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26"/>
                    <a:pt x="37" y="19"/>
                    <a:pt x="46" y="19"/>
                  </a:cubicBezTo>
                  <a:cubicBezTo>
                    <a:pt x="54" y="19"/>
                    <a:pt x="61" y="26"/>
                    <a:pt x="61" y="35"/>
                  </a:cubicBezTo>
                  <a:close/>
                  <a:moveTo>
                    <a:pt x="84" y="73"/>
                  </a:moveTo>
                  <a:cubicBezTo>
                    <a:pt x="84" y="88"/>
                    <a:pt x="84" y="88"/>
                    <a:pt x="84" y="88"/>
                  </a:cubicBezTo>
                  <a:cubicBezTo>
                    <a:pt x="84" y="103"/>
                    <a:pt x="72" y="115"/>
                    <a:pt x="57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20" y="115"/>
                    <a:pt x="8" y="103"/>
                    <a:pt x="8" y="8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59"/>
                    <a:pt x="9" y="58"/>
                    <a:pt x="11" y="58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83" y="58"/>
                    <a:pt x="84" y="59"/>
                    <a:pt x="84" y="61"/>
                  </a:cubicBezTo>
                  <a:lnTo>
                    <a:pt x="84" y="73"/>
                  </a:lnTo>
                  <a:close/>
                  <a:moveTo>
                    <a:pt x="84" y="73"/>
                  </a:moveTo>
                  <a:cubicBezTo>
                    <a:pt x="84" y="73"/>
                    <a:pt x="84" y="73"/>
                    <a:pt x="84" y="7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40" name="Freeform 10"/>
            <p:cNvSpPr>
              <a:spLocks noEditPoints="1"/>
            </p:cNvSpPr>
            <p:nvPr/>
          </p:nvSpPr>
          <p:spPr bwMode="auto">
            <a:xfrm>
              <a:off x="865188" y="1425576"/>
              <a:ext cx="47625" cy="666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3" y="18"/>
                </a:cxn>
                <a:cxn ang="0">
                  <a:pos x="8" y="23"/>
                </a:cxn>
                <a:cxn ang="0">
                  <a:pos x="13" y="18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6" h="23"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0"/>
                    <a:pt x="1" y="14"/>
                    <a:pt x="3" y="18"/>
                  </a:cubicBezTo>
                  <a:cubicBezTo>
                    <a:pt x="4" y="21"/>
                    <a:pt x="5" y="23"/>
                    <a:pt x="8" y="23"/>
                  </a:cubicBezTo>
                  <a:cubicBezTo>
                    <a:pt x="11" y="23"/>
                    <a:pt x="12" y="21"/>
                    <a:pt x="13" y="18"/>
                  </a:cubicBezTo>
                  <a:cubicBezTo>
                    <a:pt x="14" y="14"/>
                    <a:pt x="16" y="10"/>
                    <a:pt x="16" y="8"/>
                  </a:cubicBezTo>
                  <a:cubicBezTo>
                    <a:pt x="16" y="3"/>
                    <a:pt x="12" y="0"/>
                    <a:pt x="8" y="0"/>
                  </a:cubicBezTo>
                  <a:close/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</p:grpSp>
      <p:sp>
        <p:nvSpPr>
          <p:cNvPr id="41" name="Freeform 72"/>
          <p:cNvSpPr>
            <a:spLocks noEditPoints="1"/>
          </p:cNvSpPr>
          <p:nvPr/>
        </p:nvSpPr>
        <p:spPr bwMode="auto">
          <a:xfrm>
            <a:off x="7599243" y="3583621"/>
            <a:ext cx="476053" cy="476049"/>
          </a:xfrm>
          <a:custGeom>
            <a:avLst/>
            <a:gdLst/>
            <a:ahLst/>
            <a:cxnLst>
              <a:cxn ang="0">
                <a:pos x="121" y="1"/>
              </a:cxn>
              <a:cxn ang="0">
                <a:pos x="119" y="0"/>
              </a:cxn>
              <a:cxn ang="0">
                <a:pos x="117" y="1"/>
              </a:cxn>
              <a:cxn ang="0">
                <a:pos x="2" y="77"/>
              </a:cxn>
              <a:cxn ang="0">
                <a:pos x="0" y="81"/>
              </a:cxn>
              <a:cxn ang="0">
                <a:pos x="2" y="84"/>
              </a:cxn>
              <a:cxn ang="0">
                <a:pos x="32" y="96"/>
              </a:cxn>
              <a:cxn ang="0">
                <a:pos x="46" y="121"/>
              </a:cxn>
              <a:cxn ang="0">
                <a:pos x="50" y="123"/>
              </a:cxn>
              <a:cxn ang="0">
                <a:pos x="50" y="123"/>
              </a:cxn>
              <a:cxn ang="0">
                <a:pos x="53" y="121"/>
              </a:cxn>
              <a:cxn ang="0">
                <a:pos x="61" y="107"/>
              </a:cxn>
              <a:cxn ang="0">
                <a:pos x="98" y="122"/>
              </a:cxn>
              <a:cxn ang="0">
                <a:pos x="100" y="123"/>
              </a:cxn>
              <a:cxn ang="0">
                <a:pos x="101" y="122"/>
              </a:cxn>
              <a:cxn ang="0">
                <a:pos x="103" y="119"/>
              </a:cxn>
              <a:cxn ang="0">
                <a:pos x="123" y="4"/>
              </a:cxn>
              <a:cxn ang="0">
                <a:pos x="121" y="1"/>
              </a:cxn>
              <a:cxn ang="0">
                <a:pos x="12" y="80"/>
              </a:cxn>
              <a:cxn ang="0">
                <a:pos x="101" y="20"/>
              </a:cxn>
              <a:cxn ang="0">
                <a:pos x="36" y="89"/>
              </a:cxn>
              <a:cxn ang="0">
                <a:pos x="35" y="89"/>
              </a:cxn>
              <a:cxn ang="0">
                <a:pos x="12" y="80"/>
              </a:cxn>
              <a:cxn ang="0">
                <a:pos x="39" y="92"/>
              </a:cxn>
              <a:cxn ang="0">
                <a:pos x="39" y="92"/>
              </a:cxn>
              <a:cxn ang="0">
                <a:pos x="112" y="14"/>
              </a:cxn>
              <a:cxn ang="0">
                <a:pos x="50" y="111"/>
              </a:cxn>
              <a:cxn ang="0">
                <a:pos x="39" y="92"/>
              </a:cxn>
              <a:cxn ang="0">
                <a:pos x="97" y="113"/>
              </a:cxn>
              <a:cxn ang="0">
                <a:pos x="64" y="100"/>
              </a:cxn>
              <a:cxn ang="0">
                <a:pos x="61" y="100"/>
              </a:cxn>
              <a:cxn ang="0">
                <a:pos x="112" y="22"/>
              </a:cxn>
              <a:cxn ang="0">
                <a:pos x="97" y="113"/>
              </a:cxn>
              <a:cxn ang="0">
                <a:pos x="97" y="113"/>
              </a:cxn>
              <a:cxn ang="0">
                <a:pos x="97" y="113"/>
              </a:cxn>
            </a:cxnLst>
            <a:rect l="0" t="0" r="r" b="b"/>
            <a:pathLst>
              <a:path w="123" h="123">
                <a:moveTo>
                  <a:pt x="121" y="1"/>
                </a:moveTo>
                <a:cubicBezTo>
                  <a:pt x="120" y="0"/>
                  <a:pt x="119" y="0"/>
                  <a:pt x="119" y="0"/>
                </a:cubicBezTo>
                <a:cubicBezTo>
                  <a:pt x="118" y="0"/>
                  <a:pt x="117" y="0"/>
                  <a:pt x="117" y="1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8"/>
                  <a:pt x="0" y="79"/>
                  <a:pt x="0" y="81"/>
                </a:cubicBezTo>
                <a:cubicBezTo>
                  <a:pt x="0" y="82"/>
                  <a:pt x="1" y="83"/>
                  <a:pt x="2" y="84"/>
                </a:cubicBezTo>
                <a:cubicBezTo>
                  <a:pt x="32" y="96"/>
                  <a:pt x="32" y="96"/>
                  <a:pt x="32" y="96"/>
                </a:cubicBezTo>
                <a:cubicBezTo>
                  <a:pt x="46" y="121"/>
                  <a:pt x="46" y="121"/>
                  <a:pt x="46" y="121"/>
                </a:cubicBezTo>
                <a:cubicBezTo>
                  <a:pt x="47" y="122"/>
                  <a:pt x="48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1" y="123"/>
                  <a:pt x="52" y="122"/>
                  <a:pt x="53" y="121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9" y="123"/>
                  <a:pt x="99" y="123"/>
                  <a:pt x="100" y="123"/>
                </a:cubicBezTo>
                <a:cubicBezTo>
                  <a:pt x="100" y="123"/>
                  <a:pt x="101" y="122"/>
                  <a:pt x="101" y="122"/>
                </a:cubicBezTo>
                <a:cubicBezTo>
                  <a:pt x="102" y="122"/>
                  <a:pt x="103" y="121"/>
                  <a:pt x="103" y="119"/>
                </a:cubicBezTo>
                <a:cubicBezTo>
                  <a:pt x="123" y="4"/>
                  <a:pt x="123" y="4"/>
                  <a:pt x="123" y="4"/>
                </a:cubicBezTo>
                <a:cubicBezTo>
                  <a:pt x="123" y="3"/>
                  <a:pt x="122" y="1"/>
                  <a:pt x="121" y="1"/>
                </a:cubicBezTo>
                <a:close/>
                <a:moveTo>
                  <a:pt x="12" y="80"/>
                </a:moveTo>
                <a:cubicBezTo>
                  <a:pt x="101" y="20"/>
                  <a:pt x="101" y="20"/>
                  <a:pt x="101" y="20"/>
                </a:cubicBezTo>
                <a:cubicBezTo>
                  <a:pt x="36" y="89"/>
                  <a:pt x="36" y="89"/>
                  <a:pt x="36" y="89"/>
                </a:cubicBezTo>
                <a:cubicBezTo>
                  <a:pt x="36" y="89"/>
                  <a:pt x="35" y="89"/>
                  <a:pt x="35" y="89"/>
                </a:cubicBezTo>
                <a:lnTo>
                  <a:pt x="12" y="80"/>
                </a:lnTo>
                <a:close/>
                <a:moveTo>
                  <a:pt x="39" y="92"/>
                </a:moveTo>
                <a:cubicBezTo>
                  <a:pt x="39" y="92"/>
                  <a:pt x="39" y="92"/>
                  <a:pt x="39" y="92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50" y="111"/>
                  <a:pt x="50" y="111"/>
                  <a:pt x="50" y="111"/>
                </a:cubicBezTo>
                <a:lnTo>
                  <a:pt x="39" y="92"/>
                </a:lnTo>
                <a:close/>
                <a:moveTo>
                  <a:pt x="97" y="113"/>
                </a:moveTo>
                <a:cubicBezTo>
                  <a:pt x="64" y="100"/>
                  <a:pt x="64" y="100"/>
                  <a:pt x="64" y="100"/>
                </a:cubicBezTo>
                <a:cubicBezTo>
                  <a:pt x="63" y="100"/>
                  <a:pt x="62" y="100"/>
                  <a:pt x="61" y="100"/>
                </a:cubicBezTo>
                <a:cubicBezTo>
                  <a:pt x="112" y="22"/>
                  <a:pt x="112" y="22"/>
                  <a:pt x="112" y="22"/>
                </a:cubicBezTo>
                <a:lnTo>
                  <a:pt x="97" y="113"/>
                </a:lnTo>
                <a:close/>
                <a:moveTo>
                  <a:pt x="97" y="113"/>
                </a:moveTo>
                <a:cubicBezTo>
                  <a:pt x="97" y="113"/>
                  <a:pt x="97" y="113"/>
                  <a:pt x="97" y="113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3456588" y="3731908"/>
            <a:ext cx="268876" cy="271266"/>
            <a:chOff x="0" y="2706688"/>
            <a:chExt cx="357188" cy="360363"/>
          </a:xfrm>
          <a:solidFill>
            <a:schemeClr val="bg1"/>
          </a:solidFill>
        </p:grpSpPr>
        <p:sp>
          <p:nvSpPr>
            <p:cNvPr id="43" name="Freeform 107"/>
            <p:cNvSpPr>
              <a:spLocks noEditPoints="1"/>
            </p:cNvSpPr>
            <p:nvPr/>
          </p:nvSpPr>
          <p:spPr bwMode="auto">
            <a:xfrm>
              <a:off x="0" y="2706688"/>
              <a:ext cx="357188" cy="360363"/>
            </a:xfrm>
            <a:custGeom>
              <a:avLst/>
              <a:gdLst/>
              <a:ahLst/>
              <a:cxnLst>
                <a:cxn ang="0">
                  <a:pos x="112" y="12"/>
                </a:cxn>
                <a:cxn ang="0">
                  <a:pos x="96" y="12"/>
                </a:cxn>
                <a:cxn ang="0">
                  <a:pos x="96" y="4"/>
                </a:cxn>
                <a:cxn ang="0">
                  <a:pos x="92" y="0"/>
                </a:cxn>
                <a:cxn ang="0">
                  <a:pos x="88" y="4"/>
                </a:cxn>
                <a:cxn ang="0">
                  <a:pos x="88" y="12"/>
                </a:cxn>
                <a:cxn ang="0">
                  <a:pos x="65" y="12"/>
                </a:cxn>
                <a:cxn ang="0">
                  <a:pos x="65" y="4"/>
                </a:cxn>
                <a:cxn ang="0">
                  <a:pos x="61" y="0"/>
                </a:cxn>
                <a:cxn ang="0">
                  <a:pos x="57" y="4"/>
                </a:cxn>
                <a:cxn ang="0">
                  <a:pos x="57" y="12"/>
                </a:cxn>
                <a:cxn ang="0">
                  <a:pos x="34" y="12"/>
                </a:cxn>
                <a:cxn ang="0">
                  <a:pos x="34" y="4"/>
                </a:cxn>
                <a:cxn ang="0">
                  <a:pos x="30" y="0"/>
                </a:cxn>
                <a:cxn ang="0">
                  <a:pos x="27" y="4"/>
                </a:cxn>
                <a:cxn ang="0">
                  <a:pos x="27" y="12"/>
                </a:cxn>
                <a:cxn ang="0">
                  <a:pos x="10" y="12"/>
                </a:cxn>
                <a:cxn ang="0">
                  <a:pos x="0" y="22"/>
                </a:cxn>
                <a:cxn ang="0">
                  <a:pos x="0" y="113"/>
                </a:cxn>
                <a:cxn ang="0">
                  <a:pos x="10" y="123"/>
                </a:cxn>
                <a:cxn ang="0">
                  <a:pos x="112" y="123"/>
                </a:cxn>
                <a:cxn ang="0">
                  <a:pos x="122" y="113"/>
                </a:cxn>
                <a:cxn ang="0">
                  <a:pos x="122" y="22"/>
                </a:cxn>
                <a:cxn ang="0">
                  <a:pos x="112" y="12"/>
                </a:cxn>
                <a:cxn ang="0">
                  <a:pos x="115" y="113"/>
                </a:cxn>
                <a:cxn ang="0">
                  <a:pos x="112" y="115"/>
                </a:cxn>
                <a:cxn ang="0">
                  <a:pos x="10" y="115"/>
                </a:cxn>
                <a:cxn ang="0">
                  <a:pos x="7" y="113"/>
                </a:cxn>
                <a:cxn ang="0">
                  <a:pos x="7" y="22"/>
                </a:cxn>
                <a:cxn ang="0">
                  <a:pos x="10" y="19"/>
                </a:cxn>
                <a:cxn ang="0">
                  <a:pos x="27" y="19"/>
                </a:cxn>
                <a:cxn ang="0">
                  <a:pos x="27" y="27"/>
                </a:cxn>
                <a:cxn ang="0">
                  <a:pos x="30" y="31"/>
                </a:cxn>
                <a:cxn ang="0">
                  <a:pos x="34" y="27"/>
                </a:cxn>
                <a:cxn ang="0">
                  <a:pos x="34" y="19"/>
                </a:cxn>
                <a:cxn ang="0">
                  <a:pos x="57" y="19"/>
                </a:cxn>
                <a:cxn ang="0">
                  <a:pos x="57" y="27"/>
                </a:cxn>
                <a:cxn ang="0">
                  <a:pos x="61" y="31"/>
                </a:cxn>
                <a:cxn ang="0">
                  <a:pos x="65" y="27"/>
                </a:cxn>
                <a:cxn ang="0">
                  <a:pos x="65" y="19"/>
                </a:cxn>
                <a:cxn ang="0">
                  <a:pos x="88" y="19"/>
                </a:cxn>
                <a:cxn ang="0">
                  <a:pos x="88" y="27"/>
                </a:cxn>
                <a:cxn ang="0">
                  <a:pos x="92" y="31"/>
                </a:cxn>
                <a:cxn ang="0">
                  <a:pos x="96" y="27"/>
                </a:cxn>
                <a:cxn ang="0">
                  <a:pos x="96" y="19"/>
                </a:cxn>
                <a:cxn ang="0">
                  <a:pos x="112" y="19"/>
                </a:cxn>
                <a:cxn ang="0">
                  <a:pos x="115" y="22"/>
                </a:cxn>
                <a:cxn ang="0">
                  <a:pos x="115" y="113"/>
                </a:cxn>
                <a:cxn ang="0">
                  <a:pos x="115" y="113"/>
                </a:cxn>
                <a:cxn ang="0">
                  <a:pos x="115" y="113"/>
                </a:cxn>
              </a:cxnLst>
              <a:rect l="0" t="0" r="r" b="b"/>
              <a:pathLst>
                <a:path w="122" h="123">
                  <a:moveTo>
                    <a:pt x="112" y="12"/>
                  </a:moveTo>
                  <a:cubicBezTo>
                    <a:pt x="96" y="12"/>
                    <a:pt x="96" y="12"/>
                    <a:pt x="96" y="12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2"/>
                    <a:pt x="94" y="0"/>
                    <a:pt x="92" y="0"/>
                  </a:cubicBezTo>
                  <a:cubicBezTo>
                    <a:pt x="90" y="0"/>
                    <a:pt x="88" y="2"/>
                    <a:pt x="88" y="4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2"/>
                    <a:pt x="63" y="0"/>
                    <a:pt x="61" y="0"/>
                  </a:cubicBezTo>
                  <a:cubicBezTo>
                    <a:pt x="59" y="0"/>
                    <a:pt x="57" y="2"/>
                    <a:pt x="57" y="4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8" y="0"/>
                    <a:pt x="27" y="2"/>
                    <a:pt x="27" y="4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6"/>
                    <a:pt x="0" y="22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8"/>
                    <a:pt x="4" y="123"/>
                    <a:pt x="10" y="123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18" y="123"/>
                    <a:pt x="122" y="118"/>
                    <a:pt x="122" y="113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2" y="16"/>
                    <a:pt x="118" y="12"/>
                    <a:pt x="112" y="12"/>
                  </a:cubicBezTo>
                  <a:close/>
                  <a:moveTo>
                    <a:pt x="115" y="113"/>
                  </a:moveTo>
                  <a:cubicBezTo>
                    <a:pt x="115" y="114"/>
                    <a:pt x="114" y="115"/>
                    <a:pt x="112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9" y="115"/>
                    <a:pt x="7" y="114"/>
                    <a:pt x="7" y="11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0"/>
                    <a:pt x="9" y="19"/>
                    <a:pt x="10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9"/>
                    <a:pt x="28" y="31"/>
                    <a:pt x="30" y="31"/>
                  </a:cubicBezTo>
                  <a:cubicBezTo>
                    <a:pt x="32" y="31"/>
                    <a:pt x="34" y="29"/>
                    <a:pt x="34" y="27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29"/>
                    <a:pt x="59" y="31"/>
                    <a:pt x="61" y="31"/>
                  </a:cubicBezTo>
                  <a:cubicBezTo>
                    <a:pt x="63" y="31"/>
                    <a:pt x="65" y="29"/>
                    <a:pt x="65" y="27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9"/>
                    <a:pt x="90" y="31"/>
                    <a:pt x="92" y="31"/>
                  </a:cubicBezTo>
                  <a:cubicBezTo>
                    <a:pt x="94" y="31"/>
                    <a:pt x="96" y="29"/>
                    <a:pt x="96" y="27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4" y="19"/>
                    <a:pt x="115" y="20"/>
                    <a:pt x="115" y="22"/>
                  </a:cubicBezTo>
                  <a:lnTo>
                    <a:pt x="115" y="113"/>
                  </a:lnTo>
                  <a:close/>
                  <a:moveTo>
                    <a:pt x="115" y="113"/>
                  </a:moveTo>
                  <a:cubicBezTo>
                    <a:pt x="115" y="113"/>
                    <a:pt x="115" y="113"/>
                    <a:pt x="115" y="11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44" name="Rectangle 108"/>
            <p:cNvSpPr>
              <a:spLocks noChangeArrowheads="1"/>
            </p:cNvSpPr>
            <p:nvPr/>
          </p:nvSpPr>
          <p:spPr bwMode="auto">
            <a:xfrm>
              <a:off x="79375" y="2841626"/>
              <a:ext cx="42863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45" name="Rectangle 109"/>
            <p:cNvSpPr>
              <a:spLocks noChangeArrowheads="1"/>
            </p:cNvSpPr>
            <p:nvPr/>
          </p:nvSpPr>
          <p:spPr bwMode="auto">
            <a:xfrm>
              <a:off x="79375" y="2897188"/>
              <a:ext cx="42863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46" name="Rectangle 110"/>
            <p:cNvSpPr>
              <a:spLocks noChangeArrowheads="1"/>
            </p:cNvSpPr>
            <p:nvPr/>
          </p:nvSpPr>
          <p:spPr bwMode="auto">
            <a:xfrm>
              <a:off x="79375" y="2955926"/>
              <a:ext cx="42863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47" name="Rectangle 111"/>
            <p:cNvSpPr>
              <a:spLocks noChangeArrowheads="1"/>
            </p:cNvSpPr>
            <p:nvPr/>
          </p:nvSpPr>
          <p:spPr bwMode="auto">
            <a:xfrm>
              <a:off x="155575" y="2955926"/>
              <a:ext cx="46038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" name="Rectangle 112"/>
            <p:cNvSpPr>
              <a:spLocks noChangeArrowheads="1"/>
            </p:cNvSpPr>
            <p:nvPr/>
          </p:nvSpPr>
          <p:spPr bwMode="auto">
            <a:xfrm>
              <a:off x="155575" y="2897188"/>
              <a:ext cx="46038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" name="Rectangle 113"/>
            <p:cNvSpPr>
              <a:spLocks noChangeArrowheads="1"/>
            </p:cNvSpPr>
            <p:nvPr/>
          </p:nvSpPr>
          <p:spPr bwMode="auto">
            <a:xfrm>
              <a:off x="155575" y="2841626"/>
              <a:ext cx="46038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4" name="Rectangle 114"/>
            <p:cNvSpPr>
              <a:spLocks noChangeArrowheads="1"/>
            </p:cNvSpPr>
            <p:nvPr/>
          </p:nvSpPr>
          <p:spPr bwMode="auto">
            <a:xfrm>
              <a:off x="233363" y="2955926"/>
              <a:ext cx="4762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5" name="Rectangle 115"/>
            <p:cNvSpPr>
              <a:spLocks noChangeArrowheads="1"/>
            </p:cNvSpPr>
            <p:nvPr/>
          </p:nvSpPr>
          <p:spPr bwMode="auto">
            <a:xfrm>
              <a:off x="233363" y="2897188"/>
              <a:ext cx="47625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6" name="Rectangle 116"/>
            <p:cNvSpPr>
              <a:spLocks noChangeArrowheads="1"/>
            </p:cNvSpPr>
            <p:nvPr/>
          </p:nvSpPr>
          <p:spPr bwMode="auto">
            <a:xfrm>
              <a:off x="233363" y="2841626"/>
              <a:ext cx="47625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</p:grpSp>
      <p:sp>
        <p:nvSpPr>
          <p:cNvPr id="57" name="Freeform 153"/>
          <p:cNvSpPr>
            <a:spLocks noEditPoints="1"/>
          </p:cNvSpPr>
          <p:nvPr/>
        </p:nvSpPr>
        <p:spPr bwMode="auto">
          <a:xfrm>
            <a:off x="8976038" y="3706134"/>
            <a:ext cx="323564" cy="307279"/>
          </a:xfrm>
          <a:custGeom>
            <a:avLst/>
            <a:gdLst/>
            <a:ahLst/>
            <a:cxnLst>
              <a:cxn ang="0">
                <a:pos x="0" y="59"/>
              </a:cxn>
              <a:cxn ang="0">
                <a:pos x="118" y="59"/>
              </a:cxn>
              <a:cxn ang="0">
                <a:pos x="111" y="57"/>
              </a:cxn>
              <a:cxn ang="0">
                <a:pos x="83" y="33"/>
              </a:cxn>
              <a:cxn ang="0">
                <a:pos x="111" y="57"/>
              </a:cxn>
              <a:cxn ang="0">
                <a:pos x="41" y="91"/>
              </a:cxn>
              <a:cxn ang="0">
                <a:pos x="57" y="111"/>
              </a:cxn>
              <a:cxn ang="0">
                <a:pos x="61" y="8"/>
              </a:cxn>
              <a:cxn ang="0">
                <a:pos x="61" y="34"/>
              </a:cxn>
              <a:cxn ang="0">
                <a:pos x="61" y="8"/>
              </a:cxn>
              <a:cxn ang="0">
                <a:pos x="95" y="22"/>
              </a:cxn>
              <a:cxn ang="0">
                <a:pos x="67" y="8"/>
              </a:cxn>
              <a:cxn ang="0">
                <a:pos x="57" y="34"/>
              </a:cxn>
              <a:cxn ang="0">
                <a:pos x="57" y="8"/>
              </a:cxn>
              <a:cxn ang="0">
                <a:pos x="36" y="30"/>
              </a:cxn>
              <a:cxn ang="0">
                <a:pos x="50" y="8"/>
              </a:cxn>
              <a:cxn ang="0">
                <a:pos x="38" y="35"/>
              </a:cxn>
              <a:cxn ang="0">
                <a:pos x="57" y="57"/>
              </a:cxn>
              <a:cxn ang="0">
                <a:pos x="38" y="35"/>
              </a:cxn>
              <a:cxn ang="0">
                <a:pos x="57" y="84"/>
              </a:cxn>
              <a:cxn ang="0">
                <a:pos x="34" y="61"/>
              </a:cxn>
              <a:cxn ang="0">
                <a:pos x="50" y="110"/>
              </a:cxn>
              <a:cxn ang="0">
                <a:pos x="38" y="92"/>
              </a:cxn>
              <a:cxn ang="0">
                <a:pos x="61" y="111"/>
              </a:cxn>
              <a:cxn ang="0">
                <a:pos x="77" y="91"/>
              </a:cxn>
              <a:cxn ang="0">
                <a:pos x="61" y="111"/>
              </a:cxn>
              <a:cxn ang="0">
                <a:pos x="93" y="99"/>
              </a:cxn>
              <a:cxn ang="0">
                <a:pos x="80" y="92"/>
              </a:cxn>
              <a:cxn ang="0">
                <a:pos x="61" y="84"/>
              </a:cxn>
              <a:cxn ang="0">
                <a:pos x="84" y="61"/>
              </a:cxn>
              <a:cxn ang="0">
                <a:pos x="61" y="57"/>
              </a:cxn>
              <a:cxn ang="0">
                <a:pos x="80" y="35"/>
              </a:cxn>
              <a:cxn ang="0">
                <a:pos x="61" y="57"/>
              </a:cxn>
              <a:cxn ang="0">
                <a:pos x="35" y="33"/>
              </a:cxn>
              <a:cxn ang="0">
                <a:pos x="7" y="57"/>
              </a:cxn>
              <a:cxn ang="0">
                <a:pos x="7" y="61"/>
              </a:cxn>
              <a:cxn ang="0">
                <a:pos x="36" y="89"/>
              </a:cxn>
              <a:cxn ang="0">
                <a:pos x="7" y="61"/>
              </a:cxn>
              <a:cxn ang="0">
                <a:pos x="82" y="89"/>
              </a:cxn>
              <a:cxn ang="0">
                <a:pos x="111" y="61"/>
              </a:cxn>
              <a:cxn ang="0">
                <a:pos x="95" y="96"/>
              </a:cxn>
            </a:cxnLst>
            <a:rect l="0" t="0" r="r" b="b"/>
            <a:pathLst>
              <a:path w="118" h="119">
                <a:moveTo>
                  <a:pt x="59" y="0"/>
                </a:moveTo>
                <a:cubicBezTo>
                  <a:pt x="26" y="0"/>
                  <a:pt x="0" y="27"/>
                  <a:pt x="0" y="59"/>
                </a:cubicBezTo>
                <a:cubicBezTo>
                  <a:pt x="0" y="92"/>
                  <a:pt x="26" y="119"/>
                  <a:pt x="59" y="119"/>
                </a:cubicBezTo>
                <a:cubicBezTo>
                  <a:pt x="92" y="119"/>
                  <a:pt x="118" y="92"/>
                  <a:pt x="118" y="59"/>
                </a:cubicBezTo>
                <a:cubicBezTo>
                  <a:pt x="118" y="27"/>
                  <a:pt x="92" y="0"/>
                  <a:pt x="59" y="0"/>
                </a:cubicBezTo>
                <a:close/>
                <a:moveTo>
                  <a:pt x="111" y="57"/>
                </a:moveTo>
                <a:cubicBezTo>
                  <a:pt x="88" y="57"/>
                  <a:pt x="88" y="57"/>
                  <a:pt x="88" y="57"/>
                </a:cubicBezTo>
                <a:cubicBezTo>
                  <a:pt x="87" y="49"/>
                  <a:pt x="86" y="41"/>
                  <a:pt x="83" y="33"/>
                </a:cubicBezTo>
                <a:cubicBezTo>
                  <a:pt x="88" y="31"/>
                  <a:pt x="93" y="28"/>
                  <a:pt x="98" y="25"/>
                </a:cubicBezTo>
                <a:cubicBezTo>
                  <a:pt x="105" y="34"/>
                  <a:pt x="110" y="45"/>
                  <a:pt x="111" y="57"/>
                </a:cubicBezTo>
                <a:close/>
                <a:moveTo>
                  <a:pt x="57" y="111"/>
                </a:moveTo>
                <a:cubicBezTo>
                  <a:pt x="50" y="106"/>
                  <a:pt x="45" y="99"/>
                  <a:pt x="41" y="91"/>
                </a:cubicBezTo>
                <a:cubicBezTo>
                  <a:pt x="46" y="89"/>
                  <a:pt x="52" y="88"/>
                  <a:pt x="57" y="88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7" y="111"/>
                  <a:pt x="57" y="111"/>
                  <a:pt x="57" y="111"/>
                </a:cubicBezTo>
                <a:close/>
                <a:moveTo>
                  <a:pt x="61" y="8"/>
                </a:moveTo>
                <a:cubicBezTo>
                  <a:pt x="68" y="14"/>
                  <a:pt x="74" y="22"/>
                  <a:pt x="78" y="31"/>
                </a:cubicBezTo>
                <a:cubicBezTo>
                  <a:pt x="73" y="33"/>
                  <a:pt x="67" y="34"/>
                  <a:pt x="61" y="34"/>
                </a:cubicBez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1" y="8"/>
                  <a:pt x="61" y="8"/>
                </a:cubicBezTo>
                <a:close/>
                <a:moveTo>
                  <a:pt x="67" y="8"/>
                </a:moveTo>
                <a:cubicBezTo>
                  <a:pt x="78" y="10"/>
                  <a:pt x="88" y="15"/>
                  <a:pt x="95" y="22"/>
                </a:cubicBezTo>
                <a:cubicBezTo>
                  <a:pt x="91" y="25"/>
                  <a:pt x="87" y="28"/>
                  <a:pt x="82" y="30"/>
                </a:cubicBezTo>
                <a:cubicBezTo>
                  <a:pt x="78" y="22"/>
                  <a:pt x="73" y="14"/>
                  <a:pt x="67" y="8"/>
                </a:cubicBezTo>
                <a:close/>
                <a:moveTo>
                  <a:pt x="57" y="8"/>
                </a:moveTo>
                <a:cubicBezTo>
                  <a:pt x="57" y="34"/>
                  <a:pt x="57" y="34"/>
                  <a:pt x="57" y="34"/>
                </a:cubicBezTo>
                <a:cubicBezTo>
                  <a:pt x="51" y="34"/>
                  <a:pt x="45" y="33"/>
                  <a:pt x="40" y="31"/>
                </a:cubicBezTo>
                <a:cubicBezTo>
                  <a:pt x="44" y="22"/>
                  <a:pt x="50" y="14"/>
                  <a:pt x="57" y="8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36" y="30"/>
                </a:moveTo>
                <a:cubicBezTo>
                  <a:pt x="31" y="28"/>
                  <a:pt x="27" y="25"/>
                  <a:pt x="23" y="22"/>
                </a:cubicBezTo>
                <a:cubicBezTo>
                  <a:pt x="30" y="15"/>
                  <a:pt x="40" y="10"/>
                  <a:pt x="50" y="8"/>
                </a:cubicBezTo>
                <a:cubicBezTo>
                  <a:pt x="45" y="14"/>
                  <a:pt x="40" y="22"/>
                  <a:pt x="36" y="30"/>
                </a:cubicBezTo>
                <a:close/>
                <a:moveTo>
                  <a:pt x="38" y="35"/>
                </a:moveTo>
                <a:cubicBezTo>
                  <a:pt x="44" y="37"/>
                  <a:pt x="50" y="38"/>
                  <a:pt x="57" y="38"/>
                </a:cubicBezTo>
                <a:cubicBezTo>
                  <a:pt x="57" y="57"/>
                  <a:pt x="57" y="57"/>
                  <a:pt x="57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34" y="49"/>
                  <a:pt x="36" y="42"/>
                  <a:pt x="38" y="35"/>
                </a:cubicBezTo>
                <a:close/>
                <a:moveTo>
                  <a:pt x="57" y="61"/>
                </a:moveTo>
                <a:cubicBezTo>
                  <a:pt x="57" y="84"/>
                  <a:pt x="57" y="84"/>
                  <a:pt x="57" y="84"/>
                </a:cubicBezTo>
                <a:cubicBezTo>
                  <a:pt x="51" y="85"/>
                  <a:pt x="45" y="86"/>
                  <a:pt x="40" y="87"/>
                </a:cubicBezTo>
                <a:cubicBezTo>
                  <a:pt x="36" y="79"/>
                  <a:pt x="34" y="71"/>
                  <a:pt x="34" y="61"/>
                </a:cubicBezTo>
                <a:lnTo>
                  <a:pt x="57" y="61"/>
                </a:lnTo>
                <a:close/>
                <a:moveTo>
                  <a:pt x="50" y="110"/>
                </a:moveTo>
                <a:cubicBezTo>
                  <a:pt x="41" y="109"/>
                  <a:pt x="32" y="105"/>
                  <a:pt x="25" y="99"/>
                </a:cubicBezTo>
                <a:cubicBezTo>
                  <a:pt x="29" y="96"/>
                  <a:pt x="33" y="94"/>
                  <a:pt x="38" y="92"/>
                </a:cubicBezTo>
                <a:cubicBezTo>
                  <a:pt x="41" y="99"/>
                  <a:pt x="45" y="105"/>
                  <a:pt x="50" y="110"/>
                </a:cubicBezTo>
                <a:close/>
                <a:moveTo>
                  <a:pt x="61" y="111"/>
                </a:moveTo>
                <a:cubicBezTo>
                  <a:pt x="61" y="88"/>
                  <a:pt x="61" y="88"/>
                  <a:pt x="61" y="88"/>
                </a:cubicBezTo>
                <a:cubicBezTo>
                  <a:pt x="66" y="88"/>
                  <a:pt x="72" y="89"/>
                  <a:pt x="77" y="91"/>
                </a:cubicBezTo>
                <a:cubicBezTo>
                  <a:pt x="73" y="99"/>
                  <a:pt x="67" y="106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lose/>
                <a:moveTo>
                  <a:pt x="80" y="92"/>
                </a:moveTo>
                <a:cubicBezTo>
                  <a:pt x="85" y="94"/>
                  <a:pt x="89" y="96"/>
                  <a:pt x="93" y="99"/>
                </a:cubicBezTo>
                <a:cubicBezTo>
                  <a:pt x="86" y="105"/>
                  <a:pt x="77" y="109"/>
                  <a:pt x="67" y="110"/>
                </a:cubicBezTo>
                <a:cubicBezTo>
                  <a:pt x="73" y="105"/>
                  <a:pt x="77" y="99"/>
                  <a:pt x="80" y="92"/>
                </a:cubicBezTo>
                <a:close/>
                <a:moveTo>
                  <a:pt x="78" y="87"/>
                </a:moveTo>
                <a:cubicBezTo>
                  <a:pt x="73" y="86"/>
                  <a:pt x="67" y="85"/>
                  <a:pt x="61" y="84"/>
                </a:cubicBezTo>
                <a:cubicBezTo>
                  <a:pt x="61" y="61"/>
                  <a:pt x="61" y="61"/>
                  <a:pt x="61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4" y="71"/>
                  <a:pt x="82" y="79"/>
                  <a:pt x="78" y="87"/>
                </a:cubicBezTo>
                <a:close/>
                <a:moveTo>
                  <a:pt x="61" y="57"/>
                </a:moveTo>
                <a:cubicBezTo>
                  <a:pt x="61" y="38"/>
                  <a:pt x="61" y="38"/>
                  <a:pt x="61" y="38"/>
                </a:cubicBezTo>
                <a:cubicBezTo>
                  <a:pt x="67" y="38"/>
                  <a:pt x="74" y="37"/>
                  <a:pt x="80" y="35"/>
                </a:cubicBezTo>
                <a:cubicBezTo>
                  <a:pt x="82" y="42"/>
                  <a:pt x="84" y="49"/>
                  <a:pt x="84" y="57"/>
                </a:cubicBezTo>
                <a:lnTo>
                  <a:pt x="61" y="57"/>
                </a:lnTo>
                <a:close/>
                <a:moveTo>
                  <a:pt x="20" y="25"/>
                </a:moveTo>
                <a:cubicBezTo>
                  <a:pt x="25" y="28"/>
                  <a:pt x="30" y="31"/>
                  <a:pt x="35" y="33"/>
                </a:cubicBezTo>
                <a:cubicBezTo>
                  <a:pt x="32" y="41"/>
                  <a:pt x="30" y="49"/>
                  <a:pt x="30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8" y="45"/>
                  <a:pt x="13" y="34"/>
                  <a:pt x="20" y="25"/>
                </a:cubicBezTo>
                <a:close/>
                <a:moveTo>
                  <a:pt x="7" y="61"/>
                </a:moveTo>
                <a:cubicBezTo>
                  <a:pt x="30" y="61"/>
                  <a:pt x="30" y="61"/>
                  <a:pt x="30" y="61"/>
                </a:cubicBezTo>
                <a:cubicBezTo>
                  <a:pt x="31" y="71"/>
                  <a:pt x="33" y="80"/>
                  <a:pt x="36" y="89"/>
                </a:cubicBezTo>
                <a:cubicBezTo>
                  <a:pt x="31" y="91"/>
                  <a:pt x="27" y="93"/>
                  <a:pt x="22" y="96"/>
                </a:cubicBezTo>
                <a:cubicBezTo>
                  <a:pt x="13" y="87"/>
                  <a:pt x="8" y="75"/>
                  <a:pt x="7" y="61"/>
                </a:cubicBezTo>
                <a:close/>
                <a:moveTo>
                  <a:pt x="95" y="96"/>
                </a:moveTo>
                <a:cubicBezTo>
                  <a:pt x="91" y="93"/>
                  <a:pt x="87" y="91"/>
                  <a:pt x="82" y="89"/>
                </a:cubicBezTo>
                <a:cubicBezTo>
                  <a:pt x="85" y="80"/>
                  <a:pt x="87" y="71"/>
                  <a:pt x="88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10" y="75"/>
                  <a:pt x="104" y="87"/>
                  <a:pt x="95" y="96"/>
                </a:cubicBezTo>
                <a:close/>
                <a:moveTo>
                  <a:pt x="95" y="96"/>
                </a:moveTo>
                <a:cubicBezTo>
                  <a:pt x="95" y="96"/>
                  <a:pt x="95" y="96"/>
                  <a:pt x="95" y="96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31" name="TextBox 143"/>
          <p:cNvSpPr txBox="1"/>
          <p:nvPr/>
        </p:nvSpPr>
        <p:spPr>
          <a:xfrm>
            <a:off x="1325778" y="5155793"/>
            <a:ext cx="2967435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TextBox 143"/>
          <p:cNvSpPr txBox="1"/>
          <p:nvPr/>
        </p:nvSpPr>
        <p:spPr>
          <a:xfrm>
            <a:off x="2256429" y="1774673"/>
            <a:ext cx="2967435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TextBox 143"/>
          <p:cNvSpPr txBox="1"/>
          <p:nvPr/>
        </p:nvSpPr>
        <p:spPr>
          <a:xfrm>
            <a:off x="7297143" y="5524539"/>
            <a:ext cx="2948656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143"/>
          <p:cNvSpPr txBox="1"/>
          <p:nvPr/>
        </p:nvSpPr>
        <p:spPr>
          <a:xfrm>
            <a:off x="8768389" y="1924493"/>
            <a:ext cx="2948656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325778" y="842671"/>
            <a:ext cx="2236510" cy="40011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2000" dirty="0">
                <a:solidFill>
                  <a:srgbClr val="591F0E"/>
                </a:solidFill>
                <a:latin typeface="+mj-lt"/>
                <a:ea typeface="微软雅黑" panose="020B0503020204020204" pitchFamily="34" charset="-122"/>
              </a:rPr>
              <a:t>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111" grpId="0" animBg="1"/>
      <p:bldP spid="29" grpId="0" animBg="1"/>
      <p:bldP spid="30" grpId="0" animBg="1"/>
      <p:bldP spid="41" grpId="0" animBg="1"/>
      <p:bldP spid="57" grpId="0" animBg="1"/>
      <p:bldP spid="31" grpId="0"/>
      <p:bldP spid="32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393518" y="3688333"/>
            <a:ext cx="1127312" cy="0"/>
          </a:xfrm>
          <a:prstGeom prst="line">
            <a:avLst/>
          </a:prstGeom>
          <a:ln w="9525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230771" y="3688333"/>
            <a:ext cx="1113917" cy="0"/>
          </a:xfrm>
          <a:prstGeom prst="line">
            <a:avLst/>
          </a:prstGeom>
          <a:ln w="9525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607608" y="3420458"/>
            <a:ext cx="1821556" cy="513429"/>
            <a:chOff x="1607608" y="3504711"/>
            <a:chExt cx="1821556" cy="513429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607608" y="3772586"/>
              <a:ext cx="1821556" cy="0"/>
            </a:xfrm>
            <a:prstGeom prst="line">
              <a:avLst/>
            </a:prstGeom>
            <a:ln w="9525" cmpd="sng">
              <a:solidFill>
                <a:srgbClr val="40404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607608" y="3504711"/>
              <a:ext cx="0" cy="513429"/>
            </a:xfrm>
            <a:prstGeom prst="line">
              <a:avLst/>
            </a:prstGeom>
            <a:ln w="9525" cmpd="sng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9335829" y="3420458"/>
            <a:ext cx="1821556" cy="513429"/>
            <a:chOff x="9335829" y="3504711"/>
            <a:chExt cx="1821556" cy="513429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9335829" y="3772586"/>
              <a:ext cx="1821556" cy="0"/>
            </a:xfrm>
            <a:prstGeom prst="line">
              <a:avLst/>
            </a:prstGeom>
            <a:ln w="9525" cmpd="sng">
              <a:solidFill>
                <a:srgbClr val="40404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1143991" y="3504711"/>
              <a:ext cx="0" cy="513429"/>
            </a:xfrm>
            <a:prstGeom prst="line">
              <a:avLst/>
            </a:prstGeom>
            <a:ln w="9525" cmpd="sng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5520831" y="2674869"/>
            <a:ext cx="1709941" cy="1984515"/>
            <a:chOff x="5520831" y="2759122"/>
            <a:chExt cx="1709941" cy="1984515"/>
          </a:xfrm>
        </p:grpSpPr>
        <p:sp>
          <p:nvSpPr>
            <p:cNvPr id="5" name="Hexagon 4"/>
            <p:cNvSpPr/>
            <p:nvPr/>
          </p:nvSpPr>
          <p:spPr>
            <a:xfrm rot="5400000">
              <a:off x="5383544" y="2896409"/>
              <a:ext cx="1984515" cy="1709941"/>
            </a:xfrm>
            <a:prstGeom prst="hexagon">
              <a:avLst/>
            </a:prstGeom>
            <a:solidFill>
              <a:srgbClr val="ECCAC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zh-CN">
                <a:solidFill>
                  <a:srgbClr val="00B0F0"/>
                </a:solidFill>
                <a:latin typeface="Signika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9174" name="Rectangle 35"/>
            <p:cNvSpPr>
              <a:spLocks noChangeArrowheads="1"/>
            </p:cNvSpPr>
            <p:nvPr/>
          </p:nvSpPr>
          <p:spPr bwMode="auto">
            <a:xfrm>
              <a:off x="5770848" y="3399556"/>
              <a:ext cx="124562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zh-CN" altLang="en-US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286157" y="2246268"/>
            <a:ext cx="707640" cy="756750"/>
            <a:chOff x="1286157" y="2330521"/>
            <a:chExt cx="707640" cy="756750"/>
          </a:xfrm>
        </p:grpSpPr>
        <p:sp>
          <p:nvSpPr>
            <p:cNvPr id="10" name="Hexagon 9"/>
            <p:cNvSpPr/>
            <p:nvPr/>
          </p:nvSpPr>
          <p:spPr>
            <a:xfrm rot="5400000">
              <a:off x="1261602" y="2355076"/>
              <a:ext cx="756750" cy="707640"/>
            </a:xfrm>
            <a:prstGeom prst="hexagon">
              <a:avLst/>
            </a:prstGeom>
            <a:solidFill>
              <a:srgbClr val="725A4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zh-CN">
                <a:solidFill>
                  <a:srgbClr val="262626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49176" name="Picture 29" descr="hea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6794" y="2493480"/>
              <a:ext cx="404045" cy="406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组合 10"/>
          <p:cNvGrpSpPr/>
          <p:nvPr/>
        </p:nvGrpSpPr>
        <p:grpSpPr>
          <a:xfrm>
            <a:off x="1286157" y="4174975"/>
            <a:ext cx="707640" cy="756750"/>
            <a:chOff x="1286157" y="4259228"/>
            <a:chExt cx="707640" cy="756750"/>
          </a:xfrm>
        </p:grpSpPr>
        <p:sp>
          <p:nvSpPr>
            <p:cNvPr id="32" name="Hexagon 31"/>
            <p:cNvSpPr/>
            <p:nvPr/>
          </p:nvSpPr>
          <p:spPr>
            <a:xfrm rot="5400000">
              <a:off x="1261602" y="4283783"/>
              <a:ext cx="756750" cy="707640"/>
            </a:xfrm>
            <a:prstGeom prst="hexagon">
              <a:avLst/>
            </a:prstGeom>
            <a:solidFill>
              <a:srgbClr val="ECCAC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zh-CN">
                <a:solidFill>
                  <a:srgbClr val="262626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49177" name="Picture 30" descr="plan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308" y="4433347"/>
              <a:ext cx="468783" cy="468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>
            <a:off x="3415770" y="3210622"/>
            <a:ext cx="991141" cy="1058110"/>
            <a:chOff x="3415770" y="3294875"/>
            <a:chExt cx="991141" cy="1058110"/>
          </a:xfrm>
        </p:grpSpPr>
        <p:sp>
          <p:nvSpPr>
            <p:cNvPr id="7" name="Hexagon 6"/>
            <p:cNvSpPr/>
            <p:nvPr/>
          </p:nvSpPr>
          <p:spPr>
            <a:xfrm rot="5400000">
              <a:off x="3382286" y="3328359"/>
              <a:ext cx="1058110" cy="991141"/>
            </a:xfrm>
            <a:prstGeom prst="hexagon">
              <a:avLst/>
            </a:prstGeom>
            <a:solidFill>
              <a:srgbClr val="725A4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zh-CN">
                <a:solidFill>
                  <a:srgbClr val="262626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49178" name="Picture 32" descr="gift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093" y="3571680"/>
              <a:ext cx="504500" cy="506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8344687" y="3210622"/>
            <a:ext cx="991141" cy="1058110"/>
            <a:chOff x="8344687" y="3294875"/>
            <a:chExt cx="991141" cy="1058110"/>
          </a:xfrm>
        </p:grpSpPr>
        <p:sp>
          <p:nvSpPr>
            <p:cNvPr id="9" name="Hexagon 8"/>
            <p:cNvSpPr/>
            <p:nvPr/>
          </p:nvSpPr>
          <p:spPr>
            <a:xfrm rot="5400000">
              <a:off x="8311203" y="3328359"/>
              <a:ext cx="1058110" cy="991141"/>
            </a:xfrm>
            <a:prstGeom prst="hexagon">
              <a:avLst/>
            </a:prstGeom>
            <a:solidFill>
              <a:srgbClr val="725A4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zh-CN">
                <a:solidFill>
                  <a:srgbClr val="262626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49180" name="Picture 37" descr="settings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1222" y="3547125"/>
              <a:ext cx="558075" cy="555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组合 16"/>
          <p:cNvGrpSpPr/>
          <p:nvPr/>
        </p:nvGrpSpPr>
        <p:grpSpPr>
          <a:xfrm>
            <a:off x="10822540" y="2246268"/>
            <a:ext cx="707640" cy="756750"/>
            <a:chOff x="10822540" y="2330521"/>
            <a:chExt cx="707640" cy="756750"/>
          </a:xfrm>
        </p:grpSpPr>
        <p:sp>
          <p:nvSpPr>
            <p:cNvPr id="12" name="Hexagon 11"/>
            <p:cNvSpPr/>
            <p:nvPr/>
          </p:nvSpPr>
          <p:spPr>
            <a:xfrm rot="5400000">
              <a:off x="10797985" y="2355076"/>
              <a:ext cx="756750" cy="707640"/>
            </a:xfrm>
            <a:prstGeom prst="hexagon">
              <a:avLst/>
            </a:prstGeom>
            <a:solidFill>
              <a:srgbClr val="725A4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zh-CN">
                <a:solidFill>
                  <a:srgbClr val="262626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49181" name="Picture 38" descr="comments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4336" y="2506874"/>
              <a:ext cx="404047" cy="404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组合 17"/>
          <p:cNvGrpSpPr/>
          <p:nvPr/>
        </p:nvGrpSpPr>
        <p:grpSpPr>
          <a:xfrm>
            <a:off x="10795752" y="4174975"/>
            <a:ext cx="707640" cy="756750"/>
            <a:chOff x="10795752" y="4259228"/>
            <a:chExt cx="707640" cy="756750"/>
          </a:xfrm>
        </p:grpSpPr>
        <p:sp>
          <p:nvSpPr>
            <p:cNvPr id="13" name="Hexagon 12"/>
            <p:cNvSpPr/>
            <p:nvPr/>
          </p:nvSpPr>
          <p:spPr>
            <a:xfrm rot="5400000">
              <a:off x="10771197" y="4283783"/>
              <a:ext cx="756750" cy="707640"/>
            </a:xfrm>
            <a:prstGeom prst="hexagon">
              <a:avLst/>
            </a:prstGeom>
            <a:solidFill>
              <a:srgbClr val="ECCAC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zh-CN">
                <a:solidFill>
                  <a:srgbClr val="262626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49182" name="Picture 39" descr="portfolio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36388" y="4422186"/>
              <a:ext cx="428601" cy="428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TextBox 23"/>
          <p:cNvSpPr txBox="1"/>
          <p:nvPr/>
        </p:nvSpPr>
        <p:spPr>
          <a:xfrm>
            <a:off x="1091267" y="5576690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TextBox 24"/>
          <p:cNvSpPr txBox="1"/>
          <p:nvPr/>
        </p:nvSpPr>
        <p:spPr>
          <a:xfrm>
            <a:off x="1091266" y="517281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5" name="TextBox 23"/>
          <p:cNvSpPr txBox="1"/>
          <p:nvPr/>
        </p:nvSpPr>
        <p:spPr>
          <a:xfrm>
            <a:off x="5210780" y="5576690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TextBox 24"/>
          <p:cNvSpPr txBox="1"/>
          <p:nvPr/>
        </p:nvSpPr>
        <p:spPr>
          <a:xfrm>
            <a:off x="5210779" y="517281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7" name="TextBox 23"/>
          <p:cNvSpPr txBox="1"/>
          <p:nvPr/>
        </p:nvSpPr>
        <p:spPr>
          <a:xfrm>
            <a:off x="8784445" y="5576690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TextBox 24"/>
          <p:cNvSpPr txBox="1"/>
          <p:nvPr/>
        </p:nvSpPr>
        <p:spPr>
          <a:xfrm>
            <a:off x="8784444" y="517281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9" name="矩形 38"/>
          <p:cNvSpPr/>
          <p:nvPr/>
        </p:nvSpPr>
        <p:spPr>
          <a:xfrm>
            <a:off x="1325778" y="842671"/>
            <a:ext cx="2236510" cy="40011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2000" dirty="0">
                <a:solidFill>
                  <a:srgbClr val="591F0E"/>
                </a:solidFill>
                <a:latin typeface="+mj-lt"/>
                <a:ea typeface="微软雅黑" panose="020B0503020204020204" pitchFamily="34" charset="-122"/>
              </a:rPr>
              <a:t>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Up Arrow 64"/>
          <p:cNvSpPr/>
          <p:nvPr/>
        </p:nvSpPr>
        <p:spPr>
          <a:xfrm>
            <a:off x="6006614" y="1429179"/>
            <a:ext cx="520995" cy="5803495"/>
          </a:xfrm>
          <a:prstGeom prst="upArrow">
            <a:avLst>
              <a:gd name="adj1" fmla="val 50000"/>
              <a:gd name="adj2" fmla="val 67147"/>
            </a:avLst>
          </a:prstGeom>
          <a:solidFill>
            <a:srgbClr val="72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Bent Arrow 65"/>
          <p:cNvSpPr/>
          <p:nvPr/>
        </p:nvSpPr>
        <p:spPr>
          <a:xfrm>
            <a:off x="6135355" y="2437672"/>
            <a:ext cx="3286684" cy="4795003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72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Bent Arrow 53"/>
          <p:cNvSpPr/>
          <p:nvPr/>
        </p:nvSpPr>
        <p:spPr>
          <a:xfrm flipH="1">
            <a:off x="3142690" y="3402025"/>
            <a:ext cx="3286684" cy="3830650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ECC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Bent Arrow 50"/>
          <p:cNvSpPr/>
          <p:nvPr/>
        </p:nvSpPr>
        <p:spPr>
          <a:xfrm>
            <a:off x="6136932" y="3937777"/>
            <a:ext cx="2916194" cy="3294898"/>
          </a:xfrm>
          <a:prstGeom prst="bentArrow">
            <a:avLst>
              <a:gd name="adj1" fmla="val 10194"/>
              <a:gd name="adj2" fmla="val 9038"/>
              <a:gd name="adj3" fmla="val 14263"/>
              <a:gd name="adj4" fmla="val 24932"/>
            </a:avLst>
          </a:prstGeom>
          <a:solidFill>
            <a:srgbClr val="72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Bent Arrow 56"/>
          <p:cNvSpPr/>
          <p:nvPr/>
        </p:nvSpPr>
        <p:spPr>
          <a:xfrm flipH="1">
            <a:off x="3923883" y="4775015"/>
            <a:ext cx="2505492" cy="2457660"/>
          </a:xfrm>
          <a:prstGeom prst="bentArrow">
            <a:avLst>
              <a:gd name="adj1" fmla="val 13458"/>
              <a:gd name="adj2" fmla="val 12349"/>
              <a:gd name="adj3" fmla="val 17061"/>
              <a:gd name="adj4" fmla="val 30061"/>
            </a:avLst>
          </a:prstGeom>
          <a:solidFill>
            <a:srgbClr val="ECC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76004" y="5472930"/>
            <a:ext cx="2422380" cy="107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14774" y="3995107"/>
            <a:ext cx="2390794" cy="107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605E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453626" y="3655628"/>
            <a:ext cx="2390794" cy="1214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529214" y="1555992"/>
            <a:ext cx="2390794" cy="107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453626" y="2204127"/>
            <a:ext cx="2390794" cy="107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Freeform 245"/>
          <p:cNvSpPr/>
          <p:nvPr/>
        </p:nvSpPr>
        <p:spPr bwMode="auto">
          <a:xfrm>
            <a:off x="5314811" y="5416100"/>
            <a:ext cx="466304" cy="466304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ECCAC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4" name="Freeform 5"/>
          <p:cNvSpPr>
            <a:spLocks noEditPoints="1"/>
          </p:cNvSpPr>
          <p:nvPr/>
        </p:nvSpPr>
        <p:spPr bwMode="auto">
          <a:xfrm>
            <a:off x="6636012" y="1753202"/>
            <a:ext cx="520804" cy="520804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725A4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5" name="Freeform 217"/>
          <p:cNvSpPr>
            <a:spLocks noEditPoints="1"/>
          </p:cNvSpPr>
          <p:nvPr/>
        </p:nvSpPr>
        <p:spPr bwMode="auto">
          <a:xfrm>
            <a:off x="5387237" y="4073949"/>
            <a:ext cx="532771" cy="399579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ECCAC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6" name="Freeform 216"/>
          <p:cNvSpPr>
            <a:spLocks noEditPoints="1"/>
          </p:cNvSpPr>
          <p:nvPr/>
        </p:nvSpPr>
        <p:spPr bwMode="auto">
          <a:xfrm>
            <a:off x="6653480" y="4576869"/>
            <a:ext cx="476825" cy="480067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rgbClr val="725A4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7" name="Freeform 135"/>
          <p:cNvSpPr>
            <a:spLocks noEditPoints="1"/>
          </p:cNvSpPr>
          <p:nvPr/>
        </p:nvSpPr>
        <p:spPr bwMode="auto">
          <a:xfrm>
            <a:off x="6604667" y="3109596"/>
            <a:ext cx="426578" cy="399579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725A4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17" name="矩形 16"/>
          <p:cNvSpPr/>
          <p:nvPr/>
        </p:nvSpPr>
        <p:spPr>
          <a:xfrm>
            <a:off x="1325778" y="842671"/>
            <a:ext cx="2236510" cy="40011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2000" dirty="0">
                <a:solidFill>
                  <a:srgbClr val="591F0E"/>
                </a:solidFill>
                <a:latin typeface="+mj-lt"/>
                <a:ea typeface="微软雅黑" panose="020B0503020204020204" pitchFamily="34" charset="-122"/>
              </a:rPr>
              <a:t>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54" grpId="0" animBg="1"/>
      <p:bldP spid="51" grpId="0" animBg="1"/>
      <p:bldP spid="57" grpId="0" animBg="1"/>
      <p:bldP spid="67" grpId="0"/>
      <p:bldP spid="69" grpId="0"/>
      <p:bldP spid="70" grpId="0"/>
      <p:bldP spid="71" grpId="0"/>
      <p:bldP spid="72" grpId="0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/>
          <p:nvPr/>
        </p:nvSpPr>
        <p:spPr bwMode="auto">
          <a:xfrm>
            <a:off x="7522889" y="569164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ECCAC2"/>
          </a:solidFill>
          <a:ln>
            <a:noFill/>
          </a:ln>
          <a:effectLst/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s-ES" altLang="zh-CN" sz="1685" b="0">
                <a:latin typeface="Helvetica Light" charset="0"/>
                <a:sym typeface="Helvetica Light" charset="0"/>
              </a:rPr>
              <a:t> </a:t>
            </a:r>
            <a:endParaRPr lang="es-ES" altLang="zh-CN" sz="1320"/>
          </a:p>
        </p:txBody>
      </p:sp>
      <p:sp>
        <p:nvSpPr>
          <p:cNvPr id="63492" name="AutoShape 4"/>
          <p:cNvSpPr/>
          <p:nvPr/>
        </p:nvSpPr>
        <p:spPr bwMode="auto">
          <a:xfrm>
            <a:off x="4764604" y="356705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ECCAC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5">
              <a:latin typeface="Helvetica Light" charset="0"/>
              <a:ea typeface="MS PGothic" panose="020B0600070205080204" pitchFamily="34" charset="-128"/>
              <a:cs typeface="Helvetica Light" charset="0"/>
              <a:sym typeface="Helvetica Light" charset="0"/>
            </a:endParaRPr>
          </a:p>
        </p:txBody>
      </p:sp>
      <p:sp>
        <p:nvSpPr>
          <p:cNvPr id="63494" name="AutoShape 6"/>
          <p:cNvSpPr/>
          <p:nvPr/>
        </p:nvSpPr>
        <p:spPr bwMode="auto">
          <a:xfrm>
            <a:off x="7509495" y="412038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725A4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5">
              <a:latin typeface="Helvetica Light" charset="0"/>
              <a:ea typeface="MS PGothic" panose="020B0600070205080204" pitchFamily="34" charset="-128"/>
              <a:cs typeface="Helvetica Light" charset="0"/>
              <a:sym typeface="Helvetica Light" charset="0"/>
            </a:endParaRPr>
          </a:p>
        </p:txBody>
      </p:sp>
      <p:sp>
        <p:nvSpPr>
          <p:cNvPr id="63496" name="AutoShape 8"/>
          <p:cNvSpPr/>
          <p:nvPr/>
        </p:nvSpPr>
        <p:spPr bwMode="auto">
          <a:xfrm>
            <a:off x="4751210" y="2174096"/>
            <a:ext cx="580119" cy="6696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725A41"/>
          </a:solidFill>
          <a:ln>
            <a:noFill/>
          </a:ln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s-ES" altLang="zh-CN" sz="1685" b="0">
                <a:latin typeface="Helvetica Light" charset="0"/>
                <a:sym typeface="Helvetica Light" charset="0"/>
              </a:rPr>
              <a:t> </a:t>
            </a:r>
            <a:endParaRPr lang="es-ES" altLang="zh-CN" sz="1320"/>
          </a:p>
        </p:txBody>
      </p:sp>
      <p:sp>
        <p:nvSpPr>
          <p:cNvPr id="63498" name="AutoShape 10"/>
          <p:cNvSpPr/>
          <p:nvPr/>
        </p:nvSpPr>
        <p:spPr bwMode="auto">
          <a:xfrm>
            <a:off x="4785531" y="5127428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725A4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5">
              <a:latin typeface="Helvetica Light" charset="0"/>
              <a:ea typeface="MS PGothic" panose="020B0600070205080204" pitchFamily="34" charset="-128"/>
              <a:cs typeface="Helvetica Light" charset="0"/>
              <a:sym typeface="Helvetica Light" charset="0"/>
            </a:endParaRPr>
          </a:p>
        </p:txBody>
      </p:sp>
      <p:sp>
        <p:nvSpPr>
          <p:cNvPr id="63500" name="AutoShape 12"/>
          <p:cNvSpPr/>
          <p:nvPr/>
        </p:nvSpPr>
        <p:spPr bwMode="auto">
          <a:xfrm>
            <a:off x="7504472" y="2727427"/>
            <a:ext cx="580119" cy="6696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ECCAC2"/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5615947" y="5491572"/>
            <a:ext cx="1656645" cy="495570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V="1">
            <a:off x="5618459" y="4460249"/>
            <a:ext cx="1623160" cy="1017092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5614273" y="3910267"/>
            <a:ext cx="1625672" cy="547471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 flipV="1">
            <a:off x="5617621" y="3082362"/>
            <a:ext cx="1590513" cy="831253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>
            <a:off x="5630178" y="2507267"/>
            <a:ext cx="1574608" cy="562539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63509" name="AutoShape 21"/>
          <p:cNvSpPr/>
          <p:nvPr/>
        </p:nvSpPr>
        <p:spPr bwMode="auto">
          <a:xfrm>
            <a:off x="7090102" y="2951773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ECCAC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0" name="AutoShape 22"/>
          <p:cNvSpPr/>
          <p:nvPr/>
        </p:nvSpPr>
        <p:spPr bwMode="auto">
          <a:xfrm>
            <a:off x="7125260" y="4335519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725A4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1" name="AutoShape 23"/>
          <p:cNvSpPr/>
          <p:nvPr/>
        </p:nvSpPr>
        <p:spPr bwMode="auto">
          <a:xfrm>
            <a:off x="7170464" y="5889200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ECCAC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2" name="AutoShape 24"/>
          <p:cNvSpPr/>
          <p:nvPr/>
        </p:nvSpPr>
        <p:spPr bwMode="auto">
          <a:xfrm>
            <a:off x="5533073" y="2389233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725A4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3" name="AutoShape 25"/>
          <p:cNvSpPr/>
          <p:nvPr/>
        </p:nvSpPr>
        <p:spPr bwMode="auto">
          <a:xfrm>
            <a:off x="5514656" y="3782188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ECCAC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4" name="AutoShape 26"/>
          <p:cNvSpPr/>
          <p:nvPr/>
        </p:nvSpPr>
        <p:spPr bwMode="auto">
          <a:xfrm>
            <a:off x="5506285" y="5353448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725A4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40" name="TextBox 23"/>
          <p:cNvSpPr txBox="1"/>
          <p:nvPr/>
        </p:nvSpPr>
        <p:spPr>
          <a:xfrm>
            <a:off x="1491642" y="2577973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Box 24"/>
          <p:cNvSpPr txBox="1"/>
          <p:nvPr/>
        </p:nvSpPr>
        <p:spPr>
          <a:xfrm>
            <a:off x="2452296" y="217409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2" name="TextBox 23"/>
          <p:cNvSpPr txBox="1"/>
          <p:nvPr/>
        </p:nvSpPr>
        <p:spPr>
          <a:xfrm>
            <a:off x="1491642" y="3946125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24"/>
          <p:cNvSpPr txBox="1"/>
          <p:nvPr/>
        </p:nvSpPr>
        <p:spPr>
          <a:xfrm>
            <a:off x="2452296" y="354224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4" name="TextBox 23"/>
          <p:cNvSpPr txBox="1"/>
          <p:nvPr/>
        </p:nvSpPr>
        <p:spPr>
          <a:xfrm>
            <a:off x="1491642" y="5377762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24"/>
          <p:cNvSpPr txBox="1"/>
          <p:nvPr/>
        </p:nvSpPr>
        <p:spPr>
          <a:xfrm>
            <a:off x="2452296" y="497388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6" name="TextBox 23"/>
          <p:cNvSpPr txBox="1"/>
          <p:nvPr/>
        </p:nvSpPr>
        <p:spPr>
          <a:xfrm>
            <a:off x="8874413" y="2577973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8874413" y="217409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8" name="TextBox 23"/>
          <p:cNvSpPr txBox="1"/>
          <p:nvPr/>
        </p:nvSpPr>
        <p:spPr>
          <a:xfrm>
            <a:off x="8874413" y="3946125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8874413" y="354224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0" name="TextBox 23"/>
          <p:cNvSpPr txBox="1"/>
          <p:nvPr/>
        </p:nvSpPr>
        <p:spPr>
          <a:xfrm>
            <a:off x="8874413" y="5377762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1" name="TextBox 24"/>
          <p:cNvSpPr txBox="1"/>
          <p:nvPr/>
        </p:nvSpPr>
        <p:spPr>
          <a:xfrm>
            <a:off x="8874413" y="497388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1" name="矩形 30"/>
          <p:cNvSpPr/>
          <p:nvPr/>
        </p:nvSpPr>
        <p:spPr>
          <a:xfrm>
            <a:off x="1325778" y="842671"/>
            <a:ext cx="2236510" cy="40011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2000" dirty="0">
                <a:solidFill>
                  <a:srgbClr val="591F0E"/>
                </a:solidFill>
                <a:latin typeface="+mj-lt"/>
                <a:ea typeface="微软雅黑" panose="020B0503020204020204" pitchFamily="34" charset="-122"/>
              </a:rPr>
              <a:t>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8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4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6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2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7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200"/>
                            </p:stCondLst>
                            <p:childTnLst>
                              <p:par>
                                <p:cTn id="9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7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200"/>
                            </p:stCondLst>
                            <p:childTnLst>
                              <p:par>
                                <p:cTn id="1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700"/>
                            </p:stCondLst>
                            <p:childTnLst>
                              <p:par>
                                <p:cTn id="1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 autoUpdateAnimBg="0"/>
      <p:bldP spid="63496" grpId="0" animBg="1" autoUpdateAnimBg="0"/>
      <p:bldP spid="63500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3035804" y="2795437"/>
            <a:ext cx="2541473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984601" y="3582323"/>
            <a:ext cx="1089921" cy="1088246"/>
          </a:xfrm>
          <a:prstGeom prst="ellipse">
            <a:avLst/>
          </a:prstGeom>
          <a:solidFill>
            <a:srgbClr val="ECCAC2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695937" y="3851872"/>
            <a:ext cx="711545" cy="711546"/>
          </a:xfrm>
          <a:prstGeom prst="ellipse">
            <a:avLst/>
          </a:prstGeom>
          <a:solidFill>
            <a:srgbClr val="ECCAC2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951605" y="2440502"/>
            <a:ext cx="709871" cy="711545"/>
          </a:xfrm>
          <a:prstGeom prst="ellipse">
            <a:avLst/>
          </a:prstGeom>
          <a:solidFill>
            <a:srgbClr val="725A41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841106" y="4873149"/>
            <a:ext cx="711545" cy="711546"/>
          </a:xfrm>
          <a:prstGeom prst="ellipse">
            <a:avLst/>
          </a:prstGeom>
          <a:solidFill>
            <a:srgbClr val="725A41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284986" y="2795437"/>
            <a:ext cx="2543148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789415" y="3582323"/>
            <a:ext cx="1088246" cy="1088246"/>
          </a:xfrm>
          <a:prstGeom prst="ellipse">
            <a:avLst/>
          </a:prstGeom>
          <a:solidFill>
            <a:srgbClr val="ECCAC2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456455" y="3851872"/>
            <a:ext cx="709871" cy="711546"/>
          </a:xfrm>
          <a:prstGeom prst="ellipse">
            <a:avLst/>
          </a:prstGeom>
          <a:solidFill>
            <a:srgbClr val="ECCAC2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200787" y="2440502"/>
            <a:ext cx="711545" cy="711545"/>
          </a:xfrm>
          <a:prstGeom prst="ellipse">
            <a:avLst/>
          </a:prstGeom>
          <a:solidFill>
            <a:srgbClr val="725A41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311286" y="4873149"/>
            <a:ext cx="709871" cy="711546"/>
          </a:xfrm>
          <a:prstGeom prst="ellipse">
            <a:avLst/>
          </a:prstGeom>
          <a:solidFill>
            <a:srgbClr val="725A41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82" name="MH_Other_3"/>
          <p:cNvSpPr/>
          <p:nvPr/>
        </p:nvSpPr>
        <p:spPr bwMode="auto">
          <a:xfrm rot="-2644669">
            <a:off x="5270894" y="3175486"/>
            <a:ext cx="2338891" cy="2338892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83" name="MH_Other_4"/>
          <p:cNvSpPr/>
          <p:nvPr/>
        </p:nvSpPr>
        <p:spPr bwMode="auto">
          <a:xfrm rot="-2644669" flipH="1" flipV="1">
            <a:off x="5254152" y="2736839"/>
            <a:ext cx="2340566" cy="2338892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6" name="TextBox 23"/>
          <p:cNvSpPr txBox="1"/>
          <p:nvPr/>
        </p:nvSpPr>
        <p:spPr>
          <a:xfrm>
            <a:off x="4766799" y="5680800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766798" y="539122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8" name="TextBox 23"/>
          <p:cNvSpPr txBox="1"/>
          <p:nvPr/>
        </p:nvSpPr>
        <p:spPr>
          <a:xfrm>
            <a:off x="9121084" y="5680800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9121083" y="539122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0" name="矩形 19"/>
          <p:cNvSpPr/>
          <p:nvPr/>
        </p:nvSpPr>
        <p:spPr>
          <a:xfrm>
            <a:off x="1325778" y="842671"/>
            <a:ext cx="2236510" cy="40011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2000" dirty="0">
                <a:solidFill>
                  <a:srgbClr val="591F0E"/>
                </a:solidFill>
                <a:latin typeface="+mj-lt"/>
                <a:ea typeface="微软雅黑" panose="020B0503020204020204" pitchFamily="34" charset="-122"/>
              </a:rPr>
              <a:t>添加相关标题文字</a:t>
            </a:r>
          </a:p>
        </p:txBody>
      </p:sp>
      <p:sp>
        <p:nvSpPr>
          <p:cNvPr id="21" name="TextBox 23"/>
          <p:cNvSpPr txBox="1"/>
          <p:nvPr/>
        </p:nvSpPr>
        <p:spPr>
          <a:xfrm>
            <a:off x="1433049" y="2156550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TextBox 24"/>
          <p:cNvSpPr txBox="1"/>
          <p:nvPr/>
        </p:nvSpPr>
        <p:spPr>
          <a:xfrm>
            <a:off x="1433048" y="186697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787334" y="2156550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5787333" y="186697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4535089" y="3533139"/>
            <a:ext cx="37739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800" dirty="0">
                <a:solidFill>
                  <a:srgbClr val="591F0E"/>
                </a:solidFill>
                <a:cs typeface="Arial" panose="020B0604020202020204" pitchFamily="34" charset="0"/>
              </a:rPr>
              <a:t>添加相关标题文字</a:t>
            </a:r>
          </a:p>
        </p:txBody>
      </p:sp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3477047" y="4006078"/>
            <a:ext cx="58900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0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Apply to the reporting on activities report meeting</a:t>
            </a:r>
            <a:endParaRPr lang="zh-CN" altLang="en-US" sz="2000" cap="all" dirty="0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698953" y="1953054"/>
            <a:ext cx="1446230" cy="186204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1500" dirty="0">
                <a:solidFill>
                  <a:srgbClr val="591F0E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11500" dirty="0">
              <a:solidFill>
                <a:srgbClr val="591F0E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9" t="11172" r="24800" b="12167"/>
          <a:stretch>
            <a:fillRect/>
          </a:stretch>
        </p:blipFill>
        <p:spPr>
          <a:xfrm rot="2682414">
            <a:off x="845544" y="2881351"/>
            <a:ext cx="4356396" cy="37271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0065" y="-53620"/>
            <a:ext cx="905525" cy="6120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138825">
            <a:off x="3848544" y="1730220"/>
            <a:ext cx="513024" cy="7164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1683" y="996794"/>
            <a:ext cx="584155" cy="57615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67" b="-9867"/>
          <a:stretch>
            <a:fillRect/>
          </a:stretch>
        </p:blipFill>
        <p:spPr>
          <a:xfrm>
            <a:off x="3247981" y="2785669"/>
            <a:ext cx="467439" cy="3159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99"/>
                            </p:stCondLst>
                            <p:childTnLst>
                              <p:par>
                                <p:cTn id="5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99"/>
                            </p:stCondLst>
                            <p:childTnLst>
                              <p:par>
                                <p:cTn id="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99"/>
                            </p:stCondLst>
                            <p:childTnLst>
                              <p:par>
                                <p:cTn id="6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Isosceles Triangle 91"/>
          <p:cNvSpPr/>
          <p:nvPr/>
        </p:nvSpPr>
        <p:spPr>
          <a:xfrm rot="3600000" flipH="1">
            <a:off x="7802195" y="3105965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Donut 92"/>
          <p:cNvSpPr/>
          <p:nvPr/>
        </p:nvSpPr>
        <p:spPr>
          <a:xfrm flipH="1">
            <a:off x="6937324" y="2383387"/>
            <a:ext cx="1444124" cy="1444124"/>
          </a:xfrm>
          <a:prstGeom prst="donut">
            <a:avLst>
              <a:gd name="adj" fmla="val 19079"/>
            </a:avLst>
          </a:prstGeom>
          <a:solidFill>
            <a:srgbClr val="72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 flipH="1">
            <a:off x="7742001" y="2770924"/>
            <a:ext cx="1762321" cy="446701"/>
            <a:chOff x="1793077" y="1463668"/>
            <a:chExt cx="1371600" cy="347664"/>
          </a:xfrm>
        </p:grpSpPr>
        <p:sp>
          <p:nvSpPr>
            <p:cNvPr id="95" name="Round Same Side Corner Rectangle 94"/>
            <p:cNvSpPr/>
            <p:nvPr/>
          </p:nvSpPr>
          <p:spPr>
            <a:xfrm rot="16200000">
              <a:off x="2305045" y="951700"/>
              <a:ext cx="347664" cy="1371600"/>
            </a:xfrm>
            <a:prstGeom prst="round2SameRect">
              <a:avLst/>
            </a:prstGeom>
            <a:solidFill>
              <a:srgbClr val="F1D8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Text Placeholder 3"/>
            <p:cNvSpPr txBox="1"/>
            <p:nvPr/>
          </p:nvSpPr>
          <p:spPr>
            <a:xfrm>
              <a:off x="1852567" y="1511360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</p:grpSp>
      <p:sp>
        <p:nvSpPr>
          <p:cNvPr id="99" name="Isosceles Triangle 98"/>
          <p:cNvSpPr/>
          <p:nvPr/>
        </p:nvSpPr>
        <p:spPr>
          <a:xfrm rot="3600000" flipH="1">
            <a:off x="7855770" y="5062663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Donut 99"/>
          <p:cNvSpPr/>
          <p:nvPr/>
        </p:nvSpPr>
        <p:spPr>
          <a:xfrm flipH="1">
            <a:off x="6990899" y="4340085"/>
            <a:ext cx="1444124" cy="1444124"/>
          </a:xfrm>
          <a:prstGeom prst="donut">
            <a:avLst>
              <a:gd name="adj" fmla="val 19079"/>
            </a:avLst>
          </a:prstGeom>
          <a:solidFill>
            <a:srgbClr val="72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1" name="Group 100"/>
          <p:cNvGrpSpPr/>
          <p:nvPr/>
        </p:nvGrpSpPr>
        <p:grpSpPr>
          <a:xfrm flipH="1">
            <a:off x="7795580" y="4731713"/>
            <a:ext cx="1762321" cy="446702"/>
            <a:chOff x="1793075" y="1466851"/>
            <a:chExt cx="1371600" cy="347664"/>
          </a:xfrm>
        </p:grpSpPr>
        <p:sp>
          <p:nvSpPr>
            <p:cNvPr id="102" name="Round Same Side Corner Rectangle 101"/>
            <p:cNvSpPr/>
            <p:nvPr/>
          </p:nvSpPr>
          <p:spPr>
            <a:xfrm rot="16200000">
              <a:off x="2305043" y="954883"/>
              <a:ext cx="347664" cy="1371600"/>
            </a:xfrm>
            <a:prstGeom prst="round2SameRect">
              <a:avLst/>
            </a:prstGeom>
            <a:solidFill>
              <a:srgbClr val="F1D8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Text Placeholder 3"/>
            <p:cNvSpPr txBox="1"/>
            <p:nvPr/>
          </p:nvSpPr>
          <p:spPr>
            <a:xfrm>
              <a:off x="1852568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</a:p>
          </p:txBody>
        </p:sp>
      </p:grpSp>
      <p:cxnSp>
        <p:nvCxnSpPr>
          <p:cNvPr id="109" name="Straight Connector 108"/>
          <p:cNvCxnSpPr/>
          <p:nvPr/>
        </p:nvCxnSpPr>
        <p:spPr>
          <a:xfrm>
            <a:off x="5619374" y="2100312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10800000" flipV="1">
            <a:off x="5619374" y="3388522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0800000" flipV="1">
            <a:off x="5619374" y="5240165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619374" y="4164159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Isosceles Triangle 114"/>
          <p:cNvSpPr/>
          <p:nvPr/>
        </p:nvSpPr>
        <p:spPr>
          <a:xfrm rot="18000000">
            <a:off x="4309118" y="2100829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Donut 115"/>
          <p:cNvSpPr/>
          <p:nvPr/>
        </p:nvSpPr>
        <p:spPr>
          <a:xfrm>
            <a:off x="4218111" y="1378250"/>
            <a:ext cx="1444124" cy="1444124"/>
          </a:xfrm>
          <a:prstGeom prst="donut">
            <a:avLst>
              <a:gd name="adj" fmla="val 19079"/>
            </a:avLst>
          </a:prstGeom>
          <a:solidFill>
            <a:srgbClr val="72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7" name="Group 54"/>
          <p:cNvGrpSpPr/>
          <p:nvPr/>
        </p:nvGrpSpPr>
        <p:grpSpPr>
          <a:xfrm>
            <a:off x="3095238" y="1769879"/>
            <a:ext cx="1762321" cy="446702"/>
            <a:chOff x="1793078" y="1466850"/>
            <a:chExt cx="1371600" cy="347664"/>
          </a:xfrm>
        </p:grpSpPr>
        <p:sp>
          <p:nvSpPr>
            <p:cNvPr id="118" name="Round Same Side Corner Rectangle 117"/>
            <p:cNvSpPr/>
            <p:nvPr/>
          </p:nvSpPr>
          <p:spPr>
            <a:xfrm rot="16200000">
              <a:off x="2305046" y="954882"/>
              <a:ext cx="347664" cy="1371600"/>
            </a:xfrm>
            <a:prstGeom prst="round2SameRect">
              <a:avLst/>
            </a:prstGeom>
            <a:solidFill>
              <a:srgbClr val="F1D8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Text Placeholder 3"/>
            <p:cNvSpPr txBox="1"/>
            <p:nvPr/>
          </p:nvSpPr>
          <p:spPr>
            <a:xfrm>
              <a:off x="1870252" y="1491734"/>
              <a:ext cx="266988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</p:grpSp>
      <p:sp>
        <p:nvSpPr>
          <p:cNvPr id="122" name="Isosceles Triangle 121"/>
          <p:cNvSpPr/>
          <p:nvPr/>
        </p:nvSpPr>
        <p:spPr>
          <a:xfrm rot="18000000">
            <a:off x="4309118" y="4111102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Donut 122"/>
          <p:cNvSpPr/>
          <p:nvPr/>
        </p:nvSpPr>
        <p:spPr>
          <a:xfrm>
            <a:off x="4218111" y="3388523"/>
            <a:ext cx="1444124" cy="1444124"/>
          </a:xfrm>
          <a:prstGeom prst="donut">
            <a:avLst>
              <a:gd name="adj" fmla="val 19079"/>
            </a:avLst>
          </a:prstGeom>
          <a:solidFill>
            <a:srgbClr val="72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4" name="Group 79"/>
          <p:cNvGrpSpPr/>
          <p:nvPr/>
        </p:nvGrpSpPr>
        <p:grpSpPr>
          <a:xfrm>
            <a:off x="3095240" y="3780151"/>
            <a:ext cx="1762321" cy="446702"/>
            <a:chOff x="1793079" y="1466851"/>
            <a:chExt cx="1371600" cy="347664"/>
          </a:xfrm>
        </p:grpSpPr>
        <p:sp>
          <p:nvSpPr>
            <p:cNvPr id="125" name="Round Same Side Corner Rectangle 124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F1D8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Text Placeholder 3"/>
            <p:cNvSpPr txBox="1"/>
            <p:nvPr/>
          </p:nvSpPr>
          <p:spPr>
            <a:xfrm>
              <a:off x="1874210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</p:grpSp>
      <p:sp>
        <p:nvSpPr>
          <p:cNvPr id="129" name="Isosceles Triangle 128"/>
          <p:cNvSpPr/>
          <p:nvPr/>
        </p:nvSpPr>
        <p:spPr>
          <a:xfrm rot="18000000">
            <a:off x="4309118" y="6121373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Donut 129"/>
          <p:cNvSpPr/>
          <p:nvPr/>
        </p:nvSpPr>
        <p:spPr>
          <a:xfrm>
            <a:off x="4218111" y="5398795"/>
            <a:ext cx="1444124" cy="1444124"/>
          </a:xfrm>
          <a:prstGeom prst="donut">
            <a:avLst>
              <a:gd name="adj" fmla="val 19079"/>
            </a:avLst>
          </a:prstGeom>
          <a:solidFill>
            <a:srgbClr val="72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1" name="Group 86"/>
          <p:cNvGrpSpPr/>
          <p:nvPr/>
        </p:nvGrpSpPr>
        <p:grpSpPr>
          <a:xfrm>
            <a:off x="3095240" y="5790423"/>
            <a:ext cx="1762321" cy="446702"/>
            <a:chOff x="1793079" y="1466851"/>
            <a:chExt cx="1371600" cy="347664"/>
          </a:xfrm>
        </p:grpSpPr>
        <p:sp>
          <p:nvSpPr>
            <p:cNvPr id="132" name="Round Same Side Corner Rectangle 131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F1D8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Text Placeholder 3"/>
            <p:cNvSpPr txBox="1"/>
            <p:nvPr/>
          </p:nvSpPr>
          <p:spPr>
            <a:xfrm>
              <a:off x="1874210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</a:p>
          </p:txBody>
        </p:sp>
      </p:grpSp>
      <p:sp>
        <p:nvSpPr>
          <p:cNvPr id="45" name="TextBox 23"/>
          <p:cNvSpPr txBox="1"/>
          <p:nvPr/>
        </p:nvSpPr>
        <p:spPr>
          <a:xfrm>
            <a:off x="794147" y="5688372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TextBox 24"/>
          <p:cNvSpPr txBox="1"/>
          <p:nvPr/>
        </p:nvSpPr>
        <p:spPr>
          <a:xfrm>
            <a:off x="1480088" y="539879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7" name="TextBox 23"/>
          <p:cNvSpPr txBox="1"/>
          <p:nvPr/>
        </p:nvSpPr>
        <p:spPr>
          <a:xfrm>
            <a:off x="832247" y="4035755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518188" y="374617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9" name="TextBox 23"/>
          <p:cNvSpPr txBox="1"/>
          <p:nvPr/>
        </p:nvSpPr>
        <p:spPr>
          <a:xfrm>
            <a:off x="832247" y="1979261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1518188" y="168968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1" name="TextBox 23"/>
          <p:cNvSpPr txBox="1"/>
          <p:nvPr/>
        </p:nvSpPr>
        <p:spPr>
          <a:xfrm>
            <a:off x="9643632" y="2970222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9643632" y="268064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3" name="TextBox 23"/>
          <p:cNvSpPr txBox="1"/>
          <p:nvPr/>
        </p:nvSpPr>
        <p:spPr>
          <a:xfrm>
            <a:off x="9643632" y="5037147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9643632" y="474757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4" name="矩形 43"/>
          <p:cNvSpPr/>
          <p:nvPr/>
        </p:nvSpPr>
        <p:spPr>
          <a:xfrm>
            <a:off x="1325778" y="842671"/>
            <a:ext cx="2236510" cy="40011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2000" dirty="0">
                <a:solidFill>
                  <a:srgbClr val="591F0E"/>
                </a:solidFill>
                <a:latin typeface="+mj-lt"/>
                <a:ea typeface="微软雅黑" panose="020B0503020204020204" pitchFamily="34" charset="-122"/>
              </a:rPr>
              <a:t>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9" grpId="0" animBg="1"/>
      <p:bldP spid="100" grpId="0" animBg="1"/>
      <p:bldP spid="115" grpId="0" animBg="1"/>
      <p:bldP spid="116" grpId="0" animBg="1"/>
      <p:bldP spid="122" grpId="0" animBg="1"/>
      <p:bldP spid="123" grpId="0" animBg="1"/>
      <p:bldP spid="129" grpId="0" animBg="1"/>
      <p:bldP spid="130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3"/>
          <p:cNvGrpSpPr/>
          <p:nvPr/>
        </p:nvGrpSpPr>
        <p:grpSpPr>
          <a:xfrm>
            <a:off x="1267750" y="3876923"/>
            <a:ext cx="1581711" cy="417982"/>
            <a:chOff x="1424694" y="3437117"/>
            <a:chExt cx="1499779" cy="396331"/>
          </a:xfrm>
          <a:solidFill>
            <a:srgbClr val="ECCAC2"/>
          </a:solidFill>
        </p:grpSpPr>
        <p:sp>
          <p:nvSpPr>
            <p:cNvPr id="69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10"/>
          <p:cNvGrpSpPr/>
          <p:nvPr/>
        </p:nvGrpSpPr>
        <p:grpSpPr>
          <a:xfrm>
            <a:off x="2922007" y="4031563"/>
            <a:ext cx="1581711" cy="406378"/>
            <a:chOff x="2993261" y="3583747"/>
            <a:chExt cx="1499779" cy="385328"/>
          </a:xfrm>
          <a:solidFill>
            <a:srgbClr val="725A41"/>
          </a:solidFill>
        </p:grpSpPr>
        <p:sp>
          <p:nvSpPr>
            <p:cNvPr id="72" name="Round Same Side Corner Rectangle 6"/>
            <p:cNvSpPr/>
            <p:nvPr/>
          </p:nvSpPr>
          <p:spPr>
            <a:xfrm rot="5400000" flipH="1">
              <a:off x="3618301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4" name="Group 11"/>
          <p:cNvGrpSpPr/>
          <p:nvPr/>
        </p:nvGrpSpPr>
        <p:grpSpPr>
          <a:xfrm>
            <a:off x="4576263" y="3876923"/>
            <a:ext cx="1581711" cy="417981"/>
            <a:chOff x="4561827" y="3437117"/>
            <a:chExt cx="1499779" cy="396330"/>
          </a:xfrm>
          <a:solidFill>
            <a:srgbClr val="ECCAC2"/>
          </a:solidFill>
        </p:grpSpPr>
        <p:sp>
          <p:nvSpPr>
            <p:cNvPr id="87" name="Round Same Side Corner Rectangle 7"/>
            <p:cNvSpPr/>
            <p:nvPr/>
          </p:nvSpPr>
          <p:spPr>
            <a:xfrm rot="5400000" flipH="1">
              <a:off x="5186867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9" name="Group 12"/>
          <p:cNvGrpSpPr/>
          <p:nvPr/>
        </p:nvGrpSpPr>
        <p:grpSpPr>
          <a:xfrm>
            <a:off x="6230520" y="4031563"/>
            <a:ext cx="1581711" cy="406378"/>
            <a:chOff x="6130393" y="3583747"/>
            <a:chExt cx="1499779" cy="385328"/>
          </a:xfrm>
          <a:solidFill>
            <a:srgbClr val="725A41"/>
          </a:solidFill>
        </p:grpSpPr>
        <p:sp>
          <p:nvSpPr>
            <p:cNvPr id="90" name="Round Same Side Corner Rectangle 8"/>
            <p:cNvSpPr/>
            <p:nvPr/>
          </p:nvSpPr>
          <p:spPr>
            <a:xfrm rot="5400000" flipH="1">
              <a:off x="6755433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2" name="Group 35"/>
          <p:cNvGrpSpPr/>
          <p:nvPr/>
        </p:nvGrpSpPr>
        <p:grpSpPr>
          <a:xfrm>
            <a:off x="9539033" y="4031564"/>
            <a:ext cx="1581711" cy="406377"/>
            <a:chOff x="9267526" y="3583748"/>
            <a:chExt cx="1499779" cy="385327"/>
          </a:xfrm>
          <a:solidFill>
            <a:srgbClr val="725A41"/>
          </a:solidFill>
        </p:grpSpPr>
        <p:sp>
          <p:nvSpPr>
            <p:cNvPr id="93" name="Round Same Side Corner Rectangle 5"/>
            <p:cNvSpPr/>
            <p:nvPr/>
          </p:nvSpPr>
          <p:spPr>
            <a:xfrm rot="5400000" flipH="1">
              <a:off x="9892566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4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Group 19"/>
          <p:cNvGrpSpPr/>
          <p:nvPr/>
        </p:nvGrpSpPr>
        <p:grpSpPr>
          <a:xfrm>
            <a:off x="7884777" y="3876923"/>
            <a:ext cx="1581711" cy="417982"/>
            <a:chOff x="7698960" y="3437117"/>
            <a:chExt cx="1499779" cy="396331"/>
          </a:xfrm>
          <a:solidFill>
            <a:srgbClr val="ECCAC2"/>
          </a:solidFill>
        </p:grpSpPr>
        <p:sp>
          <p:nvSpPr>
            <p:cNvPr id="96" name="Round Same Side Corner Rectangle 9"/>
            <p:cNvSpPr/>
            <p:nvPr/>
          </p:nvSpPr>
          <p:spPr>
            <a:xfrm rot="5400000" flipH="1">
              <a:off x="8324000" y="2958708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8" name="Group 20"/>
          <p:cNvGrpSpPr/>
          <p:nvPr/>
        </p:nvGrpSpPr>
        <p:grpSpPr>
          <a:xfrm>
            <a:off x="10085032" y="4528292"/>
            <a:ext cx="489711" cy="490548"/>
            <a:chOff x="9145588" y="4435475"/>
            <a:chExt cx="464344" cy="465138"/>
          </a:xfrm>
          <a:solidFill>
            <a:srgbClr val="725A41"/>
          </a:solidFill>
        </p:grpSpPr>
        <p:sp>
          <p:nvSpPr>
            <p:cNvPr id="99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1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6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7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8" name="Group 30"/>
          <p:cNvGrpSpPr/>
          <p:nvPr/>
        </p:nvGrpSpPr>
        <p:grpSpPr>
          <a:xfrm>
            <a:off x="8503320" y="3312827"/>
            <a:ext cx="489711" cy="489711"/>
            <a:chOff x="7287419" y="2577307"/>
            <a:chExt cx="464344" cy="464344"/>
          </a:xfrm>
          <a:solidFill>
            <a:srgbClr val="ECCAC2"/>
          </a:solidFill>
        </p:grpSpPr>
        <p:sp>
          <p:nvSpPr>
            <p:cNvPr id="109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0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1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2" name="AutoShape 59"/>
          <p:cNvSpPr/>
          <p:nvPr/>
        </p:nvSpPr>
        <p:spPr bwMode="auto">
          <a:xfrm>
            <a:off x="3391315" y="4518350"/>
            <a:ext cx="490548" cy="489711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725A41"/>
          </a:solidFill>
          <a:ln>
            <a:noFill/>
          </a:ln>
          <a:effectLst/>
        </p:spPr>
        <p:txBody>
          <a:bodyPr lIns="20091" tIns="20091" rIns="20091" bIns="20091" anchor="ctr"/>
          <a:lstStyle/>
          <a:p>
            <a:pPr algn="ctr" defTabSz="241300" hangingPunct="0">
              <a:lnSpc>
                <a:spcPct val="130000"/>
              </a:lnSpc>
            </a:pPr>
            <a:endParaRPr lang="en-US" sz="1475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3" name="Group 38"/>
          <p:cNvGrpSpPr/>
          <p:nvPr/>
        </p:nvGrpSpPr>
        <p:grpSpPr>
          <a:xfrm>
            <a:off x="5194389" y="3306045"/>
            <a:ext cx="490548" cy="412697"/>
            <a:chOff x="5368132" y="2625725"/>
            <a:chExt cx="465138" cy="391319"/>
          </a:xfrm>
          <a:solidFill>
            <a:srgbClr val="ECCAC2"/>
          </a:solidFill>
        </p:grpSpPr>
        <p:sp>
          <p:nvSpPr>
            <p:cNvPr id="114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Group 42"/>
          <p:cNvGrpSpPr/>
          <p:nvPr/>
        </p:nvGrpSpPr>
        <p:grpSpPr>
          <a:xfrm>
            <a:off x="1813750" y="3312410"/>
            <a:ext cx="489711" cy="382561"/>
            <a:chOff x="2581275" y="1710532"/>
            <a:chExt cx="464344" cy="362744"/>
          </a:xfrm>
          <a:solidFill>
            <a:srgbClr val="ECCAC2"/>
          </a:solidFill>
        </p:grpSpPr>
        <p:sp>
          <p:nvSpPr>
            <p:cNvPr id="118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5" name="Group 52"/>
          <p:cNvGrpSpPr/>
          <p:nvPr/>
        </p:nvGrpSpPr>
        <p:grpSpPr>
          <a:xfrm>
            <a:off x="6853855" y="4518350"/>
            <a:ext cx="336520" cy="490548"/>
            <a:chOff x="5441157" y="4440238"/>
            <a:chExt cx="319088" cy="465138"/>
          </a:xfrm>
          <a:solidFill>
            <a:srgbClr val="725A41"/>
          </a:solidFill>
        </p:grpSpPr>
        <p:sp>
          <p:nvSpPr>
            <p:cNvPr id="126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9" name="TextBox 23"/>
          <p:cNvSpPr txBox="1"/>
          <p:nvPr/>
        </p:nvSpPr>
        <p:spPr>
          <a:xfrm>
            <a:off x="9381704" y="25074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0" name="TextBox 24"/>
          <p:cNvSpPr txBox="1"/>
          <p:nvPr/>
        </p:nvSpPr>
        <p:spPr>
          <a:xfrm>
            <a:off x="9381703" y="219882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1" name="TextBox 23"/>
          <p:cNvSpPr txBox="1"/>
          <p:nvPr/>
        </p:nvSpPr>
        <p:spPr>
          <a:xfrm>
            <a:off x="7829995" y="533951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2" name="TextBox 24"/>
          <p:cNvSpPr txBox="1"/>
          <p:nvPr/>
        </p:nvSpPr>
        <p:spPr>
          <a:xfrm>
            <a:off x="7829994" y="504994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3" name="TextBox 23"/>
          <p:cNvSpPr txBox="1"/>
          <p:nvPr/>
        </p:nvSpPr>
        <p:spPr>
          <a:xfrm>
            <a:off x="5955013" y="25074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4" name="TextBox 24"/>
          <p:cNvSpPr txBox="1"/>
          <p:nvPr/>
        </p:nvSpPr>
        <p:spPr>
          <a:xfrm>
            <a:off x="5955012" y="219882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5" name="TextBox 23"/>
          <p:cNvSpPr txBox="1"/>
          <p:nvPr/>
        </p:nvSpPr>
        <p:spPr>
          <a:xfrm>
            <a:off x="4597267" y="533951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6" name="TextBox 24"/>
          <p:cNvSpPr txBox="1"/>
          <p:nvPr/>
        </p:nvSpPr>
        <p:spPr>
          <a:xfrm>
            <a:off x="4597266" y="504994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7" name="TextBox 23"/>
          <p:cNvSpPr txBox="1"/>
          <p:nvPr/>
        </p:nvSpPr>
        <p:spPr>
          <a:xfrm>
            <a:off x="2796176" y="25074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8" name="TextBox 24"/>
          <p:cNvSpPr txBox="1"/>
          <p:nvPr/>
        </p:nvSpPr>
        <p:spPr>
          <a:xfrm>
            <a:off x="2796175" y="219882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9" name="TextBox 23"/>
          <p:cNvSpPr txBox="1"/>
          <p:nvPr/>
        </p:nvSpPr>
        <p:spPr>
          <a:xfrm>
            <a:off x="1290649" y="533951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0" name="TextBox 24"/>
          <p:cNvSpPr txBox="1"/>
          <p:nvPr/>
        </p:nvSpPr>
        <p:spPr>
          <a:xfrm>
            <a:off x="1290648" y="504994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6" name="矩形 65"/>
          <p:cNvSpPr/>
          <p:nvPr/>
        </p:nvSpPr>
        <p:spPr>
          <a:xfrm>
            <a:off x="1325778" y="842671"/>
            <a:ext cx="2236510" cy="40011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2000" dirty="0">
                <a:solidFill>
                  <a:srgbClr val="591F0E"/>
                </a:solidFill>
                <a:latin typeface="+mj-lt"/>
                <a:ea typeface="微软雅黑" panose="020B0503020204020204" pitchFamily="34" charset="-122"/>
              </a:rPr>
              <a:t>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37"/>
          <p:cNvGrpSpPr/>
          <p:nvPr/>
        </p:nvGrpSpPr>
        <p:grpSpPr>
          <a:xfrm>
            <a:off x="5148364" y="1816125"/>
            <a:ext cx="4264620" cy="2325893"/>
            <a:chOff x="4881345" y="2060620"/>
            <a:chExt cx="4043713" cy="2205412"/>
          </a:xfrm>
          <a:solidFill>
            <a:srgbClr val="5B793C"/>
          </a:solidFill>
        </p:grpSpPr>
        <p:sp>
          <p:nvSpPr>
            <p:cNvPr id="24" name="Isosceles Triangle 5"/>
            <p:cNvSpPr/>
            <p:nvPr/>
          </p:nvSpPr>
          <p:spPr>
            <a:xfrm>
              <a:off x="4881345" y="2060620"/>
              <a:ext cx="4043713" cy="2205412"/>
            </a:xfrm>
            <a:prstGeom prst="triangle">
              <a:avLst/>
            </a:prstGeom>
            <a:solidFill>
              <a:srgbClr val="ECCAC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507670" tIns="434632" rIns="507670" bIns="434632" numCol="1" spcCol="1270" anchor="ctr" anchorCtr="0">
              <a:noAutofit/>
            </a:bodyPr>
            <a:lstStyle/>
            <a:p>
              <a:pPr algn="ctr" defTabSz="2296795">
                <a:lnSpc>
                  <a:spcPct val="90000"/>
                </a:lnSpc>
                <a:spcAft>
                  <a:spcPct val="35000"/>
                </a:spcAft>
              </a:pPr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545857" y="2994681"/>
              <a:ext cx="714688" cy="554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vi-VN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4.2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35"/>
          <p:cNvGrpSpPr/>
          <p:nvPr/>
        </p:nvGrpSpPr>
        <p:grpSpPr>
          <a:xfrm>
            <a:off x="1340696" y="2378512"/>
            <a:ext cx="3233459" cy="1763505"/>
            <a:chOff x="1270914" y="2593875"/>
            <a:chExt cx="3065966" cy="1672156"/>
          </a:xfrm>
          <a:solidFill>
            <a:srgbClr val="5B793C"/>
          </a:solidFill>
        </p:grpSpPr>
        <p:sp>
          <p:nvSpPr>
            <p:cNvPr id="27" name="Isosceles Triangle 3"/>
            <p:cNvSpPr/>
            <p:nvPr/>
          </p:nvSpPr>
          <p:spPr>
            <a:xfrm>
              <a:off x="1270914" y="2593875"/>
              <a:ext cx="3065966" cy="1672156"/>
            </a:xfrm>
            <a:prstGeom prst="triangle">
              <a:avLst/>
            </a:prstGeom>
            <a:solidFill>
              <a:srgbClr val="ECCAC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507670" tIns="434632" rIns="507670" bIns="434632" numCol="1" spcCol="1270" anchor="ctr" anchorCtr="0">
              <a:noAutofit/>
            </a:bodyPr>
            <a:lstStyle/>
            <a:p>
              <a:pPr algn="ctr" defTabSz="2296795">
                <a:lnSpc>
                  <a:spcPct val="90000"/>
                </a:lnSpc>
                <a:spcAft>
                  <a:spcPct val="35000"/>
                </a:spcAft>
              </a:pPr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8"/>
            <p:cNvSpPr txBox="1"/>
            <p:nvPr/>
          </p:nvSpPr>
          <p:spPr>
            <a:xfrm>
              <a:off x="2400471" y="3337619"/>
              <a:ext cx="714688" cy="554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vi-VN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4.0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38"/>
          <p:cNvGrpSpPr/>
          <p:nvPr/>
        </p:nvGrpSpPr>
        <p:grpSpPr>
          <a:xfrm>
            <a:off x="8493512" y="2844137"/>
            <a:ext cx="2379716" cy="1297880"/>
            <a:chOff x="8053215" y="3035381"/>
            <a:chExt cx="2256447" cy="1230650"/>
          </a:xfrm>
          <a:solidFill>
            <a:srgbClr val="A11417"/>
          </a:solidFill>
        </p:grpSpPr>
        <p:sp>
          <p:nvSpPr>
            <p:cNvPr id="30" name="Isosceles Triangle 6"/>
            <p:cNvSpPr/>
            <p:nvPr/>
          </p:nvSpPr>
          <p:spPr>
            <a:xfrm>
              <a:off x="8053215" y="3035381"/>
              <a:ext cx="2256447" cy="1230650"/>
            </a:xfrm>
            <a:prstGeom prst="triangle">
              <a:avLst/>
            </a:prstGeom>
            <a:solidFill>
              <a:srgbClr val="725A4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507670" tIns="434632" rIns="507670" bIns="434632" numCol="1" spcCol="1270" anchor="ctr" anchorCtr="0">
              <a:noAutofit/>
            </a:bodyPr>
            <a:lstStyle/>
            <a:p>
              <a:pPr algn="ctr" defTabSz="2296795">
                <a:lnSpc>
                  <a:spcPct val="90000"/>
                </a:lnSpc>
                <a:spcAft>
                  <a:spcPct val="35000"/>
                </a:spcAft>
              </a:pPr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9"/>
            <p:cNvSpPr txBox="1"/>
            <p:nvPr/>
          </p:nvSpPr>
          <p:spPr>
            <a:xfrm>
              <a:off x="8925171" y="3511605"/>
              <a:ext cx="512533" cy="379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vi-VN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3.6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6"/>
          <p:cNvGrpSpPr/>
          <p:nvPr/>
        </p:nvGrpSpPr>
        <p:grpSpPr>
          <a:xfrm>
            <a:off x="3688120" y="2856018"/>
            <a:ext cx="2357930" cy="1285998"/>
            <a:chOff x="3496741" y="3046647"/>
            <a:chExt cx="2235790" cy="1219384"/>
          </a:xfrm>
          <a:solidFill>
            <a:srgbClr val="A11417"/>
          </a:solidFill>
        </p:grpSpPr>
        <p:sp>
          <p:nvSpPr>
            <p:cNvPr id="33" name="Isosceles Triangle 4"/>
            <p:cNvSpPr/>
            <p:nvPr/>
          </p:nvSpPr>
          <p:spPr>
            <a:xfrm>
              <a:off x="3496741" y="3046647"/>
              <a:ext cx="2235790" cy="1219384"/>
            </a:xfrm>
            <a:prstGeom prst="triangle">
              <a:avLst/>
            </a:prstGeom>
            <a:solidFill>
              <a:srgbClr val="725A4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507670" tIns="434632" rIns="507670" bIns="434632" numCol="1" spcCol="1270" anchor="ctr" anchorCtr="0">
              <a:noAutofit/>
            </a:bodyPr>
            <a:lstStyle/>
            <a:p>
              <a:pPr algn="ctr" defTabSz="2296795">
                <a:lnSpc>
                  <a:spcPct val="90000"/>
                </a:lnSpc>
                <a:spcAft>
                  <a:spcPct val="35000"/>
                </a:spcAft>
              </a:pPr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10"/>
            <p:cNvSpPr txBox="1"/>
            <p:nvPr/>
          </p:nvSpPr>
          <p:spPr>
            <a:xfrm>
              <a:off x="4358368" y="3429953"/>
              <a:ext cx="512534" cy="3793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vi-VN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3.5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9" name="Straight Connector 15"/>
          <p:cNvCxnSpPr/>
          <p:nvPr/>
        </p:nvCxnSpPr>
        <p:spPr>
          <a:xfrm>
            <a:off x="353" y="4142017"/>
            <a:ext cx="12858044" cy="0"/>
          </a:xfrm>
          <a:prstGeom prst="line">
            <a:avLst/>
          </a:prstGeom>
          <a:ln w="9525">
            <a:solidFill>
              <a:srgbClr val="725A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78" y="5369883"/>
            <a:ext cx="578612" cy="578612"/>
          </a:xfrm>
          <a:prstGeom prst="rect">
            <a:avLst/>
          </a:prstGeom>
          <a:solidFill>
            <a:srgbClr val="725A41"/>
          </a:solidFill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144" y="5369883"/>
            <a:ext cx="578612" cy="578612"/>
          </a:xfrm>
          <a:prstGeom prst="rect">
            <a:avLst/>
          </a:prstGeom>
          <a:solidFill>
            <a:srgbClr val="725A41"/>
          </a:solidFill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897" y="5369883"/>
            <a:ext cx="578612" cy="578612"/>
          </a:xfrm>
          <a:prstGeom prst="rect">
            <a:avLst/>
          </a:prstGeom>
          <a:solidFill>
            <a:srgbClr val="725A41"/>
          </a:solidFill>
        </p:spPr>
      </p:pic>
      <p:sp>
        <p:nvSpPr>
          <p:cNvPr id="65" name="TextBox 23"/>
          <p:cNvSpPr txBox="1"/>
          <p:nvPr/>
        </p:nvSpPr>
        <p:spPr>
          <a:xfrm>
            <a:off x="1974470" y="5505064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TextBox 24"/>
          <p:cNvSpPr txBox="1"/>
          <p:nvPr/>
        </p:nvSpPr>
        <p:spPr>
          <a:xfrm>
            <a:off x="1974469" y="510118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7" name="TextBox 23"/>
          <p:cNvSpPr txBox="1"/>
          <p:nvPr/>
        </p:nvSpPr>
        <p:spPr>
          <a:xfrm>
            <a:off x="5618897" y="5505064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TextBox 24"/>
          <p:cNvSpPr txBox="1"/>
          <p:nvPr/>
        </p:nvSpPr>
        <p:spPr>
          <a:xfrm>
            <a:off x="5618896" y="510118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9" name="TextBox 23"/>
          <p:cNvSpPr txBox="1"/>
          <p:nvPr/>
        </p:nvSpPr>
        <p:spPr>
          <a:xfrm>
            <a:off x="9138053" y="5505064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0" name="TextBox 24"/>
          <p:cNvSpPr txBox="1"/>
          <p:nvPr/>
        </p:nvSpPr>
        <p:spPr>
          <a:xfrm>
            <a:off x="9138052" y="510118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8" name="矩形 37"/>
          <p:cNvSpPr/>
          <p:nvPr/>
        </p:nvSpPr>
        <p:spPr>
          <a:xfrm>
            <a:off x="1325778" y="842671"/>
            <a:ext cx="2236510" cy="40011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2000" dirty="0">
                <a:solidFill>
                  <a:srgbClr val="591F0E"/>
                </a:solidFill>
                <a:latin typeface="+mj-lt"/>
                <a:ea typeface="微软雅黑" panose="020B0503020204020204" pitchFamily="34" charset="-122"/>
              </a:rPr>
              <a:t>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91445" y="2300385"/>
            <a:ext cx="4446740" cy="3482386"/>
            <a:chOff x="1591445" y="2300385"/>
            <a:chExt cx="4446740" cy="3482386"/>
          </a:xfrm>
        </p:grpSpPr>
        <p:sp>
          <p:nvSpPr>
            <p:cNvPr id="28674" name="MH_Other_1"/>
            <p:cNvSpPr/>
            <p:nvPr/>
          </p:nvSpPr>
          <p:spPr bwMode="auto">
            <a:xfrm>
              <a:off x="1591445" y="4054972"/>
              <a:ext cx="3964564" cy="189188"/>
            </a:xfrm>
            <a:custGeom>
              <a:avLst/>
              <a:gdLst>
                <a:gd name="T0" fmla="*/ 0 w 3759200"/>
                <a:gd name="T1" fmla="*/ 76116 h 179488"/>
                <a:gd name="T2" fmla="*/ 2070100 w 3759200"/>
                <a:gd name="T3" fmla="*/ 177602 h 179488"/>
                <a:gd name="T4" fmla="*/ 3759200 w 3759200"/>
                <a:gd name="T5" fmla="*/ 0 h 1794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59200" h="179488">
                  <a:moveTo>
                    <a:pt x="0" y="76200"/>
                  </a:moveTo>
                  <a:cubicBezTo>
                    <a:pt x="921808" y="129116"/>
                    <a:pt x="1443567" y="190500"/>
                    <a:pt x="2070100" y="177800"/>
                  </a:cubicBezTo>
                  <a:cubicBezTo>
                    <a:pt x="2696633" y="165100"/>
                    <a:pt x="3440641" y="86783"/>
                    <a:pt x="3759200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5" name="MH_Other_2"/>
            <p:cNvSpPr/>
            <p:nvPr/>
          </p:nvSpPr>
          <p:spPr bwMode="auto">
            <a:xfrm>
              <a:off x="1591445" y="2300385"/>
              <a:ext cx="3442206" cy="1875131"/>
            </a:xfrm>
            <a:custGeom>
              <a:avLst/>
              <a:gdLst>
                <a:gd name="T0" fmla="*/ 0 w 3263900"/>
                <a:gd name="T1" fmla="*/ 1778000 h 1778000"/>
                <a:gd name="T2" fmla="*/ 2070100 w 3263900"/>
                <a:gd name="T3" fmla="*/ 1016000 h 1778000"/>
                <a:gd name="T4" fmla="*/ 3263900 w 3263900"/>
                <a:gd name="T5" fmla="*/ 0 h 1778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63900" h="1778000">
                  <a:moveTo>
                    <a:pt x="0" y="1778000"/>
                  </a:moveTo>
                  <a:cubicBezTo>
                    <a:pt x="594783" y="1656291"/>
                    <a:pt x="1526117" y="1312333"/>
                    <a:pt x="2070100" y="1016000"/>
                  </a:cubicBezTo>
                  <a:cubicBezTo>
                    <a:pt x="2614083" y="719667"/>
                    <a:pt x="2897716" y="483658"/>
                    <a:pt x="3263900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6" name="MH_Other_3"/>
            <p:cNvSpPr/>
            <p:nvPr/>
          </p:nvSpPr>
          <p:spPr bwMode="auto">
            <a:xfrm>
              <a:off x="1591445" y="3184375"/>
              <a:ext cx="4433347" cy="991141"/>
            </a:xfrm>
            <a:custGeom>
              <a:avLst/>
              <a:gdLst>
                <a:gd name="T0" fmla="*/ 0 w 4203700"/>
                <a:gd name="T1" fmla="*/ 939800 h 939800"/>
                <a:gd name="T2" fmla="*/ 2387600 w 4203700"/>
                <a:gd name="T3" fmla="*/ 622300 h 939800"/>
                <a:gd name="T4" fmla="*/ 4203700 w 4203700"/>
                <a:gd name="T5" fmla="*/ 0 h 939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3700" h="939800">
                  <a:moveTo>
                    <a:pt x="0" y="939800"/>
                  </a:moveTo>
                  <a:cubicBezTo>
                    <a:pt x="919691" y="827616"/>
                    <a:pt x="1686983" y="778933"/>
                    <a:pt x="2387600" y="622300"/>
                  </a:cubicBezTo>
                  <a:cubicBezTo>
                    <a:pt x="3088217" y="465667"/>
                    <a:pt x="3722158" y="201083"/>
                    <a:pt x="4203700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7" name="MH_Other_4"/>
            <p:cNvSpPr/>
            <p:nvPr/>
          </p:nvSpPr>
          <p:spPr bwMode="auto">
            <a:xfrm>
              <a:off x="1658414" y="4162122"/>
              <a:ext cx="4379771" cy="723265"/>
            </a:xfrm>
            <a:custGeom>
              <a:avLst/>
              <a:gdLst>
                <a:gd name="T0" fmla="*/ 0 w 4152900"/>
                <a:gd name="T1" fmla="*/ 0 h 685800"/>
                <a:gd name="T2" fmla="*/ 2959100 w 4152900"/>
                <a:gd name="T3" fmla="*/ 368300 h 685800"/>
                <a:gd name="T4" fmla="*/ 4152900 w 4152900"/>
                <a:gd name="T5" fmla="*/ 685800 h 685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2900" h="685800">
                  <a:moveTo>
                    <a:pt x="0" y="0"/>
                  </a:moveTo>
                  <a:cubicBezTo>
                    <a:pt x="1133475" y="127000"/>
                    <a:pt x="2266950" y="254000"/>
                    <a:pt x="2959100" y="368300"/>
                  </a:cubicBezTo>
                  <a:cubicBezTo>
                    <a:pt x="3651250" y="482600"/>
                    <a:pt x="3902075" y="584200"/>
                    <a:pt x="4152900" y="68580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8" name="MH_Other_5"/>
            <p:cNvSpPr/>
            <p:nvPr/>
          </p:nvSpPr>
          <p:spPr bwMode="auto">
            <a:xfrm>
              <a:off x="1604839" y="4162122"/>
              <a:ext cx="3428812" cy="1620649"/>
            </a:xfrm>
            <a:custGeom>
              <a:avLst/>
              <a:gdLst>
                <a:gd name="T0" fmla="*/ 0 w 3251200"/>
                <a:gd name="T1" fmla="*/ 0 h 1536700"/>
                <a:gd name="T2" fmla="*/ 2235200 w 3251200"/>
                <a:gd name="T3" fmla="*/ 787400 h 1536700"/>
                <a:gd name="T4" fmla="*/ 3251200 w 3251200"/>
                <a:gd name="T5" fmla="*/ 1536700 h 1536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51200" h="1536700">
                  <a:moveTo>
                    <a:pt x="0" y="0"/>
                  </a:moveTo>
                  <a:cubicBezTo>
                    <a:pt x="1049866" y="208491"/>
                    <a:pt x="1693333" y="531283"/>
                    <a:pt x="2235200" y="787400"/>
                  </a:cubicBezTo>
                  <a:cubicBezTo>
                    <a:pt x="2777067" y="1043517"/>
                    <a:pt x="3141133" y="1359958"/>
                    <a:pt x="3251200" y="153670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8684" name="MH_Other_6"/>
          <p:cNvSpPr>
            <a:spLocks noChangeArrowheads="1"/>
          </p:cNvSpPr>
          <p:nvPr/>
        </p:nvSpPr>
        <p:spPr bwMode="auto">
          <a:xfrm>
            <a:off x="4722245" y="1922010"/>
            <a:ext cx="704849" cy="704849"/>
          </a:xfrm>
          <a:prstGeom prst="ellipse">
            <a:avLst/>
          </a:prstGeom>
          <a:solidFill>
            <a:srgbClr val="ECCAC2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01</a:t>
            </a:r>
            <a:endParaRPr lang="zh-CN" altLang="en-US" sz="2530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5" name="MH_Other_7"/>
          <p:cNvSpPr>
            <a:spLocks noChangeArrowheads="1"/>
          </p:cNvSpPr>
          <p:nvPr/>
        </p:nvSpPr>
        <p:spPr bwMode="auto">
          <a:xfrm>
            <a:off x="5701667" y="2770843"/>
            <a:ext cx="704848" cy="704848"/>
          </a:xfrm>
          <a:prstGeom prst="ellipse">
            <a:avLst/>
          </a:prstGeom>
          <a:solidFill>
            <a:srgbClr val="ECCAC2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02</a:t>
            </a:r>
            <a:endParaRPr lang="zh-CN" altLang="en-US" sz="2530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6" name="MH_Other_8"/>
          <p:cNvSpPr>
            <a:spLocks noChangeArrowheads="1"/>
          </p:cNvSpPr>
          <p:nvPr/>
        </p:nvSpPr>
        <p:spPr bwMode="auto">
          <a:xfrm>
            <a:off x="5201073" y="3686643"/>
            <a:ext cx="704849" cy="706523"/>
          </a:xfrm>
          <a:prstGeom prst="ellipse">
            <a:avLst/>
          </a:prstGeom>
          <a:solidFill>
            <a:srgbClr val="ECCAC2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03</a:t>
            </a:r>
            <a:endParaRPr lang="zh-CN" altLang="en-US" sz="253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7" name="MH_Other_9"/>
          <p:cNvSpPr>
            <a:spLocks noChangeArrowheads="1"/>
          </p:cNvSpPr>
          <p:nvPr/>
        </p:nvSpPr>
        <p:spPr bwMode="auto">
          <a:xfrm>
            <a:off x="5698319" y="4468506"/>
            <a:ext cx="704848" cy="706523"/>
          </a:xfrm>
          <a:prstGeom prst="ellipse">
            <a:avLst/>
          </a:prstGeom>
          <a:solidFill>
            <a:srgbClr val="ECCAC2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04</a:t>
            </a:r>
            <a:endParaRPr lang="zh-CN" altLang="en-US" sz="253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8" name="MH_Other_10"/>
          <p:cNvSpPr>
            <a:spLocks noChangeArrowheads="1"/>
          </p:cNvSpPr>
          <p:nvPr/>
        </p:nvSpPr>
        <p:spPr bwMode="auto">
          <a:xfrm>
            <a:off x="4688760" y="5452950"/>
            <a:ext cx="704849" cy="704848"/>
          </a:xfrm>
          <a:prstGeom prst="ellipse">
            <a:avLst/>
          </a:prstGeom>
          <a:solidFill>
            <a:srgbClr val="ECCAC2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05</a:t>
            </a:r>
            <a:endParaRPr lang="zh-CN" altLang="en-US" sz="253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9" name="MH_Title_1"/>
          <p:cNvSpPr>
            <a:spLocks noChangeArrowheads="1"/>
          </p:cNvSpPr>
          <p:nvPr/>
        </p:nvSpPr>
        <p:spPr bwMode="auto">
          <a:xfrm>
            <a:off x="-22865" y="2706690"/>
            <a:ext cx="1970812" cy="2848226"/>
          </a:xfrm>
          <a:custGeom>
            <a:avLst/>
            <a:gdLst>
              <a:gd name="T0" fmla="*/ 272796 w 1159484"/>
              <a:gd name="T1" fmla="*/ 1430 h 1674380"/>
              <a:gd name="T2" fmla="*/ 986253 w 1159484"/>
              <a:gd name="T3" fmla="*/ 329551 h 1674380"/>
              <a:gd name="T4" fmla="*/ 983624 w 1159484"/>
              <a:gd name="T5" fmla="*/ 1349563 h 1674380"/>
              <a:gd name="T6" fmla="*/ 0 w 1159484"/>
              <a:gd name="T7" fmla="*/ 1611015 h 1674380"/>
              <a:gd name="T8" fmla="*/ 3991 w 1159484"/>
              <a:gd name="T9" fmla="*/ 63005 h 1674380"/>
              <a:gd name="T10" fmla="*/ 272796 w 1159484"/>
              <a:gd name="T11" fmla="*/ 1430 h 16743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9484"/>
              <a:gd name="T19" fmla="*/ 0 h 1674380"/>
              <a:gd name="T20" fmla="*/ 1159484 w 1159484"/>
              <a:gd name="T21" fmla="*/ 1674380 h 16743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9484" h="1674380">
                <a:moveTo>
                  <a:pt x="273226" y="1430"/>
                </a:moveTo>
                <a:cubicBezTo>
                  <a:pt x="545324" y="-14516"/>
                  <a:pt x="815402" y="103404"/>
                  <a:pt x="987809" y="329296"/>
                </a:cubicBezTo>
                <a:cubicBezTo>
                  <a:pt x="1217686" y="630485"/>
                  <a:pt x="1216605" y="1048522"/>
                  <a:pt x="985175" y="1348519"/>
                </a:cubicBezTo>
                <a:cubicBezTo>
                  <a:pt x="753745" y="1648515"/>
                  <a:pt x="349672" y="1755668"/>
                  <a:pt x="0" y="1609769"/>
                </a:cubicBezTo>
                <a:lnTo>
                  <a:pt x="3997" y="62957"/>
                </a:lnTo>
                <a:cubicBezTo>
                  <a:pt x="91603" y="26935"/>
                  <a:pt x="182527" y="6745"/>
                  <a:pt x="273226" y="1430"/>
                </a:cubicBezTo>
                <a:close/>
              </a:path>
            </a:pathLst>
          </a:custGeom>
          <a:solidFill>
            <a:srgbClr val="725A41"/>
          </a:solidFill>
          <a:ln>
            <a:noFill/>
          </a:ln>
        </p:spPr>
        <p:txBody>
          <a:bodyPr lIns="0" tIns="0" rIns="113847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THE TITLE</a:t>
            </a:r>
            <a:endParaRPr lang="zh-CN" altLang="en-US" sz="2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6067851" y="1943111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TextBox 24"/>
          <p:cNvSpPr txBox="1"/>
          <p:nvPr/>
        </p:nvSpPr>
        <p:spPr>
          <a:xfrm>
            <a:off x="6067851" y="166359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553626" y="2948701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553626" y="266918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5" name="TextBox 23"/>
          <p:cNvSpPr txBox="1"/>
          <p:nvPr/>
        </p:nvSpPr>
        <p:spPr>
          <a:xfrm>
            <a:off x="6248826" y="3918013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6248826" y="363849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7" name="TextBox 23"/>
          <p:cNvSpPr txBox="1"/>
          <p:nvPr/>
        </p:nvSpPr>
        <p:spPr>
          <a:xfrm>
            <a:off x="6563151" y="4813363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6563151" y="45338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9" name="TextBox 23"/>
          <p:cNvSpPr txBox="1"/>
          <p:nvPr/>
        </p:nvSpPr>
        <p:spPr>
          <a:xfrm>
            <a:off x="5782101" y="5892915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5782101" y="561339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4" name="矩形 33"/>
          <p:cNvSpPr/>
          <p:nvPr/>
        </p:nvSpPr>
        <p:spPr>
          <a:xfrm>
            <a:off x="1325778" y="842671"/>
            <a:ext cx="2236510" cy="40011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2000" dirty="0">
                <a:solidFill>
                  <a:srgbClr val="591F0E"/>
                </a:solidFill>
                <a:latin typeface="+mj-lt"/>
                <a:ea typeface="微软雅黑" panose="020B0503020204020204" pitchFamily="34" charset="-122"/>
              </a:rPr>
              <a:t>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4" grpId="0" animBg="1"/>
      <p:bldP spid="28685" grpId="0" animBg="1"/>
      <p:bldP spid="28686" grpId="0" animBg="1"/>
      <p:bldP spid="28687" grpId="0" animBg="1"/>
      <p:bldP spid="28688" grpId="0" animBg="1"/>
      <p:bldP spid="28689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9" t="5199" r="17519" b="6193"/>
          <a:stretch>
            <a:fillRect/>
          </a:stretch>
        </p:blipFill>
        <p:spPr>
          <a:xfrm>
            <a:off x="-51345" y="-34057"/>
            <a:ext cx="3472566" cy="266429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036887" y="1672109"/>
            <a:ext cx="1313180" cy="76944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4400" dirty="0">
                <a:solidFill>
                  <a:srgbClr val="591F0E"/>
                </a:solidFill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9" name="矩形 8"/>
          <p:cNvSpPr/>
          <p:nvPr/>
        </p:nvSpPr>
        <p:spPr>
          <a:xfrm>
            <a:off x="1849144" y="2344361"/>
            <a:ext cx="1688667" cy="40011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2000" dirty="0">
                <a:solidFill>
                  <a:srgbClr val="591F0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DIRECTORY</a:t>
            </a:r>
            <a:endParaRPr lang="zh-CN" altLang="en-US" sz="2000" dirty="0">
              <a:solidFill>
                <a:srgbClr val="591F0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01401" y="4369261"/>
            <a:ext cx="1415772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1600" dirty="0">
                <a:solidFill>
                  <a:srgbClr val="591F0E"/>
                </a:solidFill>
                <a:latin typeface="+mj-lt"/>
                <a:ea typeface="微软雅黑" panose="020B0503020204020204" pitchFamily="34" charset="-122"/>
              </a:rPr>
              <a:t>相关标题文字</a:t>
            </a:r>
          </a:p>
        </p:txBody>
      </p:sp>
      <p:sp>
        <p:nvSpPr>
          <p:cNvPr id="14" name="矩形 13"/>
          <p:cNvSpPr/>
          <p:nvPr/>
        </p:nvSpPr>
        <p:spPr>
          <a:xfrm>
            <a:off x="2901401" y="3794198"/>
            <a:ext cx="51167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591F0E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000" dirty="0">
              <a:solidFill>
                <a:srgbClr val="591F0E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901401" y="3612060"/>
            <a:ext cx="800219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591F0E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PART</a:t>
            </a:r>
            <a:endParaRPr lang="zh-CN" altLang="en-US" dirty="0">
              <a:solidFill>
                <a:srgbClr val="591F0E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841037" y="4369261"/>
            <a:ext cx="1415772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1600" dirty="0">
                <a:solidFill>
                  <a:srgbClr val="591F0E"/>
                </a:solidFill>
                <a:latin typeface="+mj-lt"/>
                <a:ea typeface="微软雅黑" panose="020B0503020204020204" pitchFamily="34" charset="-122"/>
              </a:rPr>
              <a:t>相关标题文字</a:t>
            </a:r>
          </a:p>
        </p:txBody>
      </p:sp>
      <p:sp>
        <p:nvSpPr>
          <p:cNvPr id="17" name="矩形 16"/>
          <p:cNvSpPr/>
          <p:nvPr/>
        </p:nvSpPr>
        <p:spPr>
          <a:xfrm>
            <a:off x="4841037" y="3794198"/>
            <a:ext cx="60785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591F0E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000" dirty="0">
              <a:solidFill>
                <a:srgbClr val="591F0E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841037" y="3612060"/>
            <a:ext cx="800219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591F0E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PART</a:t>
            </a:r>
            <a:endParaRPr lang="zh-CN" altLang="en-US" dirty="0">
              <a:solidFill>
                <a:srgbClr val="591F0E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743728" y="4369261"/>
            <a:ext cx="1415772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1600" dirty="0">
                <a:solidFill>
                  <a:srgbClr val="591F0E"/>
                </a:solidFill>
                <a:latin typeface="+mj-lt"/>
                <a:ea typeface="微软雅黑" panose="020B0503020204020204" pitchFamily="34" charset="-122"/>
              </a:rPr>
              <a:t>相关标题文字</a:t>
            </a:r>
          </a:p>
        </p:txBody>
      </p:sp>
      <p:sp>
        <p:nvSpPr>
          <p:cNvPr id="20" name="矩形 19"/>
          <p:cNvSpPr/>
          <p:nvPr/>
        </p:nvSpPr>
        <p:spPr>
          <a:xfrm>
            <a:off x="6743728" y="3794198"/>
            <a:ext cx="62388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591F0E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4000" dirty="0">
              <a:solidFill>
                <a:srgbClr val="591F0E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743728" y="3612060"/>
            <a:ext cx="800219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591F0E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PART</a:t>
            </a:r>
            <a:endParaRPr lang="zh-CN" altLang="en-US" dirty="0">
              <a:solidFill>
                <a:srgbClr val="591F0E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646419" y="4369261"/>
            <a:ext cx="1415772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1600" dirty="0">
                <a:solidFill>
                  <a:srgbClr val="591F0E"/>
                </a:solidFill>
                <a:latin typeface="+mj-lt"/>
                <a:ea typeface="微软雅黑" panose="020B0503020204020204" pitchFamily="34" charset="-122"/>
              </a:rPr>
              <a:t>相关标题文字</a:t>
            </a:r>
          </a:p>
        </p:txBody>
      </p:sp>
      <p:sp>
        <p:nvSpPr>
          <p:cNvPr id="23" name="矩形 22"/>
          <p:cNvSpPr/>
          <p:nvPr/>
        </p:nvSpPr>
        <p:spPr>
          <a:xfrm>
            <a:off x="8646419" y="3794198"/>
            <a:ext cx="604653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591F0E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4000" dirty="0">
              <a:solidFill>
                <a:srgbClr val="591F0E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646419" y="3612060"/>
            <a:ext cx="800219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591F0E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PART</a:t>
            </a:r>
            <a:endParaRPr lang="zh-CN" altLang="en-US" dirty="0">
              <a:solidFill>
                <a:srgbClr val="591F0E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9" t="11172" r="24800" b="12167"/>
          <a:stretch>
            <a:fillRect/>
          </a:stretch>
        </p:blipFill>
        <p:spPr>
          <a:xfrm>
            <a:off x="10066780" y="4840461"/>
            <a:ext cx="2861617" cy="24482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1182" y="3369324"/>
            <a:ext cx="905525" cy="6120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138825">
            <a:off x="1439661" y="5153164"/>
            <a:ext cx="513024" cy="71646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2800" y="4419738"/>
            <a:ext cx="584155" cy="57615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9098" y="6208613"/>
            <a:ext cx="467439" cy="3159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49"/>
                            </p:stCondLst>
                            <p:childTnLst>
                              <p:par>
                                <p:cTn id="1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49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49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49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3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8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300"/>
                            </p:stCondLst>
                            <p:childTnLst>
                              <p:par>
                                <p:cTn id="7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8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3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800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3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8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300"/>
                            </p:stCondLst>
                            <p:childTnLst>
                              <p:par>
                                <p:cTn id="10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8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300"/>
                            </p:stCondLst>
                            <p:childTnLst>
                              <p:par>
                                <p:cTn id="1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4535089" y="3533139"/>
            <a:ext cx="37739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800" dirty="0">
                <a:solidFill>
                  <a:srgbClr val="591F0E"/>
                </a:solidFill>
                <a:cs typeface="Arial" panose="020B0604020202020204" pitchFamily="34" charset="0"/>
              </a:rPr>
              <a:t>添加相关标题文字</a:t>
            </a:r>
          </a:p>
        </p:txBody>
      </p:sp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3477047" y="4006078"/>
            <a:ext cx="58900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0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Apply to the reporting on activities report meeting</a:t>
            </a:r>
            <a:endParaRPr lang="zh-CN" altLang="en-US" sz="2000" cap="all" dirty="0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727807" y="1953054"/>
            <a:ext cx="1388522" cy="186204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1500" dirty="0">
                <a:solidFill>
                  <a:srgbClr val="591F0E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11500" dirty="0">
              <a:solidFill>
                <a:srgbClr val="591F0E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9" t="11172" r="24800" b="12167"/>
          <a:stretch>
            <a:fillRect/>
          </a:stretch>
        </p:blipFill>
        <p:spPr>
          <a:xfrm rot="2682414">
            <a:off x="845544" y="2881351"/>
            <a:ext cx="4356396" cy="37271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0065" y="-53620"/>
            <a:ext cx="905525" cy="6120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138825">
            <a:off x="3848544" y="1730220"/>
            <a:ext cx="513024" cy="7164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1683" y="996794"/>
            <a:ext cx="584155" cy="57615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67" b="-9867"/>
          <a:stretch>
            <a:fillRect/>
          </a:stretch>
        </p:blipFill>
        <p:spPr>
          <a:xfrm>
            <a:off x="3247981" y="2785669"/>
            <a:ext cx="467439" cy="3159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99"/>
                            </p:stCondLst>
                            <p:childTnLst>
                              <p:par>
                                <p:cTn id="5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99"/>
                            </p:stCondLst>
                            <p:childTnLst>
                              <p:par>
                                <p:cTn id="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99"/>
                            </p:stCondLst>
                            <p:childTnLst>
                              <p:par>
                                <p:cTn id="6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4989215" y="2320181"/>
            <a:ext cx="2491246" cy="2491246"/>
          </a:xfrm>
          <a:prstGeom prst="rect">
            <a:avLst/>
          </a:prstGeom>
          <a:solidFill>
            <a:srgbClr val="ECC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4412381" y="3947527"/>
            <a:ext cx="576834" cy="863900"/>
          </a:xfrm>
          <a:prstGeom prst="rect">
            <a:avLst/>
          </a:prstGeom>
          <a:solidFill>
            <a:srgbClr val="72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 rot="16200000">
            <a:off x="6768333" y="4667894"/>
            <a:ext cx="576834" cy="863900"/>
          </a:xfrm>
          <a:prstGeom prst="rect">
            <a:avLst/>
          </a:prstGeom>
          <a:solidFill>
            <a:srgbClr val="72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 rot="16200000">
            <a:off x="5137666" y="1608609"/>
            <a:ext cx="576834" cy="863900"/>
          </a:xfrm>
          <a:prstGeom prst="rect">
            <a:avLst/>
          </a:prstGeom>
          <a:solidFill>
            <a:srgbClr val="72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 rot="10800000">
            <a:off x="7470458" y="2313936"/>
            <a:ext cx="576834" cy="863900"/>
          </a:xfrm>
          <a:prstGeom prst="rect">
            <a:avLst/>
          </a:prstGeom>
          <a:solidFill>
            <a:srgbClr val="72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Freeform 167"/>
          <p:cNvSpPr>
            <a:spLocks noEditPoints="1"/>
          </p:cNvSpPr>
          <p:nvPr/>
        </p:nvSpPr>
        <p:spPr bwMode="auto">
          <a:xfrm>
            <a:off x="5763765" y="2539990"/>
            <a:ext cx="901962" cy="1324595"/>
          </a:xfrm>
          <a:custGeom>
            <a:avLst/>
            <a:gdLst>
              <a:gd name="T0" fmla="*/ 20 w 77"/>
              <a:gd name="T1" fmla="*/ 37 h 113"/>
              <a:gd name="T2" fmla="*/ 20 w 77"/>
              <a:gd name="T3" fmla="*/ 12 h 113"/>
              <a:gd name="T4" fmla="*/ 57 w 77"/>
              <a:gd name="T5" fmla="*/ 12 h 113"/>
              <a:gd name="T6" fmla="*/ 56 w 77"/>
              <a:gd name="T7" fmla="*/ 36 h 113"/>
              <a:gd name="T8" fmla="*/ 52 w 77"/>
              <a:gd name="T9" fmla="*/ 47 h 113"/>
              <a:gd name="T10" fmla="*/ 38 w 77"/>
              <a:gd name="T11" fmla="*/ 54 h 113"/>
              <a:gd name="T12" fmla="*/ 38 w 77"/>
              <a:gd name="T13" fmla="*/ 54 h 113"/>
              <a:gd name="T14" fmla="*/ 25 w 77"/>
              <a:gd name="T15" fmla="*/ 47 h 113"/>
              <a:gd name="T16" fmla="*/ 20 w 77"/>
              <a:gd name="T17" fmla="*/ 37 h 113"/>
              <a:gd name="T18" fmla="*/ 12 w 77"/>
              <a:gd name="T19" fmla="*/ 108 h 113"/>
              <a:gd name="T20" fmla="*/ 66 w 77"/>
              <a:gd name="T21" fmla="*/ 108 h 113"/>
              <a:gd name="T22" fmla="*/ 63 w 77"/>
              <a:gd name="T23" fmla="*/ 113 h 113"/>
              <a:gd name="T24" fmla="*/ 15 w 77"/>
              <a:gd name="T25" fmla="*/ 113 h 113"/>
              <a:gd name="T26" fmla="*/ 12 w 77"/>
              <a:gd name="T27" fmla="*/ 108 h 113"/>
              <a:gd name="T28" fmla="*/ 69 w 77"/>
              <a:gd name="T29" fmla="*/ 67 h 113"/>
              <a:gd name="T30" fmla="*/ 75 w 77"/>
              <a:gd name="T31" fmla="*/ 90 h 113"/>
              <a:gd name="T32" fmla="*/ 67 w 77"/>
              <a:gd name="T33" fmla="*/ 104 h 113"/>
              <a:gd name="T34" fmla="*/ 65 w 77"/>
              <a:gd name="T35" fmla="*/ 104 h 113"/>
              <a:gd name="T36" fmla="*/ 65 w 77"/>
              <a:gd name="T37" fmla="*/ 73 h 113"/>
              <a:gd name="T38" fmla="*/ 41 w 77"/>
              <a:gd name="T39" fmla="*/ 73 h 113"/>
              <a:gd name="T40" fmla="*/ 48 w 77"/>
              <a:gd name="T41" fmla="*/ 57 h 113"/>
              <a:gd name="T42" fmla="*/ 50 w 77"/>
              <a:gd name="T43" fmla="*/ 55 h 113"/>
              <a:gd name="T44" fmla="*/ 64 w 77"/>
              <a:gd name="T45" fmla="*/ 58 h 113"/>
              <a:gd name="T46" fmla="*/ 65 w 77"/>
              <a:gd name="T47" fmla="*/ 58 h 113"/>
              <a:gd name="T48" fmla="*/ 65 w 77"/>
              <a:gd name="T49" fmla="*/ 59 h 113"/>
              <a:gd name="T50" fmla="*/ 69 w 77"/>
              <a:gd name="T51" fmla="*/ 68 h 113"/>
              <a:gd name="T52" fmla="*/ 69 w 77"/>
              <a:gd name="T53" fmla="*/ 67 h 113"/>
              <a:gd name="T54" fmla="*/ 13 w 77"/>
              <a:gd name="T55" fmla="*/ 104 h 113"/>
              <a:gd name="T56" fmla="*/ 10 w 77"/>
              <a:gd name="T57" fmla="*/ 104 h 113"/>
              <a:gd name="T58" fmla="*/ 2 w 77"/>
              <a:gd name="T59" fmla="*/ 90 h 113"/>
              <a:gd name="T60" fmla="*/ 8 w 77"/>
              <a:gd name="T61" fmla="*/ 67 h 113"/>
              <a:gd name="T62" fmla="*/ 13 w 77"/>
              <a:gd name="T63" fmla="*/ 58 h 113"/>
              <a:gd name="T64" fmla="*/ 13 w 77"/>
              <a:gd name="T65" fmla="*/ 58 h 113"/>
              <a:gd name="T66" fmla="*/ 14 w 77"/>
              <a:gd name="T67" fmla="*/ 58 h 113"/>
              <a:gd name="T68" fmla="*/ 27 w 77"/>
              <a:gd name="T69" fmla="*/ 55 h 113"/>
              <a:gd name="T70" fmla="*/ 29 w 77"/>
              <a:gd name="T71" fmla="*/ 57 h 113"/>
              <a:gd name="T72" fmla="*/ 37 w 77"/>
              <a:gd name="T73" fmla="*/ 73 h 113"/>
              <a:gd name="T74" fmla="*/ 13 w 77"/>
              <a:gd name="T75" fmla="*/ 73 h 113"/>
              <a:gd name="T76" fmla="*/ 13 w 77"/>
              <a:gd name="T77" fmla="*/ 104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113">
                <a:moveTo>
                  <a:pt x="20" y="37"/>
                </a:moveTo>
                <a:cubicBezTo>
                  <a:pt x="19" y="28"/>
                  <a:pt x="19" y="19"/>
                  <a:pt x="20" y="12"/>
                </a:cubicBezTo>
                <a:cubicBezTo>
                  <a:pt x="37" y="0"/>
                  <a:pt x="44" y="14"/>
                  <a:pt x="57" y="12"/>
                </a:cubicBezTo>
                <a:cubicBezTo>
                  <a:pt x="58" y="20"/>
                  <a:pt x="58" y="30"/>
                  <a:pt x="56" y="36"/>
                </a:cubicBezTo>
                <a:cubicBezTo>
                  <a:pt x="56" y="41"/>
                  <a:pt x="54" y="44"/>
                  <a:pt x="52" y="47"/>
                </a:cubicBezTo>
                <a:cubicBezTo>
                  <a:pt x="48" y="51"/>
                  <a:pt x="44" y="54"/>
                  <a:pt x="38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3" y="54"/>
                  <a:pt x="28" y="51"/>
                  <a:pt x="25" y="47"/>
                </a:cubicBezTo>
                <a:cubicBezTo>
                  <a:pt x="23" y="44"/>
                  <a:pt x="21" y="41"/>
                  <a:pt x="20" y="37"/>
                </a:cubicBezTo>
                <a:close/>
                <a:moveTo>
                  <a:pt x="12" y="108"/>
                </a:moveTo>
                <a:cubicBezTo>
                  <a:pt x="66" y="108"/>
                  <a:pt x="66" y="108"/>
                  <a:pt x="66" y="108"/>
                </a:cubicBezTo>
                <a:cubicBezTo>
                  <a:pt x="63" y="113"/>
                  <a:pt x="63" y="113"/>
                  <a:pt x="63" y="113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2" y="108"/>
                  <a:pt x="12" y="108"/>
                  <a:pt x="12" y="108"/>
                </a:cubicBezTo>
                <a:close/>
                <a:moveTo>
                  <a:pt x="69" y="67"/>
                </a:moveTo>
                <a:cubicBezTo>
                  <a:pt x="75" y="90"/>
                  <a:pt x="75" y="90"/>
                  <a:pt x="75" y="90"/>
                </a:cubicBezTo>
                <a:cubicBezTo>
                  <a:pt x="77" y="98"/>
                  <a:pt x="76" y="104"/>
                  <a:pt x="67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65" y="73"/>
                  <a:pt x="65" y="73"/>
                  <a:pt x="65" y="73"/>
                </a:cubicBezTo>
                <a:cubicBezTo>
                  <a:pt x="41" y="73"/>
                  <a:pt x="41" y="73"/>
                  <a:pt x="41" y="73"/>
                </a:cubicBezTo>
                <a:cubicBezTo>
                  <a:pt x="48" y="57"/>
                  <a:pt x="48" y="57"/>
                  <a:pt x="48" y="57"/>
                </a:cubicBezTo>
                <a:cubicBezTo>
                  <a:pt x="50" y="55"/>
                  <a:pt x="50" y="55"/>
                  <a:pt x="50" y="55"/>
                </a:cubicBezTo>
                <a:cubicBezTo>
                  <a:pt x="64" y="58"/>
                  <a:pt x="64" y="58"/>
                  <a:pt x="64" y="58"/>
                </a:cubicBezTo>
                <a:cubicBezTo>
                  <a:pt x="65" y="58"/>
                  <a:pt x="65" y="58"/>
                  <a:pt x="65" y="58"/>
                </a:cubicBezTo>
                <a:cubicBezTo>
                  <a:pt x="65" y="59"/>
                  <a:pt x="65" y="59"/>
                  <a:pt x="65" y="59"/>
                </a:cubicBezTo>
                <a:cubicBezTo>
                  <a:pt x="67" y="61"/>
                  <a:pt x="68" y="64"/>
                  <a:pt x="69" y="68"/>
                </a:cubicBezTo>
                <a:cubicBezTo>
                  <a:pt x="69" y="67"/>
                  <a:pt x="69" y="67"/>
                  <a:pt x="69" y="67"/>
                </a:cubicBezTo>
                <a:close/>
                <a:moveTo>
                  <a:pt x="13" y="104"/>
                </a:moveTo>
                <a:cubicBezTo>
                  <a:pt x="10" y="104"/>
                  <a:pt x="10" y="104"/>
                  <a:pt x="10" y="104"/>
                </a:cubicBezTo>
                <a:cubicBezTo>
                  <a:pt x="1" y="104"/>
                  <a:pt x="0" y="98"/>
                  <a:pt x="2" y="90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64"/>
                  <a:pt x="10" y="61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14" y="58"/>
                  <a:pt x="14" y="58"/>
                  <a:pt x="14" y="58"/>
                </a:cubicBezTo>
                <a:cubicBezTo>
                  <a:pt x="27" y="55"/>
                  <a:pt x="27" y="55"/>
                  <a:pt x="27" y="55"/>
                </a:cubicBezTo>
                <a:cubicBezTo>
                  <a:pt x="29" y="57"/>
                  <a:pt x="29" y="57"/>
                  <a:pt x="29" y="57"/>
                </a:cubicBezTo>
                <a:cubicBezTo>
                  <a:pt x="37" y="73"/>
                  <a:pt x="37" y="73"/>
                  <a:pt x="37" y="73"/>
                </a:cubicBezTo>
                <a:cubicBezTo>
                  <a:pt x="13" y="73"/>
                  <a:pt x="13" y="73"/>
                  <a:pt x="13" y="73"/>
                </a:cubicBezTo>
                <a:lnTo>
                  <a:pt x="13" y="1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zh-CN" altLang="en-US"/>
          </a:p>
        </p:txBody>
      </p:sp>
      <p:sp>
        <p:nvSpPr>
          <p:cNvPr id="83" name="文本框 82"/>
          <p:cNvSpPr txBox="1"/>
          <p:nvPr/>
        </p:nvSpPr>
        <p:spPr>
          <a:xfrm>
            <a:off x="5065523" y="4043631"/>
            <a:ext cx="233862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DIGITALVIDEOS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TextBox 23"/>
          <p:cNvSpPr txBox="1"/>
          <p:nvPr/>
        </p:nvSpPr>
        <p:spPr>
          <a:xfrm>
            <a:off x="8849239" y="2390707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0" name="TextBox 24"/>
          <p:cNvSpPr txBox="1"/>
          <p:nvPr/>
        </p:nvSpPr>
        <p:spPr>
          <a:xfrm>
            <a:off x="8849238" y="208208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1" name="TextBox 23"/>
          <p:cNvSpPr txBox="1"/>
          <p:nvPr/>
        </p:nvSpPr>
        <p:spPr>
          <a:xfrm>
            <a:off x="8849239" y="4968234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2" name="TextBox 24"/>
          <p:cNvSpPr txBox="1"/>
          <p:nvPr/>
        </p:nvSpPr>
        <p:spPr>
          <a:xfrm>
            <a:off x="8849238" y="465960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3" name="TextBox 23"/>
          <p:cNvSpPr txBox="1"/>
          <p:nvPr/>
        </p:nvSpPr>
        <p:spPr>
          <a:xfrm>
            <a:off x="1358548" y="2390707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4" name="TextBox 24"/>
          <p:cNvSpPr txBox="1"/>
          <p:nvPr/>
        </p:nvSpPr>
        <p:spPr>
          <a:xfrm>
            <a:off x="2097889" y="208208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5" name="TextBox 23"/>
          <p:cNvSpPr txBox="1"/>
          <p:nvPr/>
        </p:nvSpPr>
        <p:spPr>
          <a:xfrm>
            <a:off x="1358548" y="4968234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6" name="TextBox 24"/>
          <p:cNvSpPr txBox="1"/>
          <p:nvPr/>
        </p:nvSpPr>
        <p:spPr>
          <a:xfrm>
            <a:off x="2097889" y="465960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0" name="矩形 19"/>
          <p:cNvSpPr/>
          <p:nvPr/>
        </p:nvSpPr>
        <p:spPr>
          <a:xfrm>
            <a:off x="1325778" y="842671"/>
            <a:ext cx="2236510" cy="40011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2000" dirty="0">
                <a:solidFill>
                  <a:srgbClr val="591F0E"/>
                </a:solidFill>
                <a:latin typeface="+mj-lt"/>
                <a:ea typeface="微软雅黑" panose="020B0503020204020204" pitchFamily="34" charset="-122"/>
              </a:rPr>
              <a:t>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82" grpId="0" animBg="1"/>
      <p:bldP spid="83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6035952" y="3618330"/>
            <a:ext cx="759333" cy="2047074"/>
            <a:chOff x="5588618" y="3680520"/>
            <a:chExt cx="988675" cy="1941036"/>
          </a:xfrm>
          <a:solidFill>
            <a:srgbClr val="725A41"/>
          </a:solidFill>
        </p:grpSpPr>
        <p:cxnSp>
          <p:nvCxnSpPr>
            <p:cNvPr id="19" name="Straight Connector 18"/>
            <p:cNvCxnSpPr/>
            <p:nvPr/>
          </p:nvCxnSpPr>
          <p:spPr>
            <a:xfrm>
              <a:off x="5616754" y="3786455"/>
              <a:ext cx="4375" cy="1220057"/>
            </a:xfrm>
            <a:prstGeom prst="line">
              <a:avLst/>
            </a:prstGeom>
            <a:grpFill/>
            <a:ln w="63500">
              <a:solidFill>
                <a:srgbClr val="725A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525816" y="3783820"/>
              <a:ext cx="4375" cy="1220057"/>
            </a:xfrm>
            <a:prstGeom prst="line">
              <a:avLst/>
            </a:prstGeom>
            <a:grpFill/>
            <a:ln w="63500">
              <a:solidFill>
                <a:srgbClr val="725A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33054" y="3682011"/>
              <a:ext cx="4375" cy="1220057"/>
            </a:xfrm>
            <a:prstGeom prst="line">
              <a:avLst/>
            </a:prstGeom>
            <a:grpFill/>
            <a:ln w="63500">
              <a:solidFill>
                <a:srgbClr val="725A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28716" y="3680520"/>
              <a:ext cx="4375" cy="1220057"/>
            </a:xfrm>
            <a:prstGeom prst="line">
              <a:avLst/>
            </a:prstGeom>
            <a:grpFill/>
            <a:ln w="63500">
              <a:solidFill>
                <a:srgbClr val="725A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eform 27"/>
            <p:cNvSpPr>
              <a:spLocks noChangeAspect="1" noEditPoints="1"/>
            </p:cNvSpPr>
            <p:nvPr/>
          </p:nvSpPr>
          <p:spPr bwMode="auto">
            <a:xfrm>
              <a:off x="5588618" y="4770963"/>
              <a:ext cx="988675" cy="850593"/>
            </a:xfrm>
            <a:custGeom>
              <a:avLst/>
              <a:gdLst>
                <a:gd name="T0" fmla="*/ 2 w 226"/>
                <a:gd name="T1" fmla="*/ 61 h 195"/>
                <a:gd name="T2" fmla="*/ 56 w 226"/>
                <a:gd name="T3" fmla="*/ 128 h 195"/>
                <a:gd name="T4" fmla="*/ 56 w 226"/>
                <a:gd name="T5" fmla="*/ 128 h 195"/>
                <a:gd name="T6" fmla="*/ 108 w 226"/>
                <a:gd name="T7" fmla="*/ 192 h 195"/>
                <a:gd name="T8" fmla="*/ 113 w 226"/>
                <a:gd name="T9" fmla="*/ 195 h 195"/>
                <a:gd name="T10" fmla="*/ 119 w 226"/>
                <a:gd name="T11" fmla="*/ 192 h 195"/>
                <a:gd name="T12" fmla="*/ 171 w 226"/>
                <a:gd name="T13" fmla="*/ 128 h 195"/>
                <a:gd name="T14" fmla="*/ 171 w 226"/>
                <a:gd name="T15" fmla="*/ 128 h 195"/>
                <a:gd name="T16" fmla="*/ 224 w 226"/>
                <a:gd name="T17" fmla="*/ 61 h 195"/>
                <a:gd name="T18" fmla="*/ 225 w 226"/>
                <a:gd name="T19" fmla="*/ 54 h 195"/>
                <a:gd name="T20" fmla="*/ 219 w 226"/>
                <a:gd name="T21" fmla="*/ 49 h 195"/>
                <a:gd name="T22" fmla="*/ 178 w 226"/>
                <a:gd name="T23" fmla="*/ 7 h 195"/>
                <a:gd name="T24" fmla="*/ 177 w 226"/>
                <a:gd name="T25" fmla="*/ 5 h 195"/>
                <a:gd name="T26" fmla="*/ 169 w 226"/>
                <a:gd name="T27" fmla="*/ 1 h 195"/>
                <a:gd name="T28" fmla="*/ 166 w 226"/>
                <a:gd name="T29" fmla="*/ 2 h 195"/>
                <a:gd name="T30" fmla="*/ 163 w 226"/>
                <a:gd name="T31" fmla="*/ 7 h 195"/>
                <a:gd name="T32" fmla="*/ 113 w 226"/>
                <a:gd name="T33" fmla="*/ 50 h 195"/>
                <a:gd name="T34" fmla="*/ 64 w 226"/>
                <a:gd name="T35" fmla="*/ 7 h 195"/>
                <a:gd name="T36" fmla="*/ 56 w 226"/>
                <a:gd name="T37" fmla="*/ 1 h 195"/>
                <a:gd name="T38" fmla="*/ 56 w 226"/>
                <a:gd name="T39" fmla="*/ 1 h 195"/>
                <a:gd name="T40" fmla="*/ 53 w 226"/>
                <a:gd name="T41" fmla="*/ 2 h 195"/>
                <a:gd name="T42" fmla="*/ 50 w 226"/>
                <a:gd name="T43" fmla="*/ 5 h 195"/>
                <a:gd name="T44" fmla="*/ 49 w 226"/>
                <a:gd name="T45" fmla="*/ 7 h 195"/>
                <a:gd name="T46" fmla="*/ 7 w 226"/>
                <a:gd name="T47" fmla="*/ 49 h 195"/>
                <a:gd name="T48" fmla="*/ 1 w 226"/>
                <a:gd name="T49" fmla="*/ 54 h 195"/>
                <a:gd name="T50" fmla="*/ 2 w 226"/>
                <a:gd name="T51" fmla="*/ 61 h 195"/>
                <a:gd name="T52" fmla="*/ 75 w 226"/>
                <a:gd name="T53" fmla="*/ 128 h 195"/>
                <a:gd name="T54" fmla="*/ 152 w 226"/>
                <a:gd name="T55" fmla="*/ 128 h 195"/>
                <a:gd name="T56" fmla="*/ 113 w 226"/>
                <a:gd name="T57" fmla="*/ 175 h 195"/>
                <a:gd name="T58" fmla="*/ 75 w 226"/>
                <a:gd name="T59" fmla="*/ 12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6" h="195">
                  <a:moveTo>
                    <a:pt x="2" y="61"/>
                  </a:moveTo>
                  <a:cubicBezTo>
                    <a:pt x="56" y="128"/>
                    <a:pt x="56" y="128"/>
                    <a:pt x="56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108" y="192"/>
                    <a:pt x="108" y="192"/>
                    <a:pt x="108" y="192"/>
                  </a:cubicBezTo>
                  <a:cubicBezTo>
                    <a:pt x="109" y="194"/>
                    <a:pt x="111" y="195"/>
                    <a:pt x="113" y="195"/>
                  </a:cubicBezTo>
                  <a:cubicBezTo>
                    <a:pt x="116" y="195"/>
                    <a:pt x="118" y="194"/>
                    <a:pt x="119" y="192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224" y="61"/>
                    <a:pt x="224" y="61"/>
                    <a:pt x="224" y="61"/>
                  </a:cubicBezTo>
                  <a:cubicBezTo>
                    <a:pt x="226" y="59"/>
                    <a:pt x="226" y="56"/>
                    <a:pt x="225" y="54"/>
                  </a:cubicBezTo>
                  <a:cubicBezTo>
                    <a:pt x="224" y="51"/>
                    <a:pt x="222" y="50"/>
                    <a:pt x="219" y="49"/>
                  </a:cubicBezTo>
                  <a:cubicBezTo>
                    <a:pt x="198" y="46"/>
                    <a:pt x="180" y="29"/>
                    <a:pt x="178" y="7"/>
                  </a:cubicBezTo>
                  <a:cubicBezTo>
                    <a:pt x="178" y="6"/>
                    <a:pt x="177" y="5"/>
                    <a:pt x="177" y="5"/>
                  </a:cubicBezTo>
                  <a:cubicBezTo>
                    <a:pt x="175" y="2"/>
                    <a:pt x="172" y="0"/>
                    <a:pt x="169" y="1"/>
                  </a:cubicBezTo>
                  <a:cubicBezTo>
                    <a:pt x="168" y="1"/>
                    <a:pt x="167" y="1"/>
                    <a:pt x="166" y="2"/>
                  </a:cubicBezTo>
                  <a:cubicBezTo>
                    <a:pt x="164" y="3"/>
                    <a:pt x="163" y="5"/>
                    <a:pt x="163" y="7"/>
                  </a:cubicBezTo>
                  <a:cubicBezTo>
                    <a:pt x="160" y="31"/>
                    <a:pt x="138" y="50"/>
                    <a:pt x="113" y="50"/>
                  </a:cubicBezTo>
                  <a:cubicBezTo>
                    <a:pt x="88" y="50"/>
                    <a:pt x="67" y="31"/>
                    <a:pt x="64" y="7"/>
                  </a:cubicBezTo>
                  <a:cubicBezTo>
                    <a:pt x="63" y="3"/>
                    <a:pt x="60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5" y="1"/>
                    <a:pt x="54" y="1"/>
                    <a:pt x="53" y="2"/>
                  </a:cubicBezTo>
                  <a:cubicBezTo>
                    <a:pt x="51" y="2"/>
                    <a:pt x="50" y="3"/>
                    <a:pt x="50" y="5"/>
                  </a:cubicBezTo>
                  <a:cubicBezTo>
                    <a:pt x="49" y="5"/>
                    <a:pt x="49" y="6"/>
                    <a:pt x="49" y="7"/>
                  </a:cubicBezTo>
                  <a:cubicBezTo>
                    <a:pt x="46" y="29"/>
                    <a:pt x="29" y="46"/>
                    <a:pt x="7" y="49"/>
                  </a:cubicBezTo>
                  <a:cubicBezTo>
                    <a:pt x="4" y="50"/>
                    <a:pt x="2" y="51"/>
                    <a:pt x="1" y="54"/>
                  </a:cubicBezTo>
                  <a:cubicBezTo>
                    <a:pt x="0" y="56"/>
                    <a:pt x="1" y="59"/>
                    <a:pt x="2" y="61"/>
                  </a:cubicBezTo>
                  <a:close/>
                  <a:moveTo>
                    <a:pt x="75" y="128"/>
                  </a:moveTo>
                  <a:cubicBezTo>
                    <a:pt x="101" y="123"/>
                    <a:pt x="126" y="123"/>
                    <a:pt x="152" y="128"/>
                  </a:cubicBezTo>
                  <a:cubicBezTo>
                    <a:pt x="113" y="175"/>
                    <a:pt x="113" y="175"/>
                    <a:pt x="113" y="175"/>
                  </a:cubicBezTo>
                  <a:lnTo>
                    <a:pt x="75" y="1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2327" tIns="36163" rIns="72327" bIns="36163" numCol="1" anchor="t" anchorCtr="0" compatLnSpc="1"/>
            <a:lstStyle/>
            <a:p>
              <a:endParaRPr lang="id-ID" sz="1425"/>
            </a:p>
          </p:txBody>
        </p:sp>
      </p:grp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4761239" y="1539818"/>
            <a:ext cx="3351577" cy="2392268"/>
            <a:chOff x="1969112" y="2879890"/>
            <a:chExt cx="4032281" cy="2863085"/>
          </a:xfrm>
        </p:grpSpPr>
        <p:sp>
          <p:nvSpPr>
            <p:cNvPr id="11" name="Freeform 10"/>
            <p:cNvSpPr/>
            <p:nvPr/>
          </p:nvSpPr>
          <p:spPr>
            <a:xfrm>
              <a:off x="2983489" y="3790960"/>
              <a:ext cx="1952014" cy="1952015"/>
            </a:xfrm>
            <a:custGeom>
              <a:avLst/>
              <a:gdLst>
                <a:gd name="connsiteX0" fmla="*/ 0 w 1952015"/>
                <a:gd name="connsiteY0" fmla="*/ 976008 h 1952015"/>
                <a:gd name="connsiteX1" fmla="*/ 976008 w 1952015"/>
                <a:gd name="connsiteY1" fmla="*/ 0 h 1952015"/>
                <a:gd name="connsiteX2" fmla="*/ 1952016 w 1952015"/>
                <a:gd name="connsiteY2" fmla="*/ 976008 h 1952015"/>
                <a:gd name="connsiteX3" fmla="*/ 976008 w 1952015"/>
                <a:gd name="connsiteY3" fmla="*/ 1952016 h 1952015"/>
                <a:gd name="connsiteX4" fmla="*/ 0 w 1952015"/>
                <a:gd name="connsiteY4" fmla="*/ 976008 h 1952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2015" h="1952015">
                  <a:moveTo>
                    <a:pt x="0" y="976008"/>
                  </a:moveTo>
                  <a:cubicBezTo>
                    <a:pt x="0" y="436974"/>
                    <a:pt x="436974" y="0"/>
                    <a:pt x="976008" y="0"/>
                  </a:cubicBezTo>
                  <a:cubicBezTo>
                    <a:pt x="1515042" y="0"/>
                    <a:pt x="1952016" y="436974"/>
                    <a:pt x="1952016" y="976008"/>
                  </a:cubicBezTo>
                  <a:cubicBezTo>
                    <a:pt x="1952016" y="1515042"/>
                    <a:pt x="1515042" y="1952016"/>
                    <a:pt x="976008" y="1952016"/>
                  </a:cubicBezTo>
                  <a:cubicBezTo>
                    <a:pt x="436974" y="1952016"/>
                    <a:pt x="0" y="1515042"/>
                    <a:pt x="0" y="976008"/>
                  </a:cubicBezTo>
                  <a:close/>
                </a:path>
              </a:pathLst>
            </a:custGeom>
            <a:solidFill>
              <a:srgbClr val="ECCAC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415" tIns="360415" rIns="360415" bIns="360415" numCol="1" spcCol="1270" anchor="ctr" anchorCtr="0">
              <a:noAutofit/>
            </a:bodyPr>
            <a:lstStyle/>
            <a:p>
              <a:pPr algn="ctr" defTabSz="2062480">
                <a:lnSpc>
                  <a:spcPct val="90000"/>
                </a:lnSpc>
                <a:spcAft>
                  <a:spcPct val="35000"/>
                </a:spcAft>
              </a:pPr>
              <a:endParaRPr lang="id-ID" sz="464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240403" y="3119262"/>
              <a:ext cx="1419647" cy="1419647"/>
            </a:xfrm>
            <a:custGeom>
              <a:avLst/>
              <a:gdLst>
                <a:gd name="connsiteX0" fmla="*/ 0 w 1419647"/>
                <a:gd name="connsiteY0" fmla="*/ 709824 h 1419647"/>
                <a:gd name="connsiteX1" fmla="*/ 709824 w 1419647"/>
                <a:gd name="connsiteY1" fmla="*/ 0 h 1419647"/>
                <a:gd name="connsiteX2" fmla="*/ 1419648 w 1419647"/>
                <a:gd name="connsiteY2" fmla="*/ 709824 h 1419647"/>
                <a:gd name="connsiteX3" fmla="*/ 709824 w 1419647"/>
                <a:gd name="connsiteY3" fmla="*/ 1419648 h 1419647"/>
                <a:gd name="connsiteX4" fmla="*/ 0 w 1419647"/>
                <a:gd name="connsiteY4" fmla="*/ 709824 h 141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647" h="1419647">
                  <a:moveTo>
                    <a:pt x="0" y="709824"/>
                  </a:moveTo>
                  <a:cubicBezTo>
                    <a:pt x="0" y="317799"/>
                    <a:pt x="317799" y="0"/>
                    <a:pt x="709824" y="0"/>
                  </a:cubicBezTo>
                  <a:cubicBezTo>
                    <a:pt x="1101849" y="0"/>
                    <a:pt x="1419648" y="317799"/>
                    <a:pt x="1419648" y="709824"/>
                  </a:cubicBezTo>
                  <a:cubicBezTo>
                    <a:pt x="1419648" y="1101849"/>
                    <a:pt x="1101849" y="1419648"/>
                    <a:pt x="709824" y="1419648"/>
                  </a:cubicBezTo>
                  <a:cubicBezTo>
                    <a:pt x="317799" y="1419648"/>
                    <a:pt x="0" y="1101849"/>
                    <a:pt x="0" y="709824"/>
                  </a:cubicBezTo>
                  <a:close/>
                </a:path>
              </a:pathLst>
            </a:custGeom>
            <a:solidFill>
              <a:srgbClr val="725A4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716791"/>
                <a:satOff val="-17271"/>
                <a:lumOff val="-10392"/>
                <a:alphaOff val="0"/>
              </a:schemeClr>
            </a:fillRef>
            <a:effectRef idx="0">
              <a:schemeClr val="accent2">
                <a:hueOff val="-716791"/>
                <a:satOff val="-17271"/>
                <a:lumOff val="-1039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120" tIns="262120" rIns="262120" bIns="262120" numCol="1" spcCol="1270" anchor="ctr" anchorCtr="0">
              <a:noAutofit/>
            </a:bodyPr>
            <a:lstStyle/>
            <a:p>
              <a:pPr algn="ctr" defTabSz="1499870">
                <a:lnSpc>
                  <a:spcPct val="90000"/>
                </a:lnSpc>
                <a:spcAft>
                  <a:spcPct val="35000"/>
                </a:spcAft>
              </a:pPr>
              <a:endParaRPr lang="id-ID" sz="3375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162929" y="3001584"/>
              <a:ext cx="1703578" cy="1703578"/>
            </a:xfrm>
            <a:custGeom>
              <a:avLst/>
              <a:gdLst>
                <a:gd name="connsiteX0" fmla="*/ 0 w 1390964"/>
                <a:gd name="connsiteY0" fmla="*/ 695482 h 1390964"/>
                <a:gd name="connsiteX1" fmla="*/ 695482 w 1390964"/>
                <a:gd name="connsiteY1" fmla="*/ 0 h 1390964"/>
                <a:gd name="connsiteX2" fmla="*/ 1390964 w 1390964"/>
                <a:gd name="connsiteY2" fmla="*/ 695482 h 1390964"/>
                <a:gd name="connsiteX3" fmla="*/ 695482 w 1390964"/>
                <a:gd name="connsiteY3" fmla="*/ 1390964 h 1390964"/>
                <a:gd name="connsiteX4" fmla="*/ 0 w 1390964"/>
                <a:gd name="connsiteY4" fmla="*/ 695482 h 139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0964" h="1390964">
                  <a:moveTo>
                    <a:pt x="146973" y="842454"/>
                  </a:moveTo>
                  <a:cubicBezTo>
                    <a:pt x="65803" y="539522"/>
                    <a:pt x="245577" y="228144"/>
                    <a:pt x="548510" y="146973"/>
                  </a:cubicBezTo>
                  <a:cubicBezTo>
                    <a:pt x="851442" y="65803"/>
                    <a:pt x="1162820" y="245577"/>
                    <a:pt x="1243991" y="548510"/>
                  </a:cubicBezTo>
                  <a:cubicBezTo>
                    <a:pt x="1325161" y="851442"/>
                    <a:pt x="1145387" y="1162820"/>
                    <a:pt x="842454" y="1243991"/>
                  </a:cubicBezTo>
                  <a:cubicBezTo>
                    <a:pt x="539522" y="1325161"/>
                    <a:pt x="228144" y="1145387"/>
                    <a:pt x="146973" y="842454"/>
                  </a:cubicBezTo>
                  <a:close/>
                </a:path>
              </a:pathLst>
            </a:custGeom>
            <a:solidFill>
              <a:srgbClr val="725A4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33582"/>
                <a:satOff val="-34543"/>
                <a:lumOff val="-20784"/>
                <a:alphaOff val="0"/>
              </a:schemeClr>
            </a:fillRef>
            <a:effectRef idx="0">
              <a:schemeClr val="accent2">
                <a:hueOff val="-1433582"/>
                <a:satOff val="-34543"/>
                <a:lumOff val="-2078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18736" tIns="518736" rIns="518736" bIns="518736" numCol="1" spcCol="1270" anchor="ctr" anchorCtr="0">
              <a:noAutofit/>
            </a:bodyPr>
            <a:lstStyle/>
            <a:p>
              <a:pPr algn="ctr" defTabSz="1125220">
                <a:lnSpc>
                  <a:spcPct val="90000"/>
                </a:lnSpc>
                <a:spcAft>
                  <a:spcPct val="35000"/>
                </a:spcAft>
              </a:pPr>
              <a:endParaRPr lang="id-ID" sz="2530"/>
            </a:p>
          </p:txBody>
        </p:sp>
        <p:sp>
          <p:nvSpPr>
            <p:cNvPr id="16" name="Shape 15"/>
            <p:cNvSpPr/>
            <p:nvPr/>
          </p:nvSpPr>
          <p:spPr>
            <a:xfrm rot="21424675">
              <a:off x="1969112" y="2906378"/>
              <a:ext cx="1824919" cy="1805879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olidFill>
              <a:srgbClr val="725A4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716791"/>
                <a:satOff val="-17271"/>
                <a:lumOff val="-10392"/>
                <a:alphaOff val="0"/>
              </a:schemeClr>
            </a:fillRef>
            <a:effectRef idx="0">
              <a:schemeClr val="accent2">
                <a:hueOff val="-716791"/>
                <a:satOff val="-17271"/>
                <a:lumOff val="-1039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7" name="Circular Arrow 16"/>
            <p:cNvSpPr/>
            <p:nvPr/>
          </p:nvSpPr>
          <p:spPr>
            <a:xfrm rot="7051373">
              <a:off x="4044054" y="2879890"/>
              <a:ext cx="1957339" cy="1957339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solidFill>
              <a:srgbClr val="725A4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33582"/>
                <a:satOff val="-34543"/>
                <a:lumOff val="-20784"/>
                <a:alphaOff val="0"/>
              </a:schemeClr>
            </a:fillRef>
            <a:effectRef idx="0">
              <a:schemeClr val="accent2">
                <a:hueOff val="-1433582"/>
                <a:satOff val="-34543"/>
                <a:lumOff val="-2078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2" name="Freeform 31"/>
          <p:cNvSpPr/>
          <p:nvPr/>
        </p:nvSpPr>
        <p:spPr>
          <a:xfrm>
            <a:off x="5867103" y="4952518"/>
            <a:ext cx="1035804" cy="401091"/>
          </a:xfrm>
          <a:custGeom>
            <a:avLst/>
            <a:gdLst>
              <a:gd name="connsiteX0" fmla="*/ 0 w 1730742"/>
              <a:gd name="connsiteY0" fmla="*/ 0 h 834084"/>
              <a:gd name="connsiteX1" fmla="*/ 1730742 w 1730742"/>
              <a:gd name="connsiteY1" fmla="*/ 0 h 834084"/>
              <a:gd name="connsiteX2" fmla="*/ 1730742 w 1730742"/>
              <a:gd name="connsiteY2" fmla="*/ 834084 h 834084"/>
              <a:gd name="connsiteX3" fmla="*/ 0 w 1730742"/>
              <a:gd name="connsiteY3" fmla="*/ 834084 h 834084"/>
              <a:gd name="connsiteX4" fmla="*/ 0 w 1730742"/>
              <a:gd name="connsiteY4" fmla="*/ 0 h 83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742" h="834084">
                <a:moveTo>
                  <a:pt x="0" y="0"/>
                </a:moveTo>
                <a:lnTo>
                  <a:pt x="1730742" y="0"/>
                </a:lnTo>
                <a:lnTo>
                  <a:pt x="1730742" y="834084"/>
                </a:lnTo>
                <a:lnTo>
                  <a:pt x="0" y="8340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17" tIns="-1" rIns="0" bIns="0" numCol="1" spcCol="1270" anchor="ctr" anchorCtr="0">
            <a:noAutofit/>
          </a:bodyPr>
          <a:lstStyle/>
          <a:p>
            <a:pPr algn="ctr" eaLnBrk="1" latinLnBrk="1" hangingPunct="1"/>
            <a:r>
              <a:rPr lang="en-US" altLang="zh-CN" sz="10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TITLE</a:t>
            </a:r>
            <a:endParaRPr lang="zh-CN" altLang="en-US" sz="10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Freeform 6"/>
          <p:cNvSpPr>
            <a:spLocks noEditPoints="1"/>
          </p:cNvSpPr>
          <p:nvPr/>
        </p:nvSpPr>
        <p:spPr bwMode="auto">
          <a:xfrm>
            <a:off x="5393464" y="2081863"/>
            <a:ext cx="379667" cy="379667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en-US" dirty="0"/>
          </a:p>
        </p:txBody>
      </p:sp>
      <p:sp>
        <p:nvSpPr>
          <p:cNvPr id="34" name="Freeform 11"/>
          <p:cNvSpPr>
            <a:spLocks noEditPoints="1"/>
          </p:cNvSpPr>
          <p:nvPr/>
        </p:nvSpPr>
        <p:spPr bwMode="auto">
          <a:xfrm>
            <a:off x="7102871" y="2081863"/>
            <a:ext cx="379667" cy="379667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en-US" dirty="0"/>
          </a:p>
        </p:txBody>
      </p:sp>
      <p:sp>
        <p:nvSpPr>
          <p:cNvPr id="35" name="Freeform 21"/>
          <p:cNvSpPr>
            <a:spLocks noEditPoints="1"/>
          </p:cNvSpPr>
          <p:nvPr/>
        </p:nvSpPr>
        <p:spPr bwMode="auto">
          <a:xfrm>
            <a:off x="6161095" y="2924826"/>
            <a:ext cx="493567" cy="493567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en-US" dirty="0"/>
          </a:p>
        </p:txBody>
      </p:sp>
      <p:sp>
        <p:nvSpPr>
          <p:cNvPr id="36" name="Freeform 35"/>
          <p:cNvSpPr/>
          <p:nvPr/>
        </p:nvSpPr>
        <p:spPr>
          <a:xfrm>
            <a:off x="5889976" y="3365691"/>
            <a:ext cx="1035804" cy="401091"/>
          </a:xfrm>
          <a:custGeom>
            <a:avLst/>
            <a:gdLst>
              <a:gd name="connsiteX0" fmla="*/ 0 w 1730742"/>
              <a:gd name="connsiteY0" fmla="*/ 0 h 834084"/>
              <a:gd name="connsiteX1" fmla="*/ 1730742 w 1730742"/>
              <a:gd name="connsiteY1" fmla="*/ 0 h 834084"/>
              <a:gd name="connsiteX2" fmla="*/ 1730742 w 1730742"/>
              <a:gd name="connsiteY2" fmla="*/ 834084 h 834084"/>
              <a:gd name="connsiteX3" fmla="*/ 0 w 1730742"/>
              <a:gd name="connsiteY3" fmla="*/ 834084 h 834084"/>
              <a:gd name="connsiteX4" fmla="*/ 0 w 1730742"/>
              <a:gd name="connsiteY4" fmla="*/ 0 h 83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742" h="834084">
                <a:moveTo>
                  <a:pt x="0" y="0"/>
                </a:moveTo>
                <a:lnTo>
                  <a:pt x="1730742" y="0"/>
                </a:lnTo>
                <a:lnTo>
                  <a:pt x="1730742" y="834084"/>
                </a:lnTo>
                <a:lnTo>
                  <a:pt x="0" y="8340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17" tIns="-1" rIns="0" bIns="0" numCol="1" spcCol="1270" anchor="ctr" anchorCtr="0">
            <a:noAutofit/>
          </a:bodyPr>
          <a:lstStyle/>
          <a:p>
            <a:pPr algn="ctr" eaLnBrk="1" latinLnBrk="1" hangingPunct="1"/>
            <a:r>
              <a:rPr lang="en-US" altLang="zh-CN" sz="105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TITLE</a:t>
            </a:r>
            <a:endParaRPr lang="zh-CN" altLang="en-US" sz="105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5050087" y="2400964"/>
            <a:ext cx="1035804" cy="401091"/>
          </a:xfrm>
          <a:custGeom>
            <a:avLst/>
            <a:gdLst>
              <a:gd name="connsiteX0" fmla="*/ 0 w 1730742"/>
              <a:gd name="connsiteY0" fmla="*/ 0 h 834084"/>
              <a:gd name="connsiteX1" fmla="*/ 1730742 w 1730742"/>
              <a:gd name="connsiteY1" fmla="*/ 0 h 834084"/>
              <a:gd name="connsiteX2" fmla="*/ 1730742 w 1730742"/>
              <a:gd name="connsiteY2" fmla="*/ 834084 h 834084"/>
              <a:gd name="connsiteX3" fmla="*/ 0 w 1730742"/>
              <a:gd name="connsiteY3" fmla="*/ 834084 h 834084"/>
              <a:gd name="connsiteX4" fmla="*/ 0 w 1730742"/>
              <a:gd name="connsiteY4" fmla="*/ 0 h 83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742" h="834084">
                <a:moveTo>
                  <a:pt x="0" y="0"/>
                </a:moveTo>
                <a:lnTo>
                  <a:pt x="1730742" y="0"/>
                </a:lnTo>
                <a:lnTo>
                  <a:pt x="1730742" y="834084"/>
                </a:lnTo>
                <a:lnTo>
                  <a:pt x="0" y="8340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17" tIns="-1" rIns="0" bIns="0" numCol="1" spcCol="1270" anchor="ctr" anchorCtr="0">
            <a:noAutofit/>
          </a:bodyPr>
          <a:lstStyle/>
          <a:p>
            <a:pPr algn="ctr" eaLnBrk="1" latinLnBrk="1" hangingPunct="1"/>
            <a:r>
              <a:rPr lang="en-US" altLang="zh-CN" sz="105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TITLE</a:t>
            </a:r>
            <a:endParaRPr lang="zh-CN" altLang="en-US" sz="105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6761317" y="2400964"/>
            <a:ext cx="1035804" cy="401091"/>
          </a:xfrm>
          <a:custGeom>
            <a:avLst/>
            <a:gdLst>
              <a:gd name="connsiteX0" fmla="*/ 0 w 1730742"/>
              <a:gd name="connsiteY0" fmla="*/ 0 h 834084"/>
              <a:gd name="connsiteX1" fmla="*/ 1730742 w 1730742"/>
              <a:gd name="connsiteY1" fmla="*/ 0 h 834084"/>
              <a:gd name="connsiteX2" fmla="*/ 1730742 w 1730742"/>
              <a:gd name="connsiteY2" fmla="*/ 834084 h 834084"/>
              <a:gd name="connsiteX3" fmla="*/ 0 w 1730742"/>
              <a:gd name="connsiteY3" fmla="*/ 834084 h 834084"/>
              <a:gd name="connsiteX4" fmla="*/ 0 w 1730742"/>
              <a:gd name="connsiteY4" fmla="*/ 0 h 83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742" h="834084">
                <a:moveTo>
                  <a:pt x="0" y="0"/>
                </a:moveTo>
                <a:lnTo>
                  <a:pt x="1730742" y="0"/>
                </a:lnTo>
                <a:lnTo>
                  <a:pt x="1730742" y="834084"/>
                </a:lnTo>
                <a:lnTo>
                  <a:pt x="0" y="8340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17" tIns="-1" rIns="0" bIns="0" numCol="1" spcCol="1270" anchor="ctr" anchorCtr="0">
            <a:noAutofit/>
          </a:bodyPr>
          <a:lstStyle/>
          <a:p>
            <a:pPr algn="ctr" eaLnBrk="1" latinLnBrk="1" hangingPunct="1"/>
            <a:r>
              <a:rPr lang="en-US" altLang="zh-CN" sz="105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TITLE</a:t>
            </a:r>
            <a:endParaRPr lang="zh-CN" altLang="en-US" sz="105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873073" y="2740827"/>
            <a:ext cx="1253549" cy="825408"/>
            <a:chOff x="3672114" y="2961703"/>
            <a:chExt cx="1188615" cy="782652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4412341" y="2961703"/>
              <a:ext cx="448388" cy="773992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3672114" y="3744355"/>
              <a:ext cx="740227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 flipH="1">
            <a:off x="7751192" y="2740827"/>
            <a:ext cx="1253548" cy="825408"/>
            <a:chOff x="3672114" y="2961703"/>
            <a:chExt cx="1188615" cy="782652"/>
          </a:xfrm>
        </p:grpSpPr>
        <p:cxnSp>
          <p:nvCxnSpPr>
            <p:cNvPr id="55" name="Straight Connector 54"/>
            <p:cNvCxnSpPr/>
            <p:nvPr/>
          </p:nvCxnSpPr>
          <p:spPr>
            <a:xfrm flipH="1">
              <a:off x="4412341" y="2961703"/>
              <a:ext cx="448388" cy="773992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3672114" y="3744355"/>
              <a:ext cx="740227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 flipH="1">
            <a:off x="6871813" y="3805400"/>
            <a:ext cx="1253548" cy="825408"/>
            <a:chOff x="3672114" y="2961703"/>
            <a:chExt cx="1188615" cy="782652"/>
          </a:xfrm>
        </p:grpSpPr>
        <p:cxnSp>
          <p:nvCxnSpPr>
            <p:cNvPr id="58" name="Straight Connector 57"/>
            <p:cNvCxnSpPr/>
            <p:nvPr/>
          </p:nvCxnSpPr>
          <p:spPr>
            <a:xfrm flipH="1">
              <a:off x="4412341" y="2961703"/>
              <a:ext cx="448388" cy="773992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3672114" y="3744355"/>
              <a:ext cx="740227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 flipV="1">
            <a:off x="5492503" y="4600193"/>
            <a:ext cx="507923" cy="364050"/>
            <a:chOff x="3672114" y="2961703"/>
            <a:chExt cx="1188615" cy="782652"/>
          </a:xfrm>
        </p:grpSpPr>
        <p:cxnSp>
          <p:nvCxnSpPr>
            <p:cNvPr id="61" name="Straight Connector 60"/>
            <p:cNvCxnSpPr/>
            <p:nvPr/>
          </p:nvCxnSpPr>
          <p:spPr>
            <a:xfrm flipH="1">
              <a:off x="4412341" y="2961703"/>
              <a:ext cx="448388" cy="773992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3672114" y="3744355"/>
              <a:ext cx="740227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23"/>
          <p:cNvSpPr txBox="1"/>
          <p:nvPr/>
        </p:nvSpPr>
        <p:spPr>
          <a:xfrm>
            <a:off x="9132523" y="3748188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1" name="TextBox 24"/>
          <p:cNvSpPr txBox="1"/>
          <p:nvPr/>
        </p:nvSpPr>
        <p:spPr>
          <a:xfrm>
            <a:off x="9132522" y="340963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7" name="TextBox 23"/>
          <p:cNvSpPr txBox="1"/>
          <p:nvPr/>
        </p:nvSpPr>
        <p:spPr>
          <a:xfrm>
            <a:off x="8322898" y="4862613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9" name="TextBox 24"/>
          <p:cNvSpPr txBox="1"/>
          <p:nvPr/>
        </p:nvSpPr>
        <p:spPr>
          <a:xfrm>
            <a:off x="8322897" y="452405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0" name="TextBox 23"/>
          <p:cNvSpPr txBox="1"/>
          <p:nvPr/>
        </p:nvSpPr>
        <p:spPr>
          <a:xfrm>
            <a:off x="1704661" y="3810863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1" name="TextBox 24"/>
          <p:cNvSpPr txBox="1"/>
          <p:nvPr/>
        </p:nvSpPr>
        <p:spPr>
          <a:xfrm>
            <a:off x="2097967" y="34723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2" name="TextBox 23"/>
          <p:cNvSpPr txBox="1"/>
          <p:nvPr/>
        </p:nvSpPr>
        <p:spPr>
          <a:xfrm>
            <a:off x="3333551" y="4862613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3" name="TextBox 24"/>
          <p:cNvSpPr txBox="1"/>
          <p:nvPr/>
        </p:nvSpPr>
        <p:spPr>
          <a:xfrm>
            <a:off x="3726857" y="452405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4" name="矩形 43"/>
          <p:cNvSpPr/>
          <p:nvPr/>
        </p:nvSpPr>
        <p:spPr>
          <a:xfrm>
            <a:off x="1325778" y="842671"/>
            <a:ext cx="2236510" cy="40011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2000" dirty="0">
                <a:solidFill>
                  <a:srgbClr val="591F0E"/>
                </a:solidFill>
                <a:latin typeface="+mj-lt"/>
                <a:ea typeface="微软雅黑" panose="020B0503020204020204" pitchFamily="34" charset="-122"/>
              </a:rPr>
              <a:t>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4" grpId="0" animBg="1"/>
      <p:bldP spid="35" grpId="0" animBg="1"/>
      <p:bldP spid="36" grpId="0"/>
      <p:bldP spid="37" grpId="0"/>
      <p:bldP spid="38" grpId="0"/>
      <p:bldP spid="50" grpId="0"/>
      <p:bldP spid="51" grpId="0"/>
      <p:bldP spid="67" grpId="0"/>
      <p:bldP spid="69" grpId="0"/>
      <p:bldP spid="70" grpId="0"/>
      <p:bldP spid="71" grpId="0"/>
      <p:bldP spid="72" grpId="0"/>
      <p:bldP spid="7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2987243" y="2400833"/>
            <a:ext cx="957181" cy="957178"/>
            <a:chOff x="6560456" y="2515733"/>
            <a:chExt cx="359999" cy="359998"/>
          </a:xfrm>
        </p:grpSpPr>
        <p:sp>
          <p:nvSpPr>
            <p:cNvPr id="18" name="Oval 17"/>
            <p:cNvSpPr/>
            <p:nvPr/>
          </p:nvSpPr>
          <p:spPr>
            <a:xfrm>
              <a:off x="6560456" y="2515733"/>
              <a:ext cx="359999" cy="359998"/>
            </a:xfrm>
            <a:prstGeom prst="ellipse">
              <a:avLst/>
            </a:prstGeom>
            <a:solidFill>
              <a:srgbClr val="ECCAC2"/>
            </a:solidFill>
            <a:ln>
              <a:noFill/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grpSp>
          <p:nvGrpSpPr>
            <p:cNvPr id="19" name="Group 18"/>
            <p:cNvGrpSpPr>
              <a:grpSpLocks noChangeAspect="1"/>
            </p:cNvGrpSpPr>
            <p:nvPr/>
          </p:nvGrpSpPr>
          <p:grpSpPr>
            <a:xfrm>
              <a:off x="6653303" y="2610240"/>
              <a:ext cx="174299" cy="177740"/>
              <a:chOff x="7160655" y="2178006"/>
              <a:chExt cx="379359" cy="386846"/>
            </a:xfrm>
            <a:solidFill>
              <a:schemeClr val="bg1">
                <a:lumMod val="95000"/>
              </a:schemeClr>
            </a:solidFill>
          </p:grpSpPr>
          <p:sp>
            <p:nvSpPr>
              <p:cNvPr id="20" name="Freeform 36"/>
              <p:cNvSpPr>
                <a:spLocks noEditPoints="1"/>
              </p:cNvSpPr>
              <p:nvPr/>
            </p:nvSpPr>
            <p:spPr bwMode="auto">
              <a:xfrm>
                <a:off x="7277956" y="2178006"/>
                <a:ext cx="262058" cy="262058"/>
              </a:xfrm>
              <a:custGeom>
                <a:avLst/>
                <a:gdLst>
                  <a:gd name="T0" fmla="*/ 65 w 79"/>
                  <a:gd name="T1" fmla="*/ 14 h 79"/>
                  <a:gd name="T2" fmla="*/ 14 w 79"/>
                  <a:gd name="T3" fmla="*/ 14 h 79"/>
                  <a:gd name="T4" fmla="*/ 11 w 79"/>
                  <a:gd name="T5" fmla="*/ 63 h 79"/>
                  <a:gd name="T6" fmla="*/ 11 w 79"/>
                  <a:gd name="T7" fmla="*/ 63 h 79"/>
                  <a:gd name="T8" fmla="*/ 17 w 79"/>
                  <a:gd name="T9" fmla="*/ 68 h 79"/>
                  <a:gd name="T10" fmla="*/ 64 w 79"/>
                  <a:gd name="T11" fmla="*/ 65 h 79"/>
                  <a:gd name="T12" fmla="*/ 65 w 79"/>
                  <a:gd name="T13" fmla="*/ 14 h 79"/>
                  <a:gd name="T14" fmla="*/ 58 w 79"/>
                  <a:gd name="T15" fmla="*/ 59 h 79"/>
                  <a:gd name="T16" fmla="*/ 20 w 79"/>
                  <a:gd name="T17" fmla="*/ 59 h 79"/>
                  <a:gd name="T18" fmla="*/ 20 w 79"/>
                  <a:gd name="T19" fmla="*/ 21 h 79"/>
                  <a:gd name="T20" fmla="*/ 58 w 79"/>
                  <a:gd name="T21" fmla="*/ 21 h 79"/>
                  <a:gd name="T22" fmla="*/ 58 w 79"/>
                  <a:gd name="T23" fmla="*/ 5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0" y="28"/>
                      <a:pt x="0" y="49"/>
                      <a:pt x="11" y="6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4" y="66"/>
                      <a:pt x="15" y="67"/>
                      <a:pt x="17" y="68"/>
                    </a:cubicBezTo>
                    <a:cubicBezTo>
                      <a:pt x="31" y="79"/>
                      <a:pt x="51" y="78"/>
                      <a:pt x="64" y="65"/>
                    </a:cubicBezTo>
                    <a:cubicBezTo>
                      <a:pt x="78" y="51"/>
                      <a:pt x="79" y="29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7" y="69"/>
                      <a:pt x="30" y="69"/>
                      <a:pt x="20" y="59"/>
                    </a:cubicBezTo>
                    <a:cubicBezTo>
                      <a:pt x="9" y="48"/>
                      <a:pt x="9" y="31"/>
                      <a:pt x="20" y="21"/>
                    </a:cubicBezTo>
                    <a:cubicBezTo>
                      <a:pt x="31" y="10"/>
                      <a:pt x="48" y="10"/>
                      <a:pt x="58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" name="Freeform 37"/>
              <p:cNvSpPr/>
              <p:nvPr/>
            </p:nvSpPr>
            <p:spPr bwMode="auto">
              <a:xfrm>
                <a:off x="7160655" y="2400130"/>
                <a:ext cx="159730" cy="164722"/>
              </a:xfrm>
              <a:custGeom>
                <a:avLst/>
                <a:gdLst>
                  <a:gd name="T0" fmla="*/ 0 w 64"/>
                  <a:gd name="T1" fmla="*/ 52 h 66"/>
                  <a:gd name="T2" fmla="*/ 12 w 64"/>
                  <a:gd name="T3" fmla="*/ 66 h 66"/>
                  <a:gd name="T4" fmla="*/ 64 w 64"/>
                  <a:gd name="T5" fmla="*/ 8 h 66"/>
                  <a:gd name="T6" fmla="*/ 55 w 64"/>
                  <a:gd name="T7" fmla="*/ 0 h 66"/>
                  <a:gd name="T8" fmla="*/ 0 w 64"/>
                  <a:gd name="T9" fmla="*/ 5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6">
                    <a:moveTo>
                      <a:pt x="0" y="52"/>
                    </a:moveTo>
                    <a:lnTo>
                      <a:pt x="12" y="66"/>
                    </a:lnTo>
                    <a:lnTo>
                      <a:pt x="64" y="8"/>
                    </a:lnTo>
                    <a:lnTo>
                      <a:pt x="55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" name="Freeform 38"/>
              <p:cNvSpPr/>
              <p:nvPr/>
            </p:nvSpPr>
            <p:spPr bwMode="auto">
              <a:xfrm>
                <a:off x="7412728" y="2265358"/>
                <a:ext cx="99831" cy="119797"/>
              </a:xfrm>
              <a:custGeom>
                <a:avLst/>
                <a:gdLst>
                  <a:gd name="T0" fmla="*/ 16 w 30"/>
                  <a:gd name="T1" fmla="*/ 0 h 36"/>
                  <a:gd name="T2" fmla="*/ 0 w 30"/>
                  <a:gd name="T3" fmla="*/ 34 h 36"/>
                  <a:gd name="T4" fmla="*/ 6 w 30"/>
                  <a:gd name="T5" fmla="*/ 36 h 36"/>
                  <a:gd name="T6" fmla="*/ 16 w 3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6" y="0"/>
                    </a:moveTo>
                    <a:cubicBezTo>
                      <a:pt x="20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7308424" y="2385526"/>
            <a:ext cx="957181" cy="957178"/>
            <a:chOff x="6560455" y="4169941"/>
            <a:chExt cx="359999" cy="359998"/>
          </a:xfrm>
        </p:grpSpPr>
        <p:sp>
          <p:nvSpPr>
            <p:cNvPr id="24" name="Oval 23"/>
            <p:cNvSpPr/>
            <p:nvPr/>
          </p:nvSpPr>
          <p:spPr>
            <a:xfrm>
              <a:off x="6560455" y="4169941"/>
              <a:ext cx="359999" cy="359998"/>
            </a:xfrm>
            <a:prstGeom prst="ellipse">
              <a:avLst/>
            </a:prstGeom>
            <a:solidFill>
              <a:srgbClr val="ECCAC2"/>
            </a:solidFill>
            <a:ln>
              <a:noFill/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grpSp>
          <p:nvGrpSpPr>
            <p:cNvPr id="25" name="Group 24"/>
            <p:cNvGrpSpPr>
              <a:grpSpLocks noChangeAspect="1"/>
            </p:cNvGrpSpPr>
            <p:nvPr/>
          </p:nvGrpSpPr>
          <p:grpSpPr>
            <a:xfrm>
              <a:off x="6649416" y="4269792"/>
              <a:ext cx="182074" cy="160295"/>
              <a:chOff x="6040049" y="4182118"/>
              <a:chExt cx="521619" cy="459224"/>
            </a:xfrm>
            <a:solidFill>
              <a:schemeClr val="bg1">
                <a:lumMod val="95000"/>
              </a:schemeClr>
            </a:solidFill>
          </p:grpSpPr>
          <p:sp>
            <p:nvSpPr>
              <p:cNvPr id="26" name="Freeform 84"/>
              <p:cNvSpPr/>
              <p:nvPr/>
            </p:nvSpPr>
            <p:spPr bwMode="auto">
              <a:xfrm>
                <a:off x="6087469" y="4202084"/>
                <a:ext cx="194671" cy="419291"/>
              </a:xfrm>
              <a:custGeom>
                <a:avLst/>
                <a:gdLst>
                  <a:gd name="T0" fmla="*/ 52 w 59"/>
                  <a:gd name="T1" fmla="*/ 5 h 126"/>
                  <a:gd name="T2" fmla="*/ 9 w 59"/>
                  <a:gd name="T3" fmla="*/ 38 h 126"/>
                  <a:gd name="T4" fmla="*/ 0 w 59"/>
                  <a:gd name="T5" fmla="*/ 39 h 126"/>
                  <a:gd name="T6" fmla="*/ 0 w 59"/>
                  <a:gd name="T7" fmla="*/ 86 h 126"/>
                  <a:gd name="T8" fmla="*/ 9 w 59"/>
                  <a:gd name="T9" fmla="*/ 88 h 126"/>
                  <a:gd name="T10" fmla="*/ 51 w 59"/>
                  <a:gd name="T11" fmla="*/ 119 h 126"/>
                  <a:gd name="T12" fmla="*/ 59 w 59"/>
                  <a:gd name="T13" fmla="*/ 119 h 126"/>
                  <a:gd name="T14" fmla="*/ 59 w 59"/>
                  <a:gd name="T15" fmla="*/ 5 h 126"/>
                  <a:gd name="T16" fmla="*/ 52 w 59"/>
                  <a:gd name="T17" fmla="*/ 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26">
                    <a:moveTo>
                      <a:pt x="52" y="5"/>
                    </a:move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5" y="38"/>
                      <a:pt x="0" y="39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5" y="87"/>
                      <a:pt x="9" y="88"/>
                      <a:pt x="9" y="88"/>
                    </a:cubicBezTo>
                    <a:cubicBezTo>
                      <a:pt x="51" y="119"/>
                      <a:pt x="51" y="119"/>
                      <a:pt x="51" y="119"/>
                    </a:cubicBezTo>
                    <a:cubicBezTo>
                      <a:pt x="51" y="119"/>
                      <a:pt x="59" y="126"/>
                      <a:pt x="59" y="119"/>
                    </a:cubicBezTo>
                    <a:cubicBezTo>
                      <a:pt x="59" y="112"/>
                      <a:pt x="59" y="11"/>
                      <a:pt x="59" y="5"/>
                    </a:cubicBezTo>
                    <a:cubicBezTo>
                      <a:pt x="59" y="0"/>
                      <a:pt x="52" y="5"/>
                      <a:pt x="52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" name="Freeform 85"/>
              <p:cNvSpPr/>
              <p:nvPr/>
            </p:nvSpPr>
            <p:spPr bwMode="auto">
              <a:xfrm>
                <a:off x="6040049" y="4339353"/>
                <a:ext cx="27454" cy="147252"/>
              </a:xfrm>
              <a:custGeom>
                <a:avLst/>
                <a:gdLst>
                  <a:gd name="T0" fmla="*/ 0 w 8"/>
                  <a:gd name="T1" fmla="*/ 8 h 44"/>
                  <a:gd name="T2" fmla="*/ 0 w 8"/>
                  <a:gd name="T3" fmla="*/ 38 h 44"/>
                  <a:gd name="T4" fmla="*/ 8 w 8"/>
                  <a:gd name="T5" fmla="*/ 44 h 44"/>
                  <a:gd name="T6" fmla="*/ 8 w 8"/>
                  <a:gd name="T7" fmla="*/ 0 h 44"/>
                  <a:gd name="T8" fmla="*/ 0 w 8"/>
                  <a:gd name="T9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4">
                    <a:moveTo>
                      <a:pt x="0" y="8"/>
                    </a:moveTo>
                    <a:cubicBezTo>
                      <a:pt x="0" y="16"/>
                      <a:pt x="0" y="32"/>
                      <a:pt x="0" y="38"/>
                    </a:cubicBezTo>
                    <a:cubicBezTo>
                      <a:pt x="0" y="40"/>
                      <a:pt x="4" y="42"/>
                      <a:pt x="8" y="4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2"/>
                      <a:pt x="0" y="4"/>
                      <a:pt x="0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" name="Freeform 86"/>
              <p:cNvSpPr/>
              <p:nvPr/>
            </p:nvSpPr>
            <p:spPr bwMode="auto">
              <a:xfrm>
                <a:off x="6329559" y="4296924"/>
                <a:ext cx="77370" cy="229612"/>
              </a:xfrm>
              <a:custGeom>
                <a:avLst/>
                <a:gdLst>
                  <a:gd name="T0" fmla="*/ 10 w 23"/>
                  <a:gd name="T1" fmla="*/ 2 h 69"/>
                  <a:gd name="T2" fmla="*/ 2 w 23"/>
                  <a:gd name="T3" fmla="*/ 2 h 69"/>
                  <a:gd name="T4" fmla="*/ 2 w 23"/>
                  <a:gd name="T5" fmla="*/ 10 h 69"/>
                  <a:gd name="T6" fmla="*/ 12 w 23"/>
                  <a:gd name="T7" fmla="*/ 35 h 69"/>
                  <a:gd name="T8" fmla="*/ 2 w 23"/>
                  <a:gd name="T9" fmla="*/ 60 h 69"/>
                  <a:gd name="T10" fmla="*/ 2 w 23"/>
                  <a:gd name="T11" fmla="*/ 67 h 69"/>
                  <a:gd name="T12" fmla="*/ 6 w 23"/>
                  <a:gd name="T13" fmla="*/ 69 h 69"/>
                  <a:gd name="T14" fmla="*/ 10 w 23"/>
                  <a:gd name="T15" fmla="*/ 67 h 69"/>
                  <a:gd name="T16" fmla="*/ 23 w 23"/>
                  <a:gd name="T17" fmla="*/ 35 h 69"/>
                  <a:gd name="T18" fmla="*/ 10 w 23"/>
                  <a:gd name="T19" fmla="*/ 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69">
                    <a:moveTo>
                      <a:pt x="10" y="2"/>
                    </a:moveTo>
                    <a:cubicBezTo>
                      <a:pt x="7" y="0"/>
                      <a:pt x="4" y="0"/>
                      <a:pt x="2" y="2"/>
                    </a:cubicBezTo>
                    <a:cubicBezTo>
                      <a:pt x="0" y="4"/>
                      <a:pt x="0" y="8"/>
                      <a:pt x="2" y="10"/>
                    </a:cubicBezTo>
                    <a:cubicBezTo>
                      <a:pt x="9" y="17"/>
                      <a:pt x="12" y="26"/>
                      <a:pt x="12" y="35"/>
                    </a:cubicBezTo>
                    <a:cubicBezTo>
                      <a:pt x="12" y="44"/>
                      <a:pt x="9" y="53"/>
                      <a:pt x="2" y="60"/>
                    </a:cubicBezTo>
                    <a:cubicBezTo>
                      <a:pt x="0" y="62"/>
                      <a:pt x="0" y="65"/>
                      <a:pt x="2" y="67"/>
                    </a:cubicBezTo>
                    <a:cubicBezTo>
                      <a:pt x="3" y="68"/>
                      <a:pt x="4" y="69"/>
                      <a:pt x="6" y="69"/>
                    </a:cubicBezTo>
                    <a:cubicBezTo>
                      <a:pt x="7" y="69"/>
                      <a:pt x="9" y="68"/>
                      <a:pt x="10" y="67"/>
                    </a:cubicBezTo>
                    <a:cubicBezTo>
                      <a:pt x="19" y="58"/>
                      <a:pt x="23" y="47"/>
                      <a:pt x="23" y="35"/>
                    </a:cubicBezTo>
                    <a:cubicBezTo>
                      <a:pt x="23" y="23"/>
                      <a:pt x="19" y="11"/>
                      <a:pt x="10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" name="Freeform 87"/>
              <p:cNvSpPr/>
              <p:nvPr/>
            </p:nvSpPr>
            <p:spPr bwMode="auto">
              <a:xfrm>
                <a:off x="6376980" y="4239521"/>
                <a:ext cx="102328" cy="341923"/>
              </a:xfrm>
              <a:custGeom>
                <a:avLst/>
                <a:gdLst>
                  <a:gd name="T0" fmla="*/ 10 w 31"/>
                  <a:gd name="T1" fmla="*/ 2 h 103"/>
                  <a:gd name="T2" fmla="*/ 3 w 31"/>
                  <a:gd name="T3" fmla="*/ 2 h 103"/>
                  <a:gd name="T4" fmla="*/ 3 w 31"/>
                  <a:gd name="T5" fmla="*/ 10 h 103"/>
                  <a:gd name="T6" fmla="*/ 20 w 31"/>
                  <a:gd name="T7" fmla="*/ 52 h 103"/>
                  <a:gd name="T8" fmla="*/ 3 w 31"/>
                  <a:gd name="T9" fmla="*/ 94 h 103"/>
                  <a:gd name="T10" fmla="*/ 3 w 31"/>
                  <a:gd name="T11" fmla="*/ 102 h 103"/>
                  <a:gd name="T12" fmla="*/ 6 w 31"/>
                  <a:gd name="T13" fmla="*/ 103 h 103"/>
                  <a:gd name="T14" fmla="*/ 10 w 31"/>
                  <a:gd name="T15" fmla="*/ 102 h 103"/>
                  <a:gd name="T16" fmla="*/ 31 w 31"/>
                  <a:gd name="T17" fmla="*/ 52 h 103"/>
                  <a:gd name="T18" fmla="*/ 10 w 31"/>
                  <a:gd name="T19" fmla="*/ 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103">
                    <a:moveTo>
                      <a:pt x="10" y="2"/>
                    </a:moveTo>
                    <a:cubicBezTo>
                      <a:pt x="8" y="0"/>
                      <a:pt x="5" y="0"/>
                      <a:pt x="3" y="2"/>
                    </a:cubicBezTo>
                    <a:cubicBezTo>
                      <a:pt x="0" y="4"/>
                      <a:pt x="0" y="8"/>
                      <a:pt x="3" y="10"/>
                    </a:cubicBezTo>
                    <a:cubicBezTo>
                      <a:pt x="14" y="21"/>
                      <a:pt x="20" y="37"/>
                      <a:pt x="20" y="52"/>
                    </a:cubicBezTo>
                    <a:cubicBezTo>
                      <a:pt x="20" y="67"/>
                      <a:pt x="14" y="82"/>
                      <a:pt x="3" y="94"/>
                    </a:cubicBezTo>
                    <a:cubicBezTo>
                      <a:pt x="0" y="96"/>
                      <a:pt x="0" y="100"/>
                      <a:pt x="3" y="102"/>
                    </a:cubicBezTo>
                    <a:cubicBezTo>
                      <a:pt x="4" y="103"/>
                      <a:pt x="5" y="103"/>
                      <a:pt x="6" y="103"/>
                    </a:cubicBezTo>
                    <a:cubicBezTo>
                      <a:pt x="8" y="103"/>
                      <a:pt x="9" y="103"/>
                      <a:pt x="10" y="102"/>
                    </a:cubicBezTo>
                    <a:cubicBezTo>
                      <a:pt x="24" y="88"/>
                      <a:pt x="31" y="70"/>
                      <a:pt x="31" y="52"/>
                    </a:cubicBezTo>
                    <a:cubicBezTo>
                      <a:pt x="31" y="34"/>
                      <a:pt x="24" y="16"/>
                      <a:pt x="10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" name="Freeform 88"/>
              <p:cNvSpPr/>
              <p:nvPr/>
            </p:nvSpPr>
            <p:spPr bwMode="auto">
              <a:xfrm>
                <a:off x="6436879" y="4182118"/>
                <a:ext cx="124789" cy="459224"/>
              </a:xfrm>
              <a:custGeom>
                <a:avLst/>
                <a:gdLst>
                  <a:gd name="T0" fmla="*/ 10 w 38"/>
                  <a:gd name="T1" fmla="*/ 2 h 138"/>
                  <a:gd name="T2" fmla="*/ 2 w 38"/>
                  <a:gd name="T3" fmla="*/ 2 h 138"/>
                  <a:gd name="T4" fmla="*/ 2 w 38"/>
                  <a:gd name="T5" fmla="*/ 9 h 138"/>
                  <a:gd name="T6" fmla="*/ 27 w 38"/>
                  <a:gd name="T7" fmla="*/ 69 h 138"/>
                  <a:gd name="T8" fmla="*/ 2 w 38"/>
                  <a:gd name="T9" fmla="*/ 128 h 138"/>
                  <a:gd name="T10" fmla="*/ 2 w 38"/>
                  <a:gd name="T11" fmla="*/ 136 h 138"/>
                  <a:gd name="T12" fmla="*/ 6 w 38"/>
                  <a:gd name="T13" fmla="*/ 138 h 138"/>
                  <a:gd name="T14" fmla="*/ 10 w 38"/>
                  <a:gd name="T15" fmla="*/ 136 h 138"/>
                  <a:gd name="T16" fmla="*/ 38 w 38"/>
                  <a:gd name="T17" fmla="*/ 69 h 138"/>
                  <a:gd name="T18" fmla="*/ 10 w 38"/>
                  <a:gd name="T19" fmla="*/ 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38">
                    <a:moveTo>
                      <a:pt x="10" y="2"/>
                    </a:moveTo>
                    <a:cubicBezTo>
                      <a:pt x="8" y="0"/>
                      <a:pt x="5" y="0"/>
                      <a:pt x="2" y="2"/>
                    </a:cubicBezTo>
                    <a:cubicBezTo>
                      <a:pt x="0" y="4"/>
                      <a:pt x="0" y="7"/>
                      <a:pt x="2" y="9"/>
                    </a:cubicBezTo>
                    <a:cubicBezTo>
                      <a:pt x="19" y="26"/>
                      <a:pt x="27" y="47"/>
                      <a:pt x="27" y="69"/>
                    </a:cubicBezTo>
                    <a:cubicBezTo>
                      <a:pt x="27" y="90"/>
                      <a:pt x="19" y="112"/>
                      <a:pt x="2" y="128"/>
                    </a:cubicBezTo>
                    <a:cubicBezTo>
                      <a:pt x="0" y="130"/>
                      <a:pt x="0" y="134"/>
                      <a:pt x="2" y="136"/>
                    </a:cubicBezTo>
                    <a:cubicBezTo>
                      <a:pt x="4" y="137"/>
                      <a:pt x="5" y="138"/>
                      <a:pt x="6" y="138"/>
                    </a:cubicBezTo>
                    <a:cubicBezTo>
                      <a:pt x="8" y="138"/>
                      <a:pt x="9" y="137"/>
                      <a:pt x="10" y="136"/>
                    </a:cubicBezTo>
                    <a:cubicBezTo>
                      <a:pt x="29" y="117"/>
                      <a:pt x="38" y="93"/>
                      <a:pt x="38" y="69"/>
                    </a:cubicBezTo>
                    <a:cubicBezTo>
                      <a:pt x="38" y="45"/>
                      <a:pt x="29" y="20"/>
                      <a:pt x="10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9453711" y="2400373"/>
            <a:ext cx="957181" cy="957178"/>
            <a:chOff x="6560454" y="4997045"/>
            <a:chExt cx="359999" cy="359998"/>
          </a:xfrm>
        </p:grpSpPr>
        <p:sp>
          <p:nvSpPr>
            <p:cNvPr id="32" name="Oval 31"/>
            <p:cNvSpPr/>
            <p:nvPr/>
          </p:nvSpPr>
          <p:spPr>
            <a:xfrm>
              <a:off x="6560454" y="4997045"/>
              <a:ext cx="359999" cy="359998"/>
            </a:xfrm>
            <a:prstGeom prst="ellipse">
              <a:avLst/>
            </a:prstGeom>
            <a:solidFill>
              <a:srgbClr val="725A41"/>
            </a:solidFill>
            <a:ln>
              <a:noFill/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16"/>
            <p:cNvSpPr>
              <a:spLocks noChangeAspect="1" noEditPoints="1"/>
            </p:cNvSpPr>
            <p:nvPr/>
          </p:nvSpPr>
          <p:spPr bwMode="auto">
            <a:xfrm>
              <a:off x="6643957" y="5058288"/>
              <a:ext cx="179924" cy="208483"/>
            </a:xfrm>
            <a:custGeom>
              <a:avLst/>
              <a:gdLst>
                <a:gd name="T0" fmla="*/ 233 w 320"/>
                <a:gd name="T1" fmla="*/ 138 h 371"/>
                <a:gd name="T2" fmla="*/ 261 w 320"/>
                <a:gd name="T3" fmla="*/ 12 h 371"/>
                <a:gd name="T4" fmla="*/ 168 w 320"/>
                <a:gd name="T5" fmla="*/ 104 h 371"/>
                <a:gd name="T6" fmla="*/ 80 w 320"/>
                <a:gd name="T7" fmla="*/ 182 h 371"/>
                <a:gd name="T8" fmla="*/ 80 w 320"/>
                <a:gd name="T9" fmla="*/ 319 h 371"/>
                <a:gd name="T10" fmla="*/ 253 w 320"/>
                <a:gd name="T11" fmla="*/ 371 h 371"/>
                <a:gd name="T12" fmla="*/ 320 w 320"/>
                <a:gd name="T13" fmla="*/ 172 h 371"/>
                <a:gd name="T14" fmla="*/ 233 w 320"/>
                <a:gd name="T15" fmla="*/ 138 h 371"/>
                <a:gd name="T16" fmla="*/ 60 w 320"/>
                <a:gd name="T17" fmla="*/ 140 h 371"/>
                <a:gd name="T18" fmla="*/ 0 w 320"/>
                <a:gd name="T19" fmla="*/ 202 h 371"/>
                <a:gd name="T20" fmla="*/ 0 w 320"/>
                <a:gd name="T21" fmla="*/ 299 h 371"/>
                <a:gd name="T22" fmla="*/ 60 w 320"/>
                <a:gd name="T23" fmla="*/ 360 h 371"/>
                <a:gd name="T24" fmla="*/ 40 w 320"/>
                <a:gd name="T25" fmla="*/ 315 h 371"/>
                <a:gd name="T26" fmla="*/ 40 w 320"/>
                <a:gd name="T27" fmla="*/ 187 h 371"/>
                <a:gd name="T28" fmla="*/ 60 w 320"/>
                <a:gd name="T29" fmla="*/ 14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71">
                  <a:moveTo>
                    <a:pt x="233" y="138"/>
                  </a:moveTo>
                  <a:cubicBezTo>
                    <a:pt x="230" y="131"/>
                    <a:pt x="304" y="65"/>
                    <a:pt x="261" y="12"/>
                  </a:cubicBezTo>
                  <a:cubicBezTo>
                    <a:pt x="251" y="0"/>
                    <a:pt x="217" y="72"/>
                    <a:pt x="168" y="104"/>
                  </a:cubicBezTo>
                  <a:cubicBezTo>
                    <a:pt x="142" y="122"/>
                    <a:pt x="80" y="161"/>
                    <a:pt x="80" y="182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0" y="344"/>
                    <a:pt x="178" y="371"/>
                    <a:pt x="253" y="371"/>
                  </a:cubicBezTo>
                  <a:cubicBezTo>
                    <a:pt x="280" y="371"/>
                    <a:pt x="320" y="199"/>
                    <a:pt x="320" y="172"/>
                  </a:cubicBezTo>
                  <a:cubicBezTo>
                    <a:pt x="320" y="145"/>
                    <a:pt x="235" y="145"/>
                    <a:pt x="233" y="138"/>
                  </a:cubicBezTo>
                  <a:close/>
                  <a:moveTo>
                    <a:pt x="60" y="140"/>
                  </a:moveTo>
                  <a:cubicBezTo>
                    <a:pt x="47" y="140"/>
                    <a:pt x="0" y="148"/>
                    <a:pt x="0" y="202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54"/>
                    <a:pt x="47" y="360"/>
                    <a:pt x="60" y="360"/>
                  </a:cubicBezTo>
                  <a:cubicBezTo>
                    <a:pt x="73" y="360"/>
                    <a:pt x="40" y="348"/>
                    <a:pt x="40" y="315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52"/>
                    <a:pt x="73" y="140"/>
                    <a:pt x="60" y="1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5178451" y="2385526"/>
            <a:ext cx="957181" cy="957178"/>
            <a:chOff x="6560456" y="3342837"/>
            <a:chExt cx="359999" cy="359998"/>
          </a:xfrm>
        </p:grpSpPr>
        <p:sp>
          <p:nvSpPr>
            <p:cNvPr id="35" name="Oval 34"/>
            <p:cNvSpPr/>
            <p:nvPr/>
          </p:nvSpPr>
          <p:spPr>
            <a:xfrm>
              <a:off x="6560456" y="3342837"/>
              <a:ext cx="359999" cy="359998"/>
            </a:xfrm>
            <a:prstGeom prst="ellipse">
              <a:avLst/>
            </a:prstGeom>
            <a:solidFill>
              <a:srgbClr val="725A41"/>
            </a:solidFill>
            <a:ln>
              <a:noFill/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6664380" y="3422532"/>
              <a:ext cx="167110" cy="146795"/>
            </a:xfrm>
            <a:custGeom>
              <a:avLst/>
              <a:gdLst>
                <a:gd name="T0" fmla="*/ 400 w 400"/>
                <a:gd name="T1" fmla="*/ 352 h 352"/>
                <a:gd name="T2" fmla="*/ 394 w 400"/>
                <a:gd name="T3" fmla="*/ 268 h 352"/>
                <a:gd name="T4" fmla="*/ 342 w 400"/>
                <a:gd name="T5" fmla="*/ 236 h 352"/>
                <a:gd name="T6" fmla="*/ 303 w 400"/>
                <a:gd name="T7" fmla="*/ 191 h 352"/>
                <a:gd name="T8" fmla="*/ 316 w 400"/>
                <a:gd name="T9" fmla="*/ 157 h 352"/>
                <a:gd name="T10" fmla="*/ 327 w 400"/>
                <a:gd name="T11" fmla="*/ 134 h 352"/>
                <a:gd name="T12" fmla="*/ 322 w 400"/>
                <a:gd name="T13" fmla="*/ 122 h 352"/>
                <a:gd name="T14" fmla="*/ 325 w 400"/>
                <a:gd name="T15" fmla="*/ 98 h 352"/>
                <a:gd name="T16" fmla="*/ 278 w 400"/>
                <a:gd name="T17" fmla="*/ 51 h 352"/>
                <a:gd name="T18" fmla="*/ 230 w 400"/>
                <a:gd name="T19" fmla="*/ 98 h 352"/>
                <a:gd name="T20" fmla="*/ 233 w 400"/>
                <a:gd name="T21" fmla="*/ 122 h 352"/>
                <a:gd name="T22" fmla="*/ 229 w 400"/>
                <a:gd name="T23" fmla="*/ 134 h 352"/>
                <a:gd name="T24" fmla="*/ 240 w 400"/>
                <a:gd name="T25" fmla="*/ 157 h 352"/>
                <a:gd name="T26" fmla="*/ 253 w 400"/>
                <a:gd name="T27" fmla="*/ 191 h 352"/>
                <a:gd name="T28" fmla="*/ 236 w 400"/>
                <a:gd name="T29" fmla="*/ 224 h 352"/>
                <a:gd name="T30" fmla="*/ 310 w 400"/>
                <a:gd name="T31" fmla="*/ 292 h 352"/>
                <a:gd name="T32" fmla="*/ 310 w 400"/>
                <a:gd name="T33" fmla="*/ 352 h 352"/>
                <a:gd name="T34" fmla="*/ 400 w 400"/>
                <a:gd name="T35" fmla="*/ 352 h 352"/>
                <a:gd name="T36" fmla="*/ 204 w 400"/>
                <a:gd name="T37" fmla="*/ 247 h 352"/>
                <a:gd name="T38" fmla="*/ 152 w 400"/>
                <a:gd name="T39" fmla="*/ 187 h 352"/>
                <a:gd name="T40" fmla="*/ 169 w 400"/>
                <a:gd name="T41" fmla="*/ 142 h 352"/>
                <a:gd name="T42" fmla="*/ 184 w 400"/>
                <a:gd name="T43" fmla="*/ 111 h 352"/>
                <a:gd name="T44" fmla="*/ 179 w 400"/>
                <a:gd name="T45" fmla="*/ 95 h 352"/>
                <a:gd name="T46" fmla="*/ 183 w 400"/>
                <a:gd name="T47" fmla="*/ 63 h 352"/>
                <a:gd name="T48" fmla="*/ 119 w 400"/>
                <a:gd name="T49" fmla="*/ 0 h 352"/>
                <a:gd name="T50" fmla="*/ 55 w 400"/>
                <a:gd name="T51" fmla="*/ 63 h 352"/>
                <a:gd name="T52" fmla="*/ 59 w 400"/>
                <a:gd name="T53" fmla="*/ 95 h 352"/>
                <a:gd name="T54" fmla="*/ 53 w 400"/>
                <a:gd name="T55" fmla="*/ 111 h 352"/>
                <a:gd name="T56" fmla="*/ 68 w 400"/>
                <a:gd name="T57" fmla="*/ 142 h 352"/>
                <a:gd name="T58" fmla="*/ 86 w 400"/>
                <a:gd name="T59" fmla="*/ 187 h 352"/>
                <a:gd name="T60" fmla="*/ 33 w 400"/>
                <a:gd name="T61" fmla="*/ 247 h 352"/>
                <a:gd name="T62" fmla="*/ 0 w 400"/>
                <a:gd name="T63" fmla="*/ 279 h 352"/>
                <a:gd name="T64" fmla="*/ 0 w 400"/>
                <a:gd name="T65" fmla="*/ 352 h 352"/>
                <a:gd name="T66" fmla="*/ 278 w 400"/>
                <a:gd name="T67" fmla="*/ 352 h 352"/>
                <a:gd name="T68" fmla="*/ 278 w 400"/>
                <a:gd name="T69" fmla="*/ 297 h 352"/>
                <a:gd name="T70" fmla="*/ 204 w 400"/>
                <a:gd name="T71" fmla="*/ 24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0" h="352">
                  <a:moveTo>
                    <a:pt x="400" y="352"/>
                  </a:moveTo>
                  <a:cubicBezTo>
                    <a:pt x="400" y="352"/>
                    <a:pt x="399" y="276"/>
                    <a:pt x="394" y="268"/>
                  </a:cubicBezTo>
                  <a:cubicBezTo>
                    <a:pt x="387" y="257"/>
                    <a:pt x="371" y="249"/>
                    <a:pt x="342" y="236"/>
                  </a:cubicBezTo>
                  <a:cubicBezTo>
                    <a:pt x="312" y="224"/>
                    <a:pt x="303" y="213"/>
                    <a:pt x="303" y="191"/>
                  </a:cubicBezTo>
                  <a:cubicBezTo>
                    <a:pt x="303" y="177"/>
                    <a:pt x="312" y="182"/>
                    <a:pt x="316" y="157"/>
                  </a:cubicBezTo>
                  <a:cubicBezTo>
                    <a:pt x="317" y="147"/>
                    <a:pt x="325" y="157"/>
                    <a:pt x="327" y="134"/>
                  </a:cubicBezTo>
                  <a:cubicBezTo>
                    <a:pt x="327" y="124"/>
                    <a:pt x="322" y="122"/>
                    <a:pt x="322" y="122"/>
                  </a:cubicBezTo>
                  <a:cubicBezTo>
                    <a:pt x="322" y="122"/>
                    <a:pt x="325" y="108"/>
                    <a:pt x="325" y="98"/>
                  </a:cubicBezTo>
                  <a:cubicBezTo>
                    <a:pt x="327" y="85"/>
                    <a:pt x="319" y="51"/>
                    <a:pt x="278" y="51"/>
                  </a:cubicBezTo>
                  <a:cubicBezTo>
                    <a:pt x="236" y="51"/>
                    <a:pt x="229" y="85"/>
                    <a:pt x="230" y="98"/>
                  </a:cubicBezTo>
                  <a:cubicBezTo>
                    <a:pt x="231" y="108"/>
                    <a:pt x="233" y="122"/>
                    <a:pt x="233" y="122"/>
                  </a:cubicBezTo>
                  <a:cubicBezTo>
                    <a:pt x="233" y="122"/>
                    <a:pt x="229" y="124"/>
                    <a:pt x="229" y="134"/>
                  </a:cubicBezTo>
                  <a:cubicBezTo>
                    <a:pt x="230" y="157"/>
                    <a:pt x="238" y="147"/>
                    <a:pt x="240" y="157"/>
                  </a:cubicBezTo>
                  <a:cubicBezTo>
                    <a:pt x="244" y="182"/>
                    <a:pt x="253" y="177"/>
                    <a:pt x="253" y="191"/>
                  </a:cubicBezTo>
                  <a:cubicBezTo>
                    <a:pt x="253" y="206"/>
                    <a:pt x="248" y="216"/>
                    <a:pt x="236" y="224"/>
                  </a:cubicBezTo>
                  <a:cubicBezTo>
                    <a:pt x="301" y="257"/>
                    <a:pt x="310" y="263"/>
                    <a:pt x="310" y="292"/>
                  </a:cubicBezTo>
                  <a:cubicBezTo>
                    <a:pt x="310" y="352"/>
                    <a:pt x="310" y="352"/>
                    <a:pt x="310" y="352"/>
                  </a:cubicBezTo>
                  <a:lnTo>
                    <a:pt x="400" y="352"/>
                  </a:lnTo>
                  <a:close/>
                  <a:moveTo>
                    <a:pt x="204" y="247"/>
                  </a:moveTo>
                  <a:cubicBezTo>
                    <a:pt x="165" y="231"/>
                    <a:pt x="152" y="217"/>
                    <a:pt x="152" y="187"/>
                  </a:cubicBezTo>
                  <a:cubicBezTo>
                    <a:pt x="152" y="169"/>
                    <a:pt x="164" y="175"/>
                    <a:pt x="169" y="142"/>
                  </a:cubicBezTo>
                  <a:cubicBezTo>
                    <a:pt x="172" y="129"/>
                    <a:pt x="182" y="142"/>
                    <a:pt x="184" y="111"/>
                  </a:cubicBezTo>
                  <a:cubicBezTo>
                    <a:pt x="184" y="98"/>
                    <a:pt x="179" y="95"/>
                    <a:pt x="179" y="95"/>
                  </a:cubicBezTo>
                  <a:cubicBezTo>
                    <a:pt x="179" y="95"/>
                    <a:pt x="181" y="77"/>
                    <a:pt x="183" y="63"/>
                  </a:cubicBezTo>
                  <a:cubicBezTo>
                    <a:pt x="184" y="45"/>
                    <a:pt x="174" y="0"/>
                    <a:pt x="119" y="0"/>
                  </a:cubicBezTo>
                  <a:cubicBezTo>
                    <a:pt x="64" y="0"/>
                    <a:pt x="54" y="45"/>
                    <a:pt x="55" y="63"/>
                  </a:cubicBezTo>
                  <a:cubicBezTo>
                    <a:pt x="56" y="77"/>
                    <a:pt x="59" y="95"/>
                    <a:pt x="59" y="95"/>
                  </a:cubicBezTo>
                  <a:cubicBezTo>
                    <a:pt x="59" y="95"/>
                    <a:pt x="53" y="98"/>
                    <a:pt x="53" y="111"/>
                  </a:cubicBezTo>
                  <a:cubicBezTo>
                    <a:pt x="55" y="142"/>
                    <a:pt x="66" y="129"/>
                    <a:pt x="68" y="142"/>
                  </a:cubicBezTo>
                  <a:cubicBezTo>
                    <a:pt x="74" y="175"/>
                    <a:pt x="86" y="169"/>
                    <a:pt x="86" y="187"/>
                  </a:cubicBezTo>
                  <a:cubicBezTo>
                    <a:pt x="86" y="217"/>
                    <a:pt x="73" y="231"/>
                    <a:pt x="33" y="247"/>
                  </a:cubicBezTo>
                  <a:cubicBezTo>
                    <a:pt x="21" y="252"/>
                    <a:pt x="0" y="260"/>
                    <a:pt x="0" y="279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78" y="352"/>
                    <a:pt x="278" y="352"/>
                    <a:pt x="278" y="352"/>
                  </a:cubicBezTo>
                  <a:cubicBezTo>
                    <a:pt x="278" y="352"/>
                    <a:pt x="278" y="309"/>
                    <a:pt x="278" y="297"/>
                  </a:cubicBezTo>
                  <a:cubicBezTo>
                    <a:pt x="278" y="280"/>
                    <a:pt x="244" y="264"/>
                    <a:pt x="204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 dirty="0"/>
            </a:p>
          </p:txBody>
        </p:sp>
      </p:grpSp>
      <p:cxnSp>
        <p:nvCxnSpPr>
          <p:cNvPr id="9" name="Elbow Connector 8"/>
          <p:cNvCxnSpPr/>
          <p:nvPr/>
        </p:nvCxnSpPr>
        <p:spPr>
          <a:xfrm rot="10800000" flipV="1">
            <a:off x="2424467" y="2939710"/>
            <a:ext cx="584768" cy="474906"/>
          </a:xfrm>
          <a:prstGeom prst="bentConnector3">
            <a:avLst>
              <a:gd name="adj1" fmla="val 50000"/>
            </a:avLst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rot="10800000" flipV="1">
            <a:off x="4604546" y="2931492"/>
            <a:ext cx="584768" cy="474906"/>
          </a:xfrm>
          <a:prstGeom prst="bentConnector3">
            <a:avLst>
              <a:gd name="adj1" fmla="val 50000"/>
            </a:avLst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/>
          <p:nvPr/>
        </p:nvCxnSpPr>
        <p:spPr>
          <a:xfrm rot="10800000" flipV="1">
            <a:off x="6739754" y="2936486"/>
            <a:ext cx="584768" cy="474906"/>
          </a:xfrm>
          <a:prstGeom prst="bentConnector3">
            <a:avLst>
              <a:gd name="adj1" fmla="val 50000"/>
            </a:avLst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/>
          <p:nvPr/>
        </p:nvCxnSpPr>
        <p:spPr>
          <a:xfrm rot="10800000" flipV="1">
            <a:off x="8878845" y="2931492"/>
            <a:ext cx="584768" cy="474906"/>
          </a:xfrm>
          <a:prstGeom prst="bentConnector3">
            <a:avLst>
              <a:gd name="adj1" fmla="val 50000"/>
            </a:avLst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23"/>
          <p:cNvSpPr txBox="1"/>
          <p:nvPr/>
        </p:nvSpPr>
        <p:spPr>
          <a:xfrm>
            <a:off x="1711957" y="4746967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24"/>
          <p:cNvSpPr txBox="1"/>
          <p:nvPr/>
        </p:nvSpPr>
        <p:spPr>
          <a:xfrm>
            <a:off x="1711956" y="440841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3" name="TextBox 23"/>
          <p:cNvSpPr txBox="1"/>
          <p:nvPr/>
        </p:nvSpPr>
        <p:spPr>
          <a:xfrm>
            <a:off x="4074157" y="4746967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9" name="TextBox 24"/>
          <p:cNvSpPr txBox="1"/>
          <p:nvPr/>
        </p:nvSpPr>
        <p:spPr>
          <a:xfrm>
            <a:off x="4074156" y="440841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0" name="TextBox 23"/>
          <p:cNvSpPr txBox="1"/>
          <p:nvPr/>
        </p:nvSpPr>
        <p:spPr>
          <a:xfrm>
            <a:off x="6522082" y="4746967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1" name="TextBox 24"/>
          <p:cNvSpPr txBox="1"/>
          <p:nvPr/>
        </p:nvSpPr>
        <p:spPr>
          <a:xfrm>
            <a:off x="6522081" y="440841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2" name="TextBox 23"/>
          <p:cNvSpPr txBox="1"/>
          <p:nvPr/>
        </p:nvSpPr>
        <p:spPr>
          <a:xfrm>
            <a:off x="8884282" y="4746967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3" name="TextBox 24"/>
          <p:cNvSpPr txBox="1"/>
          <p:nvPr/>
        </p:nvSpPr>
        <p:spPr>
          <a:xfrm>
            <a:off x="8884281" y="440841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7" name="矩形 36"/>
          <p:cNvSpPr/>
          <p:nvPr/>
        </p:nvSpPr>
        <p:spPr>
          <a:xfrm>
            <a:off x="1325778" y="842671"/>
            <a:ext cx="2236510" cy="40011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2000" dirty="0">
                <a:solidFill>
                  <a:srgbClr val="591F0E"/>
                </a:solidFill>
                <a:latin typeface="+mj-lt"/>
                <a:ea typeface="微软雅黑" panose="020B0503020204020204" pitchFamily="34" charset="-122"/>
              </a:rPr>
              <a:t>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5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750"/>
                            </p:stCondLst>
                            <p:childTnLst>
                              <p:par>
                                <p:cTn id="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53" grpId="0"/>
      <p:bldP spid="59" grpId="0"/>
      <p:bldP spid="60" grpId="0"/>
      <p:bldP spid="61" grpId="0"/>
      <p:bldP spid="62" grpId="0"/>
      <p:bldP spid="6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842161" y="2951027"/>
            <a:ext cx="11291998" cy="2192437"/>
            <a:chOff x="806609" y="3509755"/>
            <a:chExt cx="10343040" cy="2008187"/>
          </a:xfrm>
        </p:grpSpPr>
        <p:grpSp>
          <p:nvGrpSpPr>
            <p:cNvPr id="24" name="组合 44"/>
            <p:cNvGrpSpPr/>
            <p:nvPr/>
          </p:nvGrpSpPr>
          <p:grpSpPr bwMode="auto">
            <a:xfrm>
              <a:off x="806609" y="3532106"/>
              <a:ext cx="10343040" cy="1959292"/>
              <a:chOff x="1278168" y="2752056"/>
              <a:chExt cx="9402532" cy="1781844"/>
            </a:xfrm>
          </p:grpSpPr>
          <p:sp>
            <p:nvSpPr>
              <p:cNvPr id="37" name="椭圆 28"/>
              <p:cNvSpPr/>
              <p:nvPr/>
            </p:nvSpPr>
            <p:spPr>
              <a:xfrm>
                <a:off x="2406852" y="3641390"/>
                <a:ext cx="1785894" cy="892510"/>
              </a:xfrm>
              <a:custGeom>
                <a:avLst/>
                <a:gdLst>
                  <a:gd name="connsiteX0" fmla="*/ 0 w 2307304"/>
                  <a:gd name="connsiteY0" fmla="*/ 1153652 h 2307304"/>
                  <a:gd name="connsiteX1" fmla="*/ 1153652 w 2307304"/>
                  <a:gd name="connsiteY1" fmla="*/ 0 h 2307304"/>
                  <a:gd name="connsiteX2" fmla="*/ 2307304 w 2307304"/>
                  <a:gd name="connsiteY2" fmla="*/ 1153652 h 2307304"/>
                  <a:gd name="connsiteX3" fmla="*/ 1153652 w 2307304"/>
                  <a:gd name="connsiteY3" fmla="*/ 2307304 h 2307304"/>
                  <a:gd name="connsiteX4" fmla="*/ 0 w 2307304"/>
                  <a:gd name="connsiteY4" fmla="*/ 1153652 h 2307304"/>
                  <a:gd name="connsiteX0-1" fmla="*/ 2307304 w 2398744"/>
                  <a:gd name="connsiteY0-2" fmla="*/ 1153652 h 2307304"/>
                  <a:gd name="connsiteX1-3" fmla="*/ 1153652 w 2398744"/>
                  <a:gd name="connsiteY1-4" fmla="*/ 2307304 h 2307304"/>
                  <a:gd name="connsiteX2-5" fmla="*/ 0 w 2398744"/>
                  <a:gd name="connsiteY2-6" fmla="*/ 1153652 h 2307304"/>
                  <a:gd name="connsiteX3-7" fmla="*/ 1153652 w 2398744"/>
                  <a:gd name="connsiteY3-8" fmla="*/ 0 h 2307304"/>
                  <a:gd name="connsiteX4-9" fmla="*/ 2398744 w 2398744"/>
                  <a:gd name="connsiteY4-10" fmla="*/ 1245092 h 2307304"/>
                  <a:gd name="connsiteX0-11" fmla="*/ 2307304 w 2307304"/>
                  <a:gd name="connsiteY0-12" fmla="*/ 1153652 h 2307304"/>
                  <a:gd name="connsiteX1-13" fmla="*/ 1153652 w 2307304"/>
                  <a:gd name="connsiteY1-14" fmla="*/ 2307304 h 2307304"/>
                  <a:gd name="connsiteX2-15" fmla="*/ 0 w 2307304"/>
                  <a:gd name="connsiteY2-16" fmla="*/ 1153652 h 2307304"/>
                  <a:gd name="connsiteX3-17" fmla="*/ 1153652 w 2307304"/>
                  <a:gd name="connsiteY3-18" fmla="*/ 0 h 2307304"/>
                  <a:gd name="connsiteX0-19" fmla="*/ 2307304 w 2307304"/>
                  <a:gd name="connsiteY0-20" fmla="*/ 0 h 1153652"/>
                  <a:gd name="connsiteX1-21" fmla="*/ 1153652 w 2307304"/>
                  <a:gd name="connsiteY1-22" fmla="*/ 1153652 h 1153652"/>
                  <a:gd name="connsiteX2-23" fmla="*/ 0 w 2307304"/>
                  <a:gd name="connsiteY2-24" fmla="*/ 0 h 11536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307304" h="1153652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" name="椭圆 28"/>
              <p:cNvSpPr/>
              <p:nvPr/>
            </p:nvSpPr>
            <p:spPr>
              <a:xfrm flipV="1">
                <a:off x="4191159" y="2752056"/>
                <a:ext cx="1785894" cy="892510"/>
              </a:xfrm>
              <a:custGeom>
                <a:avLst/>
                <a:gdLst>
                  <a:gd name="connsiteX0" fmla="*/ 0 w 2307304"/>
                  <a:gd name="connsiteY0" fmla="*/ 1153652 h 2307304"/>
                  <a:gd name="connsiteX1" fmla="*/ 1153652 w 2307304"/>
                  <a:gd name="connsiteY1" fmla="*/ 0 h 2307304"/>
                  <a:gd name="connsiteX2" fmla="*/ 2307304 w 2307304"/>
                  <a:gd name="connsiteY2" fmla="*/ 1153652 h 2307304"/>
                  <a:gd name="connsiteX3" fmla="*/ 1153652 w 2307304"/>
                  <a:gd name="connsiteY3" fmla="*/ 2307304 h 2307304"/>
                  <a:gd name="connsiteX4" fmla="*/ 0 w 2307304"/>
                  <a:gd name="connsiteY4" fmla="*/ 1153652 h 2307304"/>
                  <a:gd name="connsiteX0-1" fmla="*/ 2307304 w 2398744"/>
                  <a:gd name="connsiteY0-2" fmla="*/ 1153652 h 2307304"/>
                  <a:gd name="connsiteX1-3" fmla="*/ 1153652 w 2398744"/>
                  <a:gd name="connsiteY1-4" fmla="*/ 2307304 h 2307304"/>
                  <a:gd name="connsiteX2-5" fmla="*/ 0 w 2398744"/>
                  <a:gd name="connsiteY2-6" fmla="*/ 1153652 h 2307304"/>
                  <a:gd name="connsiteX3-7" fmla="*/ 1153652 w 2398744"/>
                  <a:gd name="connsiteY3-8" fmla="*/ 0 h 2307304"/>
                  <a:gd name="connsiteX4-9" fmla="*/ 2398744 w 2398744"/>
                  <a:gd name="connsiteY4-10" fmla="*/ 1245092 h 2307304"/>
                  <a:gd name="connsiteX0-11" fmla="*/ 2307304 w 2307304"/>
                  <a:gd name="connsiteY0-12" fmla="*/ 1153652 h 2307304"/>
                  <a:gd name="connsiteX1-13" fmla="*/ 1153652 w 2307304"/>
                  <a:gd name="connsiteY1-14" fmla="*/ 2307304 h 2307304"/>
                  <a:gd name="connsiteX2-15" fmla="*/ 0 w 2307304"/>
                  <a:gd name="connsiteY2-16" fmla="*/ 1153652 h 2307304"/>
                  <a:gd name="connsiteX3-17" fmla="*/ 1153652 w 2307304"/>
                  <a:gd name="connsiteY3-18" fmla="*/ 0 h 2307304"/>
                  <a:gd name="connsiteX0-19" fmla="*/ 2307304 w 2307304"/>
                  <a:gd name="connsiteY0-20" fmla="*/ 0 h 1153652"/>
                  <a:gd name="connsiteX1-21" fmla="*/ 1153652 w 2307304"/>
                  <a:gd name="connsiteY1-22" fmla="*/ 1153652 h 1153652"/>
                  <a:gd name="connsiteX2-23" fmla="*/ 0 w 2307304"/>
                  <a:gd name="connsiteY2-24" fmla="*/ 0 h 11536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307304" h="1153652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" name="椭圆 28"/>
              <p:cNvSpPr/>
              <p:nvPr/>
            </p:nvSpPr>
            <p:spPr>
              <a:xfrm>
                <a:off x="5978640" y="3641390"/>
                <a:ext cx="1785894" cy="892510"/>
              </a:xfrm>
              <a:custGeom>
                <a:avLst/>
                <a:gdLst>
                  <a:gd name="connsiteX0" fmla="*/ 0 w 2307304"/>
                  <a:gd name="connsiteY0" fmla="*/ 1153652 h 2307304"/>
                  <a:gd name="connsiteX1" fmla="*/ 1153652 w 2307304"/>
                  <a:gd name="connsiteY1" fmla="*/ 0 h 2307304"/>
                  <a:gd name="connsiteX2" fmla="*/ 2307304 w 2307304"/>
                  <a:gd name="connsiteY2" fmla="*/ 1153652 h 2307304"/>
                  <a:gd name="connsiteX3" fmla="*/ 1153652 w 2307304"/>
                  <a:gd name="connsiteY3" fmla="*/ 2307304 h 2307304"/>
                  <a:gd name="connsiteX4" fmla="*/ 0 w 2307304"/>
                  <a:gd name="connsiteY4" fmla="*/ 1153652 h 2307304"/>
                  <a:gd name="connsiteX0-1" fmla="*/ 2307304 w 2398744"/>
                  <a:gd name="connsiteY0-2" fmla="*/ 1153652 h 2307304"/>
                  <a:gd name="connsiteX1-3" fmla="*/ 1153652 w 2398744"/>
                  <a:gd name="connsiteY1-4" fmla="*/ 2307304 h 2307304"/>
                  <a:gd name="connsiteX2-5" fmla="*/ 0 w 2398744"/>
                  <a:gd name="connsiteY2-6" fmla="*/ 1153652 h 2307304"/>
                  <a:gd name="connsiteX3-7" fmla="*/ 1153652 w 2398744"/>
                  <a:gd name="connsiteY3-8" fmla="*/ 0 h 2307304"/>
                  <a:gd name="connsiteX4-9" fmla="*/ 2398744 w 2398744"/>
                  <a:gd name="connsiteY4-10" fmla="*/ 1245092 h 2307304"/>
                  <a:gd name="connsiteX0-11" fmla="*/ 2307304 w 2307304"/>
                  <a:gd name="connsiteY0-12" fmla="*/ 1153652 h 2307304"/>
                  <a:gd name="connsiteX1-13" fmla="*/ 1153652 w 2307304"/>
                  <a:gd name="connsiteY1-14" fmla="*/ 2307304 h 2307304"/>
                  <a:gd name="connsiteX2-15" fmla="*/ 0 w 2307304"/>
                  <a:gd name="connsiteY2-16" fmla="*/ 1153652 h 2307304"/>
                  <a:gd name="connsiteX3-17" fmla="*/ 1153652 w 2307304"/>
                  <a:gd name="connsiteY3-18" fmla="*/ 0 h 2307304"/>
                  <a:gd name="connsiteX0-19" fmla="*/ 2307304 w 2307304"/>
                  <a:gd name="connsiteY0-20" fmla="*/ 0 h 1153652"/>
                  <a:gd name="connsiteX1-21" fmla="*/ 1153652 w 2307304"/>
                  <a:gd name="connsiteY1-22" fmla="*/ 1153652 h 1153652"/>
                  <a:gd name="connsiteX2-23" fmla="*/ 0 w 2307304"/>
                  <a:gd name="connsiteY2-24" fmla="*/ 0 h 11536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307304" h="1153652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" name="椭圆 28"/>
              <p:cNvSpPr/>
              <p:nvPr/>
            </p:nvSpPr>
            <p:spPr>
              <a:xfrm flipV="1">
                <a:off x="7764534" y="2752056"/>
                <a:ext cx="1785893" cy="892510"/>
              </a:xfrm>
              <a:custGeom>
                <a:avLst/>
                <a:gdLst>
                  <a:gd name="connsiteX0" fmla="*/ 0 w 2307304"/>
                  <a:gd name="connsiteY0" fmla="*/ 1153652 h 2307304"/>
                  <a:gd name="connsiteX1" fmla="*/ 1153652 w 2307304"/>
                  <a:gd name="connsiteY1" fmla="*/ 0 h 2307304"/>
                  <a:gd name="connsiteX2" fmla="*/ 2307304 w 2307304"/>
                  <a:gd name="connsiteY2" fmla="*/ 1153652 h 2307304"/>
                  <a:gd name="connsiteX3" fmla="*/ 1153652 w 2307304"/>
                  <a:gd name="connsiteY3" fmla="*/ 2307304 h 2307304"/>
                  <a:gd name="connsiteX4" fmla="*/ 0 w 2307304"/>
                  <a:gd name="connsiteY4" fmla="*/ 1153652 h 2307304"/>
                  <a:gd name="connsiteX0-1" fmla="*/ 2307304 w 2398744"/>
                  <a:gd name="connsiteY0-2" fmla="*/ 1153652 h 2307304"/>
                  <a:gd name="connsiteX1-3" fmla="*/ 1153652 w 2398744"/>
                  <a:gd name="connsiteY1-4" fmla="*/ 2307304 h 2307304"/>
                  <a:gd name="connsiteX2-5" fmla="*/ 0 w 2398744"/>
                  <a:gd name="connsiteY2-6" fmla="*/ 1153652 h 2307304"/>
                  <a:gd name="connsiteX3-7" fmla="*/ 1153652 w 2398744"/>
                  <a:gd name="connsiteY3-8" fmla="*/ 0 h 2307304"/>
                  <a:gd name="connsiteX4-9" fmla="*/ 2398744 w 2398744"/>
                  <a:gd name="connsiteY4-10" fmla="*/ 1245092 h 2307304"/>
                  <a:gd name="connsiteX0-11" fmla="*/ 2307304 w 2307304"/>
                  <a:gd name="connsiteY0-12" fmla="*/ 1153652 h 2307304"/>
                  <a:gd name="connsiteX1-13" fmla="*/ 1153652 w 2307304"/>
                  <a:gd name="connsiteY1-14" fmla="*/ 2307304 h 2307304"/>
                  <a:gd name="connsiteX2-15" fmla="*/ 0 w 2307304"/>
                  <a:gd name="connsiteY2-16" fmla="*/ 1153652 h 2307304"/>
                  <a:gd name="connsiteX3-17" fmla="*/ 1153652 w 2307304"/>
                  <a:gd name="connsiteY3-18" fmla="*/ 0 h 2307304"/>
                  <a:gd name="connsiteX0-19" fmla="*/ 2307304 w 2307304"/>
                  <a:gd name="connsiteY0-20" fmla="*/ 0 h 1153652"/>
                  <a:gd name="connsiteX1-21" fmla="*/ 1153652 w 2307304"/>
                  <a:gd name="connsiteY1-22" fmla="*/ 1153652 h 1153652"/>
                  <a:gd name="connsiteX2-23" fmla="*/ 0 w 2307304"/>
                  <a:gd name="connsiteY2-24" fmla="*/ 0 h 11536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307304" h="1153652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>
                <a:off x="9552016" y="3641390"/>
                <a:ext cx="1128684" cy="0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1278168" y="3642979"/>
                <a:ext cx="1128684" cy="0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24"/>
            <p:cNvGrpSpPr/>
            <p:nvPr/>
          </p:nvGrpSpPr>
          <p:grpSpPr>
            <a:xfrm>
              <a:off x="1999647" y="3520931"/>
              <a:ext cx="1997013" cy="1997011"/>
              <a:chOff x="2389188" y="2700655"/>
              <a:chExt cx="1815465" cy="1815465"/>
            </a:xfrm>
          </p:grpSpPr>
          <p:sp>
            <p:nvSpPr>
              <p:cNvPr id="35" name="矩形 34"/>
              <p:cNvSpPr/>
              <p:nvPr/>
            </p:nvSpPr>
            <p:spPr>
              <a:xfrm rot="16200000">
                <a:off x="2389188" y="2700655"/>
                <a:ext cx="1815465" cy="18154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" name="空心弧 35"/>
              <p:cNvSpPr/>
              <p:nvPr/>
            </p:nvSpPr>
            <p:spPr>
              <a:xfrm rot="19800000">
                <a:off x="2398394" y="2704383"/>
                <a:ext cx="1797050" cy="1797050"/>
              </a:xfrm>
              <a:prstGeom prst="blockArc">
                <a:avLst>
                  <a:gd name="adj1" fmla="val 10782304"/>
                  <a:gd name="adj2" fmla="val 12569082"/>
                  <a:gd name="adj3" fmla="val 2151"/>
                </a:avLst>
              </a:prstGeom>
              <a:solidFill>
                <a:srgbClr val="725A4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984039" y="3509755"/>
              <a:ext cx="1997013" cy="1997012"/>
              <a:chOff x="4166508" y="2732405"/>
              <a:chExt cx="1815465" cy="1815465"/>
            </a:xfrm>
          </p:grpSpPr>
          <p:sp>
            <p:nvSpPr>
              <p:cNvPr id="33" name="矩形 32"/>
              <p:cNvSpPr/>
              <p:nvPr/>
            </p:nvSpPr>
            <p:spPr>
              <a:xfrm rot="16200000">
                <a:off x="4166508" y="2732405"/>
                <a:ext cx="1815465" cy="18154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" name="空心弧 33"/>
              <p:cNvSpPr/>
              <p:nvPr/>
            </p:nvSpPr>
            <p:spPr>
              <a:xfrm>
                <a:off x="4178300" y="2746375"/>
                <a:ext cx="1797050" cy="1797050"/>
              </a:xfrm>
              <a:prstGeom prst="blockArc">
                <a:avLst>
                  <a:gd name="adj1" fmla="val 10861918"/>
                  <a:gd name="adj2" fmla="val 12575204"/>
                  <a:gd name="adj3" fmla="val 2129"/>
                </a:avLst>
              </a:prstGeom>
              <a:solidFill>
                <a:srgbClr val="ECCAC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5973764" y="3518136"/>
              <a:ext cx="1997013" cy="1997012"/>
              <a:chOff x="5975350" y="2740024"/>
              <a:chExt cx="1815465" cy="1815465"/>
            </a:xfrm>
          </p:grpSpPr>
          <p:sp>
            <p:nvSpPr>
              <p:cNvPr id="31" name="矩形 30"/>
              <p:cNvSpPr/>
              <p:nvPr/>
            </p:nvSpPr>
            <p:spPr>
              <a:xfrm rot="14400000">
                <a:off x="5975350" y="2740024"/>
                <a:ext cx="1815465" cy="18154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空心弧 31"/>
              <p:cNvSpPr/>
              <p:nvPr/>
            </p:nvSpPr>
            <p:spPr>
              <a:xfrm rot="19800000">
                <a:off x="5983288" y="2751138"/>
                <a:ext cx="1797050" cy="1797050"/>
              </a:xfrm>
              <a:prstGeom prst="blockArc">
                <a:avLst>
                  <a:gd name="adj1" fmla="val 10800000"/>
                  <a:gd name="adj2" fmla="val 12569082"/>
                  <a:gd name="adj3" fmla="val 2151"/>
                </a:avLst>
              </a:prstGeom>
              <a:solidFill>
                <a:srgbClr val="725A4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7930612" y="3516740"/>
              <a:ext cx="1997013" cy="1997012"/>
              <a:chOff x="7754303" y="2738755"/>
              <a:chExt cx="1815465" cy="1815465"/>
            </a:xfrm>
          </p:grpSpPr>
          <p:sp>
            <p:nvSpPr>
              <p:cNvPr id="29" name="矩形 28"/>
              <p:cNvSpPr/>
              <p:nvPr/>
            </p:nvSpPr>
            <p:spPr>
              <a:xfrm rot="10800000">
                <a:off x="7754303" y="2738755"/>
                <a:ext cx="1815465" cy="18154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空心弧 29"/>
              <p:cNvSpPr/>
              <p:nvPr/>
            </p:nvSpPr>
            <p:spPr>
              <a:xfrm>
                <a:off x="7759700" y="2746375"/>
                <a:ext cx="1797050" cy="1797050"/>
              </a:xfrm>
              <a:prstGeom prst="blockArc">
                <a:avLst>
                  <a:gd name="adj1" fmla="val 10861918"/>
                  <a:gd name="adj2" fmla="val 12575204"/>
                  <a:gd name="adj3" fmla="val 2129"/>
                </a:avLst>
              </a:prstGeom>
              <a:solidFill>
                <a:srgbClr val="ECCAC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4599805" y="3211830"/>
            <a:ext cx="1637654" cy="1637656"/>
            <a:chOff x="4248468" y="3748642"/>
            <a:chExt cx="1500029" cy="1500029"/>
          </a:xfrm>
        </p:grpSpPr>
        <p:sp>
          <p:nvSpPr>
            <p:cNvPr id="44" name="椭圆 43"/>
            <p:cNvSpPr/>
            <p:nvPr/>
          </p:nvSpPr>
          <p:spPr>
            <a:xfrm>
              <a:off x="4248468" y="3748642"/>
              <a:ext cx="1500029" cy="1500029"/>
            </a:xfrm>
            <a:prstGeom prst="ellipse">
              <a:avLst/>
            </a:prstGeom>
            <a:solidFill>
              <a:srgbClr val="ECCAC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4692956" y="4211422"/>
              <a:ext cx="663471" cy="603155"/>
              <a:chOff x="1725613" y="5659438"/>
              <a:chExt cx="498475" cy="498475"/>
            </a:xfrm>
            <a:noFill/>
          </p:grpSpPr>
          <p:sp>
            <p:nvSpPr>
              <p:cNvPr id="46" name="Freeform 564"/>
              <p:cNvSpPr/>
              <p:nvPr/>
            </p:nvSpPr>
            <p:spPr bwMode="auto">
              <a:xfrm>
                <a:off x="2132013" y="5659438"/>
                <a:ext cx="92075" cy="104775"/>
              </a:xfrm>
              <a:custGeom>
                <a:avLst/>
                <a:gdLst>
                  <a:gd name="T0" fmla="*/ 2147483646 w 40"/>
                  <a:gd name="T1" fmla="*/ 2147483646 h 45"/>
                  <a:gd name="T2" fmla="*/ 2147483646 w 40"/>
                  <a:gd name="T3" fmla="*/ 2147483646 h 45"/>
                  <a:gd name="T4" fmla="*/ 2147483646 w 40"/>
                  <a:gd name="T5" fmla="*/ 2147483646 h 45"/>
                  <a:gd name="T6" fmla="*/ 2147483646 w 40"/>
                  <a:gd name="T7" fmla="*/ 2147483646 h 45"/>
                  <a:gd name="T8" fmla="*/ 2147483646 w 40"/>
                  <a:gd name="T9" fmla="*/ 2147483646 h 45"/>
                  <a:gd name="T10" fmla="*/ 2147483646 w 40"/>
                  <a:gd name="T11" fmla="*/ 2147483646 h 45"/>
                  <a:gd name="T12" fmla="*/ 2147483646 w 40"/>
                  <a:gd name="T13" fmla="*/ 2147483646 h 45"/>
                  <a:gd name="T14" fmla="*/ 2147483646 w 40"/>
                  <a:gd name="T15" fmla="*/ 2147483646 h 45"/>
                  <a:gd name="T16" fmla="*/ 2147483646 w 40"/>
                  <a:gd name="T17" fmla="*/ 2147483646 h 45"/>
                  <a:gd name="T18" fmla="*/ 2147483646 w 40"/>
                  <a:gd name="T19" fmla="*/ 2147483646 h 45"/>
                  <a:gd name="T20" fmla="*/ 0 w 40"/>
                  <a:gd name="T21" fmla="*/ 2147483646 h 45"/>
                  <a:gd name="T22" fmla="*/ 2147483646 w 40"/>
                  <a:gd name="T23" fmla="*/ 0 h 45"/>
                  <a:gd name="T24" fmla="*/ 2147483646 w 40"/>
                  <a:gd name="T25" fmla="*/ 0 h 45"/>
                  <a:gd name="T26" fmla="*/ 2147483646 w 40"/>
                  <a:gd name="T27" fmla="*/ 0 h 45"/>
                  <a:gd name="T28" fmla="*/ 2147483646 w 40"/>
                  <a:gd name="T29" fmla="*/ 0 h 45"/>
                  <a:gd name="T30" fmla="*/ 2147483646 w 40"/>
                  <a:gd name="T31" fmla="*/ 0 h 45"/>
                  <a:gd name="T32" fmla="*/ 2147483646 w 40"/>
                  <a:gd name="T33" fmla="*/ 0 h 45"/>
                  <a:gd name="T34" fmla="*/ 2147483646 w 40"/>
                  <a:gd name="T35" fmla="*/ 2147483646 h 45"/>
                  <a:gd name="T36" fmla="*/ 2147483646 w 40"/>
                  <a:gd name="T37" fmla="*/ 2147483646 h 45"/>
                  <a:gd name="T38" fmla="*/ 2147483646 w 40"/>
                  <a:gd name="T39" fmla="*/ 2147483646 h 4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0" h="45">
                    <a:moveTo>
                      <a:pt x="40" y="40"/>
                    </a:moveTo>
                    <a:cubicBezTo>
                      <a:pt x="40" y="43"/>
                      <a:pt x="38" y="45"/>
                      <a:pt x="35" y="45"/>
                    </a:cubicBezTo>
                    <a:cubicBezTo>
                      <a:pt x="32" y="45"/>
                      <a:pt x="30" y="43"/>
                      <a:pt x="30" y="40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4"/>
                      <a:pt x="25" y="10"/>
                      <a:pt x="20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2" y="10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33" y="0"/>
                      <a:pt x="40" y="6"/>
                      <a:pt x="40" y="15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40"/>
                      <a:pt x="40" y="4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" name="Rectangle 565"/>
              <p:cNvSpPr>
                <a:spLocks noChangeArrowheads="1"/>
              </p:cNvSpPr>
              <p:nvPr/>
            </p:nvSpPr>
            <p:spPr bwMode="auto">
              <a:xfrm>
                <a:off x="2132013" y="5764213"/>
                <a:ext cx="22225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8" name="Rectangle 566"/>
              <p:cNvSpPr>
                <a:spLocks noChangeArrowheads="1"/>
              </p:cNvSpPr>
              <p:nvPr/>
            </p:nvSpPr>
            <p:spPr bwMode="auto">
              <a:xfrm>
                <a:off x="2097088" y="5764213"/>
                <a:ext cx="11112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9" name="Rectangle 567"/>
              <p:cNvSpPr>
                <a:spLocks noChangeArrowheads="1"/>
              </p:cNvSpPr>
              <p:nvPr/>
            </p:nvSpPr>
            <p:spPr bwMode="auto">
              <a:xfrm>
                <a:off x="2051050" y="5764213"/>
                <a:ext cx="11113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" name="Rectangle 568"/>
              <p:cNvSpPr>
                <a:spLocks noChangeArrowheads="1"/>
              </p:cNvSpPr>
              <p:nvPr/>
            </p:nvSpPr>
            <p:spPr bwMode="auto">
              <a:xfrm>
                <a:off x="2001838" y="5764213"/>
                <a:ext cx="25400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" name="Rectangle 569"/>
              <p:cNvSpPr>
                <a:spLocks noChangeArrowheads="1"/>
              </p:cNvSpPr>
              <p:nvPr/>
            </p:nvSpPr>
            <p:spPr bwMode="auto">
              <a:xfrm>
                <a:off x="1920875" y="5764213"/>
                <a:ext cx="38100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2" name="Rectangle 570"/>
              <p:cNvSpPr>
                <a:spLocks noChangeArrowheads="1"/>
              </p:cNvSpPr>
              <p:nvPr/>
            </p:nvSpPr>
            <p:spPr bwMode="auto">
              <a:xfrm>
                <a:off x="1885950" y="5764213"/>
                <a:ext cx="12700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3" name="Rectangle 571"/>
              <p:cNvSpPr>
                <a:spLocks noChangeArrowheads="1"/>
              </p:cNvSpPr>
              <p:nvPr/>
            </p:nvSpPr>
            <p:spPr bwMode="auto">
              <a:xfrm>
                <a:off x="1839913" y="5764213"/>
                <a:ext cx="12700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4" name="Freeform 572"/>
              <p:cNvSpPr/>
              <p:nvPr/>
            </p:nvSpPr>
            <p:spPr bwMode="auto">
              <a:xfrm>
                <a:off x="1725613" y="5659438"/>
                <a:ext cx="92075" cy="104775"/>
              </a:xfrm>
              <a:custGeom>
                <a:avLst/>
                <a:gdLst>
                  <a:gd name="T0" fmla="*/ 2147483646 w 40"/>
                  <a:gd name="T1" fmla="*/ 2147483646 h 45"/>
                  <a:gd name="T2" fmla="*/ 2147483646 w 40"/>
                  <a:gd name="T3" fmla="*/ 2147483646 h 45"/>
                  <a:gd name="T4" fmla="*/ 2147483646 w 40"/>
                  <a:gd name="T5" fmla="*/ 2147483646 h 45"/>
                  <a:gd name="T6" fmla="*/ 2147483646 w 40"/>
                  <a:gd name="T7" fmla="*/ 2147483646 h 45"/>
                  <a:gd name="T8" fmla="*/ 2147483646 w 40"/>
                  <a:gd name="T9" fmla="*/ 2147483646 h 45"/>
                  <a:gd name="T10" fmla="*/ 2147483646 w 40"/>
                  <a:gd name="T11" fmla="*/ 2147483646 h 45"/>
                  <a:gd name="T12" fmla="*/ 2147483646 w 40"/>
                  <a:gd name="T13" fmla="*/ 2147483646 h 45"/>
                  <a:gd name="T14" fmla="*/ 2147483646 w 40"/>
                  <a:gd name="T15" fmla="*/ 2147483646 h 45"/>
                  <a:gd name="T16" fmla="*/ 2147483646 w 40"/>
                  <a:gd name="T17" fmla="*/ 2147483646 h 45"/>
                  <a:gd name="T18" fmla="*/ 0 w 40"/>
                  <a:gd name="T19" fmla="*/ 2147483646 h 45"/>
                  <a:gd name="T20" fmla="*/ 0 w 40"/>
                  <a:gd name="T21" fmla="*/ 2147483646 h 45"/>
                  <a:gd name="T22" fmla="*/ 0 w 40"/>
                  <a:gd name="T23" fmla="*/ 2147483646 h 45"/>
                  <a:gd name="T24" fmla="*/ 2147483646 w 40"/>
                  <a:gd name="T25" fmla="*/ 0 h 45"/>
                  <a:gd name="T26" fmla="*/ 2147483646 w 40"/>
                  <a:gd name="T27" fmla="*/ 0 h 45"/>
                  <a:gd name="T28" fmla="*/ 2147483646 w 40"/>
                  <a:gd name="T29" fmla="*/ 0 h 45"/>
                  <a:gd name="T30" fmla="*/ 2147483646 w 40"/>
                  <a:gd name="T31" fmla="*/ 0 h 45"/>
                  <a:gd name="T32" fmla="*/ 2147483646 w 40"/>
                  <a:gd name="T33" fmla="*/ 0 h 45"/>
                  <a:gd name="T34" fmla="*/ 2147483646 w 40"/>
                  <a:gd name="T35" fmla="*/ 0 h 45"/>
                  <a:gd name="T36" fmla="*/ 2147483646 w 40"/>
                  <a:gd name="T37" fmla="*/ 2147483646 h 45"/>
                  <a:gd name="T38" fmla="*/ 2147483646 w 40"/>
                  <a:gd name="T39" fmla="*/ 2147483646 h 4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0" h="45">
                    <a:moveTo>
                      <a:pt x="35" y="10"/>
                    </a:moveTo>
                    <a:cubicBezTo>
                      <a:pt x="35" y="10"/>
                      <a:pt x="35" y="10"/>
                      <a:pt x="35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5" y="10"/>
                      <a:pt x="10" y="14"/>
                      <a:pt x="10" y="2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43"/>
                      <a:pt x="8" y="45"/>
                      <a:pt x="5" y="45"/>
                    </a:cubicBezTo>
                    <a:cubicBezTo>
                      <a:pt x="2" y="45"/>
                      <a:pt x="0" y="43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6"/>
                      <a:pt x="7" y="0"/>
                      <a:pt x="1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8" y="0"/>
                      <a:pt x="40" y="2"/>
                      <a:pt x="40" y="5"/>
                    </a:cubicBezTo>
                    <a:cubicBezTo>
                      <a:pt x="40" y="7"/>
                      <a:pt x="38" y="10"/>
                      <a:pt x="35" y="1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5" name="Rectangle 573"/>
              <p:cNvSpPr>
                <a:spLocks noChangeArrowheads="1"/>
              </p:cNvSpPr>
              <p:nvPr/>
            </p:nvSpPr>
            <p:spPr bwMode="auto">
              <a:xfrm>
                <a:off x="1793875" y="5764213"/>
                <a:ext cx="23813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6" name="Rectangle 574"/>
              <p:cNvSpPr>
                <a:spLocks noChangeArrowheads="1"/>
              </p:cNvSpPr>
              <p:nvPr/>
            </p:nvSpPr>
            <p:spPr bwMode="auto">
              <a:xfrm>
                <a:off x="1793875" y="5937250"/>
                <a:ext cx="23813" cy="114300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7" name="Freeform 575"/>
              <p:cNvSpPr/>
              <p:nvPr/>
            </p:nvSpPr>
            <p:spPr bwMode="auto">
              <a:xfrm>
                <a:off x="1725613" y="6051550"/>
                <a:ext cx="92075" cy="106363"/>
              </a:xfrm>
              <a:custGeom>
                <a:avLst/>
                <a:gdLst>
                  <a:gd name="T0" fmla="*/ 0 w 40"/>
                  <a:gd name="T1" fmla="*/ 2147483646 h 46"/>
                  <a:gd name="T2" fmla="*/ 2147483646 w 40"/>
                  <a:gd name="T3" fmla="*/ 0 h 46"/>
                  <a:gd name="T4" fmla="*/ 2147483646 w 40"/>
                  <a:gd name="T5" fmla="*/ 2147483646 h 46"/>
                  <a:gd name="T6" fmla="*/ 2147483646 w 40"/>
                  <a:gd name="T7" fmla="*/ 2147483646 h 46"/>
                  <a:gd name="T8" fmla="*/ 2147483646 w 40"/>
                  <a:gd name="T9" fmla="*/ 2147483646 h 46"/>
                  <a:gd name="T10" fmla="*/ 2147483646 w 40"/>
                  <a:gd name="T11" fmla="*/ 2147483646 h 46"/>
                  <a:gd name="T12" fmla="*/ 2147483646 w 40"/>
                  <a:gd name="T13" fmla="*/ 2147483646 h 46"/>
                  <a:gd name="T14" fmla="*/ 2147483646 w 40"/>
                  <a:gd name="T15" fmla="*/ 2147483646 h 46"/>
                  <a:gd name="T16" fmla="*/ 2147483646 w 40"/>
                  <a:gd name="T17" fmla="*/ 2147483646 h 46"/>
                  <a:gd name="T18" fmla="*/ 2147483646 w 40"/>
                  <a:gd name="T19" fmla="*/ 2147483646 h 46"/>
                  <a:gd name="T20" fmla="*/ 2147483646 w 40"/>
                  <a:gd name="T21" fmla="*/ 2147483646 h 46"/>
                  <a:gd name="T22" fmla="*/ 2147483646 w 40"/>
                  <a:gd name="T23" fmla="*/ 2147483646 h 46"/>
                  <a:gd name="T24" fmla="*/ 2147483646 w 40"/>
                  <a:gd name="T25" fmla="*/ 2147483646 h 46"/>
                  <a:gd name="T26" fmla="*/ 2147483646 w 40"/>
                  <a:gd name="T27" fmla="*/ 2147483646 h 46"/>
                  <a:gd name="T28" fmla="*/ 2147483646 w 40"/>
                  <a:gd name="T29" fmla="*/ 2147483646 h 46"/>
                  <a:gd name="T30" fmla="*/ 2147483646 w 40"/>
                  <a:gd name="T31" fmla="*/ 2147483646 h 46"/>
                  <a:gd name="T32" fmla="*/ 0 w 40"/>
                  <a:gd name="T33" fmla="*/ 2147483646 h 46"/>
                  <a:gd name="T34" fmla="*/ 0 w 40"/>
                  <a:gd name="T35" fmla="*/ 2147483646 h 46"/>
                  <a:gd name="T36" fmla="*/ 0 w 40"/>
                  <a:gd name="T37" fmla="*/ 2147483646 h 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0" h="46">
                    <a:moveTo>
                      <a:pt x="0" y="5"/>
                    </a:moveTo>
                    <a:cubicBezTo>
                      <a:pt x="0" y="3"/>
                      <a:pt x="2" y="0"/>
                      <a:pt x="5" y="0"/>
                    </a:cubicBezTo>
                    <a:cubicBezTo>
                      <a:pt x="8" y="0"/>
                      <a:pt x="10" y="3"/>
                      <a:pt x="10" y="5"/>
                    </a:cubicBezTo>
                    <a:cubicBezTo>
                      <a:pt x="10" y="5"/>
                      <a:pt x="10" y="5"/>
                      <a:pt x="10" y="6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31"/>
                      <a:pt x="14" y="35"/>
                      <a:pt x="19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8" y="35"/>
                      <a:pt x="40" y="38"/>
                      <a:pt x="40" y="40"/>
                    </a:cubicBezTo>
                    <a:cubicBezTo>
                      <a:pt x="40" y="43"/>
                      <a:pt x="38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7" y="46"/>
                      <a:pt x="0" y="39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8" name="Rectangle 576"/>
              <p:cNvSpPr>
                <a:spLocks noChangeArrowheads="1"/>
              </p:cNvSpPr>
              <p:nvPr/>
            </p:nvSpPr>
            <p:spPr bwMode="auto">
              <a:xfrm>
                <a:off x="1839913" y="5937250"/>
                <a:ext cx="12700" cy="682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" name="Rectangle 577"/>
              <p:cNvSpPr>
                <a:spLocks noChangeArrowheads="1"/>
              </p:cNvSpPr>
              <p:nvPr/>
            </p:nvSpPr>
            <p:spPr bwMode="auto">
              <a:xfrm>
                <a:off x="1839913" y="6029325"/>
                <a:ext cx="23812" cy="2222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" name="Rectangle 578"/>
              <p:cNvSpPr>
                <a:spLocks noChangeArrowheads="1"/>
              </p:cNvSpPr>
              <p:nvPr/>
            </p:nvSpPr>
            <p:spPr bwMode="auto">
              <a:xfrm>
                <a:off x="1885950" y="5937250"/>
                <a:ext cx="12700" cy="682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" name="Rectangle 579"/>
              <p:cNvSpPr>
                <a:spLocks noChangeArrowheads="1"/>
              </p:cNvSpPr>
              <p:nvPr/>
            </p:nvSpPr>
            <p:spPr bwMode="auto">
              <a:xfrm>
                <a:off x="1885950" y="6029325"/>
                <a:ext cx="23813" cy="2222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2" name="Rectangle 580"/>
              <p:cNvSpPr>
                <a:spLocks noChangeArrowheads="1"/>
              </p:cNvSpPr>
              <p:nvPr/>
            </p:nvSpPr>
            <p:spPr bwMode="auto">
              <a:xfrm>
                <a:off x="1920875" y="5937250"/>
                <a:ext cx="38100" cy="682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Rectangle 581"/>
              <p:cNvSpPr>
                <a:spLocks noChangeArrowheads="1"/>
              </p:cNvSpPr>
              <p:nvPr/>
            </p:nvSpPr>
            <p:spPr bwMode="auto">
              <a:xfrm>
                <a:off x="1933575" y="6029325"/>
                <a:ext cx="22225" cy="2222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4" name="Rectangle 582"/>
              <p:cNvSpPr>
                <a:spLocks noChangeArrowheads="1"/>
              </p:cNvSpPr>
              <p:nvPr/>
            </p:nvSpPr>
            <p:spPr bwMode="auto">
              <a:xfrm>
                <a:off x="2001838" y="5937250"/>
                <a:ext cx="25400" cy="682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Rectangle 583"/>
              <p:cNvSpPr>
                <a:spLocks noChangeArrowheads="1"/>
              </p:cNvSpPr>
              <p:nvPr/>
            </p:nvSpPr>
            <p:spPr bwMode="auto">
              <a:xfrm>
                <a:off x="1979613" y="6029325"/>
                <a:ext cx="22225" cy="2222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Rectangle 584"/>
              <p:cNvSpPr>
                <a:spLocks noChangeArrowheads="1"/>
              </p:cNvSpPr>
              <p:nvPr/>
            </p:nvSpPr>
            <p:spPr bwMode="auto">
              <a:xfrm>
                <a:off x="2051050" y="5937250"/>
                <a:ext cx="11113" cy="682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Rectangle 585"/>
              <p:cNvSpPr>
                <a:spLocks noChangeArrowheads="1"/>
              </p:cNvSpPr>
              <p:nvPr/>
            </p:nvSpPr>
            <p:spPr bwMode="auto">
              <a:xfrm>
                <a:off x="2038350" y="6029325"/>
                <a:ext cx="23813" cy="2222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" name="Rectangle 586"/>
              <p:cNvSpPr>
                <a:spLocks noChangeArrowheads="1"/>
              </p:cNvSpPr>
              <p:nvPr/>
            </p:nvSpPr>
            <p:spPr bwMode="auto">
              <a:xfrm>
                <a:off x="2097088" y="5937250"/>
                <a:ext cx="11112" cy="682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Rectangle 587"/>
              <p:cNvSpPr>
                <a:spLocks noChangeArrowheads="1"/>
              </p:cNvSpPr>
              <p:nvPr/>
            </p:nvSpPr>
            <p:spPr bwMode="auto">
              <a:xfrm>
                <a:off x="2085975" y="6029325"/>
                <a:ext cx="22225" cy="2222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Rectangle 588"/>
              <p:cNvSpPr>
                <a:spLocks noChangeArrowheads="1"/>
              </p:cNvSpPr>
              <p:nvPr/>
            </p:nvSpPr>
            <p:spPr bwMode="auto">
              <a:xfrm>
                <a:off x="2132013" y="5937250"/>
                <a:ext cx="22225" cy="114300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Freeform 589"/>
              <p:cNvSpPr/>
              <p:nvPr/>
            </p:nvSpPr>
            <p:spPr bwMode="auto">
              <a:xfrm>
                <a:off x="2132013" y="6051550"/>
                <a:ext cx="92075" cy="106363"/>
              </a:xfrm>
              <a:custGeom>
                <a:avLst/>
                <a:gdLst>
                  <a:gd name="T0" fmla="*/ 2147483646 w 40"/>
                  <a:gd name="T1" fmla="*/ 2147483646 h 46"/>
                  <a:gd name="T2" fmla="*/ 2147483646 w 40"/>
                  <a:gd name="T3" fmla="*/ 2147483646 h 46"/>
                  <a:gd name="T4" fmla="*/ 2147483646 w 40"/>
                  <a:gd name="T5" fmla="*/ 2147483646 h 46"/>
                  <a:gd name="T6" fmla="*/ 2147483646 w 40"/>
                  <a:gd name="T7" fmla="*/ 2147483646 h 46"/>
                  <a:gd name="T8" fmla="*/ 2147483646 w 40"/>
                  <a:gd name="T9" fmla="*/ 2147483646 h 46"/>
                  <a:gd name="T10" fmla="*/ 2147483646 w 40"/>
                  <a:gd name="T11" fmla="*/ 2147483646 h 46"/>
                  <a:gd name="T12" fmla="*/ 2147483646 w 40"/>
                  <a:gd name="T13" fmla="*/ 2147483646 h 46"/>
                  <a:gd name="T14" fmla="*/ 2147483646 w 40"/>
                  <a:gd name="T15" fmla="*/ 2147483646 h 46"/>
                  <a:gd name="T16" fmla="*/ 2147483646 w 40"/>
                  <a:gd name="T17" fmla="*/ 0 h 46"/>
                  <a:gd name="T18" fmla="*/ 2147483646 w 40"/>
                  <a:gd name="T19" fmla="*/ 2147483646 h 46"/>
                  <a:gd name="T20" fmla="*/ 2147483646 w 40"/>
                  <a:gd name="T21" fmla="*/ 2147483646 h 46"/>
                  <a:gd name="T22" fmla="*/ 2147483646 w 40"/>
                  <a:gd name="T23" fmla="*/ 2147483646 h 46"/>
                  <a:gd name="T24" fmla="*/ 2147483646 w 40"/>
                  <a:gd name="T25" fmla="*/ 2147483646 h 46"/>
                  <a:gd name="T26" fmla="*/ 2147483646 w 40"/>
                  <a:gd name="T27" fmla="*/ 2147483646 h 46"/>
                  <a:gd name="T28" fmla="*/ 2147483646 w 40"/>
                  <a:gd name="T29" fmla="*/ 2147483646 h 46"/>
                  <a:gd name="T30" fmla="*/ 2147483646 w 40"/>
                  <a:gd name="T31" fmla="*/ 2147483646 h 46"/>
                  <a:gd name="T32" fmla="*/ 2147483646 w 40"/>
                  <a:gd name="T33" fmla="*/ 2147483646 h 46"/>
                  <a:gd name="T34" fmla="*/ 0 w 40"/>
                  <a:gd name="T35" fmla="*/ 2147483646 h 46"/>
                  <a:gd name="T36" fmla="*/ 2147483646 w 40"/>
                  <a:gd name="T37" fmla="*/ 2147483646 h 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0" h="46">
                    <a:moveTo>
                      <a:pt x="5" y="35"/>
                    </a:move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6" y="35"/>
                      <a:pt x="30" y="30"/>
                      <a:pt x="30" y="25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3"/>
                      <a:pt x="32" y="0"/>
                      <a:pt x="35" y="0"/>
                    </a:cubicBezTo>
                    <a:cubicBezTo>
                      <a:pt x="38" y="0"/>
                      <a:pt x="40" y="3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9"/>
                      <a:pt x="33" y="46"/>
                      <a:pt x="25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2" y="45"/>
                      <a:pt x="0" y="43"/>
                      <a:pt x="0" y="40"/>
                    </a:cubicBezTo>
                    <a:cubicBezTo>
                      <a:pt x="0" y="38"/>
                      <a:pt x="2" y="35"/>
                      <a:pt x="5" y="3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2449311" y="3204204"/>
            <a:ext cx="1637654" cy="1637656"/>
            <a:chOff x="2278698" y="3741657"/>
            <a:chExt cx="1500029" cy="1500029"/>
          </a:xfrm>
        </p:grpSpPr>
        <p:sp>
          <p:nvSpPr>
            <p:cNvPr id="73" name="椭圆 72"/>
            <p:cNvSpPr/>
            <p:nvPr/>
          </p:nvSpPr>
          <p:spPr>
            <a:xfrm>
              <a:off x="2278698" y="3741657"/>
              <a:ext cx="1500029" cy="1500029"/>
            </a:xfrm>
            <a:prstGeom prst="ellipse">
              <a:avLst/>
            </a:prstGeom>
            <a:solidFill>
              <a:srgbClr val="725A4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675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2662538" y="4134603"/>
              <a:ext cx="693436" cy="691515"/>
              <a:chOff x="2722713" y="3648225"/>
              <a:chExt cx="573087" cy="571500"/>
            </a:xfrm>
          </p:grpSpPr>
          <p:sp>
            <p:nvSpPr>
              <p:cNvPr id="75" name="Freeform 178"/>
              <p:cNvSpPr/>
              <p:nvPr/>
            </p:nvSpPr>
            <p:spPr bwMode="auto">
              <a:xfrm>
                <a:off x="2722713" y="3648225"/>
                <a:ext cx="573087" cy="571500"/>
              </a:xfrm>
              <a:custGeom>
                <a:avLst/>
                <a:gdLst>
                  <a:gd name="T0" fmla="*/ 2147483646 w 248"/>
                  <a:gd name="T1" fmla="*/ 0 h 248"/>
                  <a:gd name="T2" fmla="*/ 2147483646 w 248"/>
                  <a:gd name="T3" fmla="*/ 2147483646 h 248"/>
                  <a:gd name="T4" fmla="*/ 2147483646 w 248"/>
                  <a:gd name="T5" fmla="*/ 2147483646 h 248"/>
                  <a:gd name="T6" fmla="*/ 2147483646 w 248"/>
                  <a:gd name="T7" fmla="*/ 2147483646 h 248"/>
                  <a:gd name="T8" fmla="*/ 2147483646 w 248"/>
                  <a:gd name="T9" fmla="*/ 2147483646 h 248"/>
                  <a:gd name="T10" fmla="*/ 2147483646 w 248"/>
                  <a:gd name="T11" fmla="*/ 2147483646 h 248"/>
                  <a:gd name="T12" fmla="*/ 2147483646 w 248"/>
                  <a:gd name="T13" fmla="*/ 2147483646 h 248"/>
                  <a:gd name="T14" fmla="*/ 2147483646 w 248"/>
                  <a:gd name="T15" fmla="*/ 2147483646 h 248"/>
                  <a:gd name="T16" fmla="*/ 0 w 248"/>
                  <a:gd name="T17" fmla="*/ 2147483646 h 248"/>
                  <a:gd name="T18" fmla="*/ 2147483646 w 248"/>
                  <a:gd name="T19" fmla="*/ 2147483646 h 248"/>
                  <a:gd name="T20" fmla="*/ 2147483646 w 248"/>
                  <a:gd name="T21" fmla="*/ 2147483646 h 248"/>
                  <a:gd name="T22" fmla="*/ 2147483646 w 248"/>
                  <a:gd name="T23" fmla="*/ 2147483646 h 248"/>
                  <a:gd name="T24" fmla="*/ 2147483646 w 248"/>
                  <a:gd name="T25" fmla="*/ 2147483646 h 248"/>
                  <a:gd name="T26" fmla="*/ 2147483646 w 248"/>
                  <a:gd name="T27" fmla="*/ 2147483646 h 248"/>
                  <a:gd name="T28" fmla="*/ 2147483646 w 248"/>
                  <a:gd name="T29" fmla="*/ 2147483646 h 248"/>
                  <a:gd name="T30" fmla="*/ 2147483646 w 248"/>
                  <a:gd name="T31" fmla="*/ 2147483646 h 248"/>
                  <a:gd name="T32" fmla="*/ 2147483646 w 248"/>
                  <a:gd name="T33" fmla="*/ 2147483646 h 248"/>
                  <a:gd name="T34" fmla="*/ 2147483646 w 248"/>
                  <a:gd name="T35" fmla="*/ 2147483646 h 248"/>
                  <a:gd name="T36" fmla="*/ 2147483646 w 248"/>
                  <a:gd name="T37" fmla="*/ 2147483646 h 248"/>
                  <a:gd name="T38" fmla="*/ 2147483646 w 248"/>
                  <a:gd name="T39" fmla="*/ 2147483646 h 248"/>
                  <a:gd name="T40" fmla="*/ 2147483646 w 248"/>
                  <a:gd name="T41" fmla="*/ 2147483646 h 248"/>
                  <a:gd name="T42" fmla="*/ 2147483646 w 248"/>
                  <a:gd name="T43" fmla="*/ 2147483646 h 248"/>
                  <a:gd name="T44" fmla="*/ 2147483646 w 248"/>
                  <a:gd name="T45" fmla="*/ 2147483646 h 248"/>
                  <a:gd name="T46" fmla="*/ 2147483646 w 248"/>
                  <a:gd name="T47" fmla="*/ 2147483646 h 248"/>
                  <a:gd name="T48" fmla="*/ 2147483646 w 248"/>
                  <a:gd name="T49" fmla="*/ 2147483646 h 248"/>
                  <a:gd name="T50" fmla="*/ 2147483646 w 248"/>
                  <a:gd name="T51" fmla="*/ 2147483646 h 248"/>
                  <a:gd name="T52" fmla="*/ 2147483646 w 248"/>
                  <a:gd name="T53" fmla="*/ 2147483646 h 248"/>
                  <a:gd name="T54" fmla="*/ 2147483646 w 248"/>
                  <a:gd name="T55" fmla="*/ 2147483646 h 248"/>
                  <a:gd name="T56" fmla="*/ 2147483646 w 248"/>
                  <a:gd name="T57" fmla="*/ 2147483646 h 248"/>
                  <a:gd name="T58" fmla="*/ 2147483646 w 248"/>
                  <a:gd name="T59" fmla="*/ 2147483646 h 248"/>
                  <a:gd name="T60" fmla="*/ 2147483646 w 248"/>
                  <a:gd name="T61" fmla="*/ 2147483646 h 248"/>
                  <a:gd name="T62" fmla="*/ 2147483646 w 248"/>
                  <a:gd name="T63" fmla="*/ 2147483646 h 248"/>
                  <a:gd name="T64" fmla="*/ 2147483646 w 248"/>
                  <a:gd name="T65" fmla="*/ 0 h 2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8" h="248">
                    <a:moveTo>
                      <a:pt x="124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05" y="0"/>
                      <a:pt x="100" y="5"/>
                      <a:pt x="100" y="12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100" y="33"/>
                      <a:pt x="97" y="37"/>
                      <a:pt x="92" y="39"/>
                    </a:cubicBezTo>
                    <a:cubicBezTo>
                      <a:pt x="83" y="42"/>
                      <a:pt x="83" y="42"/>
                      <a:pt x="83" y="42"/>
                    </a:cubicBezTo>
                    <a:cubicBezTo>
                      <a:pt x="79" y="43"/>
                      <a:pt x="74" y="42"/>
                      <a:pt x="71" y="39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56" y="24"/>
                      <a:pt x="48" y="24"/>
                      <a:pt x="44" y="28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24" y="48"/>
                      <a:pt x="24" y="56"/>
                      <a:pt x="28" y="60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42" y="74"/>
                      <a:pt x="43" y="79"/>
                      <a:pt x="42" y="83"/>
                    </a:cubicBezTo>
                    <a:cubicBezTo>
                      <a:pt x="39" y="92"/>
                      <a:pt x="39" y="92"/>
                      <a:pt x="39" y="92"/>
                    </a:cubicBezTo>
                    <a:cubicBezTo>
                      <a:pt x="37" y="97"/>
                      <a:pt x="33" y="100"/>
                      <a:pt x="27" y="100"/>
                    </a:cubicBezTo>
                    <a:cubicBezTo>
                      <a:pt x="12" y="100"/>
                      <a:pt x="12" y="100"/>
                      <a:pt x="12" y="100"/>
                    </a:cubicBezTo>
                    <a:cubicBezTo>
                      <a:pt x="5" y="100"/>
                      <a:pt x="0" y="105"/>
                      <a:pt x="0" y="112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43"/>
                      <a:pt x="5" y="148"/>
                      <a:pt x="12" y="148"/>
                    </a:cubicBezTo>
                    <a:cubicBezTo>
                      <a:pt x="27" y="148"/>
                      <a:pt x="27" y="148"/>
                      <a:pt x="27" y="148"/>
                    </a:cubicBezTo>
                    <a:cubicBezTo>
                      <a:pt x="33" y="148"/>
                      <a:pt x="37" y="151"/>
                      <a:pt x="39" y="156"/>
                    </a:cubicBezTo>
                    <a:cubicBezTo>
                      <a:pt x="42" y="165"/>
                      <a:pt x="42" y="165"/>
                      <a:pt x="42" y="165"/>
                    </a:cubicBezTo>
                    <a:cubicBezTo>
                      <a:pt x="43" y="169"/>
                      <a:pt x="42" y="174"/>
                      <a:pt x="39" y="177"/>
                    </a:cubicBezTo>
                    <a:cubicBezTo>
                      <a:pt x="28" y="188"/>
                      <a:pt x="28" y="188"/>
                      <a:pt x="28" y="188"/>
                    </a:cubicBezTo>
                    <a:cubicBezTo>
                      <a:pt x="24" y="192"/>
                      <a:pt x="24" y="200"/>
                      <a:pt x="28" y="204"/>
                    </a:cubicBezTo>
                    <a:cubicBezTo>
                      <a:pt x="44" y="220"/>
                      <a:pt x="44" y="220"/>
                      <a:pt x="44" y="220"/>
                    </a:cubicBezTo>
                    <a:cubicBezTo>
                      <a:pt x="48" y="224"/>
                      <a:pt x="56" y="224"/>
                      <a:pt x="60" y="220"/>
                    </a:cubicBezTo>
                    <a:cubicBezTo>
                      <a:pt x="71" y="209"/>
                      <a:pt x="71" y="209"/>
                      <a:pt x="71" y="209"/>
                    </a:cubicBezTo>
                    <a:cubicBezTo>
                      <a:pt x="74" y="206"/>
                      <a:pt x="79" y="205"/>
                      <a:pt x="83" y="206"/>
                    </a:cubicBezTo>
                    <a:cubicBezTo>
                      <a:pt x="92" y="209"/>
                      <a:pt x="92" y="209"/>
                      <a:pt x="92" y="209"/>
                    </a:cubicBezTo>
                    <a:cubicBezTo>
                      <a:pt x="97" y="211"/>
                      <a:pt x="100" y="215"/>
                      <a:pt x="100" y="221"/>
                    </a:cubicBezTo>
                    <a:cubicBezTo>
                      <a:pt x="100" y="236"/>
                      <a:pt x="100" y="236"/>
                      <a:pt x="100" y="236"/>
                    </a:cubicBezTo>
                    <a:cubicBezTo>
                      <a:pt x="100" y="243"/>
                      <a:pt x="105" y="248"/>
                      <a:pt x="112" y="248"/>
                    </a:cubicBezTo>
                    <a:cubicBezTo>
                      <a:pt x="124" y="248"/>
                      <a:pt x="124" y="248"/>
                      <a:pt x="124" y="248"/>
                    </a:cubicBezTo>
                    <a:cubicBezTo>
                      <a:pt x="136" y="248"/>
                      <a:pt x="136" y="248"/>
                      <a:pt x="136" y="248"/>
                    </a:cubicBezTo>
                    <a:cubicBezTo>
                      <a:pt x="143" y="248"/>
                      <a:pt x="148" y="243"/>
                      <a:pt x="148" y="236"/>
                    </a:cubicBezTo>
                    <a:cubicBezTo>
                      <a:pt x="148" y="221"/>
                      <a:pt x="148" y="221"/>
                      <a:pt x="148" y="221"/>
                    </a:cubicBezTo>
                    <a:cubicBezTo>
                      <a:pt x="148" y="215"/>
                      <a:pt x="151" y="211"/>
                      <a:pt x="156" y="209"/>
                    </a:cubicBezTo>
                    <a:cubicBezTo>
                      <a:pt x="165" y="206"/>
                      <a:pt x="165" y="206"/>
                      <a:pt x="165" y="206"/>
                    </a:cubicBezTo>
                    <a:cubicBezTo>
                      <a:pt x="169" y="205"/>
                      <a:pt x="174" y="206"/>
                      <a:pt x="177" y="209"/>
                    </a:cubicBezTo>
                    <a:cubicBezTo>
                      <a:pt x="188" y="220"/>
                      <a:pt x="188" y="220"/>
                      <a:pt x="188" y="220"/>
                    </a:cubicBezTo>
                    <a:cubicBezTo>
                      <a:pt x="192" y="224"/>
                      <a:pt x="200" y="224"/>
                      <a:pt x="204" y="220"/>
                    </a:cubicBezTo>
                    <a:cubicBezTo>
                      <a:pt x="220" y="204"/>
                      <a:pt x="220" y="204"/>
                      <a:pt x="220" y="204"/>
                    </a:cubicBezTo>
                    <a:cubicBezTo>
                      <a:pt x="224" y="200"/>
                      <a:pt x="224" y="192"/>
                      <a:pt x="220" y="188"/>
                    </a:cubicBezTo>
                    <a:cubicBezTo>
                      <a:pt x="209" y="177"/>
                      <a:pt x="209" y="177"/>
                      <a:pt x="209" y="177"/>
                    </a:cubicBezTo>
                    <a:cubicBezTo>
                      <a:pt x="206" y="174"/>
                      <a:pt x="205" y="169"/>
                      <a:pt x="206" y="165"/>
                    </a:cubicBezTo>
                    <a:cubicBezTo>
                      <a:pt x="209" y="156"/>
                      <a:pt x="209" y="156"/>
                      <a:pt x="209" y="156"/>
                    </a:cubicBezTo>
                    <a:cubicBezTo>
                      <a:pt x="211" y="151"/>
                      <a:pt x="215" y="148"/>
                      <a:pt x="221" y="148"/>
                    </a:cubicBezTo>
                    <a:cubicBezTo>
                      <a:pt x="236" y="148"/>
                      <a:pt x="236" y="148"/>
                      <a:pt x="236" y="148"/>
                    </a:cubicBezTo>
                    <a:cubicBezTo>
                      <a:pt x="243" y="148"/>
                      <a:pt x="248" y="143"/>
                      <a:pt x="248" y="136"/>
                    </a:cubicBezTo>
                    <a:cubicBezTo>
                      <a:pt x="248" y="112"/>
                      <a:pt x="248" y="112"/>
                      <a:pt x="248" y="112"/>
                    </a:cubicBezTo>
                    <a:cubicBezTo>
                      <a:pt x="248" y="105"/>
                      <a:pt x="243" y="100"/>
                      <a:pt x="236" y="100"/>
                    </a:cubicBezTo>
                    <a:cubicBezTo>
                      <a:pt x="221" y="100"/>
                      <a:pt x="221" y="100"/>
                      <a:pt x="221" y="100"/>
                    </a:cubicBezTo>
                    <a:cubicBezTo>
                      <a:pt x="215" y="100"/>
                      <a:pt x="211" y="97"/>
                      <a:pt x="209" y="92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5" y="79"/>
                      <a:pt x="206" y="74"/>
                      <a:pt x="209" y="71"/>
                    </a:cubicBezTo>
                    <a:cubicBezTo>
                      <a:pt x="220" y="60"/>
                      <a:pt x="220" y="60"/>
                      <a:pt x="220" y="60"/>
                    </a:cubicBezTo>
                    <a:cubicBezTo>
                      <a:pt x="224" y="56"/>
                      <a:pt x="224" y="48"/>
                      <a:pt x="220" y="44"/>
                    </a:cubicBezTo>
                    <a:cubicBezTo>
                      <a:pt x="204" y="28"/>
                      <a:pt x="204" y="28"/>
                      <a:pt x="204" y="28"/>
                    </a:cubicBezTo>
                    <a:cubicBezTo>
                      <a:pt x="200" y="24"/>
                      <a:pt x="192" y="24"/>
                      <a:pt x="188" y="28"/>
                    </a:cubicBezTo>
                    <a:cubicBezTo>
                      <a:pt x="177" y="39"/>
                      <a:pt x="177" y="39"/>
                      <a:pt x="177" y="39"/>
                    </a:cubicBezTo>
                    <a:cubicBezTo>
                      <a:pt x="174" y="42"/>
                      <a:pt x="169" y="43"/>
                      <a:pt x="165" y="42"/>
                    </a:cubicBezTo>
                    <a:cubicBezTo>
                      <a:pt x="156" y="39"/>
                      <a:pt x="156" y="39"/>
                      <a:pt x="156" y="39"/>
                    </a:cubicBezTo>
                    <a:cubicBezTo>
                      <a:pt x="151" y="37"/>
                      <a:pt x="148" y="33"/>
                      <a:pt x="148" y="27"/>
                    </a:cubicBezTo>
                    <a:cubicBezTo>
                      <a:pt x="148" y="12"/>
                      <a:pt x="148" y="12"/>
                      <a:pt x="148" y="12"/>
                    </a:cubicBezTo>
                    <a:cubicBezTo>
                      <a:pt x="148" y="5"/>
                      <a:pt x="143" y="0"/>
                      <a:pt x="136" y="0"/>
                    </a:cubicBezTo>
                    <a:lnTo>
                      <a:pt x="124" y="0"/>
                    </a:lnTo>
                    <a:close/>
                  </a:path>
                </a:pathLst>
              </a:custGeom>
              <a:noFill/>
              <a:ln w="17463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Freeform 179"/>
              <p:cNvSpPr/>
              <p:nvPr/>
            </p:nvSpPr>
            <p:spPr bwMode="auto">
              <a:xfrm>
                <a:off x="2946550" y="3872063"/>
                <a:ext cx="125413" cy="125412"/>
              </a:xfrm>
              <a:custGeom>
                <a:avLst/>
                <a:gdLst>
                  <a:gd name="T0" fmla="*/ 2147483646 w 54"/>
                  <a:gd name="T1" fmla="*/ 2147483646 h 54"/>
                  <a:gd name="T2" fmla="*/ 2147483646 w 54"/>
                  <a:gd name="T3" fmla="*/ 2147483646 h 54"/>
                  <a:gd name="T4" fmla="*/ 2147483646 w 54"/>
                  <a:gd name="T5" fmla="*/ 2147483646 h 54"/>
                  <a:gd name="T6" fmla="*/ 2147483646 w 54"/>
                  <a:gd name="T7" fmla="*/ 2147483646 h 54"/>
                  <a:gd name="T8" fmla="*/ 2147483646 w 54"/>
                  <a:gd name="T9" fmla="*/ 2147483646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54">
                    <a:moveTo>
                      <a:pt x="50" y="32"/>
                    </a:moveTo>
                    <a:cubicBezTo>
                      <a:pt x="54" y="15"/>
                      <a:pt x="39" y="0"/>
                      <a:pt x="22" y="4"/>
                    </a:cubicBezTo>
                    <a:cubicBezTo>
                      <a:pt x="13" y="6"/>
                      <a:pt x="6" y="13"/>
                      <a:pt x="4" y="22"/>
                    </a:cubicBezTo>
                    <a:cubicBezTo>
                      <a:pt x="0" y="39"/>
                      <a:pt x="15" y="54"/>
                      <a:pt x="32" y="50"/>
                    </a:cubicBezTo>
                    <a:cubicBezTo>
                      <a:pt x="41" y="48"/>
                      <a:pt x="48" y="41"/>
                      <a:pt x="50" y="32"/>
                    </a:cubicBezTo>
                    <a:close/>
                  </a:path>
                </a:pathLst>
              </a:custGeom>
              <a:noFill/>
              <a:ln w="17463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6738861" y="3204204"/>
            <a:ext cx="1637654" cy="1637656"/>
            <a:chOff x="6207761" y="3741657"/>
            <a:chExt cx="1500029" cy="1500029"/>
          </a:xfrm>
        </p:grpSpPr>
        <p:sp>
          <p:nvSpPr>
            <p:cNvPr id="78" name="椭圆 77"/>
            <p:cNvSpPr/>
            <p:nvPr/>
          </p:nvSpPr>
          <p:spPr>
            <a:xfrm>
              <a:off x="6207761" y="3741657"/>
              <a:ext cx="1500029" cy="1500029"/>
            </a:xfrm>
            <a:prstGeom prst="ellipse">
              <a:avLst/>
            </a:prstGeom>
            <a:solidFill>
              <a:srgbClr val="725A4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79" name="组合 78"/>
            <p:cNvGrpSpPr/>
            <p:nvPr/>
          </p:nvGrpSpPr>
          <p:grpSpPr>
            <a:xfrm>
              <a:off x="6652054" y="4156692"/>
              <a:ext cx="647335" cy="647336"/>
              <a:chOff x="1830388" y="2073275"/>
              <a:chExt cx="534987" cy="534988"/>
            </a:xfrm>
          </p:grpSpPr>
          <p:sp>
            <p:nvSpPr>
              <p:cNvPr id="80" name="Freeform 24"/>
              <p:cNvSpPr/>
              <p:nvPr/>
            </p:nvSpPr>
            <p:spPr bwMode="auto">
              <a:xfrm>
                <a:off x="2000250" y="2119313"/>
                <a:ext cx="365125" cy="109537"/>
              </a:xfrm>
              <a:custGeom>
                <a:avLst/>
                <a:gdLst>
                  <a:gd name="T0" fmla="*/ 2147483646 w 158"/>
                  <a:gd name="T1" fmla="*/ 2147483646 h 48"/>
                  <a:gd name="T2" fmla="*/ 2147483646 w 158"/>
                  <a:gd name="T3" fmla="*/ 2147483646 h 48"/>
                  <a:gd name="T4" fmla="*/ 0 w 158"/>
                  <a:gd name="T5" fmla="*/ 2147483646 h 48"/>
                  <a:gd name="T6" fmla="*/ 0 w 158"/>
                  <a:gd name="T7" fmla="*/ 2147483646 h 48"/>
                  <a:gd name="T8" fmla="*/ 2147483646 w 158"/>
                  <a:gd name="T9" fmla="*/ 0 h 48"/>
                  <a:gd name="T10" fmla="*/ 2147483646 w 158"/>
                  <a:gd name="T11" fmla="*/ 0 h 48"/>
                  <a:gd name="T12" fmla="*/ 2147483646 w 158"/>
                  <a:gd name="T13" fmla="*/ 2147483646 h 48"/>
                  <a:gd name="T14" fmla="*/ 2147483646 w 158"/>
                  <a:gd name="T15" fmla="*/ 2147483646 h 48"/>
                  <a:gd name="T16" fmla="*/ 2147483646 w 158"/>
                  <a:gd name="T17" fmla="*/ 2147483646 h 48"/>
                  <a:gd name="T18" fmla="*/ 2147483646 w 158"/>
                  <a:gd name="T19" fmla="*/ 2147483646 h 48"/>
                  <a:gd name="T20" fmla="*/ 2147483646 w 158"/>
                  <a:gd name="T21" fmla="*/ 2147483646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8" h="48">
                    <a:moveTo>
                      <a:pt x="130" y="48"/>
                    </a:moveTo>
                    <a:cubicBezTo>
                      <a:pt x="9" y="48"/>
                      <a:pt x="9" y="48"/>
                      <a:pt x="9" y="48"/>
                    </a:cubicBezTo>
                    <a:cubicBezTo>
                      <a:pt x="4" y="48"/>
                      <a:pt x="0" y="44"/>
                      <a:pt x="0" y="4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32" y="0"/>
                      <a:pt x="134" y="1"/>
                      <a:pt x="135" y="2"/>
                    </a:cubicBezTo>
                    <a:cubicBezTo>
                      <a:pt x="154" y="18"/>
                      <a:pt x="154" y="18"/>
                      <a:pt x="154" y="18"/>
                    </a:cubicBezTo>
                    <a:cubicBezTo>
                      <a:pt x="158" y="21"/>
                      <a:pt x="158" y="27"/>
                      <a:pt x="154" y="30"/>
                    </a:cubicBezTo>
                    <a:cubicBezTo>
                      <a:pt x="135" y="46"/>
                      <a:pt x="135" y="46"/>
                      <a:pt x="135" y="46"/>
                    </a:cubicBezTo>
                    <a:cubicBezTo>
                      <a:pt x="134" y="47"/>
                      <a:pt x="132" y="48"/>
                      <a:pt x="130" y="48"/>
                    </a:cubicBezTo>
                    <a:close/>
                  </a:path>
                </a:pathLst>
              </a:custGeom>
              <a:noFill/>
              <a:ln w="17463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" name="Freeform 25"/>
              <p:cNvSpPr/>
              <p:nvPr/>
            </p:nvSpPr>
            <p:spPr bwMode="auto">
              <a:xfrm>
                <a:off x="1830388" y="2266950"/>
                <a:ext cx="355600" cy="109538"/>
              </a:xfrm>
              <a:custGeom>
                <a:avLst/>
                <a:gdLst>
                  <a:gd name="T0" fmla="*/ 2147483646 w 154"/>
                  <a:gd name="T1" fmla="*/ 0 h 48"/>
                  <a:gd name="T2" fmla="*/ 2147483646 w 154"/>
                  <a:gd name="T3" fmla="*/ 0 h 48"/>
                  <a:gd name="T4" fmla="*/ 2147483646 w 154"/>
                  <a:gd name="T5" fmla="*/ 2147483646 h 48"/>
                  <a:gd name="T6" fmla="*/ 2147483646 w 154"/>
                  <a:gd name="T7" fmla="*/ 2147483646 h 48"/>
                  <a:gd name="T8" fmla="*/ 2147483646 w 154"/>
                  <a:gd name="T9" fmla="*/ 2147483646 h 48"/>
                  <a:gd name="T10" fmla="*/ 2147483646 w 154"/>
                  <a:gd name="T11" fmla="*/ 2147483646 h 48"/>
                  <a:gd name="T12" fmla="*/ 2147483646 w 154"/>
                  <a:gd name="T13" fmla="*/ 2147483646 h 48"/>
                  <a:gd name="T14" fmla="*/ 2147483646 w 154"/>
                  <a:gd name="T15" fmla="*/ 2147483646 h 48"/>
                  <a:gd name="T16" fmla="*/ 2147483646 w 154"/>
                  <a:gd name="T17" fmla="*/ 2147483646 h 48"/>
                  <a:gd name="T18" fmla="*/ 2147483646 w 154"/>
                  <a:gd name="T19" fmla="*/ 2147483646 h 48"/>
                  <a:gd name="T20" fmla="*/ 2147483646 w 154"/>
                  <a:gd name="T21" fmla="*/ 0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4" h="48">
                    <a:moveTo>
                      <a:pt x="27" y="0"/>
                    </a:moveTo>
                    <a:cubicBezTo>
                      <a:pt x="144" y="0"/>
                      <a:pt x="144" y="0"/>
                      <a:pt x="144" y="0"/>
                    </a:cubicBezTo>
                    <a:cubicBezTo>
                      <a:pt x="150" y="0"/>
                      <a:pt x="154" y="6"/>
                      <a:pt x="154" y="12"/>
                    </a:cubicBezTo>
                    <a:cubicBezTo>
                      <a:pt x="154" y="36"/>
                      <a:pt x="154" y="36"/>
                      <a:pt x="154" y="36"/>
                    </a:cubicBezTo>
                    <a:cubicBezTo>
                      <a:pt x="154" y="42"/>
                      <a:pt x="150" y="48"/>
                      <a:pt x="144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5" y="48"/>
                      <a:pt x="22" y="47"/>
                      <a:pt x="20" y="45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0" y="28"/>
                      <a:pt x="0" y="20"/>
                      <a:pt x="5" y="16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2" y="1"/>
                      <a:pt x="25" y="0"/>
                      <a:pt x="27" y="0"/>
                    </a:cubicBezTo>
                    <a:close/>
                  </a:path>
                </a:pathLst>
              </a:custGeom>
              <a:noFill/>
              <a:ln w="17463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" name="Line 26"/>
              <p:cNvSpPr>
                <a:spLocks noChangeShapeType="1"/>
              </p:cNvSpPr>
              <p:nvPr/>
            </p:nvSpPr>
            <p:spPr bwMode="auto">
              <a:xfrm>
                <a:off x="2093913" y="2376488"/>
                <a:ext cx="0" cy="222250"/>
              </a:xfrm>
              <a:prstGeom prst="line">
                <a:avLst/>
              </a:prstGeom>
              <a:noFill/>
              <a:ln w="17463" cap="rnd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Line 27"/>
              <p:cNvSpPr>
                <a:spLocks noChangeShapeType="1"/>
              </p:cNvSpPr>
              <p:nvPr/>
            </p:nvSpPr>
            <p:spPr bwMode="auto">
              <a:xfrm flipV="1">
                <a:off x="2093913" y="2228850"/>
                <a:ext cx="0" cy="38100"/>
              </a:xfrm>
              <a:prstGeom prst="line">
                <a:avLst/>
              </a:prstGeom>
              <a:noFill/>
              <a:ln w="17463" cap="rnd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Line 28"/>
              <p:cNvSpPr>
                <a:spLocks noChangeShapeType="1"/>
              </p:cNvSpPr>
              <p:nvPr/>
            </p:nvSpPr>
            <p:spPr bwMode="auto">
              <a:xfrm flipV="1">
                <a:off x="2093913" y="2073275"/>
                <a:ext cx="0" cy="46038"/>
              </a:xfrm>
              <a:prstGeom prst="line">
                <a:avLst/>
              </a:prstGeom>
              <a:noFill/>
              <a:ln w="17463" cap="rnd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Line 29"/>
              <p:cNvSpPr>
                <a:spLocks noChangeShapeType="1"/>
              </p:cNvSpPr>
              <p:nvPr/>
            </p:nvSpPr>
            <p:spPr bwMode="auto">
              <a:xfrm>
                <a:off x="2020888" y="2608263"/>
                <a:ext cx="149225" cy="0"/>
              </a:xfrm>
              <a:prstGeom prst="line">
                <a:avLst/>
              </a:prstGeom>
              <a:noFill/>
              <a:ln w="17463" cap="rnd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86" name="组合 85"/>
          <p:cNvGrpSpPr/>
          <p:nvPr/>
        </p:nvGrpSpPr>
        <p:grpSpPr>
          <a:xfrm>
            <a:off x="8891261" y="3211830"/>
            <a:ext cx="1637654" cy="1637656"/>
            <a:chOff x="8179277" y="3748642"/>
            <a:chExt cx="1500028" cy="1500029"/>
          </a:xfrm>
        </p:grpSpPr>
        <p:sp>
          <p:nvSpPr>
            <p:cNvPr id="87" name="椭圆 86"/>
            <p:cNvSpPr/>
            <p:nvPr/>
          </p:nvSpPr>
          <p:spPr>
            <a:xfrm>
              <a:off x="8179277" y="3748642"/>
              <a:ext cx="1500028" cy="1500029"/>
            </a:xfrm>
            <a:prstGeom prst="ellipse">
              <a:avLst/>
            </a:prstGeom>
            <a:solidFill>
              <a:srgbClr val="ECCAC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88" name="组合 87"/>
            <p:cNvGrpSpPr/>
            <p:nvPr/>
          </p:nvGrpSpPr>
          <p:grpSpPr>
            <a:xfrm>
              <a:off x="8605283" y="4234099"/>
              <a:ext cx="630396" cy="548323"/>
              <a:chOff x="11250613" y="919163"/>
              <a:chExt cx="573087" cy="498475"/>
            </a:xfrm>
          </p:grpSpPr>
          <p:sp>
            <p:nvSpPr>
              <p:cNvPr id="89" name="Freeform 193"/>
              <p:cNvSpPr/>
              <p:nvPr/>
            </p:nvSpPr>
            <p:spPr bwMode="auto">
              <a:xfrm>
                <a:off x="11250613" y="919163"/>
                <a:ext cx="573087" cy="498475"/>
              </a:xfrm>
              <a:custGeom>
                <a:avLst/>
                <a:gdLst>
                  <a:gd name="T0" fmla="*/ 0 w 248"/>
                  <a:gd name="T1" fmla="*/ 2147483646 h 216"/>
                  <a:gd name="T2" fmla="*/ 2147483646 w 248"/>
                  <a:gd name="T3" fmla="*/ 2147483646 h 216"/>
                  <a:gd name="T4" fmla="*/ 2147483646 w 248"/>
                  <a:gd name="T5" fmla="*/ 2147483646 h 216"/>
                  <a:gd name="T6" fmla="*/ 2147483646 w 248"/>
                  <a:gd name="T7" fmla="*/ 0 h 216"/>
                  <a:gd name="T8" fmla="*/ 2147483646 w 248"/>
                  <a:gd name="T9" fmla="*/ 2147483646 h 216"/>
                  <a:gd name="T10" fmla="*/ 2147483646 w 248"/>
                  <a:gd name="T11" fmla="*/ 0 h 216"/>
                  <a:gd name="T12" fmla="*/ 0 w 248"/>
                  <a:gd name="T13" fmla="*/ 2147483646 h 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8" h="216">
                    <a:moveTo>
                      <a:pt x="0" y="64"/>
                    </a:moveTo>
                    <a:cubicBezTo>
                      <a:pt x="0" y="144"/>
                      <a:pt x="124" y="216"/>
                      <a:pt x="124" y="216"/>
                    </a:cubicBezTo>
                    <a:cubicBezTo>
                      <a:pt x="124" y="216"/>
                      <a:pt x="248" y="144"/>
                      <a:pt x="248" y="64"/>
                    </a:cubicBezTo>
                    <a:cubicBezTo>
                      <a:pt x="248" y="31"/>
                      <a:pt x="224" y="0"/>
                      <a:pt x="188" y="0"/>
                    </a:cubicBezTo>
                    <a:cubicBezTo>
                      <a:pt x="155" y="0"/>
                      <a:pt x="124" y="23"/>
                      <a:pt x="124" y="56"/>
                    </a:cubicBezTo>
                    <a:cubicBezTo>
                      <a:pt x="124" y="23"/>
                      <a:pt x="93" y="0"/>
                      <a:pt x="60" y="0"/>
                    </a:cubicBezTo>
                    <a:cubicBezTo>
                      <a:pt x="24" y="0"/>
                      <a:pt x="0" y="31"/>
                      <a:pt x="0" y="64"/>
                    </a:cubicBezTo>
                    <a:close/>
                  </a:path>
                </a:pathLst>
              </a:custGeom>
              <a:noFill/>
              <a:ln w="17463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0" name="Freeform 194"/>
              <p:cNvSpPr/>
              <p:nvPr/>
            </p:nvSpPr>
            <p:spPr bwMode="auto">
              <a:xfrm>
                <a:off x="11676063" y="984250"/>
                <a:ext cx="87312" cy="92075"/>
              </a:xfrm>
              <a:custGeom>
                <a:avLst/>
                <a:gdLst>
                  <a:gd name="T0" fmla="*/ 2147483646 w 38"/>
                  <a:gd name="T1" fmla="*/ 2147483646 h 40"/>
                  <a:gd name="T2" fmla="*/ 0 w 38"/>
                  <a:gd name="T3" fmla="*/ 0 h 4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8" h="40">
                    <a:moveTo>
                      <a:pt x="38" y="40"/>
                    </a:moveTo>
                    <a:cubicBezTo>
                      <a:pt x="38" y="19"/>
                      <a:pt x="23" y="0"/>
                      <a:pt x="0" y="0"/>
                    </a:cubicBezTo>
                  </a:path>
                </a:pathLst>
              </a:custGeom>
              <a:noFill/>
              <a:ln w="17463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91" name="矩形 90"/>
          <p:cNvSpPr/>
          <p:nvPr/>
        </p:nvSpPr>
        <p:spPr>
          <a:xfrm>
            <a:off x="1850703" y="2283745"/>
            <a:ext cx="2834870" cy="501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85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92" name="矩形 91"/>
          <p:cNvSpPr/>
          <p:nvPr/>
        </p:nvSpPr>
        <p:spPr>
          <a:xfrm>
            <a:off x="4086965" y="5368701"/>
            <a:ext cx="2834870" cy="501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85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93" name="矩形 92"/>
          <p:cNvSpPr/>
          <p:nvPr/>
        </p:nvSpPr>
        <p:spPr>
          <a:xfrm>
            <a:off x="6140253" y="2283745"/>
            <a:ext cx="2834870" cy="501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85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94" name="矩形 93"/>
          <p:cNvSpPr/>
          <p:nvPr/>
        </p:nvSpPr>
        <p:spPr>
          <a:xfrm>
            <a:off x="8292653" y="5368701"/>
            <a:ext cx="2834870" cy="501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85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95" name="矩形 94"/>
          <p:cNvSpPr/>
          <p:nvPr/>
        </p:nvSpPr>
        <p:spPr>
          <a:xfrm>
            <a:off x="1325778" y="842671"/>
            <a:ext cx="2236510" cy="40011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2000" dirty="0">
                <a:solidFill>
                  <a:srgbClr val="591F0E"/>
                </a:solidFill>
                <a:latin typeface="+mj-lt"/>
                <a:ea typeface="微软雅黑" panose="020B0503020204020204" pitchFamily="34" charset="-122"/>
              </a:rPr>
              <a:t>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1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7" dur="3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8" dur="3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2" dur="3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3" dur="3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7" dur="3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8" dur="3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2" dur="3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3" dur="3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1" grpId="0"/>
          <p:bldP spid="92" grpId="0"/>
          <p:bldP spid="93" grpId="0"/>
          <p:bldP spid="9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1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3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3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3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3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3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3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3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3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1" grpId="0"/>
          <p:bldP spid="92" grpId="0"/>
          <p:bldP spid="93" grpId="0"/>
          <p:bldP spid="94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79 Forma libre"/>
          <p:cNvSpPr/>
          <p:nvPr/>
        </p:nvSpPr>
        <p:spPr bwMode="auto">
          <a:xfrm>
            <a:off x="4030969" y="3072478"/>
            <a:ext cx="1057674" cy="655549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-1" fmla="*/ 1212057 w 1212057"/>
              <a:gd name="connsiteY0-2" fmla="*/ 623888 h 623888"/>
              <a:gd name="connsiteX1-3" fmla="*/ 754857 w 1212057"/>
              <a:gd name="connsiteY1-4" fmla="*/ 111919 h 623888"/>
              <a:gd name="connsiteX2-5" fmla="*/ 76200 w 1212057"/>
              <a:gd name="connsiteY2-6" fmla="*/ 111919 h 623888"/>
              <a:gd name="connsiteX3-7" fmla="*/ 0 w 1212057"/>
              <a:gd name="connsiteY3-8" fmla="*/ 0 h 623888"/>
              <a:gd name="connsiteX0-9" fmla="*/ 1135857 w 1135857"/>
              <a:gd name="connsiteY0-10" fmla="*/ 511969 h 511969"/>
              <a:gd name="connsiteX1-11" fmla="*/ 678657 w 1135857"/>
              <a:gd name="connsiteY1-12" fmla="*/ 0 h 511969"/>
              <a:gd name="connsiteX2-13" fmla="*/ 0 w 1135857"/>
              <a:gd name="connsiteY2-14" fmla="*/ 0 h 5119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135857" h="511969">
                <a:moveTo>
                  <a:pt x="1135857" y="511969"/>
                </a:moveTo>
                <a:lnTo>
                  <a:pt x="678657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chemeClr val="tx1">
                <a:lumMod val="50000"/>
                <a:lumOff val="50000"/>
              </a:schemeClr>
            </a:solidFill>
            <a:bevel/>
            <a:headEnd w="med" len="sm"/>
            <a:tailEnd type="oval" w="med" len="med"/>
          </a:ln>
        </p:spPr>
        <p:txBody>
          <a:bodyPr lIns="125327" tIns="62631" rIns="125327" bIns="62631" rtlCol="0" anchor="ctr"/>
          <a:lstStyle/>
          <a:p>
            <a:pPr algn="ctr" defTabSz="1252855"/>
            <a:endParaRPr lang="es-SV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" name="79 Forma libre"/>
          <p:cNvSpPr/>
          <p:nvPr/>
        </p:nvSpPr>
        <p:spPr bwMode="auto">
          <a:xfrm>
            <a:off x="5126361" y="2610510"/>
            <a:ext cx="1057674" cy="655549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-1" fmla="*/ 1212057 w 1212057"/>
              <a:gd name="connsiteY0-2" fmla="*/ 623888 h 623888"/>
              <a:gd name="connsiteX1-3" fmla="*/ 754857 w 1212057"/>
              <a:gd name="connsiteY1-4" fmla="*/ 111919 h 623888"/>
              <a:gd name="connsiteX2-5" fmla="*/ 76200 w 1212057"/>
              <a:gd name="connsiteY2-6" fmla="*/ 111919 h 623888"/>
              <a:gd name="connsiteX3-7" fmla="*/ 0 w 1212057"/>
              <a:gd name="connsiteY3-8" fmla="*/ 0 h 623888"/>
              <a:gd name="connsiteX0-9" fmla="*/ 1135857 w 1135857"/>
              <a:gd name="connsiteY0-10" fmla="*/ 511969 h 511969"/>
              <a:gd name="connsiteX1-11" fmla="*/ 678657 w 1135857"/>
              <a:gd name="connsiteY1-12" fmla="*/ 0 h 511969"/>
              <a:gd name="connsiteX2-13" fmla="*/ 0 w 1135857"/>
              <a:gd name="connsiteY2-14" fmla="*/ 0 h 5119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135857" h="511969">
                <a:moveTo>
                  <a:pt x="1135857" y="511969"/>
                </a:moveTo>
                <a:lnTo>
                  <a:pt x="678657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chemeClr val="tx1">
                <a:lumMod val="50000"/>
                <a:lumOff val="50000"/>
              </a:schemeClr>
            </a:solidFill>
            <a:bevel/>
            <a:headEnd w="med" len="sm"/>
            <a:tailEnd type="oval" w="med" len="med"/>
          </a:ln>
        </p:spPr>
        <p:txBody>
          <a:bodyPr lIns="125327" tIns="62631" rIns="125327" bIns="62631" rtlCol="0" anchor="ctr"/>
          <a:lstStyle/>
          <a:p>
            <a:pPr algn="ctr" defTabSz="1252855"/>
            <a:endParaRPr lang="es-SV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79 Forma libre"/>
          <p:cNvSpPr/>
          <p:nvPr/>
        </p:nvSpPr>
        <p:spPr bwMode="auto">
          <a:xfrm>
            <a:off x="6221754" y="2212876"/>
            <a:ext cx="1057674" cy="655549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-1" fmla="*/ 1212057 w 1212057"/>
              <a:gd name="connsiteY0-2" fmla="*/ 623888 h 623888"/>
              <a:gd name="connsiteX1-3" fmla="*/ 754857 w 1212057"/>
              <a:gd name="connsiteY1-4" fmla="*/ 111919 h 623888"/>
              <a:gd name="connsiteX2-5" fmla="*/ 76200 w 1212057"/>
              <a:gd name="connsiteY2-6" fmla="*/ 111919 h 623888"/>
              <a:gd name="connsiteX3-7" fmla="*/ 0 w 1212057"/>
              <a:gd name="connsiteY3-8" fmla="*/ 0 h 623888"/>
              <a:gd name="connsiteX0-9" fmla="*/ 1135857 w 1135857"/>
              <a:gd name="connsiteY0-10" fmla="*/ 511969 h 511969"/>
              <a:gd name="connsiteX1-11" fmla="*/ 678657 w 1135857"/>
              <a:gd name="connsiteY1-12" fmla="*/ 0 h 511969"/>
              <a:gd name="connsiteX2-13" fmla="*/ 0 w 1135857"/>
              <a:gd name="connsiteY2-14" fmla="*/ 0 h 5119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135857" h="511969">
                <a:moveTo>
                  <a:pt x="1135857" y="511969"/>
                </a:moveTo>
                <a:lnTo>
                  <a:pt x="678657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chemeClr val="tx1">
                <a:lumMod val="50000"/>
                <a:lumOff val="50000"/>
              </a:schemeClr>
            </a:solidFill>
            <a:bevel/>
            <a:headEnd w="med" len="sm"/>
            <a:tailEnd type="oval" w="med" len="med"/>
          </a:ln>
        </p:spPr>
        <p:txBody>
          <a:bodyPr lIns="125327" tIns="62631" rIns="125327" bIns="62631" rtlCol="0" anchor="ctr"/>
          <a:lstStyle/>
          <a:p>
            <a:pPr algn="ctr" defTabSz="1252855"/>
            <a:endParaRPr lang="es-SV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" name="79 Forma libre"/>
          <p:cNvSpPr/>
          <p:nvPr/>
        </p:nvSpPr>
        <p:spPr bwMode="auto">
          <a:xfrm>
            <a:off x="7317145" y="1807935"/>
            <a:ext cx="1057674" cy="655549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-1" fmla="*/ 1212057 w 1212057"/>
              <a:gd name="connsiteY0-2" fmla="*/ 623888 h 623888"/>
              <a:gd name="connsiteX1-3" fmla="*/ 754857 w 1212057"/>
              <a:gd name="connsiteY1-4" fmla="*/ 111919 h 623888"/>
              <a:gd name="connsiteX2-5" fmla="*/ 76200 w 1212057"/>
              <a:gd name="connsiteY2-6" fmla="*/ 111919 h 623888"/>
              <a:gd name="connsiteX3-7" fmla="*/ 0 w 1212057"/>
              <a:gd name="connsiteY3-8" fmla="*/ 0 h 623888"/>
              <a:gd name="connsiteX0-9" fmla="*/ 1135857 w 1135857"/>
              <a:gd name="connsiteY0-10" fmla="*/ 511969 h 511969"/>
              <a:gd name="connsiteX1-11" fmla="*/ 678657 w 1135857"/>
              <a:gd name="connsiteY1-12" fmla="*/ 0 h 511969"/>
              <a:gd name="connsiteX2-13" fmla="*/ 0 w 1135857"/>
              <a:gd name="connsiteY2-14" fmla="*/ 0 h 5119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135857" h="511969">
                <a:moveTo>
                  <a:pt x="1135857" y="511969"/>
                </a:moveTo>
                <a:lnTo>
                  <a:pt x="678657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chemeClr val="tx1">
                <a:lumMod val="50000"/>
                <a:lumOff val="50000"/>
              </a:schemeClr>
            </a:solidFill>
            <a:bevel/>
            <a:headEnd w="med" len="sm"/>
            <a:tailEnd type="oval" w="med" len="med"/>
          </a:ln>
        </p:spPr>
        <p:txBody>
          <a:bodyPr lIns="125327" tIns="62631" rIns="125327" bIns="62631" rtlCol="0" anchor="ctr"/>
          <a:lstStyle/>
          <a:p>
            <a:pPr algn="ctr" defTabSz="1252855"/>
            <a:endParaRPr lang="es-SV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" name="79 Forma libre"/>
          <p:cNvSpPr/>
          <p:nvPr/>
        </p:nvSpPr>
        <p:spPr bwMode="auto">
          <a:xfrm>
            <a:off x="2973295" y="3521811"/>
            <a:ext cx="1057674" cy="655549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-1" fmla="*/ 1212057 w 1212057"/>
              <a:gd name="connsiteY0-2" fmla="*/ 623888 h 623888"/>
              <a:gd name="connsiteX1-3" fmla="*/ 754857 w 1212057"/>
              <a:gd name="connsiteY1-4" fmla="*/ 111919 h 623888"/>
              <a:gd name="connsiteX2-5" fmla="*/ 76200 w 1212057"/>
              <a:gd name="connsiteY2-6" fmla="*/ 111919 h 623888"/>
              <a:gd name="connsiteX3-7" fmla="*/ 0 w 1212057"/>
              <a:gd name="connsiteY3-8" fmla="*/ 0 h 623888"/>
              <a:gd name="connsiteX0-9" fmla="*/ 1135857 w 1135857"/>
              <a:gd name="connsiteY0-10" fmla="*/ 511969 h 511969"/>
              <a:gd name="connsiteX1-11" fmla="*/ 678657 w 1135857"/>
              <a:gd name="connsiteY1-12" fmla="*/ 0 h 511969"/>
              <a:gd name="connsiteX2-13" fmla="*/ 0 w 1135857"/>
              <a:gd name="connsiteY2-14" fmla="*/ 0 h 5119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135857" h="511969">
                <a:moveTo>
                  <a:pt x="1135857" y="511969"/>
                </a:moveTo>
                <a:lnTo>
                  <a:pt x="678657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chemeClr val="tx1">
                <a:lumMod val="50000"/>
                <a:lumOff val="50000"/>
              </a:schemeClr>
            </a:solidFill>
            <a:bevel/>
            <a:headEnd w="med" len="sm"/>
            <a:tailEnd type="oval" w="med" len="med"/>
          </a:ln>
        </p:spPr>
        <p:txBody>
          <a:bodyPr lIns="125327" tIns="62631" rIns="125327" bIns="62631" rtlCol="0" anchor="ctr"/>
          <a:lstStyle/>
          <a:p>
            <a:pPr algn="ctr" defTabSz="1252855"/>
            <a:endParaRPr lang="es-SV" sz="98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" name="Textbox 1"/>
          <p:cNvSpPr/>
          <p:nvPr/>
        </p:nvSpPr>
        <p:spPr>
          <a:xfrm>
            <a:off x="2900983" y="3216266"/>
            <a:ext cx="1768951" cy="341929"/>
          </a:xfrm>
          <a:prstGeom prst="rect">
            <a:avLst/>
          </a:prstGeom>
        </p:spPr>
        <p:txBody>
          <a:bodyPr wrap="square" lIns="125327" tIns="62631" rIns="125327" bIns="62631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1" name="Textbox 1"/>
          <p:cNvSpPr/>
          <p:nvPr/>
        </p:nvSpPr>
        <p:spPr>
          <a:xfrm>
            <a:off x="3989352" y="2763040"/>
            <a:ext cx="1768951" cy="341929"/>
          </a:xfrm>
          <a:prstGeom prst="rect">
            <a:avLst/>
          </a:prstGeom>
        </p:spPr>
        <p:txBody>
          <a:bodyPr wrap="square" lIns="125327" tIns="62631" rIns="125327" bIns="62631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2" name="Textbox 1"/>
          <p:cNvSpPr/>
          <p:nvPr/>
        </p:nvSpPr>
        <p:spPr>
          <a:xfrm>
            <a:off x="5090303" y="2300375"/>
            <a:ext cx="1768951" cy="341929"/>
          </a:xfrm>
          <a:prstGeom prst="rect">
            <a:avLst/>
          </a:prstGeom>
        </p:spPr>
        <p:txBody>
          <a:bodyPr wrap="square" lIns="125327" tIns="62631" rIns="125327" bIns="62631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3" name="Textbox 1"/>
          <p:cNvSpPr/>
          <p:nvPr/>
        </p:nvSpPr>
        <p:spPr>
          <a:xfrm>
            <a:off x="6181895" y="1907378"/>
            <a:ext cx="1768951" cy="341929"/>
          </a:xfrm>
          <a:prstGeom prst="rect">
            <a:avLst/>
          </a:prstGeom>
        </p:spPr>
        <p:txBody>
          <a:bodyPr wrap="square" lIns="125327" tIns="62631" rIns="125327" bIns="62631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4" name="Textbox 1"/>
          <p:cNvSpPr/>
          <p:nvPr/>
        </p:nvSpPr>
        <p:spPr>
          <a:xfrm>
            <a:off x="7287244" y="1500699"/>
            <a:ext cx="1768951" cy="341929"/>
          </a:xfrm>
          <a:prstGeom prst="rect">
            <a:avLst/>
          </a:prstGeom>
        </p:spPr>
        <p:txBody>
          <a:bodyPr wrap="square" lIns="125327" tIns="62631" rIns="125327" bIns="62631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6" name="7 Paralelogramo"/>
          <p:cNvSpPr/>
          <p:nvPr/>
        </p:nvSpPr>
        <p:spPr bwMode="auto">
          <a:xfrm>
            <a:off x="3034367" y="4093991"/>
            <a:ext cx="1541063" cy="1368468"/>
          </a:xfrm>
          <a:custGeom>
            <a:avLst/>
            <a:gdLst/>
            <a:ahLst/>
            <a:cxnLst/>
            <a:rect l="l" t="t" r="r" b="b"/>
            <a:pathLst>
              <a:path w="2922661" h="2595463">
                <a:moveTo>
                  <a:pt x="1556371" y="0"/>
                </a:moveTo>
                <a:lnTo>
                  <a:pt x="2922661" y="247650"/>
                </a:lnTo>
                <a:lnTo>
                  <a:pt x="1520331" y="2595463"/>
                </a:lnTo>
                <a:lnTo>
                  <a:pt x="0" y="25954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 defTabSz="1252855"/>
            <a:endParaRPr lang="es-SV" sz="98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12 Paralelogramo"/>
          <p:cNvSpPr/>
          <p:nvPr/>
        </p:nvSpPr>
        <p:spPr bwMode="auto">
          <a:xfrm>
            <a:off x="8300424" y="1813164"/>
            <a:ext cx="1867032" cy="3641078"/>
          </a:xfrm>
          <a:custGeom>
            <a:avLst/>
            <a:gdLst/>
            <a:ahLst/>
            <a:cxnLst/>
            <a:rect l="l" t="t" r="r" b="b"/>
            <a:pathLst>
              <a:path w="3540870" h="6905743">
                <a:moveTo>
                  <a:pt x="3207396" y="0"/>
                </a:moveTo>
                <a:lnTo>
                  <a:pt x="3540870" y="1029640"/>
                </a:lnTo>
                <a:lnTo>
                  <a:pt x="1387398" y="6905743"/>
                </a:lnTo>
                <a:lnTo>
                  <a:pt x="0" y="6741437"/>
                </a:lnTo>
                <a:lnTo>
                  <a:pt x="2093940" y="1029640"/>
                </a:lnTo>
                <a:lnTo>
                  <a:pt x="2094023" y="1029640"/>
                </a:lnTo>
                <a:lnTo>
                  <a:pt x="2259018" y="58769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 defTabSz="1252855"/>
            <a:endParaRPr lang="es-SV" sz="98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11 Paralelogramo"/>
          <p:cNvSpPr/>
          <p:nvPr/>
        </p:nvSpPr>
        <p:spPr bwMode="auto">
          <a:xfrm>
            <a:off x="7178752" y="2355935"/>
            <a:ext cx="1809273" cy="3098198"/>
          </a:xfrm>
          <a:custGeom>
            <a:avLst/>
            <a:gdLst>
              <a:gd name="connsiteX0" fmla="*/ 0 w 3600400"/>
              <a:gd name="connsiteY0" fmla="*/ 5876103 h 5876103"/>
              <a:gd name="connsiteX1" fmla="*/ 2084884 w 3600400"/>
              <a:gd name="connsiteY1" fmla="*/ 0 h 5876103"/>
              <a:gd name="connsiteX2" fmla="*/ 3600400 w 3600400"/>
              <a:gd name="connsiteY2" fmla="*/ 0 h 5876103"/>
              <a:gd name="connsiteX3" fmla="*/ 1515516 w 3600400"/>
              <a:gd name="connsiteY3" fmla="*/ 5876103 h 5876103"/>
              <a:gd name="connsiteX4" fmla="*/ 0 w 3600400"/>
              <a:gd name="connsiteY4" fmla="*/ 5876103 h 5876103"/>
              <a:gd name="connsiteX0-1" fmla="*/ 0 w 3519437"/>
              <a:gd name="connsiteY0-2" fmla="*/ 5645122 h 5876103"/>
              <a:gd name="connsiteX1-3" fmla="*/ 2003921 w 3519437"/>
              <a:gd name="connsiteY1-4" fmla="*/ 0 h 5876103"/>
              <a:gd name="connsiteX2-5" fmla="*/ 3519437 w 3519437"/>
              <a:gd name="connsiteY2-6" fmla="*/ 0 h 5876103"/>
              <a:gd name="connsiteX3-7" fmla="*/ 1434553 w 3519437"/>
              <a:gd name="connsiteY3-8" fmla="*/ 5876103 h 5876103"/>
              <a:gd name="connsiteX4-9" fmla="*/ 0 w 3519437"/>
              <a:gd name="connsiteY4-10" fmla="*/ 5645122 h 5876103"/>
              <a:gd name="connsiteX0-11" fmla="*/ 0 w 3431330"/>
              <a:gd name="connsiteY0-12" fmla="*/ 5645122 h 5876103"/>
              <a:gd name="connsiteX1-13" fmla="*/ 2003921 w 3431330"/>
              <a:gd name="connsiteY1-14" fmla="*/ 0 h 5876103"/>
              <a:gd name="connsiteX2-15" fmla="*/ 3431330 w 3431330"/>
              <a:gd name="connsiteY2-16" fmla="*/ 245269 h 5876103"/>
              <a:gd name="connsiteX3-17" fmla="*/ 1434553 w 3431330"/>
              <a:gd name="connsiteY3-18" fmla="*/ 5876103 h 5876103"/>
              <a:gd name="connsiteX4-19" fmla="*/ 0 w 3431330"/>
              <a:gd name="connsiteY4-20" fmla="*/ 5645122 h 5876103"/>
              <a:gd name="connsiteX0-21" fmla="*/ 0 w 3431330"/>
              <a:gd name="connsiteY0-22" fmla="*/ 5645122 h 5876103"/>
              <a:gd name="connsiteX1-23" fmla="*/ 1994396 w 3431330"/>
              <a:gd name="connsiteY1-24" fmla="*/ 0 h 5876103"/>
              <a:gd name="connsiteX2-25" fmla="*/ 3431330 w 3431330"/>
              <a:gd name="connsiteY2-26" fmla="*/ 245269 h 5876103"/>
              <a:gd name="connsiteX3-27" fmla="*/ 1434553 w 3431330"/>
              <a:gd name="connsiteY3-28" fmla="*/ 5876103 h 5876103"/>
              <a:gd name="connsiteX4-29" fmla="*/ 0 w 3431330"/>
              <a:gd name="connsiteY4-30" fmla="*/ 5645122 h 587610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431330" h="5876103">
                <a:moveTo>
                  <a:pt x="0" y="5645122"/>
                </a:moveTo>
                <a:lnTo>
                  <a:pt x="1994396" y="0"/>
                </a:lnTo>
                <a:lnTo>
                  <a:pt x="3431330" y="245269"/>
                </a:lnTo>
                <a:lnTo>
                  <a:pt x="1434553" y="5876103"/>
                </a:lnTo>
                <a:lnTo>
                  <a:pt x="0" y="564512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 defTabSz="1252855"/>
            <a:endParaRPr lang="es-SV" sz="98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9 Paralelogramo"/>
          <p:cNvSpPr/>
          <p:nvPr/>
        </p:nvSpPr>
        <p:spPr bwMode="auto">
          <a:xfrm>
            <a:off x="6083135" y="2760694"/>
            <a:ext cx="1802996" cy="2693548"/>
          </a:xfrm>
          <a:custGeom>
            <a:avLst/>
            <a:gdLst>
              <a:gd name="connsiteX0" fmla="*/ 0 w 3600400"/>
              <a:gd name="connsiteY0" fmla="*/ 5111018 h 5111018"/>
              <a:gd name="connsiteX1" fmla="*/ 2084884 w 3600400"/>
              <a:gd name="connsiteY1" fmla="*/ 0 h 5111018"/>
              <a:gd name="connsiteX2" fmla="*/ 3600400 w 3600400"/>
              <a:gd name="connsiteY2" fmla="*/ 0 h 5111018"/>
              <a:gd name="connsiteX3" fmla="*/ 1515516 w 3600400"/>
              <a:gd name="connsiteY3" fmla="*/ 5111018 h 5111018"/>
              <a:gd name="connsiteX4" fmla="*/ 0 w 3600400"/>
              <a:gd name="connsiteY4" fmla="*/ 5111018 h 5111018"/>
              <a:gd name="connsiteX0-1" fmla="*/ 0 w 3507531"/>
              <a:gd name="connsiteY0-2" fmla="*/ 5111018 h 5111018"/>
              <a:gd name="connsiteX1-3" fmla="*/ 2084884 w 3507531"/>
              <a:gd name="connsiteY1-4" fmla="*/ 0 h 5111018"/>
              <a:gd name="connsiteX2-5" fmla="*/ 3507531 w 3507531"/>
              <a:gd name="connsiteY2-6" fmla="*/ 228600 h 5111018"/>
              <a:gd name="connsiteX3-7" fmla="*/ 1515516 w 3507531"/>
              <a:gd name="connsiteY3-8" fmla="*/ 5111018 h 5111018"/>
              <a:gd name="connsiteX4-9" fmla="*/ 0 w 3507531"/>
              <a:gd name="connsiteY4-10" fmla="*/ 5111018 h 5111018"/>
              <a:gd name="connsiteX0-11" fmla="*/ 0 w 3507531"/>
              <a:gd name="connsiteY0-12" fmla="*/ 5108637 h 5108637"/>
              <a:gd name="connsiteX1-13" fmla="*/ 2077741 w 3507531"/>
              <a:gd name="connsiteY1-14" fmla="*/ 0 h 5108637"/>
              <a:gd name="connsiteX2-15" fmla="*/ 3507531 w 3507531"/>
              <a:gd name="connsiteY2-16" fmla="*/ 226219 h 5108637"/>
              <a:gd name="connsiteX3-17" fmla="*/ 1515516 w 3507531"/>
              <a:gd name="connsiteY3-18" fmla="*/ 5108637 h 5108637"/>
              <a:gd name="connsiteX4-19" fmla="*/ 0 w 3507531"/>
              <a:gd name="connsiteY4-20" fmla="*/ 5108637 h 5108637"/>
              <a:gd name="connsiteX0-21" fmla="*/ 0 w 3419425"/>
              <a:gd name="connsiteY0-22" fmla="*/ 4891943 h 5108637"/>
              <a:gd name="connsiteX1-23" fmla="*/ 1989635 w 3419425"/>
              <a:gd name="connsiteY1-24" fmla="*/ 0 h 5108637"/>
              <a:gd name="connsiteX2-25" fmla="*/ 3419425 w 3419425"/>
              <a:gd name="connsiteY2-26" fmla="*/ 226219 h 5108637"/>
              <a:gd name="connsiteX3-27" fmla="*/ 1427410 w 3419425"/>
              <a:gd name="connsiteY3-28" fmla="*/ 5108637 h 5108637"/>
              <a:gd name="connsiteX4-29" fmla="*/ 0 w 3419425"/>
              <a:gd name="connsiteY4-30" fmla="*/ 4891943 h 51086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419425" h="5108637">
                <a:moveTo>
                  <a:pt x="0" y="4891943"/>
                </a:moveTo>
                <a:lnTo>
                  <a:pt x="1989635" y="0"/>
                </a:lnTo>
                <a:lnTo>
                  <a:pt x="3419425" y="226219"/>
                </a:lnTo>
                <a:lnTo>
                  <a:pt x="1427410" y="5108637"/>
                </a:lnTo>
                <a:lnTo>
                  <a:pt x="0" y="489194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 defTabSz="1252855"/>
            <a:endParaRPr lang="es-SV" sz="98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8 Paralelogramo"/>
          <p:cNvSpPr/>
          <p:nvPr/>
        </p:nvSpPr>
        <p:spPr bwMode="auto">
          <a:xfrm>
            <a:off x="4990022" y="3162722"/>
            <a:ext cx="1787718" cy="2291311"/>
          </a:xfrm>
          <a:custGeom>
            <a:avLst/>
            <a:gdLst>
              <a:gd name="connsiteX0" fmla="*/ 0 w 3600000"/>
              <a:gd name="connsiteY0" fmla="*/ 4345746 h 4345746"/>
              <a:gd name="connsiteX1" fmla="*/ 2103696 w 3600000"/>
              <a:gd name="connsiteY1" fmla="*/ 0 h 4345746"/>
              <a:gd name="connsiteX2" fmla="*/ 3600000 w 3600000"/>
              <a:gd name="connsiteY2" fmla="*/ 0 h 4345746"/>
              <a:gd name="connsiteX3" fmla="*/ 1496304 w 3600000"/>
              <a:gd name="connsiteY3" fmla="*/ 4345746 h 4345746"/>
              <a:gd name="connsiteX4" fmla="*/ 0 w 3600000"/>
              <a:gd name="connsiteY4" fmla="*/ 4345746 h 4345746"/>
              <a:gd name="connsiteX0-1" fmla="*/ 0 w 3490462"/>
              <a:gd name="connsiteY0-2" fmla="*/ 4345746 h 4345746"/>
              <a:gd name="connsiteX1-3" fmla="*/ 2103696 w 3490462"/>
              <a:gd name="connsiteY1-4" fmla="*/ 0 h 4345746"/>
              <a:gd name="connsiteX2-5" fmla="*/ 3490462 w 3490462"/>
              <a:gd name="connsiteY2-6" fmla="*/ 223838 h 4345746"/>
              <a:gd name="connsiteX3-7" fmla="*/ 1496304 w 3490462"/>
              <a:gd name="connsiteY3-8" fmla="*/ 4345746 h 4345746"/>
              <a:gd name="connsiteX4-9" fmla="*/ 0 w 3490462"/>
              <a:gd name="connsiteY4-10" fmla="*/ 4345746 h 4345746"/>
              <a:gd name="connsiteX0-11" fmla="*/ 0 w 3390450"/>
              <a:gd name="connsiteY0-12" fmla="*/ 4138577 h 4345746"/>
              <a:gd name="connsiteX1-13" fmla="*/ 2003684 w 3390450"/>
              <a:gd name="connsiteY1-14" fmla="*/ 0 h 4345746"/>
              <a:gd name="connsiteX2-15" fmla="*/ 3390450 w 3390450"/>
              <a:gd name="connsiteY2-16" fmla="*/ 223838 h 4345746"/>
              <a:gd name="connsiteX3-17" fmla="*/ 1396292 w 3390450"/>
              <a:gd name="connsiteY3-18" fmla="*/ 4345746 h 4345746"/>
              <a:gd name="connsiteX4-19" fmla="*/ 0 w 3390450"/>
              <a:gd name="connsiteY4-20" fmla="*/ 4138577 h 4345746"/>
              <a:gd name="connsiteX0-21" fmla="*/ 0 w 3390450"/>
              <a:gd name="connsiteY0-22" fmla="*/ 4138577 h 4345746"/>
              <a:gd name="connsiteX1-23" fmla="*/ 1984634 w 3390450"/>
              <a:gd name="connsiteY1-24" fmla="*/ 0 h 4345746"/>
              <a:gd name="connsiteX2-25" fmla="*/ 3390450 w 3390450"/>
              <a:gd name="connsiteY2-26" fmla="*/ 223838 h 4345746"/>
              <a:gd name="connsiteX3-27" fmla="*/ 1396292 w 3390450"/>
              <a:gd name="connsiteY3-28" fmla="*/ 4345746 h 4345746"/>
              <a:gd name="connsiteX4-29" fmla="*/ 0 w 3390450"/>
              <a:gd name="connsiteY4-30" fmla="*/ 4138577 h 43457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90450" h="4345746">
                <a:moveTo>
                  <a:pt x="0" y="4138577"/>
                </a:moveTo>
                <a:lnTo>
                  <a:pt x="1984634" y="0"/>
                </a:lnTo>
                <a:lnTo>
                  <a:pt x="3390450" y="223838"/>
                </a:lnTo>
                <a:lnTo>
                  <a:pt x="1396292" y="4345746"/>
                </a:lnTo>
                <a:lnTo>
                  <a:pt x="0" y="413857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 defTabSz="1252855"/>
            <a:endParaRPr lang="es-SV" sz="98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7 Paralelogramo"/>
          <p:cNvSpPr/>
          <p:nvPr/>
        </p:nvSpPr>
        <p:spPr bwMode="auto">
          <a:xfrm>
            <a:off x="3918154" y="3620481"/>
            <a:ext cx="1740218" cy="1833654"/>
          </a:xfrm>
          <a:custGeom>
            <a:avLst/>
            <a:gdLst>
              <a:gd name="connsiteX0" fmla="*/ 0 w 3600400"/>
              <a:gd name="connsiteY0" fmla="*/ 3477743 h 3477743"/>
              <a:gd name="connsiteX1" fmla="*/ 2086472 w 3600400"/>
              <a:gd name="connsiteY1" fmla="*/ 0 h 3477743"/>
              <a:gd name="connsiteX2" fmla="*/ 3600400 w 3600400"/>
              <a:gd name="connsiteY2" fmla="*/ 0 h 3477743"/>
              <a:gd name="connsiteX3" fmla="*/ 1513928 w 3600400"/>
              <a:gd name="connsiteY3" fmla="*/ 3477743 h 3477743"/>
              <a:gd name="connsiteX4" fmla="*/ 0 w 3600400"/>
              <a:gd name="connsiteY4" fmla="*/ 3477743 h 3477743"/>
              <a:gd name="connsiteX0-1" fmla="*/ 0 w 3448000"/>
              <a:gd name="connsiteY0-2" fmla="*/ 3225331 h 3477743"/>
              <a:gd name="connsiteX1-3" fmla="*/ 1934072 w 3448000"/>
              <a:gd name="connsiteY1-4" fmla="*/ 0 h 3477743"/>
              <a:gd name="connsiteX2-5" fmla="*/ 3448000 w 3448000"/>
              <a:gd name="connsiteY2-6" fmla="*/ 0 h 3477743"/>
              <a:gd name="connsiteX3-7" fmla="*/ 1361528 w 3448000"/>
              <a:gd name="connsiteY3-8" fmla="*/ 3477743 h 3477743"/>
              <a:gd name="connsiteX4-9" fmla="*/ 0 w 3448000"/>
              <a:gd name="connsiteY4-10" fmla="*/ 3225331 h 3477743"/>
              <a:gd name="connsiteX0-11" fmla="*/ 0 w 3300362"/>
              <a:gd name="connsiteY0-12" fmla="*/ 3225331 h 3477743"/>
              <a:gd name="connsiteX1-13" fmla="*/ 1934072 w 3300362"/>
              <a:gd name="connsiteY1-14" fmla="*/ 0 h 3477743"/>
              <a:gd name="connsiteX2-15" fmla="*/ 3300362 w 3300362"/>
              <a:gd name="connsiteY2-16" fmla="*/ 247650 h 3477743"/>
              <a:gd name="connsiteX3-17" fmla="*/ 1361528 w 3300362"/>
              <a:gd name="connsiteY3-18" fmla="*/ 3477743 h 3477743"/>
              <a:gd name="connsiteX4-19" fmla="*/ 0 w 3300362"/>
              <a:gd name="connsiteY4-20" fmla="*/ 3225331 h 3477743"/>
              <a:gd name="connsiteX0-21" fmla="*/ 0 w 3300362"/>
              <a:gd name="connsiteY0-22" fmla="*/ 3225331 h 3477743"/>
              <a:gd name="connsiteX1-23" fmla="*/ 1934072 w 3300362"/>
              <a:gd name="connsiteY1-24" fmla="*/ 0 h 3477743"/>
              <a:gd name="connsiteX2-25" fmla="*/ 3300362 w 3300362"/>
              <a:gd name="connsiteY2-26" fmla="*/ 247650 h 3477743"/>
              <a:gd name="connsiteX3-27" fmla="*/ 1371053 w 3300362"/>
              <a:gd name="connsiteY3-28" fmla="*/ 3477743 h 3477743"/>
              <a:gd name="connsiteX4-29" fmla="*/ 0 w 3300362"/>
              <a:gd name="connsiteY4-30" fmla="*/ 3225331 h 34777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00362" h="3477743">
                <a:moveTo>
                  <a:pt x="0" y="3225331"/>
                </a:moveTo>
                <a:lnTo>
                  <a:pt x="1934072" y="0"/>
                </a:lnTo>
                <a:lnTo>
                  <a:pt x="3300362" y="247650"/>
                </a:lnTo>
                <a:lnTo>
                  <a:pt x="1371053" y="3477743"/>
                </a:lnTo>
                <a:lnTo>
                  <a:pt x="0" y="322533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 defTabSz="1252855"/>
            <a:endParaRPr lang="es-SV" sz="98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3 Redondear rectángulo de esquina diagonal"/>
          <p:cNvSpPr/>
          <p:nvPr/>
        </p:nvSpPr>
        <p:spPr bwMode="auto">
          <a:xfrm flipH="1">
            <a:off x="4935229" y="3620481"/>
            <a:ext cx="806828" cy="1833654"/>
          </a:xfrm>
          <a:prstGeom prst="round2DiagRect">
            <a:avLst>
              <a:gd name="adj1" fmla="val 32602"/>
              <a:gd name="adj2" fmla="val 0"/>
            </a:avLst>
          </a:prstGeom>
          <a:solidFill>
            <a:srgbClr val="ECCAC2"/>
          </a:solidFill>
          <a:ln w="3175" cap="rnd" cmpd="sng">
            <a:noFill/>
            <a:bevel/>
          </a:ln>
          <a:effectLst/>
          <a:scene3d>
            <a:camera prst="orthographicFront"/>
            <a:lightRig rig="threePt" dir="t"/>
          </a:scene3d>
          <a:sp3d>
            <a:contourClr>
              <a:srgbClr val="BEC7C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478" tIns="17739" rIns="35478" bIns="17739" rtlCol="0" anchor="b"/>
          <a:lstStyle/>
          <a:p>
            <a:pPr algn="ctr" defTabSz="1252855"/>
            <a:r>
              <a:rPr lang="es-MX" sz="2800" dirty="0">
                <a:solidFill>
                  <a:srgbClr val="FFFFFF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02</a:t>
            </a:r>
            <a:endParaRPr lang="es-SV" sz="2800" dirty="0">
              <a:solidFill>
                <a:srgbClr val="FFFFFF"/>
              </a:solidFill>
              <a:latin typeface="Arial" panose="020B06040202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" name="4 Redondear rectángulo de esquina diagonal"/>
          <p:cNvSpPr/>
          <p:nvPr/>
        </p:nvSpPr>
        <p:spPr bwMode="auto">
          <a:xfrm flipH="1">
            <a:off x="6032657" y="3162722"/>
            <a:ext cx="806828" cy="2291409"/>
          </a:xfrm>
          <a:prstGeom prst="round2DiagRect">
            <a:avLst>
              <a:gd name="adj1" fmla="val 32602"/>
              <a:gd name="adj2" fmla="val 0"/>
            </a:avLst>
          </a:prstGeom>
          <a:solidFill>
            <a:srgbClr val="725A41"/>
          </a:solidFill>
          <a:ln w="3175" cap="rnd" cmpd="sng">
            <a:noFill/>
            <a:bevel/>
          </a:ln>
          <a:effectLst/>
          <a:scene3d>
            <a:camera prst="orthographicFront"/>
            <a:lightRig rig="threePt" dir="t"/>
          </a:scene3d>
          <a:sp3d>
            <a:contourClr>
              <a:srgbClr val="BEC7C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478" tIns="17739" rIns="35478" bIns="17739" rtlCol="0" anchor="b"/>
          <a:lstStyle/>
          <a:p>
            <a:pPr algn="ctr" defTabSz="1252855"/>
            <a:r>
              <a:rPr lang="es-MX" sz="2800" dirty="0">
                <a:solidFill>
                  <a:srgbClr val="FFFFFF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03</a:t>
            </a:r>
            <a:endParaRPr lang="es-SV" sz="2800" dirty="0">
              <a:solidFill>
                <a:srgbClr val="FFFFFF"/>
              </a:solidFill>
              <a:latin typeface="Arial" panose="020B06040202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" name="5 Redondear rectángulo de esquina diagonal"/>
          <p:cNvSpPr/>
          <p:nvPr/>
        </p:nvSpPr>
        <p:spPr bwMode="auto">
          <a:xfrm flipH="1">
            <a:off x="7130088" y="2759327"/>
            <a:ext cx="806828" cy="2694804"/>
          </a:xfrm>
          <a:prstGeom prst="round2DiagRect">
            <a:avLst>
              <a:gd name="adj1" fmla="val 32602"/>
              <a:gd name="adj2" fmla="val 0"/>
            </a:avLst>
          </a:prstGeom>
          <a:solidFill>
            <a:srgbClr val="ECCAC2"/>
          </a:solidFill>
          <a:ln w="3175" cap="rnd" cmpd="sng">
            <a:noFill/>
            <a:bevel/>
          </a:ln>
          <a:effectLst/>
          <a:scene3d>
            <a:camera prst="orthographicFront"/>
            <a:lightRig rig="threePt" dir="t"/>
          </a:scene3d>
          <a:sp3d>
            <a:contourClr>
              <a:srgbClr val="BEC7C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478" tIns="17739" rIns="35478" bIns="17739" rtlCol="0" anchor="b"/>
          <a:lstStyle/>
          <a:p>
            <a:pPr algn="ctr" defTabSz="1252855"/>
            <a:r>
              <a:rPr lang="es-MX" sz="2800" dirty="0">
                <a:solidFill>
                  <a:srgbClr val="FFFFFF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04</a:t>
            </a:r>
            <a:endParaRPr lang="es-SV" sz="2800" dirty="0">
              <a:solidFill>
                <a:srgbClr val="FFFFFF"/>
              </a:solidFill>
              <a:latin typeface="Arial" panose="020B06040202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7" name="6 Redondear rectángulo de esquina diagonal"/>
          <p:cNvSpPr/>
          <p:nvPr/>
        </p:nvSpPr>
        <p:spPr bwMode="auto">
          <a:xfrm flipH="1">
            <a:off x="8227517" y="2355935"/>
            <a:ext cx="806828" cy="3098198"/>
          </a:xfrm>
          <a:prstGeom prst="round2DiagRect">
            <a:avLst>
              <a:gd name="adj1" fmla="val 32602"/>
              <a:gd name="adj2" fmla="val 0"/>
            </a:avLst>
          </a:prstGeom>
          <a:solidFill>
            <a:srgbClr val="725A41"/>
          </a:solidFill>
          <a:ln w="3175" cap="rnd" cmpd="sng">
            <a:noFill/>
            <a:bevel/>
          </a:ln>
          <a:effectLst/>
          <a:scene3d>
            <a:camera prst="orthographicFront"/>
            <a:lightRig rig="threePt" dir="t"/>
          </a:scene3d>
          <a:sp3d>
            <a:contourClr>
              <a:srgbClr val="BEC7C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478" tIns="17739" rIns="35478" bIns="17739" rtlCol="0" anchor="b"/>
          <a:lstStyle/>
          <a:p>
            <a:pPr algn="ctr" defTabSz="1252855"/>
            <a:r>
              <a:rPr lang="es-MX" sz="2800" dirty="0">
                <a:solidFill>
                  <a:srgbClr val="FFFFFF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05</a:t>
            </a:r>
            <a:endParaRPr lang="es-SV" sz="2800" dirty="0">
              <a:solidFill>
                <a:srgbClr val="FFFFFF"/>
              </a:solidFill>
              <a:latin typeface="Arial" panose="020B06040202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1" name="10 Redondear rectángulo de esquina diagonal"/>
          <p:cNvSpPr/>
          <p:nvPr/>
        </p:nvSpPr>
        <p:spPr bwMode="auto">
          <a:xfrm flipH="1">
            <a:off x="3837796" y="4078345"/>
            <a:ext cx="806828" cy="1375801"/>
          </a:xfrm>
          <a:prstGeom prst="round2DiagRect">
            <a:avLst>
              <a:gd name="adj1" fmla="val 32602"/>
              <a:gd name="adj2" fmla="val 0"/>
            </a:avLst>
          </a:prstGeom>
          <a:solidFill>
            <a:srgbClr val="725A41"/>
          </a:solidFill>
          <a:ln w="3175" cap="rnd" cmpd="sng">
            <a:noFill/>
            <a:bevel/>
          </a:ln>
          <a:effectLst/>
          <a:scene3d>
            <a:camera prst="orthographicFront"/>
            <a:lightRig rig="threePt" dir="t"/>
          </a:scene3d>
          <a:sp3d>
            <a:contourClr>
              <a:srgbClr val="BEC7C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478" tIns="17739" rIns="35478" bIns="17739" rtlCol="0" anchor="b"/>
          <a:lstStyle/>
          <a:p>
            <a:pPr algn="ctr" defTabSz="1252855"/>
            <a:r>
              <a:rPr lang="es-MX" sz="2800" dirty="0">
                <a:solidFill>
                  <a:srgbClr val="FFFFFF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01</a:t>
            </a:r>
            <a:endParaRPr lang="es-SV" sz="2800" dirty="0">
              <a:solidFill>
                <a:srgbClr val="FFFFFF"/>
              </a:solidFill>
              <a:latin typeface="Arial" panose="020B06040202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0" name="2 Rectángulo"/>
          <p:cNvSpPr/>
          <p:nvPr/>
        </p:nvSpPr>
        <p:spPr bwMode="auto">
          <a:xfrm>
            <a:off x="1659702" y="5462461"/>
            <a:ext cx="9463390" cy="63120"/>
          </a:xfrm>
          <a:prstGeom prst="rect">
            <a:avLst/>
          </a:prstGeom>
          <a:solidFill>
            <a:srgbClr val="725A4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52855"/>
            <a:endParaRPr lang="es-SV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615805" y="5897728"/>
            <a:ext cx="192919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60" name="矩形 59"/>
          <p:cNvSpPr/>
          <p:nvPr/>
        </p:nvSpPr>
        <p:spPr>
          <a:xfrm>
            <a:off x="3539278" y="5897728"/>
            <a:ext cx="192919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64" name="矩形 63"/>
          <p:cNvSpPr/>
          <p:nvPr/>
        </p:nvSpPr>
        <p:spPr>
          <a:xfrm>
            <a:off x="5462751" y="5897728"/>
            <a:ext cx="192919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65" name="矩形 64"/>
          <p:cNvSpPr/>
          <p:nvPr/>
        </p:nvSpPr>
        <p:spPr>
          <a:xfrm>
            <a:off x="7386224" y="5897728"/>
            <a:ext cx="192919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66" name="矩形 65"/>
          <p:cNvSpPr/>
          <p:nvPr/>
        </p:nvSpPr>
        <p:spPr>
          <a:xfrm>
            <a:off x="9309695" y="5897728"/>
            <a:ext cx="192919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35" name="矩形 34"/>
          <p:cNvSpPr/>
          <p:nvPr/>
        </p:nvSpPr>
        <p:spPr>
          <a:xfrm>
            <a:off x="1325778" y="842671"/>
            <a:ext cx="2236510" cy="40011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2000" dirty="0">
                <a:solidFill>
                  <a:srgbClr val="591F0E"/>
                </a:solidFill>
                <a:latin typeface="+mj-lt"/>
                <a:ea typeface="微软雅黑" panose="020B0503020204020204" pitchFamily="34" charset="-122"/>
              </a:rPr>
              <a:t>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2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9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3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5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6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8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60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61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3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65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66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8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0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71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3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5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76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7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8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9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9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10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10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11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1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/>
          <p:bldP spid="31" grpId="0"/>
          <p:bldP spid="32" grpId="0"/>
          <p:bldP spid="33" grpId="0"/>
          <p:bldP spid="34" grpId="0"/>
          <p:bldP spid="76" grpId="0" animBg="1"/>
          <p:bldP spid="13" grpId="0" animBg="1"/>
          <p:bldP spid="12" grpId="0" animBg="1"/>
          <p:bldP spid="10" grpId="0" animBg="1"/>
          <p:bldP spid="9" grpId="0" animBg="1"/>
          <p:bldP spid="8" grpId="0" animBg="1"/>
          <p:bldP spid="4" grpId="0" animBg="1"/>
          <p:bldP spid="5" grpId="0" animBg="1"/>
          <p:bldP spid="6" grpId="0" animBg="1"/>
          <p:bldP spid="7" grpId="0" animBg="1"/>
          <p:bldP spid="11" grpId="0" animBg="1"/>
          <p:bldP spid="20" grpId="0" animBg="1"/>
          <p:bldP spid="59" grpId="0"/>
          <p:bldP spid="60" grpId="0"/>
          <p:bldP spid="64" grpId="0"/>
          <p:bldP spid="65" grpId="0"/>
          <p:bldP spid="6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2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9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7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8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9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9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10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10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11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1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/>
          <p:bldP spid="31" grpId="0"/>
          <p:bldP spid="32" grpId="0"/>
          <p:bldP spid="33" grpId="0"/>
          <p:bldP spid="34" grpId="0"/>
          <p:bldP spid="76" grpId="0" animBg="1"/>
          <p:bldP spid="13" grpId="0" animBg="1"/>
          <p:bldP spid="12" grpId="0" animBg="1"/>
          <p:bldP spid="10" grpId="0" animBg="1"/>
          <p:bldP spid="9" grpId="0" animBg="1"/>
          <p:bldP spid="8" grpId="0" animBg="1"/>
          <p:bldP spid="4" grpId="0" animBg="1"/>
          <p:bldP spid="5" grpId="0" animBg="1"/>
          <p:bldP spid="6" grpId="0" animBg="1"/>
          <p:bldP spid="7" grpId="0" animBg="1"/>
          <p:bldP spid="11" grpId="0" animBg="1"/>
          <p:bldP spid="20" grpId="0" animBg="1"/>
          <p:bldP spid="59" grpId="0"/>
          <p:bldP spid="60" grpId="0"/>
          <p:bldP spid="64" grpId="0"/>
          <p:bldP spid="65" grpId="0"/>
          <p:bldP spid="66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9" t="11171" r="45520" b="24115"/>
          <a:stretch>
            <a:fillRect/>
          </a:stretch>
        </p:blipFill>
        <p:spPr>
          <a:xfrm>
            <a:off x="9630125" y="-1105912"/>
            <a:ext cx="6687017" cy="96590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0" t="11172" r="27039" b="23119"/>
          <a:stretch>
            <a:fillRect/>
          </a:stretch>
        </p:blipFill>
        <p:spPr>
          <a:xfrm>
            <a:off x="-3470252" y="-1254510"/>
            <a:ext cx="6687017" cy="9807624"/>
          </a:xfrm>
          <a:prstGeom prst="rect">
            <a:avLst/>
          </a:prstGeom>
        </p:spPr>
      </p:pic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3409950" y="2942587"/>
            <a:ext cx="60028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5400" dirty="0">
                <a:solidFill>
                  <a:srgbClr val="591F0E"/>
                </a:solidFill>
                <a:cs typeface="Arial" panose="020B0604020202020204" pitchFamily="34" charset="0"/>
              </a:rPr>
              <a:t>谢谢聆听</a:t>
            </a:r>
            <a:r>
              <a:rPr lang="en-US" altLang="zh-CN" sz="5400" dirty="0">
                <a:solidFill>
                  <a:srgbClr val="591F0E"/>
                </a:solidFill>
                <a:cs typeface="Arial" panose="020B0604020202020204" pitchFamily="34" charset="0"/>
              </a:rPr>
              <a:t>,</a:t>
            </a:r>
            <a:r>
              <a:rPr lang="zh-CN" altLang="en-US" sz="5400" dirty="0">
                <a:solidFill>
                  <a:srgbClr val="591F0E"/>
                </a:solidFill>
                <a:cs typeface="Arial" panose="020B0604020202020204" pitchFamily="34" charset="0"/>
              </a:rPr>
              <a:t>批评指导</a:t>
            </a: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547885" y="3789461"/>
            <a:ext cx="57270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600" cap="all" dirty="0">
                <a:solidFill>
                  <a:srgbClr val="591F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Year-end summarize business report template</a:t>
            </a:r>
            <a:endParaRPr lang="zh-CN" altLang="en-US" sz="1600" cap="all" dirty="0">
              <a:solidFill>
                <a:srgbClr val="591F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3221589" y="5488533"/>
            <a:ext cx="6379612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600" b="1">
                <a:solidFill>
                  <a:srgbClr val="591F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汇报人：</a:t>
            </a:r>
            <a:r>
              <a:rPr lang="en-US" altLang="zh-CN" sz="1600" b="1">
                <a:solidFill>
                  <a:srgbClr val="591F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xiazaii Report Person: Zhang Xiao Zhang</a:t>
            </a:r>
            <a:endParaRPr lang="zh-CN" altLang="en-US" sz="1600" dirty="0">
              <a:solidFill>
                <a:srgbClr val="591F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99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4535089" y="3533139"/>
            <a:ext cx="37739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800" dirty="0">
                <a:solidFill>
                  <a:srgbClr val="591F0E"/>
                </a:solidFill>
                <a:cs typeface="Arial" panose="020B0604020202020204" pitchFamily="34" charset="0"/>
              </a:rPr>
              <a:t>添加相关标题文字</a:t>
            </a:r>
          </a:p>
        </p:txBody>
      </p:sp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3477047" y="4006078"/>
            <a:ext cx="58900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0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Apply to the reporting on activities report meeting</a:t>
            </a:r>
            <a:endParaRPr lang="zh-CN" altLang="en-US" sz="2000" cap="all" dirty="0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860055" y="1953054"/>
            <a:ext cx="1124026" cy="186204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1500" dirty="0">
                <a:solidFill>
                  <a:srgbClr val="591F0E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11500" dirty="0">
              <a:solidFill>
                <a:srgbClr val="591F0E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9" t="11172" r="24800" b="12167"/>
          <a:stretch>
            <a:fillRect/>
          </a:stretch>
        </p:blipFill>
        <p:spPr>
          <a:xfrm rot="2682414">
            <a:off x="845544" y="2881351"/>
            <a:ext cx="4356396" cy="37271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0065" y="-53620"/>
            <a:ext cx="905525" cy="6120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138825">
            <a:off x="3848544" y="1730220"/>
            <a:ext cx="513024" cy="7164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1683" y="996794"/>
            <a:ext cx="584155" cy="57615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67" b="-9867"/>
          <a:stretch>
            <a:fillRect/>
          </a:stretch>
        </p:blipFill>
        <p:spPr>
          <a:xfrm>
            <a:off x="3247981" y="2785669"/>
            <a:ext cx="467439" cy="3159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99"/>
                            </p:stCondLst>
                            <p:childTnLst>
                              <p:par>
                                <p:cTn id="5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99"/>
                            </p:stCondLst>
                            <p:childTnLst>
                              <p:par>
                                <p:cTn id="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99"/>
                            </p:stCondLst>
                            <p:childTnLst>
                              <p:par>
                                <p:cTn id="6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368940" y="2727766"/>
            <a:ext cx="10276960" cy="1545958"/>
            <a:chOff x="1212082" y="2089253"/>
            <a:chExt cx="5401827" cy="812594"/>
          </a:xfrm>
          <a:solidFill>
            <a:srgbClr val="FF9400"/>
          </a:solidFill>
        </p:grpSpPr>
        <p:sp>
          <p:nvSpPr>
            <p:cNvPr id="16" name="Freeform 15"/>
            <p:cNvSpPr>
              <a:spLocks noChangeAspect="1"/>
            </p:cNvSpPr>
            <p:nvPr/>
          </p:nvSpPr>
          <p:spPr>
            <a:xfrm>
              <a:off x="5166109" y="2089253"/>
              <a:ext cx="1447800" cy="812594"/>
            </a:xfrm>
            <a:custGeom>
              <a:avLst/>
              <a:gdLst>
                <a:gd name="connsiteX0" fmla="*/ 723900 w 1447800"/>
                <a:gd name="connsiteY0" fmla="*/ 0 h 812594"/>
                <a:gd name="connsiteX1" fmla="*/ 782950 w 1447800"/>
                <a:gd name="connsiteY1" fmla="*/ 2982 h 812594"/>
                <a:gd name="connsiteX2" fmla="*/ 1447800 w 1447800"/>
                <a:gd name="connsiteY2" fmla="*/ 739727 h 812594"/>
                <a:gd name="connsiteX3" fmla="*/ 1446025 w 1447800"/>
                <a:gd name="connsiteY3" fmla="*/ 739727 h 812594"/>
                <a:gd name="connsiteX4" fmla="*/ 1447800 w 1447800"/>
                <a:gd name="connsiteY4" fmla="*/ 744013 h 812594"/>
                <a:gd name="connsiteX5" fmla="*/ 1379220 w 1447800"/>
                <a:gd name="connsiteY5" fmla="*/ 812593 h 812594"/>
                <a:gd name="connsiteX6" fmla="*/ 1310640 w 1447800"/>
                <a:gd name="connsiteY6" fmla="*/ 744013 h 812594"/>
                <a:gd name="connsiteX7" fmla="*/ 1312415 w 1447800"/>
                <a:gd name="connsiteY7" fmla="*/ 739727 h 812594"/>
                <a:gd name="connsiteX8" fmla="*/ 1309234 w 1447800"/>
                <a:gd name="connsiteY8" fmla="*/ 739727 h 812594"/>
                <a:gd name="connsiteX9" fmla="*/ 1309430 w 1447800"/>
                <a:gd name="connsiteY9" fmla="*/ 737778 h 812594"/>
                <a:gd name="connsiteX10" fmla="*/ 827039 w 1447800"/>
                <a:gd name="connsiteY10" fmla="*/ 145904 h 812594"/>
                <a:gd name="connsiteX11" fmla="*/ 723900 w 1447800"/>
                <a:gd name="connsiteY11" fmla="*/ 135507 h 812594"/>
                <a:gd name="connsiteX12" fmla="*/ 723900 w 1447800"/>
                <a:gd name="connsiteY12" fmla="*/ 135508 h 812594"/>
                <a:gd name="connsiteX13" fmla="*/ 620761 w 1447800"/>
                <a:gd name="connsiteY13" fmla="*/ 145905 h 812594"/>
                <a:gd name="connsiteX14" fmla="*/ 138370 w 1447800"/>
                <a:gd name="connsiteY14" fmla="*/ 737779 h 812594"/>
                <a:gd name="connsiteX15" fmla="*/ 138566 w 1447800"/>
                <a:gd name="connsiteY15" fmla="*/ 739728 h 812594"/>
                <a:gd name="connsiteX16" fmla="*/ 135385 w 1447800"/>
                <a:gd name="connsiteY16" fmla="*/ 739728 h 812594"/>
                <a:gd name="connsiteX17" fmla="*/ 137160 w 1447800"/>
                <a:gd name="connsiteY17" fmla="*/ 744014 h 812594"/>
                <a:gd name="connsiteX18" fmla="*/ 68580 w 1447800"/>
                <a:gd name="connsiteY18" fmla="*/ 812594 h 812594"/>
                <a:gd name="connsiteX19" fmla="*/ 0 w 1447800"/>
                <a:gd name="connsiteY19" fmla="*/ 744014 h 812594"/>
                <a:gd name="connsiteX20" fmla="*/ 1775 w 1447800"/>
                <a:gd name="connsiteY20" fmla="*/ 739728 h 812594"/>
                <a:gd name="connsiteX21" fmla="*/ 0 w 1447800"/>
                <a:gd name="connsiteY21" fmla="*/ 739728 h 812594"/>
                <a:gd name="connsiteX22" fmla="*/ 664850 w 1447800"/>
                <a:gd name="connsiteY22" fmla="*/ 2983 h 812594"/>
                <a:gd name="connsiteX23" fmla="*/ 723900 w 1447800"/>
                <a:gd name="connsiteY23" fmla="*/ 1 h 812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47800" h="812594">
                  <a:moveTo>
                    <a:pt x="723900" y="0"/>
                  </a:moveTo>
                  <a:lnTo>
                    <a:pt x="782950" y="2982"/>
                  </a:lnTo>
                  <a:cubicBezTo>
                    <a:pt x="1156386" y="40906"/>
                    <a:pt x="1447800" y="356285"/>
                    <a:pt x="1447800" y="739727"/>
                  </a:cubicBezTo>
                  <a:lnTo>
                    <a:pt x="1446025" y="739727"/>
                  </a:lnTo>
                  <a:lnTo>
                    <a:pt x="1447800" y="744013"/>
                  </a:lnTo>
                  <a:cubicBezTo>
                    <a:pt x="1447800" y="781889"/>
                    <a:pt x="1417096" y="812593"/>
                    <a:pt x="1379220" y="812593"/>
                  </a:cubicBezTo>
                  <a:cubicBezTo>
                    <a:pt x="1341344" y="812593"/>
                    <a:pt x="1310640" y="781889"/>
                    <a:pt x="1310640" y="744013"/>
                  </a:cubicBezTo>
                  <a:lnTo>
                    <a:pt x="1312415" y="739727"/>
                  </a:lnTo>
                  <a:lnTo>
                    <a:pt x="1309234" y="739727"/>
                  </a:lnTo>
                  <a:lnTo>
                    <a:pt x="1309430" y="737778"/>
                  </a:lnTo>
                  <a:cubicBezTo>
                    <a:pt x="1309430" y="445824"/>
                    <a:pt x="1102339" y="202239"/>
                    <a:pt x="827039" y="145904"/>
                  </a:cubicBezTo>
                  <a:lnTo>
                    <a:pt x="723900" y="135507"/>
                  </a:lnTo>
                  <a:lnTo>
                    <a:pt x="723900" y="135508"/>
                  </a:lnTo>
                  <a:lnTo>
                    <a:pt x="620761" y="145905"/>
                  </a:lnTo>
                  <a:cubicBezTo>
                    <a:pt x="345461" y="202240"/>
                    <a:pt x="138370" y="445825"/>
                    <a:pt x="138370" y="737779"/>
                  </a:cubicBezTo>
                  <a:lnTo>
                    <a:pt x="138566" y="739728"/>
                  </a:lnTo>
                  <a:lnTo>
                    <a:pt x="135385" y="739728"/>
                  </a:lnTo>
                  <a:lnTo>
                    <a:pt x="137160" y="744014"/>
                  </a:lnTo>
                  <a:cubicBezTo>
                    <a:pt x="137160" y="781890"/>
                    <a:pt x="106456" y="812594"/>
                    <a:pt x="68580" y="812594"/>
                  </a:cubicBezTo>
                  <a:cubicBezTo>
                    <a:pt x="30704" y="812594"/>
                    <a:pt x="0" y="781890"/>
                    <a:pt x="0" y="744014"/>
                  </a:cubicBezTo>
                  <a:lnTo>
                    <a:pt x="1775" y="739728"/>
                  </a:lnTo>
                  <a:lnTo>
                    <a:pt x="0" y="739728"/>
                  </a:lnTo>
                  <a:cubicBezTo>
                    <a:pt x="0" y="356286"/>
                    <a:pt x="291414" y="40907"/>
                    <a:pt x="664850" y="2983"/>
                  </a:cubicBezTo>
                  <a:lnTo>
                    <a:pt x="723900" y="1"/>
                  </a:lnTo>
                  <a:close/>
                </a:path>
              </a:pathLst>
            </a:custGeom>
            <a:solidFill>
              <a:srgbClr val="F1D8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>
              <a:spLocks noChangeAspect="1"/>
            </p:cNvSpPr>
            <p:nvPr/>
          </p:nvSpPr>
          <p:spPr>
            <a:xfrm>
              <a:off x="3848100" y="2089253"/>
              <a:ext cx="1447800" cy="812594"/>
            </a:xfrm>
            <a:custGeom>
              <a:avLst/>
              <a:gdLst>
                <a:gd name="connsiteX0" fmla="*/ 723900 w 1447800"/>
                <a:gd name="connsiteY0" fmla="*/ 0 h 812594"/>
                <a:gd name="connsiteX1" fmla="*/ 782950 w 1447800"/>
                <a:gd name="connsiteY1" fmla="*/ 2982 h 812594"/>
                <a:gd name="connsiteX2" fmla="*/ 1447800 w 1447800"/>
                <a:gd name="connsiteY2" fmla="*/ 739727 h 812594"/>
                <a:gd name="connsiteX3" fmla="*/ 1446025 w 1447800"/>
                <a:gd name="connsiteY3" fmla="*/ 739727 h 812594"/>
                <a:gd name="connsiteX4" fmla="*/ 1447800 w 1447800"/>
                <a:gd name="connsiteY4" fmla="*/ 744013 h 812594"/>
                <a:gd name="connsiteX5" fmla="*/ 1379220 w 1447800"/>
                <a:gd name="connsiteY5" fmla="*/ 812593 h 812594"/>
                <a:gd name="connsiteX6" fmla="*/ 1310640 w 1447800"/>
                <a:gd name="connsiteY6" fmla="*/ 744013 h 812594"/>
                <a:gd name="connsiteX7" fmla="*/ 1312415 w 1447800"/>
                <a:gd name="connsiteY7" fmla="*/ 739727 h 812594"/>
                <a:gd name="connsiteX8" fmla="*/ 1309234 w 1447800"/>
                <a:gd name="connsiteY8" fmla="*/ 739727 h 812594"/>
                <a:gd name="connsiteX9" fmla="*/ 1309430 w 1447800"/>
                <a:gd name="connsiteY9" fmla="*/ 737778 h 812594"/>
                <a:gd name="connsiteX10" fmla="*/ 827039 w 1447800"/>
                <a:gd name="connsiteY10" fmla="*/ 145904 h 812594"/>
                <a:gd name="connsiteX11" fmla="*/ 723900 w 1447800"/>
                <a:gd name="connsiteY11" fmla="*/ 135507 h 812594"/>
                <a:gd name="connsiteX12" fmla="*/ 723900 w 1447800"/>
                <a:gd name="connsiteY12" fmla="*/ 135508 h 812594"/>
                <a:gd name="connsiteX13" fmla="*/ 620761 w 1447800"/>
                <a:gd name="connsiteY13" fmla="*/ 145905 h 812594"/>
                <a:gd name="connsiteX14" fmla="*/ 138370 w 1447800"/>
                <a:gd name="connsiteY14" fmla="*/ 737779 h 812594"/>
                <a:gd name="connsiteX15" fmla="*/ 138566 w 1447800"/>
                <a:gd name="connsiteY15" fmla="*/ 739728 h 812594"/>
                <a:gd name="connsiteX16" fmla="*/ 135385 w 1447800"/>
                <a:gd name="connsiteY16" fmla="*/ 739728 h 812594"/>
                <a:gd name="connsiteX17" fmla="*/ 137160 w 1447800"/>
                <a:gd name="connsiteY17" fmla="*/ 744014 h 812594"/>
                <a:gd name="connsiteX18" fmla="*/ 68580 w 1447800"/>
                <a:gd name="connsiteY18" fmla="*/ 812594 h 812594"/>
                <a:gd name="connsiteX19" fmla="*/ 0 w 1447800"/>
                <a:gd name="connsiteY19" fmla="*/ 744014 h 812594"/>
                <a:gd name="connsiteX20" fmla="*/ 1775 w 1447800"/>
                <a:gd name="connsiteY20" fmla="*/ 739728 h 812594"/>
                <a:gd name="connsiteX21" fmla="*/ 0 w 1447800"/>
                <a:gd name="connsiteY21" fmla="*/ 739728 h 812594"/>
                <a:gd name="connsiteX22" fmla="*/ 664850 w 1447800"/>
                <a:gd name="connsiteY22" fmla="*/ 2983 h 812594"/>
                <a:gd name="connsiteX23" fmla="*/ 723900 w 1447800"/>
                <a:gd name="connsiteY23" fmla="*/ 1 h 812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47800" h="812594">
                  <a:moveTo>
                    <a:pt x="723900" y="0"/>
                  </a:moveTo>
                  <a:lnTo>
                    <a:pt x="782950" y="2982"/>
                  </a:lnTo>
                  <a:cubicBezTo>
                    <a:pt x="1156386" y="40906"/>
                    <a:pt x="1447800" y="356285"/>
                    <a:pt x="1447800" y="739727"/>
                  </a:cubicBezTo>
                  <a:lnTo>
                    <a:pt x="1446025" y="739727"/>
                  </a:lnTo>
                  <a:lnTo>
                    <a:pt x="1447800" y="744013"/>
                  </a:lnTo>
                  <a:cubicBezTo>
                    <a:pt x="1447800" y="781889"/>
                    <a:pt x="1417096" y="812593"/>
                    <a:pt x="1379220" y="812593"/>
                  </a:cubicBezTo>
                  <a:cubicBezTo>
                    <a:pt x="1341344" y="812593"/>
                    <a:pt x="1310640" y="781889"/>
                    <a:pt x="1310640" y="744013"/>
                  </a:cubicBezTo>
                  <a:lnTo>
                    <a:pt x="1312415" y="739727"/>
                  </a:lnTo>
                  <a:lnTo>
                    <a:pt x="1309234" y="739727"/>
                  </a:lnTo>
                  <a:lnTo>
                    <a:pt x="1309430" y="737778"/>
                  </a:lnTo>
                  <a:cubicBezTo>
                    <a:pt x="1309430" y="445824"/>
                    <a:pt x="1102339" y="202239"/>
                    <a:pt x="827039" y="145904"/>
                  </a:cubicBezTo>
                  <a:lnTo>
                    <a:pt x="723900" y="135507"/>
                  </a:lnTo>
                  <a:lnTo>
                    <a:pt x="723900" y="135508"/>
                  </a:lnTo>
                  <a:lnTo>
                    <a:pt x="620761" y="145905"/>
                  </a:lnTo>
                  <a:cubicBezTo>
                    <a:pt x="345461" y="202240"/>
                    <a:pt x="138370" y="445825"/>
                    <a:pt x="138370" y="737779"/>
                  </a:cubicBezTo>
                  <a:lnTo>
                    <a:pt x="138566" y="739728"/>
                  </a:lnTo>
                  <a:lnTo>
                    <a:pt x="135385" y="739728"/>
                  </a:lnTo>
                  <a:lnTo>
                    <a:pt x="137160" y="744014"/>
                  </a:lnTo>
                  <a:cubicBezTo>
                    <a:pt x="137160" y="781890"/>
                    <a:pt x="106456" y="812594"/>
                    <a:pt x="68580" y="812594"/>
                  </a:cubicBezTo>
                  <a:cubicBezTo>
                    <a:pt x="30704" y="812594"/>
                    <a:pt x="0" y="781890"/>
                    <a:pt x="0" y="744014"/>
                  </a:cubicBezTo>
                  <a:lnTo>
                    <a:pt x="1775" y="739728"/>
                  </a:lnTo>
                  <a:lnTo>
                    <a:pt x="0" y="739728"/>
                  </a:lnTo>
                  <a:cubicBezTo>
                    <a:pt x="0" y="356286"/>
                    <a:pt x="291414" y="40907"/>
                    <a:pt x="664850" y="2983"/>
                  </a:cubicBezTo>
                  <a:lnTo>
                    <a:pt x="723900" y="1"/>
                  </a:lnTo>
                  <a:close/>
                </a:path>
              </a:pathLst>
            </a:custGeom>
            <a:solidFill>
              <a:srgbClr val="725A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>
              <a:spLocks noChangeAspect="1"/>
            </p:cNvSpPr>
            <p:nvPr/>
          </p:nvSpPr>
          <p:spPr>
            <a:xfrm>
              <a:off x="2530091" y="2089253"/>
              <a:ext cx="1447800" cy="812594"/>
            </a:xfrm>
            <a:custGeom>
              <a:avLst/>
              <a:gdLst>
                <a:gd name="connsiteX0" fmla="*/ 723900 w 1447800"/>
                <a:gd name="connsiteY0" fmla="*/ 0 h 812594"/>
                <a:gd name="connsiteX1" fmla="*/ 782950 w 1447800"/>
                <a:gd name="connsiteY1" fmla="*/ 2982 h 812594"/>
                <a:gd name="connsiteX2" fmla="*/ 1447800 w 1447800"/>
                <a:gd name="connsiteY2" fmla="*/ 739727 h 812594"/>
                <a:gd name="connsiteX3" fmla="*/ 1446025 w 1447800"/>
                <a:gd name="connsiteY3" fmla="*/ 739727 h 812594"/>
                <a:gd name="connsiteX4" fmla="*/ 1447800 w 1447800"/>
                <a:gd name="connsiteY4" fmla="*/ 744013 h 812594"/>
                <a:gd name="connsiteX5" fmla="*/ 1379220 w 1447800"/>
                <a:gd name="connsiteY5" fmla="*/ 812593 h 812594"/>
                <a:gd name="connsiteX6" fmla="*/ 1310640 w 1447800"/>
                <a:gd name="connsiteY6" fmla="*/ 744013 h 812594"/>
                <a:gd name="connsiteX7" fmla="*/ 1312415 w 1447800"/>
                <a:gd name="connsiteY7" fmla="*/ 739727 h 812594"/>
                <a:gd name="connsiteX8" fmla="*/ 1309234 w 1447800"/>
                <a:gd name="connsiteY8" fmla="*/ 739727 h 812594"/>
                <a:gd name="connsiteX9" fmla="*/ 1309430 w 1447800"/>
                <a:gd name="connsiteY9" fmla="*/ 737778 h 812594"/>
                <a:gd name="connsiteX10" fmla="*/ 827039 w 1447800"/>
                <a:gd name="connsiteY10" fmla="*/ 145904 h 812594"/>
                <a:gd name="connsiteX11" fmla="*/ 723900 w 1447800"/>
                <a:gd name="connsiteY11" fmla="*/ 135507 h 812594"/>
                <a:gd name="connsiteX12" fmla="*/ 723900 w 1447800"/>
                <a:gd name="connsiteY12" fmla="*/ 135508 h 812594"/>
                <a:gd name="connsiteX13" fmla="*/ 620761 w 1447800"/>
                <a:gd name="connsiteY13" fmla="*/ 145905 h 812594"/>
                <a:gd name="connsiteX14" fmla="*/ 138370 w 1447800"/>
                <a:gd name="connsiteY14" fmla="*/ 737779 h 812594"/>
                <a:gd name="connsiteX15" fmla="*/ 138566 w 1447800"/>
                <a:gd name="connsiteY15" fmla="*/ 739728 h 812594"/>
                <a:gd name="connsiteX16" fmla="*/ 135385 w 1447800"/>
                <a:gd name="connsiteY16" fmla="*/ 739728 h 812594"/>
                <a:gd name="connsiteX17" fmla="*/ 137160 w 1447800"/>
                <a:gd name="connsiteY17" fmla="*/ 744014 h 812594"/>
                <a:gd name="connsiteX18" fmla="*/ 68580 w 1447800"/>
                <a:gd name="connsiteY18" fmla="*/ 812594 h 812594"/>
                <a:gd name="connsiteX19" fmla="*/ 0 w 1447800"/>
                <a:gd name="connsiteY19" fmla="*/ 744014 h 812594"/>
                <a:gd name="connsiteX20" fmla="*/ 1775 w 1447800"/>
                <a:gd name="connsiteY20" fmla="*/ 739728 h 812594"/>
                <a:gd name="connsiteX21" fmla="*/ 0 w 1447800"/>
                <a:gd name="connsiteY21" fmla="*/ 739728 h 812594"/>
                <a:gd name="connsiteX22" fmla="*/ 664850 w 1447800"/>
                <a:gd name="connsiteY22" fmla="*/ 2983 h 812594"/>
                <a:gd name="connsiteX23" fmla="*/ 723900 w 1447800"/>
                <a:gd name="connsiteY23" fmla="*/ 1 h 812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47800" h="812594">
                  <a:moveTo>
                    <a:pt x="723900" y="0"/>
                  </a:moveTo>
                  <a:lnTo>
                    <a:pt x="782950" y="2982"/>
                  </a:lnTo>
                  <a:cubicBezTo>
                    <a:pt x="1156386" y="40906"/>
                    <a:pt x="1447800" y="356285"/>
                    <a:pt x="1447800" y="739727"/>
                  </a:cubicBezTo>
                  <a:lnTo>
                    <a:pt x="1446025" y="739727"/>
                  </a:lnTo>
                  <a:lnTo>
                    <a:pt x="1447800" y="744013"/>
                  </a:lnTo>
                  <a:cubicBezTo>
                    <a:pt x="1447800" y="781889"/>
                    <a:pt x="1417096" y="812593"/>
                    <a:pt x="1379220" y="812593"/>
                  </a:cubicBezTo>
                  <a:cubicBezTo>
                    <a:pt x="1341344" y="812593"/>
                    <a:pt x="1310640" y="781889"/>
                    <a:pt x="1310640" y="744013"/>
                  </a:cubicBezTo>
                  <a:lnTo>
                    <a:pt x="1312415" y="739727"/>
                  </a:lnTo>
                  <a:lnTo>
                    <a:pt x="1309234" y="739727"/>
                  </a:lnTo>
                  <a:lnTo>
                    <a:pt x="1309430" y="737778"/>
                  </a:lnTo>
                  <a:cubicBezTo>
                    <a:pt x="1309430" y="445824"/>
                    <a:pt x="1102339" y="202239"/>
                    <a:pt x="827039" y="145904"/>
                  </a:cubicBezTo>
                  <a:lnTo>
                    <a:pt x="723900" y="135507"/>
                  </a:lnTo>
                  <a:lnTo>
                    <a:pt x="723900" y="135508"/>
                  </a:lnTo>
                  <a:lnTo>
                    <a:pt x="620761" y="145905"/>
                  </a:lnTo>
                  <a:cubicBezTo>
                    <a:pt x="345461" y="202240"/>
                    <a:pt x="138370" y="445825"/>
                    <a:pt x="138370" y="737779"/>
                  </a:cubicBezTo>
                  <a:lnTo>
                    <a:pt x="138566" y="739728"/>
                  </a:lnTo>
                  <a:lnTo>
                    <a:pt x="135385" y="739728"/>
                  </a:lnTo>
                  <a:lnTo>
                    <a:pt x="137160" y="744014"/>
                  </a:lnTo>
                  <a:cubicBezTo>
                    <a:pt x="137160" y="781890"/>
                    <a:pt x="106456" y="812594"/>
                    <a:pt x="68580" y="812594"/>
                  </a:cubicBezTo>
                  <a:cubicBezTo>
                    <a:pt x="30704" y="812594"/>
                    <a:pt x="0" y="781890"/>
                    <a:pt x="0" y="744014"/>
                  </a:cubicBezTo>
                  <a:lnTo>
                    <a:pt x="1775" y="739728"/>
                  </a:lnTo>
                  <a:lnTo>
                    <a:pt x="0" y="739728"/>
                  </a:lnTo>
                  <a:cubicBezTo>
                    <a:pt x="0" y="356286"/>
                    <a:pt x="291414" y="40907"/>
                    <a:pt x="664850" y="2983"/>
                  </a:cubicBezTo>
                  <a:lnTo>
                    <a:pt x="723900" y="1"/>
                  </a:lnTo>
                  <a:close/>
                </a:path>
              </a:pathLst>
            </a:custGeom>
            <a:solidFill>
              <a:srgbClr val="F1D8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>
              <a:spLocks noChangeAspect="1"/>
            </p:cNvSpPr>
            <p:nvPr/>
          </p:nvSpPr>
          <p:spPr>
            <a:xfrm>
              <a:off x="1212082" y="2089253"/>
              <a:ext cx="1447800" cy="812594"/>
            </a:xfrm>
            <a:custGeom>
              <a:avLst/>
              <a:gdLst>
                <a:gd name="connsiteX0" fmla="*/ 723900 w 1447800"/>
                <a:gd name="connsiteY0" fmla="*/ 0 h 812594"/>
                <a:gd name="connsiteX1" fmla="*/ 782950 w 1447800"/>
                <a:gd name="connsiteY1" fmla="*/ 2982 h 812594"/>
                <a:gd name="connsiteX2" fmla="*/ 1447800 w 1447800"/>
                <a:gd name="connsiteY2" fmla="*/ 739727 h 812594"/>
                <a:gd name="connsiteX3" fmla="*/ 1446025 w 1447800"/>
                <a:gd name="connsiteY3" fmla="*/ 739727 h 812594"/>
                <a:gd name="connsiteX4" fmla="*/ 1447800 w 1447800"/>
                <a:gd name="connsiteY4" fmla="*/ 744013 h 812594"/>
                <a:gd name="connsiteX5" fmla="*/ 1379220 w 1447800"/>
                <a:gd name="connsiteY5" fmla="*/ 812593 h 812594"/>
                <a:gd name="connsiteX6" fmla="*/ 1310640 w 1447800"/>
                <a:gd name="connsiteY6" fmla="*/ 744013 h 812594"/>
                <a:gd name="connsiteX7" fmla="*/ 1312415 w 1447800"/>
                <a:gd name="connsiteY7" fmla="*/ 739727 h 812594"/>
                <a:gd name="connsiteX8" fmla="*/ 1309234 w 1447800"/>
                <a:gd name="connsiteY8" fmla="*/ 739727 h 812594"/>
                <a:gd name="connsiteX9" fmla="*/ 1309430 w 1447800"/>
                <a:gd name="connsiteY9" fmla="*/ 737778 h 812594"/>
                <a:gd name="connsiteX10" fmla="*/ 827039 w 1447800"/>
                <a:gd name="connsiteY10" fmla="*/ 145904 h 812594"/>
                <a:gd name="connsiteX11" fmla="*/ 723900 w 1447800"/>
                <a:gd name="connsiteY11" fmla="*/ 135507 h 812594"/>
                <a:gd name="connsiteX12" fmla="*/ 723900 w 1447800"/>
                <a:gd name="connsiteY12" fmla="*/ 135508 h 812594"/>
                <a:gd name="connsiteX13" fmla="*/ 620761 w 1447800"/>
                <a:gd name="connsiteY13" fmla="*/ 145905 h 812594"/>
                <a:gd name="connsiteX14" fmla="*/ 138370 w 1447800"/>
                <a:gd name="connsiteY14" fmla="*/ 737779 h 812594"/>
                <a:gd name="connsiteX15" fmla="*/ 138566 w 1447800"/>
                <a:gd name="connsiteY15" fmla="*/ 739728 h 812594"/>
                <a:gd name="connsiteX16" fmla="*/ 135385 w 1447800"/>
                <a:gd name="connsiteY16" fmla="*/ 739728 h 812594"/>
                <a:gd name="connsiteX17" fmla="*/ 137160 w 1447800"/>
                <a:gd name="connsiteY17" fmla="*/ 744014 h 812594"/>
                <a:gd name="connsiteX18" fmla="*/ 68580 w 1447800"/>
                <a:gd name="connsiteY18" fmla="*/ 812594 h 812594"/>
                <a:gd name="connsiteX19" fmla="*/ 0 w 1447800"/>
                <a:gd name="connsiteY19" fmla="*/ 744014 h 812594"/>
                <a:gd name="connsiteX20" fmla="*/ 1775 w 1447800"/>
                <a:gd name="connsiteY20" fmla="*/ 739728 h 812594"/>
                <a:gd name="connsiteX21" fmla="*/ 0 w 1447800"/>
                <a:gd name="connsiteY21" fmla="*/ 739728 h 812594"/>
                <a:gd name="connsiteX22" fmla="*/ 664850 w 1447800"/>
                <a:gd name="connsiteY22" fmla="*/ 2983 h 812594"/>
                <a:gd name="connsiteX23" fmla="*/ 723900 w 1447800"/>
                <a:gd name="connsiteY23" fmla="*/ 1 h 812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47800" h="812594">
                  <a:moveTo>
                    <a:pt x="723900" y="0"/>
                  </a:moveTo>
                  <a:lnTo>
                    <a:pt x="782950" y="2982"/>
                  </a:lnTo>
                  <a:cubicBezTo>
                    <a:pt x="1156386" y="40906"/>
                    <a:pt x="1447800" y="356285"/>
                    <a:pt x="1447800" y="739727"/>
                  </a:cubicBezTo>
                  <a:lnTo>
                    <a:pt x="1446025" y="739727"/>
                  </a:lnTo>
                  <a:lnTo>
                    <a:pt x="1447800" y="744013"/>
                  </a:lnTo>
                  <a:cubicBezTo>
                    <a:pt x="1447800" y="781889"/>
                    <a:pt x="1417096" y="812593"/>
                    <a:pt x="1379220" y="812593"/>
                  </a:cubicBezTo>
                  <a:cubicBezTo>
                    <a:pt x="1341344" y="812593"/>
                    <a:pt x="1310640" y="781889"/>
                    <a:pt x="1310640" y="744013"/>
                  </a:cubicBezTo>
                  <a:lnTo>
                    <a:pt x="1312415" y="739727"/>
                  </a:lnTo>
                  <a:lnTo>
                    <a:pt x="1309234" y="739727"/>
                  </a:lnTo>
                  <a:lnTo>
                    <a:pt x="1309430" y="737778"/>
                  </a:lnTo>
                  <a:cubicBezTo>
                    <a:pt x="1309430" y="445824"/>
                    <a:pt x="1102339" y="202239"/>
                    <a:pt x="827039" y="145904"/>
                  </a:cubicBezTo>
                  <a:lnTo>
                    <a:pt x="723900" y="135507"/>
                  </a:lnTo>
                  <a:lnTo>
                    <a:pt x="723900" y="135508"/>
                  </a:lnTo>
                  <a:lnTo>
                    <a:pt x="620761" y="145905"/>
                  </a:lnTo>
                  <a:cubicBezTo>
                    <a:pt x="345461" y="202240"/>
                    <a:pt x="138370" y="445825"/>
                    <a:pt x="138370" y="737779"/>
                  </a:cubicBezTo>
                  <a:lnTo>
                    <a:pt x="138566" y="739728"/>
                  </a:lnTo>
                  <a:lnTo>
                    <a:pt x="135385" y="739728"/>
                  </a:lnTo>
                  <a:lnTo>
                    <a:pt x="137160" y="744014"/>
                  </a:lnTo>
                  <a:cubicBezTo>
                    <a:pt x="137160" y="781890"/>
                    <a:pt x="106456" y="812594"/>
                    <a:pt x="68580" y="812594"/>
                  </a:cubicBezTo>
                  <a:cubicBezTo>
                    <a:pt x="30704" y="812594"/>
                    <a:pt x="0" y="781890"/>
                    <a:pt x="0" y="744014"/>
                  </a:cubicBezTo>
                  <a:lnTo>
                    <a:pt x="1775" y="739728"/>
                  </a:lnTo>
                  <a:lnTo>
                    <a:pt x="0" y="739728"/>
                  </a:lnTo>
                  <a:cubicBezTo>
                    <a:pt x="0" y="356286"/>
                    <a:pt x="291414" y="40907"/>
                    <a:pt x="664850" y="2983"/>
                  </a:cubicBezTo>
                  <a:lnTo>
                    <a:pt x="723900" y="1"/>
                  </a:lnTo>
                  <a:close/>
                </a:path>
              </a:pathLst>
            </a:custGeom>
            <a:solidFill>
              <a:srgbClr val="725A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>
            <a:spLocks noChangeAspect="1"/>
          </p:cNvSpPr>
          <p:nvPr/>
        </p:nvSpPr>
        <p:spPr>
          <a:xfrm>
            <a:off x="2297080" y="2307254"/>
            <a:ext cx="955454" cy="972238"/>
          </a:xfrm>
          <a:prstGeom prst="ellipse">
            <a:avLst/>
          </a:prstGeom>
          <a:solidFill>
            <a:srgbClr val="F1D8D2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4875704" y="2307254"/>
            <a:ext cx="955454" cy="972238"/>
          </a:xfrm>
          <a:prstGeom prst="ellipse">
            <a:avLst/>
          </a:prstGeom>
          <a:solidFill>
            <a:srgbClr val="725A4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7385059" y="2307254"/>
            <a:ext cx="955454" cy="972238"/>
          </a:xfrm>
          <a:prstGeom prst="ellipse">
            <a:avLst/>
          </a:prstGeom>
          <a:solidFill>
            <a:srgbClr val="F1D8D2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9877214" y="2307254"/>
            <a:ext cx="955454" cy="972238"/>
          </a:xfrm>
          <a:prstGeom prst="ellipse">
            <a:avLst/>
          </a:prstGeom>
          <a:solidFill>
            <a:srgbClr val="725A4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41" name="TextBox 23"/>
          <p:cNvSpPr txBox="1"/>
          <p:nvPr/>
        </p:nvSpPr>
        <p:spPr>
          <a:xfrm>
            <a:off x="1155282" y="5538252"/>
            <a:ext cx="252027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TextBox 24"/>
          <p:cNvSpPr txBox="1"/>
          <p:nvPr/>
        </p:nvSpPr>
        <p:spPr>
          <a:xfrm>
            <a:off x="1155281" y="519969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3" name="TextBox 23"/>
          <p:cNvSpPr txBox="1"/>
          <p:nvPr/>
        </p:nvSpPr>
        <p:spPr>
          <a:xfrm>
            <a:off x="4025482" y="5538252"/>
            <a:ext cx="252027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TextBox 24"/>
          <p:cNvSpPr txBox="1"/>
          <p:nvPr/>
        </p:nvSpPr>
        <p:spPr>
          <a:xfrm>
            <a:off x="4025481" y="519969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5" name="TextBox 23"/>
          <p:cNvSpPr txBox="1"/>
          <p:nvPr/>
        </p:nvSpPr>
        <p:spPr>
          <a:xfrm>
            <a:off x="6705182" y="5538252"/>
            <a:ext cx="252027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TextBox 24"/>
          <p:cNvSpPr txBox="1"/>
          <p:nvPr/>
        </p:nvSpPr>
        <p:spPr>
          <a:xfrm>
            <a:off x="6705181" y="519969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7" name="TextBox 23"/>
          <p:cNvSpPr txBox="1"/>
          <p:nvPr/>
        </p:nvSpPr>
        <p:spPr>
          <a:xfrm>
            <a:off x="9575382" y="5538252"/>
            <a:ext cx="252027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9575381" y="519969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7" name="矩形 26"/>
          <p:cNvSpPr/>
          <p:nvPr/>
        </p:nvSpPr>
        <p:spPr>
          <a:xfrm>
            <a:off x="1325778" y="842671"/>
            <a:ext cx="2236510" cy="40011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2000" dirty="0">
                <a:solidFill>
                  <a:srgbClr val="591F0E"/>
                </a:solidFill>
                <a:latin typeface="+mj-lt"/>
                <a:ea typeface="微软雅黑" panose="020B0503020204020204" pitchFamily="34" charset="-122"/>
              </a:rPr>
              <a:t>添加相关标题文字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1258431" y="2355751"/>
            <a:ext cx="5157533" cy="325469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6642561" y="4415428"/>
            <a:ext cx="5030881" cy="1195017"/>
          </a:xfrm>
          <a:prstGeom prst="rect">
            <a:avLst/>
          </a:prstGeom>
          <a:solidFill>
            <a:srgbClr val="72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Freeform 191"/>
          <p:cNvSpPr>
            <a:spLocks noEditPoints="1"/>
          </p:cNvSpPr>
          <p:nvPr/>
        </p:nvSpPr>
        <p:spPr bwMode="auto">
          <a:xfrm>
            <a:off x="6729306" y="4734594"/>
            <a:ext cx="739059" cy="655661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6642562" y="2327188"/>
            <a:ext cx="2597385" cy="1024462"/>
          </a:xfrm>
          <a:prstGeom prst="rect">
            <a:avLst/>
          </a:prstGeom>
          <a:solidFill>
            <a:srgbClr val="C65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6642562" y="3367360"/>
            <a:ext cx="2597385" cy="1032358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9277663" y="3367360"/>
            <a:ext cx="2395778" cy="1032358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9277663" y="2319292"/>
            <a:ext cx="2395778" cy="1032358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Freeform 163"/>
          <p:cNvSpPr>
            <a:spLocks noEditPoints="1"/>
          </p:cNvSpPr>
          <p:nvPr/>
        </p:nvSpPr>
        <p:spPr bwMode="auto">
          <a:xfrm>
            <a:off x="6725601" y="2709802"/>
            <a:ext cx="513952" cy="373250"/>
          </a:xfrm>
          <a:custGeom>
            <a:avLst/>
            <a:gdLst>
              <a:gd name="T0" fmla="*/ 23 w 111"/>
              <a:gd name="T1" fmla="*/ 21 h 81"/>
              <a:gd name="T2" fmla="*/ 23 w 111"/>
              <a:gd name="T3" fmla="*/ 11 h 81"/>
              <a:gd name="T4" fmla="*/ 51 w 111"/>
              <a:gd name="T5" fmla="*/ 11 h 81"/>
              <a:gd name="T6" fmla="*/ 51 w 111"/>
              <a:gd name="T7" fmla="*/ 20 h 81"/>
              <a:gd name="T8" fmla="*/ 59 w 111"/>
              <a:gd name="T9" fmla="*/ 26 h 81"/>
              <a:gd name="T10" fmla="*/ 68 w 111"/>
              <a:gd name="T11" fmla="*/ 0 h 81"/>
              <a:gd name="T12" fmla="*/ 68 w 111"/>
              <a:gd name="T13" fmla="*/ 0 h 81"/>
              <a:gd name="T14" fmla="*/ 88 w 111"/>
              <a:gd name="T15" fmla="*/ 26 h 81"/>
              <a:gd name="T16" fmla="*/ 111 w 111"/>
              <a:gd name="T17" fmla="*/ 23 h 81"/>
              <a:gd name="T18" fmla="*/ 90 w 111"/>
              <a:gd name="T19" fmla="*/ 39 h 81"/>
              <a:gd name="T20" fmla="*/ 111 w 111"/>
              <a:gd name="T21" fmla="*/ 37 h 81"/>
              <a:gd name="T22" fmla="*/ 84 w 111"/>
              <a:gd name="T23" fmla="*/ 49 h 81"/>
              <a:gd name="T24" fmla="*/ 68 w 111"/>
              <a:gd name="T25" fmla="*/ 46 h 81"/>
              <a:gd name="T26" fmla="*/ 109 w 111"/>
              <a:gd name="T27" fmla="*/ 48 h 81"/>
              <a:gd name="T28" fmla="*/ 68 w 111"/>
              <a:gd name="T29" fmla="*/ 62 h 81"/>
              <a:gd name="T30" fmla="*/ 31 w 111"/>
              <a:gd name="T31" fmla="*/ 75 h 81"/>
              <a:gd name="T32" fmla="*/ 2 w 111"/>
              <a:gd name="T33" fmla="*/ 62 h 81"/>
              <a:gd name="T34" fmla="*/ 50 w 111"/>
              <a:gd name="T35" fmla="*/ 54 h 81"/>
              <a:gd name="T36" fmla="*/ 59 w 111"/>
              <a:gd name="T37" fmla="*/ 54 h 81"/>
              <a:gd name="T38" fmla="*/ 49 w 111"/>
              <a:gd name="T39" fmla="*/ 43 h 81"/>
              <a:gd name="T40" fmla="*/ 45 w 111"/>
              <a:gd name="T41" fmla="*/ 44 h 81"/>
              <a:gd name="T42" fmla="*/ 35 w 111"/>
              <a:gd name="T43" fmla="*/ 41 h 81"/>
              <a:gd name="T44" fmla="*/ 22 w 111"/>
              <a:gd name="T45" fmla="*/ 44 h 81"/>
              <a:gd name="T46" fmla="*/ 12 w 111"/>
              <a:gd name="T47" fmla="*/ 43 h 81"/>
              <a:gd name="T48" fmla="*/ 0 w 111"/>
              <a:gd name="T49" fmla="*/ 42 h 81"/>
              <a:gd name="T50" fmla="*/ 18 w 111"/>
              <a:gd name="T51" fmla="*/ 36 h 81"/>
              <a:gd name="T52" fmla="*/ 23 w 111"/>
              <a:gd name="T53" fmla="*/ 27 h 81"/>
              <a:gd name="T54" fmla="*/ 0 w 111"/>
              <a:gd name="T55" fmla="*/ 28 h 81"/>
              <a:gd name="T56" fmla="*/ 46 w 111"/>
              <a:gd name="T57" fmla="*/ 23 h 81"/>
              <a:gd name="T58" fmla="*/ 29 w 111"/>
              <a:gd name="T59" fmla="*/ 20 h 81"/>
              <a:gd name="T60" fmla="*/ 76 w 111"/>
              <a:gd name="T61" fmla="*/ 32 h 81"/>
              <a:gd name="T62" fmla="*/ 68 w 111"/>
              <a:gd name="T63" fmla="*/ 41 h 81"/>
              <a:gd name="T64" fmla="*/ 76 w 111"/>
              <a:gd name="T65" fmla="*/ 32 h 81"/>
              <a:gd name="T66" fmla="*/ 51 w 111"/>
              <a:gd name="T67" fmla="*/ 30 h 81"/>
              <a:gd name="T68" fmla="*/ 51 w 111"/>
              <a:gd name="T69" fmla="*/ 37 h 81"/>
              <a:gd name="T70" fmla="*/ 59 w 111"/>
              <a:gd name="T71" fmla="*/ 40 h 81"/>
              <a:gd name="T72" fmla="*/ 46 w 111"/>
              <a:gd name="T73" fmla="*/ 29 h 81"/>
              <a:gd name="T74" fmla="*/ 29 w 111"/>
              <a:gd name="T75" fmla="*/ 36 h 81"/>
              <a:gd name="T76" fmla="*/ 41 w 111"/>
              <a:gd name="T77" fmla="*/ 36 h 81"/>
              <a:gd name="T78" fmla="*/ 46 w 111"/>
              <a:gd name="T79" fmla="*/ 29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1" h="81">
                <a:moveTo>
                  <a:pt x="0" y="28"/>
                </a:moveTo>
                <a:cubicBezTo>
                  <a:pt x="8" y="23"/>
                  <a:pt x="16" y="22"/>
                  <a:pt x="23" y="21"/>
                </a:cubicBezTo>
                <a:cubicBezTo>
                  <a:pt x="23" y="20"/>
                  <a:pt x="23" y="20"/>
                  <a:pt x="23" y="20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51" y="11"/>
                  <a:pt x="51" y="11"/>
                  <a:pt x="51" y="11"/>
                </a:cubicBezTo>
                <a:cubicBezTo>
                  <a:pt x="51" y="12"/>
                  <a:pt x="51" y="12"/>
                  <a:pt x="51" y="12"/>
                </a:cubicBezTo>
                <a:cubicBezTo>
                  <a:pt x="51" y="20"/>
                  <a:pt x="51" y="20"/>
                  <a:pt x="51" y="20"/>
                </a:cubicBezTo>
                <a:cubicBezTo>
                  <a:pt x="51" y="24"/>
                  <a:pt x="51" y="24"/>
                  <a:pt x="51" y="24"/>
                </a:cubicBezTo>
                <a:cubicBezTo>
                  <a:pt x="54" y="25"/>
                  <a:pt x="56" y="25"/>
                  <a:pt x="59" y="26"/>
                </a:cubicBezTo>
                <a:cubicBezTo>
                  <a:pt x="59" y="0"/>
                  <a:pt x="59" y="0"/>
                  <a:pt x="5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73" y="9"/>
                  <a:pt x="82" y="17"/>
                  <a:pt x="87" y="25"/>
                </a:cubicBezTo>
                <a:cubicBezTo>
                  <a:pt x="88" y="25"/>
                  <a:pt x="88" y="25"/>
                  <a:pt x="88" y="26"/>
                </a:cubicBezTo>
                <a:cubicBezTo>
                  <a:pt x="94" y="24"/>
                  <a:pt x="101" y="22"/>
                  <a:pt x="109" y="19"/>
                </a:cubicBezTo>
                <a:cubicBezTo>
                  <a:pt x="111" y="23"/>
                  <a:pt x="111" y="23"/>
                  <a:pt x="111" y="23"/>
                </a:cubicBezTo>
                <a:cubicBezTo>
                  <a:pt x="104" y="27"/>
                  <a:pt x="97" y="29"/>
                  <a:pt x="90" y="30"/>
                </a:cubicBezTo>
                <a:cubicBezTo>
                  <a:pt x="91" y="34"/>
                  <a:pt x="91" y="37"/>
                  <a:pt x="90" y="39"/>
                </a:cubicBezTo>
                <a:cubicBezTo>
                  <a:pt x="96" y="38"/>
                  <a:pt x="102" y="36"/>
                  <a:pt x="109" y="33"/>
                </a:cubicBezTo>
                <a:cubicBezTo>
                  <a:pt x="111" y="37"/>
                  <a:pt x="111" y="37"/>
                  <a:pt x="111" y="37"/>
                </a:cubicBezTo>
                <a:cubicBezTo>
                  <a:pt x="102" y="42"/>
                  <a:pt x="94" y="44"/>
                  <a:pt x="86" y="45"/>
                </a:cubicBezTo>
                <a:cubicBezTo>
                  <a:pt x="85" y="46"/>
                  <a:pt x="85" y="47"/>
                  <a:pt x="84" y="49"/>
                </a:cubicBezTo>
                <a:cubicBezTo>
                  <a:pt x="80" y="46"/>
                  <a:pt x="80" y="46"/>
                  <a:pt x="80" y="46"/>
                </a:cubicBezTo>
                <a:cubicBezTo>
                  <a:pt x="76" y="46"/>
                  <a:pt x="72" y="46"/>
                  <a:pt x="68" y="46"/>
                </a:cubicBezTo>
                <a:cubicBezTo>
                  <a:pt x="68" y="56"/>
                  <a:pt x="68" y="56"/>
                  <a:pt x="68" y="56"/>
                </a:cubicBezTo>
                <a:cubicBezTo>
                  <a:pt x="80" y="57"/>
                  <a:pt x="93" y="56"/>
                  <a:pt x="109" y="48"/>
                </a:cubicBezTo>
                <a:cubicBezTo>
                  <a:pt x="111" y="53"/>
                  <a:pt x="111" y="53"/>
                  <a:pt x="111" y="53"/>
                </a:cubicBezTo>
                <a:cubicBezTo>
                  <a:pt x="95" y="61"/>
                  <a:pt x="81" y="62"/>
                  <a:pt x="68" y="62"/>
                </a:cubicBezTo>
                <a:cubicBezTo>
                  <a:pt x="68" y="67"/>
                  <a:pt x="62" y="73"/>
                  <a:pt x="54" y="77"/>
                </a:cubicBezTo>
                <a:cubicBezTo>
                  <a:pt x="44" y="81"/>
                  <a:pt x="34" y="80"/>
                  <a:pt x="31" y="75"/>
                </a:cubicBezTo>
                <a:cubicBezTo>
                  <a:pt x="29" y="70"/>
                  <a:pt x="35" y="63"/>
                  <a:pt x="44" y="58"/>
                </a:cubicBezTo>
                <a:cubicBezTo>
                  <a:pt x="30" y="56"/>
                  <a:pt x="17" y="54"/>
                  <a:pt x="2" y="62"/>
                </a:cubicBezTo>
                <a:cubicBezTo>
                  <a:pt x="0" y="57"/>
                  <a:pt x="0" y="57"/>
                  <a:pt x="0" y="57"/>
                </a:cubicBezTo>
                <a:cubicBezTo>
                  <a:pt x="18" y="48"/>
                  <a:pt x="33" y="51"/>
                  <a:pt x="50" y="54"/>
                </a:cubicBezTo>
                <a:cubicBezTo>
                  <a:pt x="51" y="54"/>
                  <a:pt x="52" y="54"/>
                  <a:pt x="54" y="54"/>
                </a:cubicBezTo>
                <a:cubicBezTo>
                  <a:pt x="55" y="54"/>
                  <a:pt x="57" y="54"/>
                  <a:pt x="59" y="54"/>
                </a:cubicBezTo>
                <a:cubicBezTo>
                  <a:pt x="59" y="45"/>
                  <a:pt x="59" y="45"/>
                  <a:pt x="59" y="45"/>
                </a:cubicBezTo>
                <a:cubicBezTo>
                  <a:pt x="55" y="45"/>
                  <a:pt x="52" y="44"/>
                  <a:pt x="49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6" y="44"/>
                  <a:pt x="46" y="44"/>
                  <a:pt x="45" y="44"/>
                </a:cubicBezTo>
                <a:cubicBezTo>
                  <a:pt x="40" y="46"/>
                  <a:pt x="36" y="46"/>
                  <a:pt x="35" y="44"/>
                </a:cubicBezTo>
                <a:cubicBezTo>
                  <a:pt x="34" y="43"/>
                  <a:pt x="34" y="42"/>
                  <a:pt x="35" y="41"/>
                </a:cubicBezTo>
                <a:cubicBezTo>
                  <a:pt x="32" y="41"/>
                  <a:pt x="30" y="41"/>
                  <a:pt x="27" y="41"/>
                </a:cubicBezTo>
                <a:cubicBezTo>
                  <a:pt x="26" y="42"/>
                  <a:pt x="24" y="43"/>
                  <a:pt x="22" y="44"/>
                </a:cubicBezTo>
                <a:cubicBezTo>
                  <a:pt x="18" y="46"/>
                  <a:pt x="13" y="46"/>
                  <a:pt x="12" y="44"/>
                </a:cubicBezTo>
                <a:cubicBezTo>
                  <a:pt x="12" y="43"/>
                  <a:pt x="12" y="43"/>
                  <a:pt x="12" y="43"/>
                </a:cubicBezTo>
                <a:cubicBezTo>
                  <a:pt x="9" y="44"/>
                  <a:pt x="6" y="45"/>
                  <a:pt x="2" y="46"/>
                </a:cubicBezTo>
                <a:cubicBezTo>
                  <a:pt x="0" y="42"/>
                  <a:pt x="0" y="42"/>
                  <a:pt x="0" y="42"/>
                </a:cubicBezTo>
                <a:cubicBezTo>
                  <a:pt x="6" y="39"/>
                  <a:pt x="11" y="37"/>
                  <a:pt x="17" y="36"/>
                </a:cubicBezTo>
                <a:cubicBezTo>
                  <a:pt x="17" y="36"/>
                  <a:pt x="18" y="36"/>
                  <a:pt x="18" y="36"/>
                </a:cubicBezTo>
                <a:cubicBezTo>
                  <a:pt x="20" y="35"/>
                  <a:pt x="22" y="34"/>
                  <a:pt x="23" y="34"/>
                </a:cubicBezTo>
                <a:cubicBezTo>
                  <a:pt x="23" y="27"/>
                  <a:pt x="23" y="27"/>
                  <a:pt x="23" y="27"/>
                </a:cubicBezTo>
                <a:cubicBezTo>
                  <a:pt x="17" y="27"/>
                  <a:pt x="10" y="29"/>
                  <a:pt x="2" y="32"/>
                </a:cubicBezTo>
                <a:cubicBezTo>
                  <a:pt x="0" y="28"/>
                  <a:pt x="0" y="28"/>
                  <a:pt x="0" y="28"/>
                </a:cubicBezTo>
                <a:close/>
                <a:moveTo>
                  <a:pt x="29" y="21"/>
                </a:moveTo>
                <a:cubicBezTo>
                  <a:pt x="34" y="22"/>
                  <a:pt x="40" y="22"/>
                  <a:pt x="46" y="23"/>
                </a:cubicBezTo>
                <a:cubicBezTo>
                  <a:pt x="46" y="20"/>
                  <a:pt x="46" y="20"/>
                  <a:pt x="46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1"/>
                  <a:pt x="29" y="21"/>
                  <a:pt x="29" y="21"/>
                </a:cubicBezTo>
                <a:close/>
                <a:moveTo>
                  <a:pt x="76" y="32"/>
                </a:moveTo>
                <a:cubicBezTo>
                  <a:pt x="73" y="32"/>
                  <a:pt x="71" y="32"/>
                  <a:pt x="68" y="32"/>
                </a:cubicBezTo>
                <a:cubicBezTo>
                  <a:pt x="68" y="41"/>
                  <a:pt x="68" y="41"/>
                  <a:pt x="68" y="41"/>
                </a:cubicBezTo>
                <a:cubicBezTo>
                  <a:pt x="73" y="41"/>
                  <a:pt x="77" y="41"/>
                  <a:pt x="82" y="41"/>
                </a:cubicBezTo>
                <a:cubicBezTo>
                  <a:pt x="83" y="36"/>
                  <a:pt x="80" y="33"/>
                  <a:pt x="76" y="32"/>
                </a:cubicBezTo>
                <a:close/>
                <a:moveTo>
                  <a:pt x="59" y="31"/>
                </a:moveTo>
                <a:cubicBezTo>
                  <a:pt x="56" y="30"/>
                  <a:pt x="54" y="30"/>
                  <a:pt x="51" y="30"/>
                </a:cubicBezTo>
                <a:cubicBezTo>
                  <a:pt x="51" y="37"/>
                  <a:pt x="51" y="37"/>
                  <a:pt x="51" y="37"/>
                </a:cubicBezTo>
                <a:cubicBezTo>
                  <a:pt x="51" y="37"/>
                  <a:pt x="51" y="37"/>
                  <a:pt x="51" y="37"/>
                </a:cubicBezTo>
                <a:cubicBezTo>
                  <a:pt x="51" y="38"/>
                  <a:pt x="51" y="38"/>
                  <a:pt x="51" y="39"/>
                </a:cubicBezTo>
                <a:cubicBezTo>
                  <a:pt x="54" y="39"/>
                  <a:pt x="56" y="39"/>
                  <a:pt x="59" y="40"/>
                </a:cubicBezTo>
                <a:cubicBezTo>
                  <a:pt x="59" y="31"/>
                  <a:pt x="59" y="31"/>
                  <a:pt x="59" y="31"/>
                </a:cubicBezTo>
                <a:close/>
                <a:moveTo>
                  <a:pt x="46" y="29"/>
                </a:moveTo>
                <a:cubicBezTo>
                  <a:pt x="40" y="28"/>
                  <a:pt x="34" y="27"/>
                  <a:pt x="29" y="27"/>
                </a:cubicBezTo>
                <a:cubicBezTo>
                  <a:pt x="29" y="36"/>
                  <a:pt x="29" y="36"/>
                  <a:pt x="29" y="36"/>
                </a:cubicBezTo>
                <a:cubicBezTo>
                  <a:pt x="32" y="36"/>
                  <a:pt x="36" y="36"/>
                  <a:pt x="39" y="37"/>
                </a:cubicBezTo>
                <a:cubicBezTo>
                  <a:pt x="40" y="36"/>
                  <a:pt x="40" y="36"/>
                  <a:pt x="41" y="36"/>
                </a:cubicBezTo>
                <a:cubicBezTo>
                  <a:pt x="43" y="35"/>
                  <a:pt x="44" y="34"/>
                  <a:pt x="46" y="34"/>
                </a:cubicBezTo>
                <a:lnTo>
                  <a:pt x="46" y="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zh-CN" altLang="en-US"/>
          </a:p>
        </p:txBody>
      </p:sp>
      <p:sp>
        <p:nvSpPr>
          <p:cNvPr id="123" name="TextBox 23"/>
          <p:cNvSpPr txBox="1"/>
          <p:nvPr/>
        </p:nvSpPr>
        <p:spPr>
          <a:xfrm>
            <a:off x="7364199" y="2709802"/>
            <a:ext cx="16586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4" name="TextBox 24"/>
          <p:cNvSpPr txBox="1"/>
          <p:nvPr/>
        </p:nvSpPr>
        <p:spPr>
          <a:xfrm>
            <a:off x="7364197" y="242839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25" name="TextBox 23"/>
          <p:cNvSpPr txBox="1"/>
          <p:nvPr/>
        </p:nvSpPr>
        <p:spPr>
          <a:xfrm>
            <a:off x="7735673" y="4995802"/>
            <a:ext cx="3651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6" name="TextBox 24"/>
          <p:cNvSpPr txBox="1"/>
          <p:nvPr/>
        </p:nvSpPr>
        <p:spPr>
          <a:xfrm>
            <a:off x="7735672" y="471439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8" name="矩形 17"/>
          <p:cNvSpPr/>
          <p:nvPr/>
        </p:nvSpPr>
        <p:spPr>
          <a:xfrm>
            <a:off x="1325778" y="842671"/>
            <a:ext cx="2236510" cy="40011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2000" dirty="0">
                <a:solidFill>
                  <a:srgbClr val="591F0E"/>
                </a:solidFill>
                <a:latin typeface="+mj-lt"/>
                <a:ea typeface="微软雅黑" panose="020B0503020204020204" pitchFamily="34" charset="-122"/>
              </a:rPr>
              <a:t>添加相关标题文字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1" grpId="0" animBg="1"/>
      <p:bldP spid="66" grpId="0" animBg="1"/>
      <p:bldP spid="60" grpId="0" animBg="1"/>
      <p:bldP spid="67" grpId="0" animBg="1"/>
      <p:bldP spid="68" grpId="0" animBg="1"/>
      <p:bldP spid="69" grpId="0" animBg="1"/>
      <p:bldP spid="73" grpId="0" animBg="1"/>
      <p:bldP spid="123" grpId="0"/>
      <p:bldP spid="124" grpId="0"/>
      <p:bldP spid="125" grpId="0"/>
      <p:bldP spid="1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2374689" y="4245862"/>
            <a:ext cx="779810" cy="779810"/>
          </a:xfrm>
          <a:prstGeom prst="ellipse">
            <a:avLst/>
          </a:prstGeom>
          <a:solidFill>
            <a:srgbClr val="72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01</a:t>
            </a:r>
            <a:endParaRPr lang="zh-CN" alt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627409" y="1945882"/>
            <a:ext cx="13698543" cy="1869575"/>
            <a:chOff x="-669892" y="3206745"/>
            <a:chExt cx="11992433" cy="1636725"/>
          </a:xfrm>
        </p:grpSpPr>
        <p:sp>
          <p:nvSpPr>
            <p:cNvPr id="16" name="Color 1"/>
            <p:cNvSpPr/>
            <p:nvPr/>
          </p:nvSpPr>
          <p:spPr bwMode="auto">
            <a:xfrm>
              <a:off x="8567812" y="3206757"/>
              <a:ext cx="2754729" cy="1636713"/>
            </a:xfrm>
            <a:custGeom>
              <a:avLst/>
              <a:gdLst>
                <a:gd name="T0" fmla="*/ 766 w 766"/>
                <a:gd name="T1" fmla="*/ 0 h 453"/>
                <a:gd name="T2" fmla="*/ 670 w 766"/>
                <a:gd name="T3" fmla="*/ 85 h 453"/>
                <a:gd name="T4" fmla="*/ 470 w 766"/>
                <a:gd name="T5" fmla="*/ 390 h 453"/>
                <a:gd name="T6" fmla="*/ 337 w 766"/>
                <a:gd name="T7" fmla="*/ 453 h 453"/>
                <a:gd name="T8" fmla="*/ 0 w 766"/>
                <a:gd name="T9" fmla="*/ 453 h 453"/>
                <a:gd name="T10" fmla="*/ 133 w 766"/>
                <a:gd name="T11" fmla="*/ 390 h 453"/>
                <a:gd name="T12" fmla="*/ 333 w 766"/>
                <a:gd name="T13" fmla="*/ 85 h 453"/>
                <a:gd name="T14" fmla="*/ 429 w 766"/>
                <a:gd name="T15" fmla="*/ 0 h 453"/>
                <a:gd name="T16" fmla="*/ 766 w 766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6" h="453">
                  <a:moveTo>
                    <a:pt x="766" y="0"/>
                  </a:moveTo>
                  <a:cubicBezTo>
                    <a:pt x="766" y="0"/>
                    <a:pt x="720" y="3"/>
                    <a:pt x="670" y="85"/>
                  </a:cubicBezTo>
                  <a:cubicBezTo>
                    <a:pt x="623" y="161"/>
                    <a:pt x="495" y="357"/>
                    <a:pt x="470" y="390"/>
                  </a:cubicBezTo>
                  <a:cubicBezTo>
                    <a:pt x="442" y="428"/>
                    <a:pt x="406" y="453"/>
                    <a:pt x="337" y="453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69" y="453"/>
                    <a:pt x="105" y="428"/>
                    <a:pt x="133" y="390"/>
                  </a:cubicBezTo>
                  <a:cubicBezTo>
                    <a:pt x="158" y="357"/>
                    <a:pt x="286" y="161"/>
                    <a:pt x="333" y="85"/>
                  </a:cubicBezTo>
                  <a:cubicBezTo>
                    <a:pt x="383" y="3"/>
                    <a:pt x="429" y="0"/>
                    <a:pt x="429" y="0"/>
                  </a:cubicBezTo>
                  <a:lnTo>
                    <a:pt x="766" y="0"/>
                  </a:lnTo>
                  <a:close/>
                </a:path>
              </a:pathLst>
            </a:custGeom>
            <a:solidFill>
              <a:srgbClr val="725A41"/>
            </a:solidFill>
            <a:ln>
              <a:noFill/>
            </a:ln>
          </p:spPr>
          <p:txBody>
            <a:bodyPr vert="horz" wrap="square" lIns="48214" tIns="24108" rIns="48214" bIns="24108" numCol="1" anchor="t" anchorCtr="0" compatLnSpc="1"/>
            <a:lstStyle/>
            <a:p>
              <a:endParaRPr lang="en-US" sz="3165">
                <a:latin typeface="League Gothic Regular"/>
                <a:cs typeface="League Gothic Regular"/>
              </a:endParaRPr>
            </a:p>
          </p:txBody>
        </p:sp>
        <p:sp>
          <p:nvSpPr>
            <p:cNvPr id="17" name="Color 3"/>
            <p:cNvSpPr/>
            <p:nvPr/>
          </p:nvSpPr>
          <p:spPr bwMode="auto">
            <a:xfrm>
              <a:off x="5490609" y="3206757"/>
              <a:ext cx="2753207" cy="1636713"/>
            </a:xfrm>
            <a:custGeom>
              <a:avLst/>
              <a:gdLst>
                <a:gd name="T0" fmla="*/ 766 w 766"/>
                <a:gd name="T1" fmla="*/ 0 h 453"/>
                <a:gd name="T2" fmla="*/ 669 w 766"/>
                <a:gd name="T3" fmla="*/ 85 h 453"/>
                <a:gd name="T4" fmla="*/ 470 w 766"/>
                <a:gd name="T5" fmla="*/ 390 h 453"/>
                <a:gd name="T6" fmla="*/ 337 w 766"/>
                <a:gd name="T7" fmla="*/ 453 h 453"/>
                <a:gd name="T8" fmla="*/ 0 w 766"/>
                <a:gd name="T9" fmla="*/ 453 h 453"/>
                <a:gd name="T10" fmla="*/ 133 w 766"/>
                <a:gd name="T11" fmla="*/ 390 h 453"/>
                <a:gd name="T12" fmla="*/ 332 w 766"/>
                <a:gd name="T13" fmla="*/ 85 h 453"/>
                <a:gd name="T14" fmla="*/ 429 w 766"/>
                <a:gd name="T15" fmla="*/ 0 h 453"/>
                <a:gd name="T16" fmla="*/ 766 w 766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6" h="453">
                  <a:moveTo>
                    <a:pt x="766" y="0"/>
                  </a:moveTo>
                  <a:cubicBezTo>
                    <a:pt x="766" y="0"/>
                    <a:pt x="720" y="3"/>
                    <a:pt x="669" y="85"/>
                  </a:cubicBezTo>
                  <a:cubicBezTo>
                    <a:pt x="622" y="161"/>
                    <a:pt x="494" y="357"/>
                    <a:pt x="470" y="390"/>
                  </a:cubicBezTo>
                  <a:cubicBezTo>
                    <a:pt x="441" y="428"/>
                    <a:pt x="406" y="453"/>
                    <a:pt x="337" y="453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69" y="453"/>
                    <a:pt x="104" y="428"/>
                    <a:pt x="133" y="390"/>
                  </a:cubicBezTo>
                  <a:cubicBezTo>
                    <a:pt x="157" y="357"/>
                    <a:pt x="285" y="161"/>
                    <a:pt x="332" y="85"/>
                  </a:cubicBezTo>
                  <a:cubicBezTo>
                    <a:pt x="383" y="3"/>
                    <a:pt x="429" y="0"/>
                    <a:pt x="429" y="0"/>
                  </a:cubicBezTo>
                  <a:lnTo>
                    <a:pt x="766" y="0"/>
                  </a:lnTo>
                  <a:close/>
                </a:path>
              </a:pathLst>
            </a:custGeom>
            <a:solidFill>
              <a:srgbClr val="725A41"/>
            </a:solidFill>
            <a:ln>
              <a:noFill/>
            </a:ln>
          </p:spPr>
          <p:txBody>
            <a:bodyPr vert="horz" wrap="square" lIns="48214" tIns="24108" rIns="48214" bIns="24108" numCol="1" anchor="t" anchorCtr="0" compatLnSpc="1"/>
            <a:lstStyle/>
            <a:p>
              <a:endParaRPr lang="en-US" sz="3165">
                <a:latin typeface="League Gothic Regular"/>
                <a:cs typeface="League Gothic Regular"/>
              </a:endParaRPr>
            </a:p>
          </p:txBody>
        </p:sp>
        <p:sp>
          <p:nvSpPr>
            <p:cNvPr id="18" name="Color 2"/>
            <p:cNvSpPr/>
            <p:nvPr/>
          </p:nvSpPr>
          <p:spPr bwMode="auto">
            <a:xfrm>
              <a:off x="7028450" y="3206757"/>
              <a:ext cx="2751687" cy="1636713"/>
            </a:xfrm>
            <a:custGeom>
              <a:avLst/>
              <a:gdLst>
                <a:gd name="T0" fmla="*/ 0 w 765"/>
                <a:gd name="T1" fmla="*/ 0 h 453"/>
                <a:gd name="T2" fmla="*/ 96 w 765"/>
                <a:gd name="T3" fmla="*/ 85 h 453"/>
                <a:gd name="T4" fmla="*/ 295 w 765"/>
                <a:gd name="T5" fmla="*/ 390 h 453"/>
                <a:gd name="T6" fmla="*/ 428 w 765"/>
                <a:gd name="T7" fmla="*/ 453 h 453"/>
                <a:gd name="T8" fmla="*/ 765 w 765"/>
                <a:gd name="T9" fmla="*/ 453 h 453"/>
                <a:gd name="T10" fmla="*/ 632 w 765"/>
                <a:gd name="T11" fmla="*/ 390 h 453"/>
                <a:gd name="T12" fmla="*/ 433 w 765"/>
                <a:gd name="T13" fmla="*/ 85 h 453"/>
                <a:gd name="T14" fmla="*/ 337 w 765"/>
                <a:gd name="T15" fmla="*/ 0 h 453"/>
                <a:gd name="T16" fmla="*/ 0 w 765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453">
                  <a:moveTo>
                    <a:pt x="0" y="0"/>
                  </a:moveTo>
                  <a:cubicBezTo>
                    <a:pt x="0" y="0"/>
                    <a:pt x="45" y="3"/>
                    <a:pt x="96" y="85"/>
                  </a:cubicBezTo>
                  <a:cubicBezTo>
                    <a:pt x="143" y="161"/>
                    <a:pt x="271" y="357"/>
                    <a:pt x="295" y="390"/>
                  </a:cubicBezTo>
                  <a:cubicBezTo>
                    <a:pt x="324" y="428"/>
                    <a:pt x="359" y="453"/>
                    <a:pt x="428" y="453"/>
                  </a:cubicBezTo>
                  <a:cubicBezTo>
                    <a:pt x="765" y="453"/>
                    <a:pt x="765" y="453"/>
                    <a:pt x="765" y="453"/>
                  </a:cubicBezTo>
                  <a:cubicBezTo>
                    <a:pt x="696" y="453"/>
                    <a:pt x="661" y="428"/>
                    <a:pt x="632" y="390"/>
                  </a:cubicBezTo>
                  <a:cubicBezTo>
                    <a:pt x="608" y="357"/>
                    <a:pt x="480" y="161"/>
                    <a:pt x="433" y="85"/>
                  </a:cubicBezTo>
                  <a:cubicBezTo>
                    <a:pt x="383" y="3"/>
                    <a:pt x="337" y="0"/>
                    <a:pt x="3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1D8D2"/>
            </a:solidFill>
            <a:ln>
              <a:noFill/>
            </a:ln>
          </p:spPr>
          <p:txBody>
            <a:bodyPr vert="horz" wrap="square" lIns="48214" tIns="24108" rIns="48214" bIns="24108" numCol="1" anchor="t" anchorCtr="0" compatLnSpc="1"/>
            <a:lstStyle/>
            <a:p>
              <a:endParaRPr lang="en-US" sz="3165">
                <a:latin typeface="League Gothic Regular"/>
                <a:cs typeface="League Gothic Regular"/>
              </a:endParaRPr>
            </a:p>
          </p:txBody>
        </p:sp>
        <p:sp>
          <p:nvSpPr>
            <p:cNvPr id="19" name="Color 5"/>
            <p:cNvSpPr/>
            <p:nvPr/>
          </p:nvSpPr>
          <p:spPr bwMode="auto">
            <a:xfrm>
              <a:off x="2407320" y="3206757"/>
              <a:ext cx="2754729" cy="1636713"/>
            </a:xfrm>
            <a:custGeom>
              <a:avLst/>
              <a:gdLst>
                <a:gd name="T0" fmla="*/ 766 w 766"/>
                <a:gd name="T1" fmla="*/ 0 h 453"/>
                <a:gd name="T2" fmla="*/ 670 w 766"/>
                <a:gd name="T3" fmla="*/ 85 h 453"/>
                <a:gd name="T4" fmla="*/ 470 w 766"/>
                <a:gd name="T5" fmla="*/ 390 h 453"/>
                <a:gd name="T6" fmla="*/ 337 w 766"/>
                <a:gd name="T7" fmla="*/ 453 h 453"/>
                <a:gd name="T8" fmla="*/ 0 w 766"/>
                <a:gd name="T9" fmla="*/ 453 h 453"/>
                <a:gd name="T10" fmla="*/ 133 w 766"/>
                <a:gd name="T11" fmla="*/ 390 h 453"/>
                <a:gd name="T12" fmla="*/ 333 w 766"/>
                <a:gd name="T13" fmla="*/ 85 h 453"/>
                <a:gd name="T14" fmla="*/ 429 w 766"/>
                <a:gd name="T15" fmla="*/ 0 h 453"/>
                <a:gd name="T16" fmla="*/ 766 w 766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6" h="453">
                  <a:moveTo>
                    <a:pt x="766" y="0"/>
                  </a:moveTo>
                  <a:cubicBezTo>
                    <a:pt x="766" y="0"/>
                    <a:pt x="720" y="3"/>
                    <a:pt x="670" y="85"/>
                  </a:cubicBezTo>
                  <a:cubicBezTo>
                    <a:pt x="623" y="161"/>
                    <a:pt x="495" y="357"/>
                    <a:pt x="470" y="390"/>
                  </a:cubicBezTo>
                  <a:cubicBezTo>
                    <a:pt x="442" y="428"/>
                    <a:pt x="406" y="453"/>
                    <a:pt x="337" y="453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69" y="453"/>
                    <a:pt x="105" y="428"/>
                    <a:pt x="133" y="390"/>
                  </a:cubicBezTo>
                  <a:cubicBezTo>
                    <a:pt x="158" y="357"/>
                    <a:pt x="286" y="161"/>
                    <a:pt x="333" y="85"/>
                  </a:cubicBezTo>
                  <a:cubicBezTo>
                    <a:pt x="383" y="3"/>
                    <a:pt x="429" y="0"/>
                    <a:pt x="429" y="0"/>
                  </a:cubicBezTo>
                  <a:lnTo>
                    <a:pt x="766" y="0"/>
                  </a:lnTo>
                  <a:close/>
                </a:path>
              </a:pathLst>
            </a:custGeom>
            <a:solidFill>
              <a:srgbClr val="725A41"/>
            </a:solidFill>
            <a:ln>
              <a:noFill/>
            </a:ln>
          </p:spPr>
          <p:txBody>
            <a:bodyPr vert="horz" wrap="square" lIns="48214" tIns="24108" rIns="48214" bIns="24108" numCol="1" anchor="t" anchorCtr="0" compatLnSpc="1"/>
            <a:lstStyle/>
            <a:p>
              <a:endParaRPr lang="en-US" sz="3165">
                <a:latin typeface="League Gothic Regular"/>
                <a:cs typeface="League Gothic Regular"/>
              </a:endParaRPr>
            </a:p>
          </p:txBody>
        </p:sp>
        <p:sp>
          <p:nvSpPr>
            <p:cNvPr id="20" name="Color 4"/>
            <p:cNvSpPr/>
            <p:nvPr/>
          </p:nvSpPr>
          <p:spPr bwMode="auto">
            <a:xfrm>
              <a:off x="3946684" y="3206757"/>
              <a:ext cx="2754729" cy="1636713"/>
            </a:xfrm>
            <a:custGeom>
              <a:avLst/>
              <a:gdLst>
                <a:gd name="T0" fmla="*/ 0 w 766"/>
                <a:gd name="T1" fmla="*/ 0 h 453"/>
                <a:gd name="T2" fmla="*/ 96 w 766"/>
                <a:gd name="T3" fmla="*/ 85 h 453"/>
                <a:gd name="T4" fmla="*/ 296 w 766"/>
                <a:gd name="T5" fmla="*/ 390 h 453"/>
                <a:gd name="T6" fmla="*/ 429 w 766"/>
                <a:gd name="T7" fmla="*/ 453 h 453"/>
                <a:gd name="T8" fmla="*/ 766 w 766"/>
                <a:gd name="T9" fmla="*/ 453 h 453"/>
                <a:gd name="T10" fmla="*/ 633 w 766"/>
                <a:gd name="T11" fmla="*/ 390 h 453"/>
                <a:gd name="T12" fmla="*/ 433 w 766"/>
                <a:gd name="T13" fmla="*/ 85 h 453"/>
                <a:gd name="T14" fmla="*/ 337 w 766"/>
                <a:gd name="T15" fmla="*/ 0 h 453"/>
                <a:gd name="T16" fmla="*/ 0 w 766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6" h="453">
                  <a:moveTo>
                    <a:pt x="0" y="0"/>
                  </a:moveTo>
                  <a:cubicBezTo>
                    <a:pt x="0" y="0"/>
                    <a:pt x="46" y="3"/>
                    <a:pt x="96" y="85"/>
                  </a:cubicBezTo>
                  <a:cubicBezTo>
                    <a:pt x="143" y="161"/>
                    <a:pt x="271" y="357"/>
                    <a:pt x="296" y="390"/>
                  </a:cubicBezTo>
                  <a:cubicBezTo>
                    <a:pt x="324" y="428"/>
                    <a:pt x="360" y="453"/>
                    <a:pt x="429" y="453"/>
                  </a:cubicBezTo>
                  <a:cubicBezTo>
                    <a:pt x="766" y="453"/>
                    <a:pt x="766" y="453"/>
                    <a:pt x="766" y="453"/>
                  </a:cubicBezTo>
                  <a:cubicBezTo>
                    <a:pt x="697" y="453"/>
                    <a:pt x="661" y="428"/>
                    <a:pt x="633" y="390"/>
                  </a:cubicBezTo>
                  <a:cubicBezTo>
                    <a:pt x="608" y="357"/>
                    <a:pt x="480" y="161"/>
                    <a:pt x="433" y="85"/>
                  </a:cubicBezTo>
                  <a:cubicBezTo>
                    <a:pt x="383" y="3"/>
                    <a:pt x="337" y="0"/>
                    <a:pt x="3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1D8D2"/>
            </a:solidFill>
            <a:ln>
              <a:noFill/>
            </a:ln>
          </p:spPr>
          <p:txBody>
            <a:bodyPr vert="horz" wrap="square" lIns="48214" tIns="24108" rIns="48214" bIns="24108" numCol="1" anchor="t" anchorCtr="0" compatLnSpc="1"/>
            <a:lstStyle/>
            <a:p>
              <a:endParaRPr lang="en-US" sz="3165">
                <a:latin typeface="League Gothic Regular"/>
                <a:cs typeface="League Gothic Regular"/>
              </a:endParaRPr>
            </a:p>
          </p:txBody>
        </p:sp>
        <p:sp>
          <p:nvSpPr>
            <p:cNvPr id="21" name="Side Color"/>
            <p:cNvSpPr/>
            <p:nvPr/>
          </p:nvSpPr>
          <p:spPr bwMode="auto">
            <a:xfrm>
              <a:off x="-669892" y="3206745"/>
              <a:ext cx="2754728" cy="971989"/>
            </a:xfrm>
            <a:custGeom>
              <a:avLst/>
              <a:gdLst>
                <a:gd name="T0" fmla="*/ 766 w 766"/>
                <a:gd name="T1" fmla="*/ 0 h 269"/>
                <a:gd name="T2" fmla="*/ 670 w 766"/>
                <a:gd name="T3" fmla="*/ 50 h 269"/>
                <a:gd name="T4" fmla="*/ 470 w 766"/>
                <a:gd name="T5" fmla="*/ 232 h 269"/>
                <a:gd name="T6" fmla="*/ 337 w 766"/>
                <a:gd name="T7" fmla="*/ 269 h 269"/>
                <a:gd name="T8" fmla="*/ 0 w 766"/>
                <a:gd name="T9" fmla="*/ 269 h 269"/>
                <a:gd name="T10" fmla="*/ 133 w 766"/>
                <a:gd name="T11" fmla="*/ 232 h 269"/>
                <a:gd name="T12" fmla="*/ 332 w 766"/>
                <a:gd name="T13" fmla="*/ 50 h 269"/>
                <a:gd name="T14" fmla="*/ 429 w 766"/>
                <a:gd name="T15" fmla="*/ 0 h 269"/>
                <a:gd name="T16" fmla="*/ 766 w 766"/>
                <a:gd name="T1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6" h="269">
                  <a:moveTo>
                    <a:pt x="766" y="0"/>
                  </a:moveTo>
                  <a:cubicBezTo>
                    <a:pt x="766" y="0"/>
                    <a:pt x="720" y="1"/>
                    <a:pt x="670" y="50"/>
                  </a:cubicBezTo>
                  <a:cubicBezTo>
                    <a:pt x="623" y="96"/>
                    <a:pt x="495" y="212"/>
                    <a:pt x="470" y="232"/>
                  </a:cubicBezTo>
                  <a:cubicBezTo>
                    <a:pt x="442" y="255"/>
                    <a:pt x="406" y="269"/>
                    <a:pt x="337" y="269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69" y="269"/>
                    <a:pt x="104" y="255"/>
                    <a:pt x="133" y="232"/>
                  </a:cubicBezTo>
                  <a:cubicBezTo>
                    <a:pt x="158" y="212"/>
                    <a:pt x="285" y="96"/>
                    <a:pt x="332" y="50"/>
                  </a:cubicBezTo>
                  <a:cubicBezTo>
                    <a:pt x="383" y="1"/>
                    <a:pt x="429" y="0"/>
                    <a:pt x="429" y="0"/>
                  </a:cubicBezTo>
                  <a:lnTo>
                    <a:pt x="766" y="0"/>
                  </a:lnTo>
                  <a:close/>
                </a:path>
              </a:pathLst>
            </a:custGeom>
            <a:solidFill>
              <a:srgbClr val="725A41"/>
            </a:solidFill>
            <a:ln>
              <a:noFill/>
            </a:ln>
          </p:spPr>
          <p:txBody>
            <a:bodyPr vert="horz" wrap="square" lIns="48214" tIns="24108" rIns="48214" bIns="24108" numCol="1" anchor="t" anchorCtr="0" compatLnSpc="1"/>
            <a:lstStyle/>
            <a:p>
              <a:endParaRPr lang="en-US" sz="3165">
                <a:latin typeface="League Gothic Regular"/>
                <a:cs typeface="League Gothic Regular"/>
              </a:endParaRPr>
            </a:p>
          </p:txBody>
        </p:sp>
        <p:sp>
          <p:nvSpPr>
            <p:cNvPr id="22" name="Color 6"/>
            <p:cNvSpPr/>
            <p:nvPr/>
          </p:nvSpPr>
          <p:spPr bwMode="auto">
            <a:xfrm>
              <a:off x="869476" y="3206754"/>
              <a:ext cx="2750165" cy="1636713"/>
            </a:xfrm>
            <a:custGeom>
              <a:avLst/>
              <a:gdLst>
                <a:gd name="T0" fmla="*/ 0 w 765"/>
                <a:gd name="T1" fmla="*/ 0 h 453"/>
                <a:gd name="T2" fmla="*/ 96 w 765"/>
                <a:gd name="T3" fmla="*/ 85 h 453"/>
                <a:gd name="T4" fmla="*/ 295 w 765"/>
                <a:gd name="T5" fmla="*/ 390 h 453"/>
                <a:gd name="T6" fmla="*/ 428 w 765"/>
                <a:gd name="T7" fmla="*/ 453 h 453"/>
                <a:gd name="T8" fmla="*/ 765 w 765"/>
                <a:gd name="T9" fmla="*/ 453 h 453"/>
                <a:gd name="T10" fmla="*/ 632 w 765"/>
                <a:gd name="T11" fmla="*/ 390 h 453"/>
                <a:gd name="T12" fmla="*/ 433 w 765"/>
                <a:gd name="T13" fmla="*/ 85 h 453"/>
                <a:gd name="T14" fmla="*/ 337 w 765"/>
                <a:gd name="T15" fmla="*/ 0 h 453"/>
                <a:gd name="T16" fmla="*/ 0 w 765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453">
                  <a:moveTo>
                    <a:pt x="0" y="0"/>
                  </a:moveTo>
                  <a:cubicBezTo>
                    <a:pt x="0" y="0"/>
                    <a:pt x="46" y="3"/>
                    <a:pt x="96" y="85"/>
                  </a:cubicBezTo>
                  <a:cubicBezTo>
                    <a:pt x="143" y="161"/>
                    <a:pt x="271" y="357"/>
                    <a:pt x="295" y="390"/>
                  </a:cubicBezTo>
                  <a:cubicBezTo>
                    <a:pt x="324" y="428"/>
                    <a:pt x="359" y="453"/>
                    <a:pt x="428" y="453"/>
                  </a:cubicBezTo>
                  <a:cubicBezTo>
                    <a:pt x="765" y="453"/>
                    <a:pt x="765" y="453"/>
                    <a:pt x="765" y="453"/>
                  </a:cubicBezTo>
                  <a:cubicBezTo>
                    <a:pt x="696" y="453"/>
                    <a:pt x="661" y="428"/>
                    <a:pt x="632" y="390"/>
                  </a:cubicBezTo>
                  <a:cubicBezTo>
                    <a:pt x="608" y="357"/>
                    <a:pt x="480" y="161"/>
                    <a:pt x="433" y="85"/>
                  </a:cubicBezTo>
                  <a:cubicBezTo>
                    <a:pt x="383" y="3"/>
                    <a:pt x="337" y="0"/>
                    <a:pt x="3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1D8D2"/>
            </a:solidFill>
            <a:ln>
              <a:noFill/>
            </a:ln>
          </p:spPr>
          <p:txBody>
            <a:bodyPr vert="horz" wrap="square" lIns="48214" tIns="24108" rIns="48214" bIns="24108" numCol="1" anchor="t" anchorCtr="0" compatLnSpc="1"/>
            <a:lstStyle/>
            <a:p>
              <a:endParaRPr lang="en-US" sz="3165">
                <a:latin typeface="League Gothic Regular"/>
                <a:cs typeface="League Gothic Regular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73705" y="3843413"/>
              <a:ext cx="711782" cy="323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591F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527870" y="3843413"/>
              <a:ext cx="631014" cy="2866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69550" y="3843413"/>
              <a:ext cx="711782" cy="323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591F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40737" y="3843413"/>
              <a:ext cx="631014" cy="2866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917550" y="3843413"/>
              <a:ext cx="711782" cy="323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591F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726835" y="3843413"/>
              <a:ext cx="631014" cy="2866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3264207" y="4635767"/>
            <a:ext cx="2376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64206" y="429721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1" name="椭圆 30"/>
          <p:cNvSpPr/>
          <p:nvPr/>
        </p:nvSpPr>
        <p:spPr>
          <a:xfrm>
            <a:off x="2374689" y="5465062"/>
            <a:ext cx="779810" cy="779810"/>
          </a:xfrm>
          <a:prstGeom prst="ellipse">
            <a:avLst/>
          </a:prstGeom>
          <a:solidFill>
            <a:srgbClr val="72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32" name="TextBox 23"/>
          <p:cNvSpPr txBox="1"/>
          <p:nvPr/>
        </p:nvSpPr>
        <p:spPr>
          <a:xfrm>
            <a:off x="3264207" y="5854967"/>
            <a:ext cx="2376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TextBox 24"/>
          <p:cNvSpPr txBox="1"/>
          <p:nvPr/>
        </p:nvSpPr>
        <p:spPr>
          <a:xfrm>
            <a:off x="3264206" y="551641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5" name="椭圆 34"/>
          <p:cNvSpPr/>
          <p:nvPr/>
        </p:nvSpPr>
        <p:spPr>
          <a:xfrm>
            <a:off x="6784764" y="4245862"/>
            <a:ext cx="779810" cy="779810"/>
          </a:xfrm>
          <a:prstGeom prst="ellipse">
            <a:avLst/>
          </a:prstGeom>
          <a:solidFill>
            <a:srgbClr val="72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37" name="TextBox 23"/>
          <p:cNvSpPr txBox="1"/>
          <p:nvPr/>
        </p:nvSpPr>
        <p:spPr>
          <a:xfrm>
            <a:off x="7674282" y="4635767"/>
            <a:ext cx="2376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TextBox 24"/>
          <p:cNvSpPr txBox="1"/>
          <p:nvPr/>
        </p:nvSpPr>
        <p:spPr>
          <a:xfrm>
            <a:off x="7674281" y="429721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0" name="椭圆 39"/>
          <p:cNvSpPr/>
          <p:nvPr/>
        </p:nvSpPr>
        <p:spPr>
          <a:xfrm>
            <a:off x="6784764" y="5465062"/>
            <a:ext cx="779810" cy="779810"/>
          </a:xfrm>
          <a:prstGeom prst="ellipse">
            <a:avLst/>
          </a:prstGeom>
          <a:solidFill>
            <a:srgbClr val="72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41" name="TextBox 23"/>
          <p:cNvSpPr txBox="1"/>
          <p:nvPr/>
        </p:nvSpPr>
        <p:spPr>
          <a:xfrm>
            <a:off x="7674282" y="5854967"/>
            <a:ext cx="2376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TextBox 24"/>
          <p:cNvSpPr txBox="1"/>
          <p:nvPr/>
        </p:nvSpPr>
        <p:spPr>
          <a:xfrm>
            <a:off x="7674281" y="551641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5" name="矩形 44"/>
          <p:cNvSpPr/>
          <p:nvPr/>
        </p:nvSpPr>
        <p:spPr>
          <a:xfrm>
            <a:off x="1325778" y="842671"/>
            <a:ext cx="2236510" cy="40011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2000" dirty="0">
                <a:solidFill>
                  <a:srgbClr val="591F0E"/>
                </a:solidFill>
                <a:latin typeface="+mj-lt"/>
                <a:ea typeface="微软雅黑" panose="020B0503020204020204" pitchFamily="34" charset="-122"/>
              </a:rPr>
              <a:t>添加相关标题文字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5" grpId="0"/>
      <p:bldP spid="31" grpId="0" animBg="1"/>
      <p:bldP spid="32" grpId="0"/>
      <p:bldP spid="34" grpId="0"/>
      <p:bldP spid="35" grpId="0" animBg="1"/>
      <p:bldP spid="37" grpId="0"/>
      <p:bldP spid="38" grpId="0"/>
      <p:bldP spid="40" grpId="0" animBg="1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/>
          <p:cNvSpPr/>
          <p:nvPr/>
        </p:nvSpPr>
        <p:spPr>
          <a:xfrm>
            <a:off x="682151" y="1960141"/>
            <a:ext cx="2861531" cy="207621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3567844" y="1960141"/>
            <a:ext cx="2861531" cy="2076219"/>
          </a:xfrm>
          <a:prstGeom prst="rect">
            <a:avLst/>
          </a:prstGeom>
          <a:solidFill>
            <a:srgbClr val="72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6453538" y="1960141"/>
            <a:ext cx="2861531" cy="2076219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9339232" y="1960141"/>
            <a:ext cx="2861531" cy="2076219"/>
          </a:xfrm>
          <a:prstGeom prst="rect">
            <a:avLst/>
          </a:prstGeom>
          <a:solidFill>
            <a:srgbClr val="72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692736" y="4056218"/>
            <a:ext cx="2861531" cy="2076219"/>
          </a:xfrm>
          <a:prstGeom prst="rect">
            <a:avLst/>
          </a:prstGeom>
          <a:solidFill>
            <a:srgbClr val="72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3567844" y="4056218"/>
            <a:ext cx="2861531" cy="2076219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6453538" y="4056218"/>
            <a:ext cx="2861531" cy="2076219"/>
          </a:xfrm>
          <a:prstGeom prst="rect">
            <a:avLst/>
          </a:prstGeom>
          <a:solidFill>
            <a:srgbClr val="72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9339232" y="4056218"/>
            <a:ext cx="2861531" cy="2076219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TextBox 23"/>
          <p:cNvSpPr txBox="1"/>
          <p:nvPr/>
        </p:nvSpPr>
        <p:spPr>
          <a:xfrm>
            <a:off x="3887959" y="2808230"/>
            <a:ext cx="2225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7" name="TextBox 24"/>
          <p:cNvSpPr txBox="1"/>
          <p:nvPr/>
        </p:nvSpPr>
        <p:spPr>
          <a:xfrm>
            <a:off x="3887958" y="246967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28" name="TextBox 23"/>
          <p:cNvSpPr txBox="1"/>
          <p:nvPr/>
        </p:nvSpPr>
        <p:spPr>
          <a:xfrm>
            <a:off x="1025126" y="4732280"/>
            <a:ext cx="2225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9" name="TextBox 24"/>
          <p:cNvSpPr txBox="1"/>
          <p:nvPr/>
        </p:nvSpPr>
        <p:spPr>
          <a:xfrm>
            <a:off x="1025125" y="439372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0" name="TextBox 23"/>
          <p:cNvSpPr txBox="1"/>
          <p:nvPr/>
        </p:nvSpPr>
        <p:spPr>
          <a:xfrm>
            <a:off x="6797276" y="4732280"/>
            <a:ext cx="2225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1" name="TextBox 24"/>
          <p:cNvSpPr txBox="1"/>
          <p:nvPr/>
        </p:nvSpPr>
        <p:spPr>
          <a:xfrm>
            <a:off x="6797275" y="439372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2" name="TextBox 23"/>
          <p:cNvSpPr txBox="1"/>
          <p:nvPr/>
        </p:nvSpPr>
        <p:spPr>
          <a:xfrm>
            <a:off x="9664301" y="2808230"/>
            <a:ext cx="2225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3" name="TextBox 24"/>
          <p:cNvSpPr txBox="1"/>
          <p:nvPr/>
        </p:nvSpPr>
        <p:spPr>
          <a:xfrm>
            <a:off x="9664300" y="246967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2" name="矩形 21"/>
          <p:cNvSpPr/>
          <p:nvPr/>
        </p:nvSpPr>
        <p:spPr>
          <a:xfrm>
            <a:off x="1325778" y="842671"/>
            <a:ext cx="2236510" cy="40011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2000" dirty="0">
                <a:solidFill>
                  <a:srgbClr val="591F0E"/>
                </a:solidFill>
                <a:latin typeface="+mj-lt"/>
                <a:ea typeface="微软雅黑" panose="020B0503020204020204" pitchFamily="34" charset="-122"/>
              </a:rPr>
              <a:t>添加相关标题文字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H_Other_1"/>
          <p:cNvSpPr/>
          <p:nvPr/>
        </p:nvSpPr>
        <p:spPr bwMode="auto">
          <a:xfrm>
            <a:off x="4616190" y="2800864"/>
            <a:ext cx="3688316" cy="1844995"/>
          </a:xfrm>
          <a:custGeom>
            <a:avLst/>
            <a:gdLst>
              <a:gd name="T0" fmla="*/ 1633211 w 3744416"/>
              <a:gd name="T1" fmla="*/ 0 h 1872208"/>
              <a:gd name="T2" fmla="*/ 3266422 w 3744416"/>
              <a:gd name="T3" fmla="*/ 1634694 h 1872208"/>
              <a:gd name="T4" fmla="*/ 0 w 3744416"/>
              <a:gd name="T5" fmla="*/ 1634694 h 1872208"/>
              <a:gd name="T6" fmla="*/ 163321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9525" cap="flat" cmpd="sng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" name="MH_Other_2"/>
          <p:cNvSpPr>
            <a:spLocks noChangeArrowheads="1"/>
          </p:cNvSpPr>
          <p:nvPr/>
        </p:nvSpPr>
        <p:spPr bwMode="auto">
          <a:xfrm>
            <a:off x="4868997" y="3112269"/>
            <a:ext cx="3120755" cy="3120755"/>
          </a:xfrm>
          <a:prstGeom prst="ellipse">
            <a:avLst/>
          </a:prstGeom>
          <a:solidFill>
            <a:srgbClr val="725A41"/>
          </a:solidFill>
          <a:ln>
            <a:noFill/>
          </a:ln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1370">
              <a:solidFill>
                <a:srgbClr val="FFFFFF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27" name="MH_Other_3"/>
          <p:cNvSpPr>
            <a:spLocks noChangeArrowheads="1"/>
          </p:cNvSpPr>
          <p:nvPr/>
        </p:nvSpPr>
        <p:spPr bwMode="auto">
          <a:xfrm>
            <a:off x="6251907" y="3634627"/>
            <a:ext cx="430276" cy="2002373"/>
          </a:xfrm>
          <a:prstGeom prst="upArrow">
            <a:avLst>
              <a:gd name="adj1" fmla="val 50000"/>
              <a:gd name="adj2" fmla="val 50006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1370">
              <a:solidFill>
                <a:srgbClr val="FFFFFF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28" name="MH_Other_4"/>
          <p:cNvSpPr/>
          <p:nvPr/>
        </p:nvSpPr>
        <p:spPr bwMode="auto">
          <a:xfrm>
            <a:off x="6616888" y="4424861"/>
            <a:ext cx="796931" cy="1212139"/>
          </a:xfrm>
          <a:custGeom>
            <a:avLst/>
            <a:gdLst>
              <a:gd name="T0" fmla="*/ 0 w 755650"/>
              <a:gd name="T1" fmla="*/ 1149350 h 1149350"/>
              <a:gd name="T2" fmla="*/ 0 w 755650"/>
              <a:gd name="T3" fmla="*/ 425053 h 1149350"/>
              <a:gd name="T4" fmla="*/ 330597 w 755650"/>
              <a:gd name="T5" fmla="*/ 94456 h 1149350"/>
              <a:gd name="T6" fmla="*/ 491581 w 755650"/>
              <a:gd name="T7" fmla="*/ 94456 h 1149350"/>
              <a:gd name="T8" fmla="*/ 491581 w 755650"/>
              <a:gd name="T9" fmla="*/ 0 h 1149350"/>
              <a:gd name="T10" fmla="*/ 755650 w 755650"/>
              <a:gd name="T11" fmla="*/ 188913 h 1149350"/>
              <a:gd name="T12" fmla="*/ 491581 w 755650"/>
              <a:gd name="T13" fmla="*/ 377825 h 1149350"/>
              <a:gd name="T14" fmla="*/ 491581 w 755650"/>
              <a:gd name="T15" fmla="*/ 283369 h 1149350"/>
              <a:gd name="T16" fmla="*/ 330597 w 755650"/>
              <a:gd name="T17" fmla="*/ 283369 h 1149350"/>
              <a:gd name="T18" fmla="*/ 188913 w 755650"/>
              <a:gd name="T19" fmla="*/ 425053 h 1149350"/>
              <a:gd name="T20" fmla="*/ 188913 w 755650"/>
              <a:gd name="T21" fmla="*/ 1149350 h 1149350"/>
              <a:gd name="T22" fmla="*/ 0 w 755650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5650" h="1149350">
                <a:moveTo>
                  <a:pt x="0" y="1149350"/>
                </a:moveTo>
                <a:lnTo>
                  <a:pt x="0" y="425053"/>
                </a:lnTo>
                <a:cubicBezTo>
                  <a:pt x="0" y="242469"/>
                  <a:pt x="148013" y="94456"/>
                  <a:pt x="330597" y="94456"/>
                </a:cubicBezTo>
                <a:lnTo>
                  <a:pt x="491581" y="94456"/>
                </a:lnTo>
                <a:lnTo>
                  <a:pt x="491581" y="0"/>
                </a:lnTo>
                <a:lnTo>
                  <a:pt x="755650" y="188913"/>
                </a:lnTo>
                <a:lnTo>
                  <a:pt x="491581" y="377825"/>
                </a:lnTo>
                <a:lnTo>
                  <a:pt x="491581" y="283369"/>
                </a:lnTo>
                <a:lnTo>
                  <a:pt x="330597" y="283369"/>
                </a:lnTo>
                <a:cubicBezTo>
                  <a:pt x="252347" y="283369"/>
                  <a:pt x="188913" y="346803"/>
                  <a:pt x="188913" y="425053"/>
                </a:cubicBezTo>
                <a:lnTo>
                  <a:pt x="188913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9" name="MH_Other_5"/>
          <p:cNvSpPr/>
          <p:nvPr/>
        </p:nvSpPr>
        <p:spPr bwMode="auto">
          <a:xfrm flipH="1">
            <a:off x="5515248" y="4424861"/>
            <a:ext cx="798606" cy="1212139"/>
          </a:xfrm>
          <a:custGeom>
            <a:avLst/>
            <a:gdLst>
              <a:gd name="T0" fmla="*/ 0 w 757238"/>
              <a:gd name="T1" fmla="*/ 1149350 h 1149350"/>
              <a:gd name="T2" fmla="*/ 0 w 757238"/>
              <a:gd name="T3" fmla="*/ 425946 h 1149350"/>
              <a:gd name="T4" fmla="*/ 331292 w 757238"/>
              <a:gd name="T5" fmla="*/ 94654 h 1149350"/>
              <a:gd name="T6" fmla="*/ 492614 w 757238"/>
              <a:gd name="T7" fmla="*/ 94655 h 1149350"/>
              <a:gd name="T8" fmla="*/ 492614 w 757238"/>
              <a:gd name="T9" fmla="*/ 0 h 1149350"/>
              <a:gd name="T10" fmla="*/ 757238 w 757238"/>
              <a:gd name="T11" fmla="*/ 189310 h 1149350"/>
              <a:gd name="T12" fmla="*/ 492614 w 757238"/>
              <a:gd name="T13" fmla="*/ 378619 h 1149350"/>
              <a:gd name="T14" fmla="*/ 492614 w 757238"/>
              <a:gd name="T15" fmla="*/ 283964 h 1149350"/>
              <a:gd name="T16" fmla="*/ 331292 w 757238"/>
              <a:gd name="T17" fmla="*/ 283964 h 1149350"/>
              <a:gd name="T18" fmla="*/ 189310 w 757238"/>
              <a:gd name="T19" fmla="*/ 425946 h 1149350"/>
              <a:gd name="T20" fmla="*/ 189310 w 757238"/>
              <a:gd name="T21" fmla="*/ 1149350 h 1149350"/>
              <a:gd name="T22" fmla="*/ 0 w 757238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7238" h="1149350">
                <a:moveTo>
                  <a:pt x="0" y="1149350"/>
                </a:moveTo>
                <a:lnTo>
                  <a:pt x="0" y="425946"/>
                </a:lnTo>
                <a:cubicBezTo>
                  <a:pt x="0" y="242978"/>
                  <a:pt x="148324" y="94654"/>
                  <a:pt x="331292" y="94654"/>
                </a:cubicBezTo>
                <a:lnTo>
                  <a:pt x="492614" y="94655"/>
                </a:lnTo>
                <a:lnTo>
                  <a:pt x="492614" y="0"/>
                </a:lnTo>
                <a:lnTo>
                  <a:pt x="757238" y="189310"/>
                </a:lnTo>
                <a:lnTo>
                  <a:pt x="492614" y="378619"/>
                </a:lnTo>
                <a:lnTo>
                  <a:pt x="492614" y="283964"/>
                </a:lnTo>
                <a:lnTo>
                  <a:pt x="331292" y="283964"/>
                </a:lnTo>
                <a:cubicBezTo>
                  <a:pt x="252878" y="283964"/>
                  <a:pt x="189310" y="347532"/>
                  <a:pt x="189310" y="425946"/>
                </a:cubicBezTo>
                <a:lnTo>
                  <a:pt x="189310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" name="MH_Title_1"/>
          <p:cNvSpPr txBox="1">
            <a:spLocks noChangeArrowheads="1"/>
          </p:cNvSpPr>
          <p:nvPr/>
        </p:nvSpPr>
        <p:spPr bwMode="auto">
          <a:xfrm>
            <a:off x="5722852" y="5712341"/>
            <a:ext cx="1508477" cy="52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10000"/>
              </a:lnSpc>
            </a:pPr>
            <a:r>
              <a:rPr lang="zh-CN" altLang="en-US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나눔고딕" charset="-127"/>
            </a:endParaRPr>
          </a:p>
        </p:txBody>
      </p:sp>
      <p:sp>
        <p:nvSpPr>
          <p:cNvPr id="31" name="MH_SubTitle_1"/>
          <p:cNvSpPr>
            <a:spLocks noChangeArrowheads="1"/>
          </p:cNvSpPr>
          <p:nvPr/>
        </p:nvSpPr>
        <p:spPr bwMode="auto">
          <a:xfrm>
            <a:off x="4261255" y="4078298"/>
            <a:ext cx="1135124" cy="1135124"/>
          </a:xfrm>
          <a:prstGeom prst="ellipse">
            <a:avLst/>
          </a:prstGeom>
          <a:solidFill>
            <a:srgbClr val="F1D8D2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2" name="MH_SubTitle_3"/>
          <p:cNvSpPr>
            <a:spLocks noChangeArrowheads="1"/>
          </p:cNvSpPr>
          <p:nvPr/>
        </p:nvSpPr>
        <p:spPr bwMode="auto">
          <a:xfrm>
            <a:off x="7524318" y="4078298"/>
            <a:ext cx="1135124" cy="1135124"/>
          </a:xfrm>
          <a:prstGeom prst="ellipse">
            <a:avLst/>
          </a:prstGeom>
          <a:solidFill>
            <a:srgbClr val="F1D8D2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3" name="MH_SubTitle_2"/>
          <p:cNvSpPr>
            <a:spLocks noChangeArrowheads="1"/>
          </p:cNvSpPr>
          <p:nvPr/>
        </p:nvSpPr>
        <p:spPr bwMode="auto">
          <a:xfrm>
            <a:off x="5891950" y="2447604"/>
            <a:ext cx="1135124" cy="1133449"/>
          </a:xfrm>
          <a:prstGeom prst="ellipse">
            <a:avLst/>
          </a:prstGeom>
          <a:solidFill>
            <a:srgbClr val="F1D8D2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4" name="TextBox 23"/>
          <p:cNvSpPr txBox="1"/>
          <p:nvPr/>
        </p:nvSpPr>
        <p:spPr>
          <a:xfrm>
            <a:off x="9160035" y="4590385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9160034" y="426270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6" name="TextBox 23"/>
          <p:cNvSpPr txBox="1"/>
          <p:nvPr/>
        </p:nvSpPr>
        <p:spPr>
          <a:xfrm>
            <a:off x="2738806" y="2523751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3478147" y="219607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8" name="TextBox 23"/>
          <p:cNvSpPr txBox="1"/>
          <p:nvPr/>
        </p:nvSpPr>
        <p:spPr>
          <a:xfrm>
            <a:off x="1606657" y="4583261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2345998" y="425558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0" name="矩形 19"/>
          <p:cNvSpPr/>
          <p:nvPr/>
        </p:nvSpPr>
        <p:spPr>
          <a:xfrm>
            <a:off x="1325778" y="842671"/>
            <a:ext cx="2236510" cy="40011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2000" dirty="0">
                <a:solidFill>
                  <a:srgbClr val="591F0E"/>
                </a:solidFill>
                <a:latin typeface="+mj-lt"/>
                <a:ea typeface="微软雅黑" panose="020B0503020204020204" pitchFamily="34" charset="-122"/>
              </a:rPr>
              <a:t>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4535089" y="3533139"/>
            <a:ext cx="37739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800" dirty="0">
                <a:solidFill>
                  <a:srgbClr val="591F0E"/>
                </a:solidFill>
                <a:cs typeface="Arial" panose="020B0604020202020204" pitchFamily="34" charset="0"/>
              </a:rPr>
              <a:t>添加相关标题文字</a:t>
            </a:r>
          </a:p>
        </p:txBody>
      </p:sp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3477047" y="4006078"/>
            <a:ext cx="58900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0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Apply to the reporting on activities report meeting</a:t>
            </a:r>
            <a:endParaRPr lang="zh-CN" altLang="en-US" sz="2000" cap="all" dirty="0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722197" y="1953054"/>
            <a:ext cx="1399742" cy="186204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1500" dirty="0">
                <a:solidFill>
                  <a:srgbClr val="591F0E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11500" dirty="0">
              <a:solidFill>
                <a:srgbClr val="591F0E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9" t="11172" r="24800" b="12167"/>
          <a:stretch>
            <a:fillRect/>
          </a:stretch>
        </p:blipFill>
        <p:spPr>
          <a:xfrm rot="2682414">
            <a:off x="845544" y="2881351"/>
            <a:ext cx="4356396" cy="37271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0065" y="-53620"/>
            <a:ext cx="905525" cy="6120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138825">
            <a:off x="3848544" y="1730220"/>
            <a:ext cx="513024" cy="7164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1683" y="996794"/>
            <a:ext cx="584155" cy="57615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67" b="-9867"/>
          <a:stretch>
            <a:fillRect/>
          </a:stretch>
        </p:blipFill>
        <p:spPr>
          <a:xfrm>
            <a:off x="3247981" y="2785669"/>
            <a:ext cx="467439" cy="3159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99"/>
                            </p:stCondLst>
                            <p:childTnLst>
                              <p:par>
                                <p:cTn id="5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99"/>
                            </p:stCondLst>
                            <p:childTnLst>
                              <p:par>
                                <p:cTn id="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99"/>
                            </p:stCondLst>
                            <p:childTnLst>
                              <p:par>
                                <p:cTn id="6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18.pptx"/>
</p:tagLst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2777</Words>
  <Application>Microsoft Office PowerPoint</Application>
  <PresentationFormat>自定义</PresentationFormat>
  <Paragraphs>285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Gill Sans</vt:lpstr>
      <vt:lpstr>Helvetica Light</vt:lpstr>
      <vt:lpstr>Lato</vt:lpstr>
      <vt:lpstr>League Gothic Regular</vt:lpstr>
      <vt:lpstr>Signika</vt:lpstr>
      <vt:lpstr>微软雅黑</vt:lpstr>
      <vt:lpstr>微软雅黑 Light</vt:lpstr>
      <vt:lpstr>Agency FB</vt:lpstr>
      <vt:lpstr>Arial</vt:lpstr>
      <vt:lpstr>Calibri</vt:lpstr>
      <vt:lpstr>Calibri Light</vt:lpstr>
      <vt:lpstr>Helvetica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http:/www.ypppt.com</cp:keywords>
  <dc:description>http://www.ypppt.com/</dc:description>
  <cp:lastModifiedBy/>
  <cp:revision>2</cp:revision>
  <dcterms:created xsi:type="dcterms:W3CDTF">2016-09-17T14:09:00Z</dcterms:created>
  <dcterms:modified xsi:type="dcterms:W3CDTF">2021-01-05T05:34:26Z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