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2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3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7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8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5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312" r:id="rId2"/>
    <p:sldId id="322" r:id="rId3"/>
    <p:sldId id="323" r:id="rId4"/>
    <p:sldId id="300" r:id="rId5"/>
    <p:sldId id="302" r:id="rId6"/>
    <p:sldId id="288" r:id="rId7"/>
    <p:sldId id="287" r:id="rId8"/>
    <p:sldId id="257" r:id="rId9"/>
    <p:sldId id="324" r:id="rId10"/>
    <p:sldId id="286" r:id="rId11"/>
    <p:sldId id="289" r:id="rId12"/>
    <p:sldId id="290" r:id="rId13"/>
    <p:sldId id="325" r:id="rId14"/>
    <p:sldId id="293" r:id="rId15"/>
    <p:sldId id="291" r:id="rId16"/>
    <p:sldId id="299" r:id="rId17"/>
    <p:sldId id="285" r:id="rId18"/>
    <p:sldId id="326" r:id="rId19"/>
    <p:sldId id="292" r:id="rId20"/>
    <p:sldId id="303" r:id="rId21"/>
    <p:sldId id="297" r:id="rId22"/>
    <p:sldId id="298" r:id="rId23"/>
    <p:sldId id="301" r:id="rId24"/>
    <p:sldId id="304" r:id="rId25"/>
    <p:sldId id="305" r:id="rId26"/>
    <p:sldId id="321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9978"/>
    <a:srgbClr val="D17B5F"/>
    <a:srgbClr val="FBC5D8"/>
    <a:srgbClr val="FBCCD6"/>
    <a:srgbClr val="F5BFCD"/>
    <a:srgbClr val="DCF5F9"/>
    <a:srgbClr val="F9BB0F"/>
    <a:srgbClr val="FC8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B7178-E099-4EF5-8B11-3D1F8C79F76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C1589-ACBA-410B-B531-C5DCAED9C1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C1589-ACBA-410B-B531-C5DCAED9C11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C1589-ACBA-410B-B531-C5DCAED9C11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C1589-ACBA-410B-B531-C5DCAED9C11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C1589-ACBA-410B-B531-C5DCAED9C11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C1589-ACBA-410B-B531-C5DCAED9C11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C1589-ACBA-410B-B531-C5DCAED9C11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C1589-ACBA-410B-B531-C5DCAED9C11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C1589-ACBA-410B-B531-C5DCAED9C11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C1589-ACBA-410B-B531-C5DCAED9C11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C1589-ACBA-410B-B531-C5DCAED9C11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C1589-ACBA-410B-B531-C5DCAED9C11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C1589-ACBA-410B-B531-C5DCAED9C11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C1589-ACBA-410B-B531-C5DCAED9C11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C1589-ACBA-410B-B531-C5DCAED9C11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C1589-ACBA-410B-B531-C5DCAED9C11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C1589-ACBA-410B-B531-C5DCAED9C11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C1589-ACBA-410B-B531-C5DCAED9C11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C1589-ACBA-410B-B531-C5DCAED9C11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C1589-ACBA-410B-B531-C5DCAED9C11D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C1589-ACBA-410B-B531-C5DCAED9C11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C1589-ACBA-410B-B531-C5DCAED9C11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C1589-ACBA-410B-B531-C5DCAED9C11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C1589-ACBA-410B-B531-C5DCAED9C11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C1589-ACBA-410B-B531-C5DCAED9C11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C1589-ACBA-410B-B531-C5DCAED9C11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C1589-ACBA-410B-B531-C5DCAED9C11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D9FE-832B-4860-9BBD-8A89B77C632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F271-ACF6-4953-8DB6-49C2994385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D9FE-832B-4860-9BBD-8A89B77C632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F271-ACF6-4953-8DB6-49C2994385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D9FE-832B-4860-9BBD-8A89B77C632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F271-ACF6-4953-8DB6-49C2994385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D9FE-832B-4860-9BBD-8A89B77C632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F271-ACF6-4953-8DB6-49C2994385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D9FE-832B-4860-9BBD-8A89B77C632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F271-ACF6-4953-8DB6-49C2994385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D9FE-832B-4860-9BBD-8A89B77C632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F271-ACF6-4953-8DB6-49C2994385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D9FE-832B-4860-9BBD-8A89B77C632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F271-ACF6-4953-8DB6-49C2994385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D9FE-832B-4860-9BBD-8A89B77C632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F271-ACF6-4953-8DB6-49C2994385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D9FE-832B-4860-9BBD-8A89B77C632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F271-ACF6-4953-8DB6-49C2994385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D9FE-832B-4860-9BBD-8A89B77C632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F271-ACF6-4953-8DB6-49C2994385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D9FE-832B-4860-9BBD-8A89B77C632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F271-ACF6-4953-8DB6-49C2994385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FF25D9FE-832B-4860-9BBD-8A89B77C632A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D87EF271-ACF6-4953-8DB6-49C29943850B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8" name="图片 7" descr="图片包含 鲜花&#10;&#10;已生成极高可信度的说明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9" t="13589" r="6647" b="6647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18" Type="http://schemas.openxmlformats.org/officeDocument/2006/relationships/slide" Target="slide9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slide" Target="slide3.xml"/><Relationship Id="rId2" Type="http://schemas.openxmlformats.org/officeDocument/2006/relationships/tags" Target="../tags/tag46.xml"/><Relationship Id="rId16" Type="http://schemas.openxmlformats.org/officeDocument/2006/relationships/notesSlide" Target="../notesSlides/notesSlide13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54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18" Type="http://schemas.openxmlformats.org/officeDocument/2006/relationships/slide" Target="slide9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slide" Target="slide3.xml"/><Relationship Id="rId2" Type="http://schemas.openxmlformats.org/officeDocument/2006/relationships/tags" Target="../tags/tag60.xml"/><Relationship Id="rId16" Type="http://schemas.openxmlformats.org/officeDocument/2006/relationships/notesSlide" Target="../notesSlides/notesSlide18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5" Type="http://schemas.openxmlformats.org/officeDocument/2006/relationships/tags" Target="../tags/tag63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68.xml"/><Relationship Id="rId19" Type="http://schemas.openxmlformats.org/officeDocument/2006/relationships/slide" Target="slide13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" Target="slide9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slide" Target="slide3.xml"/><Relationship Id="rId2" Type="http://schemas.openxmlformats.org/officeDocument/2006/relationships/tags" Target="../tags/tag4.xml"/><Relationship Id="rId16" Type="http://schemas.openxmlformats.org/officeDocument/2006/relationships/notesSlide" Target="../notesSlides/notesSlide2.xml"/><Relationship Id="rId20" Type="http://schemas.openxmlformats.org/officeDocument/2006/relationships/slide" Target="slide18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2.xml"/><Relationship Id="rId19" Type="http://schemas.openxmlformats.org/officeDocument/2006/relationships/slide" Target="slide13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2" Type="http://schemas.openxmlformats.org/officeDocument/2006/relationships/tags" Target="../tags/tag18.xml"/><Relationship Id="rId16" Type="http://schemas.openxmlformats.org/officeDocument/2006/relationships/notesSlide" Target="../notesSlides/notesSlide3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slide" Target="slide3.xml"/><Relationship Id="rId2" Type="http://schemas.openxmlformats.org/officeDocument/2006/relationships/tags" Target="../tags/tag32.xml"/><Relationship Id="rId16" Type="http://schemas.openxmlformats.org/officeDocument/2006/relationships/notesSlide" Target="../notesSlides/notesSlide9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40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鲜花&#10;&#10;已生成极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3119" y="-2660879"/>
            <a:ext cx="6855359" cy="1218239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033187" y="1228061"/>
            <a:ext cx="8125627" cy="4712170"/>
          </a:xfrm>
          <a:prstGeom prst="rect">
            <a:avLst/>
          </a:prstGeom>
          <a:noFill/>
          <a:ln w="57150">
            <a:solidFill>
              <a:srgbClr val="E099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45" name="椭圆 144"/>
          <p:cNvSpPr/>
          <p:nvPr/>
        </p:nvSpPr>
        <p:spPr>
          <a:xfrm>
            <a:off x="5805210" y="4956259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5" name="椭圆 204"/>
          <p:cNvSpPr/>
          <p:nvPr/>
        </p:nvSpPr>
        <p:spPr>
          <a:xfrm>
            <a:off x="4828259" y="3375249"/>
            <a:ext cx="1973942" cy="1973942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63000"/>
                </a:schemeClr>
              </a:gs>
              <a:gs pos="55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8" name="PA_文本框 9"/>
          <p:cNvSpPr txBox="1"/>
          <p:nvPr>
            <p:custDataLst>
              <p:tags r:id="rId2"/>
            </p:custDataLst>
          </p:nvPr>
        </p:nvSpPr>
        <p:spPr>
          <a:xfrm>
            <a:off x="3719513" y="3428815"/>
            <a:ext cx="4704523" cy="407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865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汇报人：</a:t>
            </a:r>
            <a:r>
              <a:rPr lang="en-US" altLang="zh-CN" sz="1865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XXX</a:t>
            </a:r>
            <a:endParaRPr lang="en-US" altLang="ko-KR" sz="1865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7" name="椭圆 206"/>
          <p:cNvSpPr/>
          <p:nvPr/>
        </p:nvSpPr>
        <p:spPr>
          <a:xfrm>
            <a:off x="5450921" y="3004911"/>
            <a:ext cx="738616" cy="738616"/>
          </a:xfrm>
          <a:prstGeom prst="ellipse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10" name="椭圆 209"/>
          <p:cNvSpPr/>
          <p:nvPr/>
        </p:nvSpPr>
        <p:spPr>
          <a:xfrm>
            <a:off x="6278235" y="2635603"/>
            <a:ext cx="738616" cy="738616"/>
          </a:xfrm>
          <a:prstGeom prst="ellipse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11" name="椭圆 210"/>
          <p:cNvSpPr/>
          <p:nvPr/>
        </p:nvSpPr>
        <p:spPr>
          <a:xfrm>
            <a:off x="5479950" y="1961495"/>
            <a:ext cx="738616" cy="738616"/>
          </a:xfrm>
          <a:prstGeom prst="ellipse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12" name="椭圆 211"/>
          <p:cNvSpPr/>
          <p:nvPr/>
        </p:nvSpPr>
        <p:spPr>
          <a:xfrm>
            <a:off x="5979886" y="3004911"/>
            <a:ext cx="738616" cy="738616"/>
          </a:xfrm>
          <a:prstGeom prst="ellipse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13" name="椭圆 212"/>
          <p:cNvSpPr/>
          <p:nvPr/>
        </p:nvSpPr>
        <p:spPr>
          <a:xfrm>
            <a:off x="5175149" y="2504974"/>
            <a:ext cx="738616" cy="738616"/>
          </a:xfrm>
          <a:prstGeom prst="ellipse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14" name="椭圆 213"/>
          <p:cNvSpPr/>
          <p:nvPr/>
        </p:nvSpPr>
        <p:spPr>
          <a:xfrm>
            <a:off x="5994400" y="3034393"/>
            <a:ext cx="738616" cy="738616"/>
          </a:xfrm>
          <a:prstGeom prst="ellipse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15" name="椭圆 214"/>
          <p:cNvSpPr/>
          <p:nvPr/>
        </p:nvSpPr>
        <p:spPr>
          <a:xfrm>
            <a:off x="6052458" y="3034393"/>
            <a:ext cx="738616" cy="738616"/>
          </a:xfrm>
          <a:prstGeom prst="ellipse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16" name="椭圆 215"/>
          <p:cNvSpPr/>
          <p:nvPr/>
        </p:nvSpPr>
        <p:spPr>
          <a:xfrm>
            <a:off x="4986464" y="3004911"/>
            <a:ext cx="738616" cy="738616"/>
          </a:xfrm>
          <a:prstGeom prst="ellipse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17" name="椭圆 216"/>
          <p:cNvSpPr/>
          <p:nvPr/>
        </p:nvSpPr>
        <p:spPr>
          <a:xfrm>
            <a:off x="6234693" y="2867831"/>
            <a:ext cx="738616" cy="738616"/>
          </a:xfrm>
          <a:prstGeom prst="ellipse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18" name="椭圆 217"/>
          <p:cNvSpPr/>
          <p:nvPr/>
        </p:nvSpPr>
        <p:spPr>
          <a:xfrm>
            <a:off x="5284813" y="3004911"/>
            <a:ext cx="738616" cy="738616"/>
          </a:xfrm>
          <a:prstGeom prst="ellipse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19" name="椭圆 218"/>
          <p:cNvSpPr/>
          <p:nvPr/>
        </p:nvSpPr>
        <p:spPr>
          <a:xfrm>
            <a:off x="6205664" y="2077609"/>
            <a:ext cx="738616" cy="738616"/>
          </a:xfrm>
          <a:prstGeom prst="ellipse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20" name="椭圆 219"/>
          <p:cNvSpPr/>
          <p:nvPr/>
        </p:nvSpPr>
        <p:spPr>
          <a:xfrm>
            <a:off x="5117092" y="2446917"/>
            <a:ext cx="738616" cy="738616"/>
          </a:xfrm>
          <a:prstGeom prst="ellipse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21" name="椭圆 220"/>
          <p:cNvSpPr/>
          <p:nvPr/>
        </p:nvSpPr>
        <p:spPr>
          <a:xfrm>
            <a:off x="6197600" y="3230689"/>
            <a:ext cx="738616" cy="738616"/>
          </a:xfrm>
          <a:prstGeom prst="ellipse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22" name="椭圆 221"/>
          <p:cNvSpPr/>
          <p:nvPr/>
        </p:nvSpPr>
        <p:spPr>
          <a:xfrm>
            <a:off x="5871835" y="3252108"/>
            <a:ext cx="738616" cy="738616"/>
          </a:xfrm>
          <a:prstGeom prst="ellipse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23" name="椭圆 222"/>
          <p:cNvSpPr/>
          <p:nvPr/>
        </p:nvSpPr>
        <p:spPr>
          <a:xfrm>
            <a:off x="5763332" y="2352929"/>
            <a:ext cx="926592" cy="926592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24" name="椭圆 223"/>
          <p:cNvSpPr/>
          <p:nvPr/>
        </p:nvSpPr>
        <p:spPr>
          <a:xfrm>
            <a:off x="5516589" y="1889633"/>
            <a:ext cx="926592" cy="926592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25" name="椭圆 224"/>
          <p:cNvSpPr/>
          <p:nvPr/>
        </p:nvSpPr>
        <p:spPr>
          <a:xfrm>
            <a:off x="6416475" y="2816225"/>
            <a:ext cx="926592" cy="926592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26" name="椭圆 225"/>
          <p:cNvSpPr/>
          <p:nvPr/>
        </p:nvSpPr>
        <p:spPr>
          <a:xfrm>
            <a:off x="5169408" y="2512586"/>
            <a:ext cx="926592" cy="926592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27" name="椭圆 226"/>
          <p:cNvSpPr/>
          <p:nvPr/>
        </p:nvSpPr>
        <p:spPr>
          <a:xfrm>
            <a:off x="5821390" y="3064129"/>
            <a:ext cx="926592" cy="926592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28" name="椭圆 227"/>
          <p:cNvSpPr/>
          <p:nvPr/>
        </p:nvSpPr>
        <p:spPr>
          <a:xfrm>
            <a:off x="6503561" y="2512586"/>
            <a:ext cx="926592" cy="926592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29" name="椭圆 228"/>
          <p:cNvSpPr/>
          <p:nvPr/>
        </p:nvSpPr>
        <p:spPr>
          <a:xfrm>
            <a:off x="5430665" y="2352929"/>
            <a:ext cx="926592" cy="926592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30" name="椭圆 229"/>
          <p:cNvSpPr/>
          <p:nvPr/>
        </p:nvSpPr>
        <p:spPr>
          <a:xfrm>
            <a:off x="6503560" y="2467882"/>
            <a:ext cx="926592" cy="926592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31" name="椭圆 230"/>
          <p:cNvSpPr/>
          <p:nvPr/>
        </p:nvSpPr>
        <p:spPr>
          <a:xfrm>
            <a:off x="5284361" y="3064129"/>
            <a:ext cx="926592" cy="926592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32" name="椭圆 231"/>
          <p:cNvSpPr/>
          <p:nvPr/>
        </p:nvSpPr>
        <p:spPr>
          <a:xfrm>
            <a:off x="5632704" y="2672243"/>
            <a:ext cx="926592" cy="926592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33" name="椭圆 232"/>
          <p:cNvSpPr/>
          <p:nvPr/>
        </p:nvSpPr>
        <p:spPr>
          <a:xfrm>
            <a:off x="6096000" y="1728815"/>
            <a:ext cx="926592" cy="926592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34" name="椭圆 233"/>
          <p:cNvSpPr/>
          <p:nvPr/>
        </p:nvSpPr>
        <p:spPr>
          <a:xfrm>
            <a:off x="5401637" y="2642054"/>
            <a:ext cx="926592" cy="926592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35" name="椭圆 234"/>
          <p:cNvSpPr/>
          <p:nvPr/>
        </p:nvSpPr>
        <p:spPr>
          <a:xfrm>
            <a:off x="6096000" y="2512586"/>
            <a:ext cx="926592" cy="926592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36" name="椭圆 235"/>
          <p:cNvSpPr/>
          <p:nvPr/>
        </p:nvSpPr>
        <p:spPr>
          <a:xfrm>
            <a:off x="6096000" y="2207787"/>
            <a:ext cx="926592" cy="926592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37" name="椭圆 236"/>
          <p:cNvSpPr/>
          <p:nvPr/>
        </p:nvSpPr>
        <p:spPr>
          <a:xfrm>
            <a:off x="5848985" y="2569210"/>
            <a:ext cx="494030" cy="494030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38" name="椭圆 237"/>
          <p:cNvSpPr/>
          <p:nvPr/>
        </p:nvSpPr>
        <p:spPr>
          <a:xfrm>
            <a:off x="5264785" y="2670810"/>
            <a:ext cx="494030" cy="494030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39" name="椭圆 238"/>
          <p:cNvSpPr/>
          <p:nvPr/>
        </p:nvSpPr>
        <p:spPr>
          <a:xfrm>
            <a:off x="6522085" y="2787650"/>
            <a:ext cx="494030" cy="494030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40" name="椭圆 239"/>
          <p:cNvSpPr/>
          <p:nvPr/>
        </p:nvSpPr>
        <p:spPr>
          <a:xfrm>
            <a:off x="5252085" y="2569210"/>
            <a:ext cx="494030" cy="494030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41" name="椭圆 240"/>
          <p:cNvSpPr/>
          <p:nvPr/>
        </p:nvSpPr>
        <p:spPr>
          <a:xfrm>
            <a:off x="6471285" y="2569210"/>
            <a:ext cx="494030" cy="494030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42" name="椭圆 241"/>
          <p:cNvSpPr/>
          <p:nvPr/>
        </p:nvSpPr>
        <p:spPr>
          <a:xfrm>
            <a:off x="5429885" y="2357120"/>
            <a:ext cx="494030" cy="494030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43" name="椭圆 242"/>
          <p:cNvSpPr/>
          <p:nvPr/>
        </p:nvSpPr>
        <p:spPr>
          <a:xfrm rot="1227739">
            <a:off x="5848985" y="3051810"/>
            <a:ext cx="494030" cy="494030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44" name="椭圆 243"/>
          <p:cNvSpPr/>
          <p:nvPr/>
        </p:nvSpPr>
        <p:spPr>
          <a:xfrm>
            <a:off x="5404485" y="2255520"/>
            <a:ext cx="494030" cy="494030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45" name="椭圆 244"/>
          <p:cNvSpPr/>
          <p:nvPr/>
        </p:nvSpPr>
        <p:spPr>
          <a:xfrm>
            <a:off x="6395085" y="2816225"/>
            <a:ext cx="494030" cy="494030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46" name="椭圆 245"/>
          <p:cNvSpPr/>
          <p:nvPr/>
        </p:nvSpPr>
        <p:spPr>
          <a:xfrm>
            <a:off x="5848985" y="2175510"/>
            <a:ext cx="494030" cy="494030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47" name="椭圆 246"/>
          <p:cNvSpPr/>
          <p:nvPr/>
        </p:nvSpPr>
        <p:spPr>
          <a:xfrm>
            <a:off x="5399042" y="2816225"/>
            <a:ext cx="494030" cy="494030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48" name="椭圆 247"/>
          <p:cNvSpPr/>
          <p:nvPr/>
        </p:nvSpPr>
        <p:spPr>
          <a:xfrm>
            <a:off x="5413557" y="2322195"/>
            <a:ext cx="494030" cy="494030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49" name="椭圆 248"/>
          <p:cNvSpPr/>
          <p:nvPr/>
        </p:nvSpPr>
        <p:spPr>
          <a:xfrm>
            <a:off x="5950585" y="3033667"/>
            <a:ext cx="494030" cy="494030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50" name="椭圆 249"/>
          <p:cNvSpPr/>
          <p:nvPr/>
        </p:nvSpPr>
        <p:spPr>
          <a:xfrm>
            <a:off x="6255385" y="2453096"/>
            <a:ext cx="494030" cy="494030"/>
          </a:xfrm>
          <a:prstGeom prst="ellipse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51" name="椭圆 250"/>
          <p:cNvSpPr/>
          <p:nvPr/>
        </p:nvSpPr>
        <p:spPr>
          <a:xfrm>
            <a:off x="5930900" y="2651125"/>
            <a:ext cx="330200" cy="330200"/>
          </a:xfrm>
          <a:prstGeom prst="ellipse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52" name="椭圆 251"/>
          <p:cNvSpPr/>
          <p:nvPr/>
        </p:nvSpPr>
        <p:spPr>
          <a:xfrm>
            <a:off x="6197600" y="2816225"/>
            <a:ext cx="330200" cy="330200"/>
          </a:xfrm>
          <a:prstGeom prst="ellipse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53" name="椭圆 252"/>
          <p:cNvSpPr/>
          <p:nvPr/>
        </p:nvSpPr>
        <p:spPr>
          <a:xfrm>
            <a:off x="6286500" y="2816225"/>
            <a:ext cx="330200" cy="330200"/>
          </a:xfrm>
          <a:prstGeom prst="ellipse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54" name="椭圆 253"/>
          <p:cNvSpPr/>
          <p:nvPr/>
        </p:nvSpPr>
        <p:spPr>
          <a:xfrm>
            <a:off x="5753100" y="2486025"/>
            <a:ext cx="330200" cy="330200"/>
          </a:xfrm>
          <a:prstGeom prst="ellipse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55" name="椭圆 254"/>
          <p:cNvSpPr/>
          <p:nvPr/>
        </p:nvSpPr>
        <p:spPr>
          <a:xfrm>
            <a:off x="6261100" y="2816225"/>
            <a:ext cx="330200" cy="330200"/>
          </a:xfrm>
          <a:prstGeom prst="ellipse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56" name="椭圆 255"/>
          <p:cNvSpPr/>
          <p:nvPr/>
        </p:nvSpPr>
        <p:spPr>
          <a:xfrm>
            <a:off x="6096000" y="2257425"/>
            <a:ext cx="330200" cy="330200"/>
          </a:xfrm>
          <a:prstGeom prst="ellipse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57" name="椭圆 256"/>
          <p:cNvSpPr/>
          <p:nvPr/>
        </p:nvSpPr>
        <p:spPr>
          <a:xfrm>
            <a:off x="5499100" y="2486025"/>
            <a:ext cx="330200" cy="330200"/>
          </a:xfrm>
          <a:prstGeom prst="ellipse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58" name="椭圆 257"/>
          <p:cNvSpPr/>
          <p:nvPr/>
        </p:nvSpPr>
        <p:spPr>
          <a:xfrm>
            <a:off x="5765800" y="2851150"/>
            <a:ext cx="330200" cy="330200"/>
          </a:xfrm>
          <a:prstGeom prst="ellipse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59" name="椭圆 258"/>
          <p:cNvSpPr/>
          <p:nvPr/>
        </p:nvSpPr>
        <p:spPr>
          <a:xfrm>
            <a:off x="6299200" y="2816225"/>
            <a:ext cx="330200" cy="330200"/>
          </a:xfrm>
          <a:prstGeom prst="ellipse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60" name="椭圆 259"/>
          <p:cNvSpPr/>
          <p:nvPr/>
        </p:nvSpPr>
        <p:spPr>
          <a:xfrm>
            <a:off x="5702300" y="2359025"/>
            <a:ext cx="330200" cy="330200"/>
          </a:xfrm>
          <a:prstGeom prst="ellipse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61" name="椭圆 260"/>
          <p:cNvSpPr/>
          <p:nvPr/>
        </p:nvSpPr>
        <p:spPr>
          <a:xfrm>
            <a:off x="5930900" y="2994025"/>
            <a:ext cx="330200" cy="330200"/>
          </a:xfrm>
          <a:prstGeom prst="ellipse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62" name="椭圆 261"/>
          <p:cNvSpPr/>
          <p:nvPr/>
        </p:nvSpPr>
        <p:spPr>
          <a:xfrm>
            <a:off x="5499100" y="2774950"/>
            <a:ext cx="330200" cy="330200"/>
          </a:xfrm>
          <a:prstGeom prst="ellipse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63" name="椭圆 262"/>
          <p:cNvSpPr/>
          <p:nvPr/>
        </p:nvSpPr>
        <p:spPr>
          <a:xfrm>
            <a:off x="6273800" y="2825750"/>
            <a:ext cx="330200" cy="330200"/>
          </a:xfrm>
          <a:prstGeom prst="ellipse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64" name="椭圆 263"/>
          <p:cNvSpPr/>
          <p:nvPr/>
        </p:nvSpPr>
        <p:spPr>
          <a:xfrm>
            <a:off x="6172200" y="2371725"/>
            <a:ext cx="330200" cy="330200"/>
          </a:xfrm>
          <a:prstGeom prst="ellipse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65" name="六边形 264"/>
          <p:cNvSpPr/>
          <p:nvPr/>
        </p:nvSpPr>
        <p:spPr>
          <a:xfrm>
            <a:off x="6057900" y="2376805"/>
            <a:ext cx="330200" cy="289719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66" name="六边形 265"/>
          <p:cNvSpPr/>
          <p:nvPr/>
        </p:nvSpPr>
        <p:spPr>
          <a:xfrm>
            <a:off x="6220460" y="2805430"/>
            <a:ext cx="330200" cy="289719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67" name="六边形 266"/>
          <p:cNvSpPr/>
          <p:nvPr/>
        </p:nvSpPr>
        <p:spPr>
          <a:xfrm>
            <a:off x="5626100" y="2750185"/>
            <a:ext cx="330200" cy="289719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68" name="六边形 267"/>
          <p:cNvSpPr/>
          <p:nvPr/>
        </p:nvSpPr>
        <p:spPr>
          <a:xfrm>
            <a:off x="6174740" y="2445385"/>
            <a:ext cx="330200" cy="289719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69" name="六边形 268"/>
          <p:cNvSpPr/>
          <p:nvPr/>
        </p:nvSpPr>
        <p:spPr>
          <a:xfrm>
            <a:off x="5765800" y="2468245"/>
            <a:ext cx="330200" cy="289719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70" name="六边形 269"/>
          <p:cNvSpPr/>
          <p:nvPr/>
        </p:nvSpPr>
        <p:spPr>
          <a:xfrm>
            <a:off x="6304280" y="2887345"/>
            <a:ext cx="330200" cy="289719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71" name="六边形 270"/>
          <p:cNvSpPr/>
          <p:nvPr/>
        </p:nvSpPr>
        <p:spPr>
          <a:xfrm>
            <a:off x="5765800" y="2816225"/>
            <a:ext cx="330200" cy="289719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72" name="六边形 271"/>
          <p:cNvSpPr/>
          <p:nvPr/>
        </p:nvSpPr>
        <p:spPr>
          <a:xfrm>
            <a:off x="6167120" y="2671365"/>
            <a:ext cx="330200" cy="289719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73" name="六边形 272"/>
          <p:cNvSpPr/>
          <p:nvPr/>
        </p:nvSpPr>
        <p:spPr>
          <a:xfrm>
            <a:off x="5626100" y="2526506"/>
            <a:ext cx="330200" cy="289719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74" name="六边形 273"/>
          <p:cNvSpPr/>
          <p:nvPr/>
        </p:nvSpPr>
        <p:spPr>
          <a:xfrm rot="2557497">
            <a:off x="5930900" y="2887345"/>
            <a:ext cx="330200" cy="289719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75" name="六边形 274"/>
          <p:cNvSpPr/>
          <p:nvPr/>
        </p:nvSpPr>
        <p:spPr>
          <a:xfrm>
            <a:off x="5862320" y="2376805"/>
            <a:ext cx="330200" cy="289719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76" name="六边形 275"/>
          <p:cNvSpPr/>
          <p:nvPr/>
        </p:nvSpPr>
        <p:spPr>
          <a:xfrm>
            <a:off x="5687060" y="2671365"/>
            <a:ext cx="330200" cy="289719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77" name="六边形 276"/>
          <p:cNvSpPr/>
          <p:nvPr/>
        </p:nvSpPr>
        <p:spPr>
          <a:xfrm>
            <a:off x="6159500" y="2825750"/>
            <a:ext cx="330200" cy="289719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78" name="六边形 277"/>
          <p:cNvSpPr/>
          <p:nvPr/>
        </p:nvSpPr>
        <p:spPr>
          <a:xfrm>
            <a:off x="6096000" y="2333625"/>
            <a:ext cx="330200" cy="289719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79" name="六边形 278"/>
          <p:cNvSpPr/>
          <p:nvPr/>
        </p:nvSpPr>
        <p:spPr>
          <a:xfrm>
            <a:off x="6129655" y="2439763"/>
            <a:ext cx="186690" cy="163804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80" name="六边形 279"/>
          <p:cNvSpPr/>
          <p:nvPr/>
        </p:nvSpPr>
        <p:spPr>
          <a:xfrm>
            <a:off x="6223158" y="2816225"/>
            <a:ext cx="186690" cy="163804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81" name="六边形 280"/>
          <p:cNvSpPr/>
          <p:nvPr/>
        </p:nvSpPr>
        <p:spPr>
          <a:xfrm>
            <a:off x="5697855" y="2813143"/>
            <a:ext cx="186690" cy="163804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82" name="六边形 281"/>
          <p:cNvSpPr/>
          <p:nvPr/>
        </p:nvSpPr>
        <p:spPr>
          <a:xfrm>
            <a:off x="5909310" y="2816225"/>
            <a:ext cx="186690" cy="163804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83" name="六边形 282"/>
          <p:cNvSpPr/>
          <p:nvPr/>
        </p:nvSpPr>
        <p:spPr>
          <a:xfrm>
            <a:off x="5761355" y="2734323"/>
            <a:ext cx="186690" cy="163804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84" name="六边形 283"/>
          <p:cNvSpPr/>
          <p:nvPr/>
        </p:nvSpPr>
        <p:spPr>
          <a:xfrm>
            <a:off x="6002655" y="2816225"/>
            <a:ext cx="186690" cy="163804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85" name="六边形 284"/>
          <p:cNvSpPr/>
          <p:nvPr/>
        </p:nvSpPr>
        <p:spPr>
          <a:xfrm>
            <a:off x="5818505" y="2594623"/>
            <a:ext cx="186690" cy="163804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86" name="六边形 285"/>
          <p:cNvSpPr/>
          <p:nvPr/>
        </p:nvSpPr>
        <p:spPr>
          <a:xfrm>
            <a:off x="6096000" y="2652421"/>
            <a:ext cx="186690" cy="163804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87" name="六边形 286"/>
          <p:cNvSpPr/>
          <p:nvPr/>
        </p:nvSpPr>
        <p:spPr>
          <a:xfrm>
            <a:off x="6002655" y="2816225"/>
            <a:ext cx="186690" cy="163804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88" name="六边形 287"/>
          <p:cNvSpPr/>
          <p:nvPr/>
        </p:nvSpPr>
        <p:spPr>
          <a:xfrm rot="2557497">
            <a:off x="6002655" y="2950303"/>
            <a:ext cx="186690" cy="163804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89" name="六边形 288"/>
          <p:cNvSpPr/>
          <p:nvPr/>
        </p:nvSpPr>
        <p:spPr>
          <a:xfrm>
            <a:off x="6002655" y="2652421"/>
            <a:ext cx="186690" cy="163804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90" name="六边形 289"/>
          <p:cNvSpPr/>
          <p:nvPr/>
        </p:nvSpPr>
        <p:spPr>
          <a:xfrm>
            <a:off x="6190615" y="2816225"/>
            <a:ext cx="186690" cy="163804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91" name="六边形 290"/>
          <p:cNvSpPr/>
          <p:nvPr/>
        </p:nvSpPr>
        <p:spPr>
          <a:xfrm>
            <a:off x="6268561" y="2874421"/>
            <a:ext cx="186690" cy="163804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92" name="六边形 291"/>
          <p:cNvSpPr/>
          <p:nvPr/>
        </p:nvSpPr>
        <p:spPr>
          <a:xfrm>
            <a:off x="5909310" y="2409283"/>
            <a:ext cx="186690" cy="163804"/>
          </a:xfrm>
          <a:prstGeom prst="hexagon">
            <a:avLst/>
          </a:prstGeom>
          <a:solidFill>
            <a:schemeClr val="accent2">
              <a:lumMod val="60000"/>
              <a:lumOff val="40000"/>
              <a:alpha val="2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93" name="椭圆 292"/>
          <p:cNvSpPr/>
          <p:nvPr/>
        </p:nvSpPr>
        <p:spPr>
          <a:xfrm>
            <a:off x="6139061" y="2728658"/>
            <a:ext cx="175134" cy="175134"/>
          </a:xfrm>
          <a:prstGeom prst="ellipse">
            <a:avLst/>
          </a:prstGeom>
          <a:solidFill>
            <a:schemeClr val="accent2">
              <a:lumMod val="60000"/>
              <a:lumOff val="40000"/>
              <a:alpha val="73000"/>
            </a:schemeClr>
          </a:solidFill>
          <a:ln>
            <a:solidFill>
              <a:schemeClr val="bg1"/>
            </a:solidFill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94" name="椭圆 293"/>
          <p:cNvSpPr/>
          <p:nvPr/>
        </p:nvSpPr>
        <p:spPr>
          <a:xfrm>
            <a:off x="5892318" y="2265362"/>
            <a:ext cx="175134" cy="175134"/>
          </a:xfrm>
          <a:prstGeom prst="ellipse">
            <a:avLst/>
          </a:prstGeom>
          <a:solidFill>
            <a:schemeClr val="accent2">
              <a:lumMod val="60000"/>
              <a:lumOff val="40000"/>
              <a:alpha val="73000"/>
            </a:schemeClr>
          </a:solidFill>
          <a:ln>
            <a:solidFill>
              <a:schemeClr val="bg1"/>
            </a:solidFill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95" name="椭圆 294"/>
          <p:cNvSpPr/>
          <p:nvPr/>
        </p:nvSpPr>
        <p:spPr>
          <a:xfrm>
            <a:off x="6792204" y="3191954"/>
            <a:ext cx="175134" cy="175134"/>
          </a:xfrm>
          <a:prstGeom prst="ellipse">
            <a:avLst/>
          </a:prstGeom>
          <a:solidFill>
            <a:schemeClr val="accent2">
              <a:lumMod val="60000"/>
              <a:lumOff val="40000"/>
              <a:alpha val="73000"/>
            </a:schemeClr>
          </a:solidFill>
          <a:ln>
            <a:solidFill>
              <a:schemeClr val="bg1"/>
            </a:solidFill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96" name="椭圆 295"/>
          <p:cNvSpPr/>
          <p:nvPr/>
        </p:nvSpPr>
        <p:spPr>
          <a:xfrm>
            <a:off x="5545137" y="2888315"/>
            <a:ext cx="175134" cy="175134"/>
          </a:xfrm>
          <a:prstGeom prst="ellipse">
            <a:avLst/>
          </a:prstGeom>
          <a:solidFill>
            <a:schemeClr val="accent2">
              <a:lumMod val="60000"/>
              <a:lumOff val="40000"/>
              <a:alpha val="73000"/>
            </a:schemeClr>
          </a:solidFill>
          <a:ln>
            <a:solidFill>
              <a:schemeClr val="bg1"/>
            </a:solidFill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97" name="椭圆 296"/>
          <p:cNvSpPr/>
          <p:nvPr/>
        </p:nvSpPr>
        <p:spPr>
          <a:xfrm>
            <a:off x="6197119" y="3439858"/>
            <a:ext cx="175134" cy="175134"/>
          </a:xfrm>
          <a:prstGeom prst="ellipse">
            <a:avLst/>
          </a:prstGeom>
          <a:solidFill>
            <a:schemeClr val="accent2">
              <a:lumMod val="60000"/>
              <a:lumOff val="40000"/>
              <a:alpha val="73000"/>
            </a:schemeClr>
          </a:solidFill>
          <a:ln>
            <a:solidFill>
              <a:schemeClr val="bg1"/>
            </a:solidFill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98" name="椭圆 297"/>
          <p:cNvSpPr/>
          <p:nvPr/>
        </p:nvSpPr>
        <p:spPr>
          <a:xfrm>
            <a:off x="6879290" y="2888315"/>
            <a:ext cx="175134" cy="175134"/>
          </a:xfrm>
          <a:prstGeom prst="ellipse">
            <a:avLst/>
          </a:prstGeom>
          <a:solidFill>
            <a:schemeClr val="accent2">
              <a:lumMod val="60000"/>
              <a:lumOff val="40000"/>
              <a:alpha val="73000"/>
            </a:schemeClr>
          </a:solidFill>
          <a:ln>
            <a:solidFill>
              <a:schemeClr val="bg1"/>
            </a:solidFill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99" name="椭圆 298"/>
          <p:cNvSpPr/>
          <p:nvPr/>
        </p:nvSpPr>
        <p:spPr>
          <a:xfrm>
            <a:off x="5806394" y="2728658"/>
            <a:ext cx="175134" cy="175134"/>
          </a:xfrm>
          <a:prstGeom prst="ellipse">
            <a:avLst/>
          </a:prstGeom>
          <a:solidFill>
            <a:schemeClr val="accent2">
              <a:lumMod val="60000"/>
              <a:lumOff val="40000"/>
              <a:alpha val="73000"/>
            </a:schemeClr>
          </a:solidFill>
          <a:ln>
            <a:solidFill>
              <a:schemeClr val="bg1"/>
            </a:solidFill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300" name="椭圆 299"/>
          <p:cNvSpPr/>
          <p:nvPr/>
        </p:nvSpPr>
        <p:spPr>
          <a:xfrm>
            <a:off x="6879289" y="2843611"/>
            <a:ext cx="175134" cy="175134"/>
          </a:xfrm>
          <a:prstGeom prst="ellipse">
            <a:avLst/>
          </a:prstGeom>
          <a:solidFill>
            <a:schemeClr val="accent2">
              <a:lumMod val="60000"/>
              <a:lumOff val="40000"/>
              <a:alpha val="73000"/>
            </a:schemeClr>
          </a:solidFill>
          <a:ln>
            <a:solidFill>
              <a:schemeClr val="bg1"/>
            </a:solidFill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301" name="椭圆 300"/>
          <p:cNvSpPr/>
          <p:nvPr/>
        </p:nvSpPr>
        <p:spPr>
          <a:xfrm>
            <a:off x="5660090" y="3439858"/>
            <a:ext cx="175134" cy="175134"/>
          </a:xfrm>
          <a:prstGeom prst="ellipse">
            <a:avLst/>
          </a:prstGeom>
          <a:solidFill>
            <a:schemeClr val="accent2">
              <a:lumMod val="60000"/>
              <a:lumOff val="40000"/>
              <a:alpha val="73000"/>
            </a:schemeClr>
          </a:solidFill>
          <a:ln>
            <a:solidFill>
              <a:schemeClr val="bg1"/>
            </a:solidFill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302" name="椭圆 301"/>
          <p:cNvSpPr/>
          <p:nvPr/>
        </p:nvSpPr>
        <p:spPr>
          <a:xfrm>
            <a:off x="6008433" y="3047972"/>
            <a:ext cx="175134" cy="175134"/>
          </a:xfrm>
          <a:prstGeom prst="ellipse">
            <a:avLst/>
          </a:prstGeom>
          <a:solidFill>
            <a:schemeClr val="accent2">
              <a:lumMod val="60000"/>
              <a:lumOff val="40000"/>
              <a:alpha val="73000"/>
            </a:schemeClr>
          </a:solidFill>
          <a:ln>
            <a:solidFill>
              <a:schemeClr val="bg1"/>
            </a:solidFill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303" name="椭圆 302"/>
          <p:cNvSpPr/>
          <p:nvPr/>
        </p:nvSpPr>
        <p:spPr>
          <a:xfrm>
            <a:off x="6471729" y="2104544"/>
            <a:ext cx="175134" cy="175134"/>
          </a:xfrm>
          <a:prstGeom prst="ellipse">
            <a:avLst/>
          </a:prstGeom>
          <a:solidFill>
            <a:schemeClr val="accent2">
              <a:lumMod val="60000"/>
              <a:lumOff val="40000"/>
              <a:alpha val="73000"/>
            </a:schemeClr>
          </a:solidFill>
          <a:ln>
            <a:solidFill>
              <a:schemeClr val="bg1"/>
            </a:solidFill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304" name="椭圆 303"/>
          <p:cNvSpPr/>
          <p:nvPr/>
        </p:nvSpPr>
        <p:spPr>
          <a:xfrm>
            <a:off x="5777366" y="3017783"/>
            <a:ext cx="175134" cy="175134"/>
          </a:xfrm>
          <a:prstGeom prst="ellipse">
            <a:avLst/>
          </a:prstGeom>
          <a:solidFill>
            <a:schemeClr val="accent2">
              <a:lumMod val="60000"/>
              <a:lumOff val="40000"/>
              <a:alpha val="73000"/>
            </a:schemeClr>
          </a:solidFill>
          <a:ln>
            <a:solidFill>
              <a:schemeClr val="bg1"/>
            </a:solidFill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305" name="椭圆 304"/>
          <p:cNvSpPr/>
          <p:nvPr/>
        </p:nvSpPr>
        <p:spPr>
          <a:xfrm>
            <a:off x="6471729" y="2888315"/>
            <a:ext cx="175134" cy="175134"/>
          </a:xfrm>
          <a:prstGeom prst="ellipse">
            <a:avLst/>
          </a:prstGeom>
          <a:solidFill>
            <a:schemeClr val="accent2">
              <a:lumMod val="60000"/>
              <a:lumOff val="40000"/>
              <a:alpha val="73000"/>
            </a:schemeClr>
          </a:solidFill>
          <a:ln>
            <a:solidFill>
              <a:schemeClr val="bg1"/>
            </a:solidFill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306" name="椭圆 305"/>
          <p:cNvSpPr/>
          <p:nvPr/>
        </p:nvSpPr>
        <p:spPr>
          <a:xfrm>
            <a:off x="6471729" y="2583516"/>
            <a:ext cx="175134" cy="175134"/>
          </a:xfrm>
          <a:prstGeom prst="ellipse">
            <a:avLst/>
          </a:prstGeom>
          <a:solidFill>
            <a:schemeClr val="accent2">
              <a:lumMod val="60000"/>
              <a:lumOff val="40000"/>
              <a:alpha val="73000"/>
            </a:schemeClr>
          </a:solidFill>
          <a:ln>
            <a:solidFill>
              <a:schemeClr val="bg1"/>
            </a:solidFill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555873" y="2243127"/>
            <a:ext cx="708985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 Light" panose="020B0306030504020204" pitchFamily="34" charset="0"/>
                <a:sym typeface="+mn-lt"/>
              </a:rPr>
              <a:t>单击此处添加标题</a:t>
            </a:r>
            <a:endParaRPr lang="en-US" altLang="zh-CN" sz="5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Bold" panose="020B0800000000000000" pitchFamily="34" charset="-122"/>
              <a:ea typeface="思源黑体 CN Bold" panose="020B0800000000000000" pitchFamily="34" charset="-122"/>
              <a:cs typeface="Open Sans Light" panose="020B0306030504020204" pitchFamily="34" charset="0"/>
              <a:sym typeface="+mn-lt"/>
            </a:endParaRPr>
          </a:p>
          <a:p>
            <a:pPr algn="ctr"/>
            <a:r>
              <a:rPr lang="en-US" altLang="zh-CN" sz="2000" dirty="0">
                <a:solidFill>
                  <a:srgbClr val="E099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PRESENTATION TEMPLATE</a:t>
            </a:r>
            <a:r>
              <a:rPr lang="en-US" altLang="zh-CN" sz="2000" dirty="0">
                <a:solidFill>
                  <a:srgbClr val="E099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zh-CN" sz="2000" dirty="0">
                <a:solidFill>
                  <a:srgbClr val="E099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POWERPOINT</a:t>
            </a:r>
          </a:p>
          <a:p>
            <a:pPr algn="ctr"/>
            <a:endParaRPr lang="zh-CN" altLang="en-US" sz="4400" b="1" dirty="0">
              <a:solidFill>
                <a:srgbClr val="4AA9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59" fill="hold">
                                          <p:stCondLst>
                                            <p:cond delay="15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5" decel="50000" autoRev="1" fill="hold">
                                          <p:stCondLst>
                                            <p:cond delay="15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8" fill="hold">
                                          <p:stCondLst>
                                            <p:cond delay="30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7" dur="389" fill="hold">
                                          <p:stCondLst>
                                            <p:cond delay="2724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8" dur="3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9" dur="1" fill="hold">
                                          <p:stCondLst>
                                            <p:cond delay="3112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0" dur="3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19518 -4.07407E-6 " pathEditMode="relative" rAng="0" ptsTypes="AA">
                                      <p:cBhvr>
                                        <p:cTn id="22" dur="7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5" dur="236" fill="hold">
                                          <p:stCondLst>
                                            <p:cond delay="1654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6" dur="2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188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8" dur="217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decel="67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C 0.20586 -0.31505 0.24427 -0.38079 0.38125 -0.61898 " pathEditMode="relative" rAng="0" ptsTypes="AA">
                                      <p:cBhvr>
                                        <p:cTn id="30" dur="1754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-3094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3" dur="188" fill="hold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4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5" dur="1" fill="hold">
                                          <p:stCondLst>
                                            <p:cond delay="1503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6" dur="172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C 0.31732 -0.20902 0.37656 -0.25254 0.5875 -0.41065 " pathEditMode="relative" rAng="0" ptsTypes="AA">
                                      <p:cBhvr>
                                        <p:cTn id="38" dur="176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-2053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1" dur="244" fill="hold">
                                          <p:stCondLst>
                                            <p:cond delay="171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2" dur="24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3" dur="1" fill="hold">
                                          <p:stCondLst>
                                            <p:cond delay="1954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4" dur="22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C 0.33919 0.01806 0.4026 0.02153 0.62812 0.03612 " pathEditMode="relative" rAng="0" ptsTypes="AA">
                                      <p:cBhvr>
                                        <p:cTn id="46" dur="178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180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9" dur="193" fill="hold">
                                          <p:stCondLst>
                                            <p:cond delay="1354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0" dur="19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1" dur="1" fill="hold">
                                          <p:stCondLst>
                                            <p:cond delay="1546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2" dur="177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C 0.32735 0.3 0.38854 0.35764 0.60625 0.6 " pathEditMode="relative" rAng="0" ptsTypes="AA">
                                      <p:cBhvr>
                                        <p:cTn id="54" dur="21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12" y="300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7" dur="225" fill="hold">
                                          <p:stCondLst>
                                            <p:cond delay="1572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8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9" dur="1" fill="hold">
                                          <p:stCondLst>
                                            <p:cond delay="1795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60" dur="20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C 0.14466 0.48843 0.17161 0.58218 0.26797 0.97685 " pathEditMode="relative" rAng="0" ptsTypes="AA">
                                      <p:cBhvr>
                                        <p:cTn id="62" dur="2141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98" y="4884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65" dur="232" fill="hold">
                                          <p:stCondLst>
                                            <p:cond delay="1622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66" dur="2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67" dur="1" fill="hold">
                                          <p:stCondLst>
                                            <p:cond delay="1852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68" dur="213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C -0.00299 0.41412 -0.00352 0.49351 -0.00547 0.82824 " pathEditMode="relative" rAng="0" ptsTypes="AA">
                                      <p:cBhvr>
                                        <p:cTn id="70" dur="181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41412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3" dur="237" fill="hold">
                                          <p:stCondLst>
                                            <p:cond delay="1657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74" dur="2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5" dur="1" fill="hold">
                                          <p:stCondLst>
                                            <p:cond delay="1892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6" dur="2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C -0.0875 0.35185 -0.10273 0.41921 -0.15976 0.7037 " pathEditMode="relative" rAng="0" ptsTypes="AA">
                                      <p:cBhvr>
                                        <p:cTn id="78" dur="2103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35185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81" dur="242" fill="hold">
                                          <p:stCondLst>
                                            <p:cond delay="1695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82" dur="2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83" dur="1" fill="hold">
                                          <p:stCondLst>
                                            <p:cond delay="1936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84" dur="2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C -0.1763 0.32986 -0.20703 0.39305 -0.32187 0.66018 " pathEditMode="relative" rAng="0" ptsTypes="AA">
                                      <p:cBhvr>
                                        <p:cTn id="86" dur="175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3300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89" dur="201" fill="hold">
                                          <p:stCondLst>
                                            <p:cond delay="1407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90" dur="20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91" dur="1" fill="hold">
                                          <p:stCondLst>
                                            <p:cond delay="1607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92" dur="18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C -0.32045 0.21875 -0.37618 0.26065 -0.58516 0.43773 " pathEditMode="relative" rAng="0" ptsTypes="AA">
                                      <p:cBhvr>
                                        <p:cTn id="94" dur="1987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58" y="2187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97" dur="201" fill="hold">
                                          <p:stCondLst>
                                            <p:cond delay="1407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98" dur="20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99" dur="1" fill="hold">
                                          <p:stCondLst>
                                            <p:cond delay="1607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0" dur="18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C -0.61198 -0.22709 -0.71849 -0.26968 -1.11797 -0.45417 " pathEditMode="relative" rAng="0" ptsTypes="AA">
                                      <p:cBhvr>
                                        <p:cTn id="102" dur="1743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898" y="-22708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5" dur="218" fill="hold">
                                          <p:stCondLst>
                                            <p:cond delay="1526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6" dur="2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7" dur="1" fill="hold">
                                          <p:stCondLst>
                                            <p:cond delay="1743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8" dur="20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C -0.45937 -0.43333 -0.53906 -0.51412 -0.83906 -0.86666 " pathEditMode="relative" rAng="0" ptsTypes="AA">
                                      <p:cBhvr>
                                        <p:cTn id="110" dur="2041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53" y="-4333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3" dur="185" fill="hold">
                                          <p:stCondLst>
                                            <p:cond delay="1292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14" dur="18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5" dur="1" fill="hold">
                                          <p:stCondLst>
                                            <p:cond delay="1475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6" dur="169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23 C -0.30456 -0.83287 -0.35716 -0.99097 -0.55547 -1.66621 " pathEditMode="relative" rAng="0" ptsTypes="AA">
                                      <p:cBhvr>
                                        <p:cTn id="118" dur="1643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73" y="-83287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1" dur="222" fill="hold">
                                          <p:stCondLst>
                                            <p:cond delay="1555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2" dur="2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3" dur="1" fill="hold">
                                          <p:stCondLst>
                                            <p:cond delay="1776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4" dur="204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23 C -0.05247 -1.02616 -0.06159 -1.2213 -0.09557 -2.05371 " pathEditMode="relative" rAng="0" ptsTypes="AA">
                                      <p:cBhvr>
                                        <p:cTn id="126" dur="2187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" y="-102662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9" dur="223" fill="hold">
                                          <p:stCondLst>
                                            <p:cond delay="155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0" dur="2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1" dur="1" fill="hold">
                                          <p:stCondLst>
                                            <p:cond delay="1781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2" dur="20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0.33919 -1.17801 0.39805 -1.40139 0.61784 -2.35695 " pathEditMode="relative" rAng="0" ptsTypes="AA">
                                      <p:cBhvr>
                                        <p:cTn id="134" dur="1897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85" y="-117824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37" dur="188" fill="hold">
                                          <p:stCondLst>
                                            <p:cond delay="1317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8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9" dur="1" fill="hold">
                                          <p:stCondLst>
                                            <p:cond delay="1504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0" dur="173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0" presetClass="path" presetSubtype="0" decel="67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C 0.38997 -0.20903 0.46289 -0.25278 0.72252 -0.41065 " pathEditMode="relative" rAng="0" ptsTypes="AA">
                                      <p:cBhvr>
                                        <p:cTn id="142" dur="1947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20" y="-20532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5" dur="248" fill="hold">
                                          <p:stCondLst>
                                            <p:cond delay="1736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6" dur="2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7" dur="1" fill="hold">
                                          <p:stCondLst>
                                            <p:cond delay="1983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8" dur="228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C 0.44688 -0.09375 0.53034 -0.1132 0.82748 -0.18403 " pathEditMode="relative" rAng="0" ptsTypes="AA">
                                      <p:cBhvr>
                                        <p:cTn id="150" dur="2139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67" y="-9213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53" dur="203" fill="hold">
                                          <p:stCondLst>
                                            <p:cond delay="142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54" dur="20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55" dur="1" fill="hold">
                                          <p:stCondLst>
                                            <p:cond delay="1622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56" dur="186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C 0.46302 0.18125 0.54961 0.2162 0.85756 0.36273 " pathEditMode="relative" rAng="0" ptsTypes="AA">
                                      <p:cBhvr>
                                        <p:cTn id="158" dur="1939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78" y="18125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61" dur="216" fill="hold">
                                          <p:stCondLst>
                                            <p:cond delay="150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62" dur="2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63" dur="1" fill="hold">
                                          <p:stCondLst>
                                            <p:cond delay="1723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64" dur="198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C 0.35351 0.51458 0.41966 0.61342 0.65495 1.02939 " pathEditMode="relative" rAng="0" ptsTypes="AA">
                                      <p:cBhvr>
                                        <p:cTn id="166" dur="2072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47" y="51458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69" dur="177" fill="hold">
                                          <p:stCondLst>
                                            <p:cond delay="1238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70" dur="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71" dur="1" fill="hold">
                                          <p:stCondLst>
                                            <p:cond delay="1414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72" dur="16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85185E-6 C 0.09271 0.55857 0.11003 0.66574 0.17188 1.11713 " pathEditMode="relative" rAng="0" ptsTypes="AA">
                                      <p:cBhvr>
                                        <p:cTn id="174" dur="2053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55856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77" dur="242" fill="hold">
                                          <p:stCondLst>
                                            <p:cond delay="1696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78" dur="2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79" dur="1" fill="hold">
                                          <p:stCondLst>
                                            <p:cond delay="1938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80" dur="22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C -0.04375 0.42384 -0.0513 0.50509 -0.07968 0.84768 " pathEditMode="relative" rAng="0" ptsTypes="AA">
                                      <p:cBhvr>
                                        <p:cTn id="182" dur="1838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4" y="42384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85" dur="183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86" dur="18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87" dur="1" fill="hold">
                                          <p:stCondLst>
                                            <p:cond delay="1462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88" dur="16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C -0.19427 0.4169 -0.22812 0.49653 -0.35468 0.83379 " pathEditMode="relative" rAng="0" ptsTypes="AA">
                                      <p:cBhvr>
                                        <p:cTn id="190" dur="1898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34" y="41690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93" dur="233" fill="hold">
                                          <p:stCondLst>
                                            <p:cond delay="1628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94" dur="2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95" dur="1" fill="hold">
                                          <p:stCondLst>
                                            <p:cond delay="186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96" dur="21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C -0.28333 0.33033 -0.33268 0.39375 -0.51718 0.66158 " pathEditMode="relative" rAng="0" ptsTypes="AA">
                                      <p:cBhvr>
                                        <p:cTn id="198" dur="1851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59" y="33079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01" dur="205" fill="hold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02" dur="2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03" dur="1" fill="hold">
                                          <p:stCondLst>
                                            <p:cond delay="1641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04" dur="18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C -0.39713 0.12917 -0.46614 0.15394 -0.725 0.2588 " pathEditMode="relative" rAng="0" ptsTypes="AA">
                                      <p:cBhvr>
                                        <p:cTn id="206" dur="2123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12940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09" dur="207" fill="hold">
                                          <p:stCondLst>
                                            <p:cond delay="145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10" dur="20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11" dur="1" fill="hold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12" dur="190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C -0.36484 -0.22408 -0.42839 -0.26621 -0.66641 -0.44815 " pathEditMode="relative" rAng="0" ptsTypes="AA">
                                      <p:cBhvr>
                                        <p:cTn id="214" dur="2104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20" y="-22407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17" dur="212" fill="hold">
                                          <p:stCondLst>
                                            <p:cond delay="1487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18" dur="2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19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20" dur="19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C -0.26354 -0.43866 -0.30924 -0.5213 -0.48125 -0.87732 " pathEditMode="relative" rAng="0" ptsTypes="AA">
                                      <p:cBhvr>
                                        <p:cTn id="222" dur="1721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62" y="-43866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25" dur="19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26" dur="1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27" dur="1" fill="hold">
                                          <p:stCondLst>
                                            <p:cond delay="156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28" dur="17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023 C -0.14922 -0.64676 -0.17487 -0.76945 -0.27188 -1.29398 " pathEditMode="relative" rAng="0" ptsTypes="AA">
                                      <p:cBhvr>
                                        <p:cTn id="230" dur="1661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-64676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33" dur="248" fill="hold">
                                          <p:stCondLst>
                                            <p:cond delay="173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34" dur="2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35" dur="1" fill="hold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36" dur="228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24 C 0.12487 -0.73797 0.14649 -0.87848 0.22747 -1.47732 " pathEditMode="relative" rAng="0" ptsTypes="AA">
                                      <p:cBhvr>
                                        <p:cTn id="238" dur="1799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-73843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41" dur="221" fill="hold">
                                          <p:stCondLst>
                                            <p:cond delay="1547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42" dur="2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43" dur="1" fill="hold">
                                          <p:stCondLst>
                                            <p:cond delay="1767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44" dur="20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23 C 0.27448 -0.46504 0.32188 -0.55301 0.5 -0.93055 " pathEditMode="relative" rAng="0" ptsTypes="AA">
                                      <p:cBhvr>
                                        <p:cTn id="246" dur="1815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46505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49" dur="239" fill="hold">
                                          <p:stCondLst>
                                            <p:cond delay="1671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50" dur="23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51" dur="1" fill="hold">
                                          <p:stCondLst>
                                            <p:cond delay="190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52" dur="21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0" presetClass="path" presetSubtype="0" decel="67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C 0.21419 -0.07338 0.25417 -0.08866 0.39688 -0.14398 " pathEditMode="relative" rAng="0" ptsTypes="AA">
                                      <p:cBhvr>
                                        <p:cTn id="254" dur="1823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-7199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57" dur="234" fill="hold">
                                          <p:stCondLst>
                                            <p:cond delay="1641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58" dur="2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59" dur="1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60" dur="21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C 0.26993 -0.02824 0.32045 -0.03402 0.5 -0.05509 " pathEditMode="relative" rAng="0" ptsTypes="AA">
                                      <p:cBhvr>
                                        <p:cTn id="262" dur="1722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2755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65" dur="197" fill="hold">
                                          <p:stCondLst>
                                            <p:cond delay="1377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66" dur="1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67" dur="1" fill="hold">
                                          <p:stCondLst>
                                            <p:cond delay="1573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68" dur="18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C 0.26979 0.21921 0.32018 0.26181 0.5 0.43935 " pathEditMode="relative" rAng="0" ptsTypes="AA">
                                      <p:cBhvr>
                                        <p:cTn id="270" dur="1651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21968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73" dur="211" fill="hold">
                                          <p:stCondLst>
                                            <p:cond delay="148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74" dur="21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75" dur="1" fill="hold">
                                          <p:stCondLst>
                                            <p:cond delay="1691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76" dur="19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C 0.24089 0.44977 0.2862 0.53611 0.44688 0.90046 " pathEditMode="relative" rAng="0" ptsTypes="AA">
                                      <p:cBhvr>
                                        <p:cTn id="278" dur="1917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44" y="45023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81" dur="219" fill="hold">
                                          <p:stCondLst>
                                            <p:cond delay="1536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82" dur="2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83" dur="1" fill="hold">
                                          <p:stCondLst>
                                            <p:cond delay="1754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84" dur="20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C 0.05899 0.48356 0.06992 0.57616 0.10938 0.96713 " pathEditMode="relative" rAng="0" ptsTypes="AA">
                                      <p:cBhvr>
                                        <p:cTn id="286" dur="1621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48356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89" dur="198" fill="hold">
                                          <p:stCondLst>
                                            <p:cond delay="1387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90" dur="19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91" dur="1" fill="hold">
                                          <p:stCondLst>
                                            <p:cond delay="1584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92" dur="18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C -0.09622 0.64745 -0.11277 0.77153 -0.175 1.29468 " pathEditMode="relative" rAng="0" ptsTypes="AA">
                                      <p:cBhvr>
                                        <p:cTn id="294" dur="1695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64722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97" dur="199" fill="hold">
                                          <p:stCondLst>
                                            <p:cond delay="1392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98" dur="1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99" dur="1" fill="hold">
                                          <p:stCondLst>
                                            <p:cond delay="159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00" dur="182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C -0.10964 0.28866 -0.12865 0.34375 -0.2 0.57731 " pathEditMode="relative" rAng="0" ptsTypes="AA">
                                      <p:cBhvr>
                                        <p:cTn id="302" dur="2132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28866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05" dur="222" fill="hold">
                                          <p:stCondLst>
                                            <p:cond delay="1551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06" dur="2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07" dur="1" fill="hold">
                                          <p:stCondLst>
                                            <p:cond delay="1772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08" dur="203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C -0.36302 0.31644 -0.42604 0.37709 -0.6625 0.6338 " pathEditMode="relative" rAng="0" ptsTypes="AA">
                                      <p:cBhvr>
                                        <p:cTn id="310" dur="2275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25" y="31690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13" dur="237" fill="hold">
                                          <p:stCondLst>
                                            <p:cond delay="1658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14" dur="2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15" dur="1" fill="hold">
                                          <p:stCondLst>
                                            <p:cond delay="1894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16" dur="217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C -0.37669 0.04166 -0.44206 0.04977 -0.6875 0.08379 " pathEditMode="relative" rAng="0" ptsTypes="AA">
                                      <p:cBhvr>
                                        <p:cTn id="318" dur="1988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75" y="4190"/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21" dur="220" fill="hold">
                                          <p:stCondLst>
                                            <p:cond delay="1541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22" dur="2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23" dur="1" fill="hold">
                                          <p:stCondLst>
                                            <p:cond delay="176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24" dur="20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C -0.30625 -0.31366 -0.35977 -0.37268 -0.55938 -0.62731 " pathEditMode="relative" rAng="0" ptsTypes="AA">
                                      <p:cBhvr>
                                        <p:cTn id="326" dur="1733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69" y="-31366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29" dur="243" fill="hold">
                                          <p:stCondLst>
                                            <p:cond delay="1698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30" dur="24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31" dur="1" fill="hold">
                                          <p:stCondLst>
                                            <p:cond delay="193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32" dur="223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C -0.20026 -0.45533 -0.23489 -0.54097 -0.36562 -0.91065 " pathEditMode="relative" rAng="0" ptsTypes="AA">
                                      <p:cBhvr>
                                        <p:cTn id="334" dur="1823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1" y="-45532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37" dur="220" fill="hold">
                                          <p:stCondLst>
                                            <p:cond delay="1537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38" dur="2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39" dur="1" fill="hold">
                                          <p:stCondLst>
                                            <p:cond delay="1756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40" dur="20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023 C -0.03945 -0.52454 -0.04635 -0.62408 -0.07187 -1.04954 " pathEditMode="relative" rAng="0" ptsTypes="AA">
                                      <p:cBhvr>
                                        <p:cTn id="342" dur="2018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-52454"/>
                                    </p:animMotion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45" dur="232" fill="hold">
                                          <p:stCondLst>
                                            <p:cond delay="1626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46" dur="2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47" dur="1" fill="hold">
                                          <p:stCondLst>
                                            <p:cond delay="1857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48" dur="2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23 C 0.08568 -0.35509 0.10052 -0.42245 0.15625 -0.71065 " pathEditMode="relative" rAng="0" ptsTypes="AA">
                                      <p:cBhvr>
                                        <p:cTn id="350" dur="21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-35532"/>
                                    </p:animMotion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53" dur="226" fill="hold">
                                          <p:stCondLst>
                                            <p:cond delay="1583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54" dur="2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55" dur="1" fill="hold">
                                          <p:stCondLst>
                                            <p:cond delay="180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56" dur="208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23 C 0.19206 -0.20533 0.22526 -0.24421 0.35 -0.41065 " pathEditMode="relative" rAng="0" ptsTypes="AA">
                                      <p:cBhvr>
                                        <p:cTn id="358" dur="2132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20532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61" dur="194" fill="hold">
                                          <p:stCondLst>
                                            <p:cond delay="1355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62" dur="19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63" dur="1" fill="hold">
                                          <p:stCondLst>
                                            <p:cond delay="1548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64" dur="178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0" presetClass="path" presetSubtype="0" decel="67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C 0.21419 -0.07338 0.25417 -0.08866 0.39688 -0.14398 " pathEditMode="relative" rAng="0" ptsTypes="AA">
                                      <p:cBhvr>
                                        <p:cTn id="366" dur="1985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-7199"/>
                                    </p:animMotion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69" dur="213" fill="hold">
                                          <p:stCondLst>
                                            <p:cond delay="148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70" dur="2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71" dur="1" fill="hold">
                                          <p:stCondLst>
                                            <p:cond delay="17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72" dur="19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C 0.26993 -0.02824 0.32045 -0.03403 0.50001 -0.05509 " pathEditMode="relative" rAng="0" ptsTypes="AA">
                                      <p:cBhvr>
                                        <p:cTn id="374" dur="199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2755"/>
                                    </p:animMotion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77" dur="195" fill="hold">
                                          <p:stCondLst>
                                            <p:cond delay="1367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78" dur="1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79" dur="1" fill="hold">
                                          <p:stCondLst>
                                            <p:cond delay="1562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80" dur="179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C 0.26979 0.21922 0.32018 0.26181 0.5 0.43935 " pathEditMode="relative" rAng="0" ptsTypes="AA">
                                      <p:cBhvr>
                                        <p:cTn id="382" dur="1891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21968"/>
                                    </p:animMotion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85" dur="201" fill="hold">
                                          <p:stCondLst>
                                            <p:cond delay="1404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86" dur="20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87" dur="1" fill="hold">
                                          <p:stCondLst>
                                            <p:cond delay="1604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88" dur="18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C 0.24088 0.44977 0.28619 0.53612 0.44687 0.90047 " pathEditMode="relative" rAng="0" ptsTypes="AA">
                                      <p:cBhvr>
                                        <p:cTn id="390" dur="228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44" y="45023"/>
                                    </p:animMotion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93" dur="213" fill="hold">
                                          <p:stCondLst>
                                            <p:cond delay="1494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94" dur="2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95" dur="1" fill="hold">
                                          <p:stCondLst>
                                            <p:cond delay="1706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96" dur="19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C 0.05899 0.48357 0.06993 0.57616 0.10938 0.96713 " pathEditMode="relative" rAng="0" ptsTypes="AA">
                                      <p:cBhvr>
                                        <p:cTn id="398" dur="2008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48356"/>
                                    </p:animMotion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01" dur="209" fill="hold">
                                          <p:stCondLst>
                                            <p:cond delay="1465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02" dur="20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03" dur="1" fill="hold">
                                          <p:stCondLst>
                                            <p:cond delay="1674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04" dur="19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C -0.09609 0.64745 -0.11276 0.77153 -0.175 1.29468 " pathEditMode="relative" rAng="0" ptsTypes="AA">
                                      <p:cBhvr>
                                        <p:cTn id="406" dur="1622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64722"/>
                                    </p:animMotion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09" dur="203" fill="hold">
                                          <p:stCondLst>
                                            <p:cond delay="141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10" dur="20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11" dur="1" fill="hold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12" dur="1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C -0.1763 0.49468 -0.20703 0.58912 -0.32187 0.98936 " pathEditMode="relative" rAng="0" ptsTypes="AA">
                                      <p:cBhvr>
                                        <p:cTn id="414" dur="169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49468"/>
                                    </p:animMotion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17" dur="224" fill="hold">
                                          <p:stCondLst>
                                            <p:cond delay="1566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18" dur="2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19" dur="1" fill="hold">
                                          <p:stCondLst>
                                            <p:cond delay="178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20" dur="20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C -0.36302 0.31644 -0.42604 0.37709 -0.6625 0.6338 " pathEditMode="relative" rAng="0" ptsTypes="AA">
                                      <p:cBhvr>
                                        <p:cTn id="422" dur="1707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25" y="31690"/>
                                    </p:animMotion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25" dur="189" fill="hold">
                                          <p:stCondLst>
                                            <p:cond delay="1323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26" dur="1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27" dur="1" fill="hold">
                                          <p:stCondLst>
                                            <p:cond delay="1511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28" dur="173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C -0.37669 0.04167 -0.44206 0.04977 -0.6875 0.0838 " pathEditMode="relative" rAng="0" ptsTypes="AA">
                                      <p:cBhvr>
                                        <p:cTn id="430" dur="1863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75" y="4190"/>
                                    </p:animMotion>
                                  </p:childTnLst>
                                </p:cTn>
                              </p:par>
                              <p:par>
                                <p:cTn id="4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33" dur="181" fill="hold">
                                          <p:stCondLst>
                                            <p:cond delay="1268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34" dur="18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35" dur="1" fill="hold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36" dur="16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C -0.30625 -0.31366 -0.35977 -0.37269 -0.55938 -0.62732 " pathEditMode="relative" rAng="0" ptsTypes="AA">
                                      <p:cBhvr>
                                        <p:cTn id="438" dur="2031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69" y="-31366"/>
                                    </p:animMotion>
                                  </p:childTnLst>
                                </p:cTn>
                              </p:par>
                              <p:par>
                                <p:cTn id="4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41" dur="227" fill="hold">
                                          <p:stCondLst>
                                            <p:cond delay="1591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4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43" dur="1" fill="hold">
                                          <p:stCondLst>
                                            <p:cond delay="1818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44" dur="209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C -0.20026 -0.45533 -0.23503 -0.54097 -0.36562 -0.91065 " pathEditMode="relative" rAng="0" ptsTypes="AA">
                                      <p:cBhvr>
                                        <p:cTn id="446" dur="1908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1" y="-45532"/>
                                    </p:animMotion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49" dur="206" fill="hold">
                                          <p:stCondLst>
                                            <p:cond delay="1442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50" dur="20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51" dur="1" fill="hold">
                                          <p:stCondLst>
                                            <p:cond delay="1647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52" dur="18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23 C -0.03945 -0.52453 -0.04635 -0.62407 -0.07187 -1.04953 " pathEditMode="relative" rAng="0" ptsTypes="AA">
                                      <p:cBhvr>
                                        <p:cTn id="454" dur="1835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-52454"/>
                                    </p:animMotion>
                                  </p:childTnLst>
                                </p:cTn>
                              </p:par>
                              <p:par>
                                <p:cTn id="4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57" dur="227" fill="hold">
                                          <p:stCondLst>
                                            <p:cond delay="1591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5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59" dur="1" fill="hold">
                                          <p:stCondLst>
                                            <p:cond delay="1817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60" dur="20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23 C 0.08568 -0.35509 0.10053 -0.42245 0.15626 -0.71065 " pathEditMode="relative" rAng="0" ptsTypes="AA">
                                      <p:cBhvr>
                                        <p:cTn id="462" dur="1749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-35532"/>
                                    </p:animMotion>
                                  </p:childTnLst>
                                </p:cTn>
                              </p:par>
                              <p:par>
                                <p:cTn id="4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65" dur="177" fill="hold">
                                          <p:stCondLst>
                                            <p:cond delay="1241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66" dur="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67" dur="1" fill="hold">
                                          <p:stCondLst>
                                            <p:cond delay="1417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68" dur="163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23 C 0.19206 -0.20533 0.22526 -0.24422 0.35 -0.41065 " pathEditMode="relative" rAng="0" ptsTypes="AA">
                                      <p:cBhvr>
                                        <p:cTn id="470" dur="222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20532"/>
                                    </p:animMotion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73" dur="177" fill="hold">
                                          <p:stCondLst>
                                            <p:cond delay="124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74" dur="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75" dur="1" fill="hold">
                                          <p:stCondLst>
                                            <p:cond delay="1417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76" dur="16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0" presetClass="path" presetSubtype="0" decel="67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C 0.19049 -0.04213 0.22604 -0.05092 0.35312 -0.08264 " pathEditMode="relative" rAng="0" ptsTypes="AA">
                                      <p:cBhvr>
                                        <p:cTn id="478" dur="1921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56" y="-4144"/>
                                    </p:animMotion>
                                  </p:childTnLst>
                                </p:cTn>
                              </p:par>
                              <p:par>
                                <p:cTn id="4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81" dur="230" fill="hold">
                                          <p:stCondLst>
                                            <p:cond delay="1611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82" dur="2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83" dur="1" fill="hold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84" dur="211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C 0.24752 0.06852 0.29388 0.08264 0.45859 0.13403 " pathEditMode="relative" rAng="0" ptsTypes="AA">
                                      <p:cBhvr>
                                        <p:cTn id="486" dur="2129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30" y="6690"/>
                                    </p:animMotion>
                                  </p:childTnLst>
                                </p:cTn>
                              </p:par>
                              <p:par>
                                <p:cTn id="4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89" dur="237" fill="hold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90" dur="2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91" dur="1" fill="hold">
                                          <p:stCondLst>
                                            <p:cond delay="1891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92" dur="217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7.40741E-7 C 0.17904 0.17685 0.2125 0.21134 0.33203 0.35486 " pathEditMode="relative" rAng="0" ptsTypes="AA">
                                      <p:cBhvr>
                                        <p:cTn id="494" dur="1747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17731"/>
                                    </p:animMotion>
                                  </p:childTnLst>
                                </p:cTn>
                              </p:par>
                              <p:par>
                                <p:cTn id="4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97" dur="210" fill="hold">
                                          <p:stCondLst>
                                            <p:cond delay="1467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98" dur="2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99" dur="1" fill="hold">
                                          <p:stCondLst>
                                            <p:cond delay="1676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00" dur="19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C 0.19362 0.31782 0.22995 0.37893 0.35938 0.6368 " pathEditMode="relative" rAng="0" ptsTypes="AA">
                                      <p:cBhvr>
                                        <p:cTn id="502" dur="2208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31829"/>
                                    </p:animMotion>
                                  </p:childTnLst>
                                </p:cTn>
                              </p:par>
                              <p:par>
                                <p:cTn id="5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05" dur="237" fill="hold">
                                          <p:stCondLst>
                                            <p:cond delay="165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06" dur="2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07" dur="1" fill="hold">
                                          <p:stCondLst>
                                            <p:cond delay="1895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08" dur="2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C 0.01094 0.39398 0.01289 0.46944 0.02031 0.78819 " pathEditMode="relative" rAng="0" ptsTypes="AA">
                                      <p:cBhvr>
                                        <p:cTn id="510" dur="1887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39398"/>
                                    </p:animMotion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13" dur="209" fill="hold">
                                          <p:stCondLst>
                                            <p:cond delay="1464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14" dur="20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15" dur="1" fill="hold">
                                          <p:stCondLst>
                                            <p:cond delay="1672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16" dur="19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C -0.10469 0.40718 -0.12292 0.48542 -0.19063 0.81458 " pathEditMode="relative" rAng="0" ptsTypes="AA">
                                      <p:cBhvr>
                                        <p:cTn id="518" dur="1844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40718"/>
                                    </p:animMotion>
                                  </p:childTnLst>
                                </p:cTn>
                              </p:par>
                              <p:par>
                                <p:cTn id="5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21" dur="193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22" dur="19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23" dur="1" fill="hold">
                                          <p:stCondLst>
                                            <p:cond delay="1542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24" dur="177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C -0.22266 0.29607 -0.26146 0.35255 -0.40625 0.59236 " pathEditMode="relative" rAng="0" ptsTypes="AA">
                                      <p:cBhvr>
                                        <p:cTn id="526" dur="2165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3" y="29606"/>
                                    </p:animMotion>
                                  </p:childTnLst>
                                </p:cTn>
                              </p:par>
                              <p:par>
                                <p:cTn id="5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29" dur="215" fill="hold">
                                          <p:stCondLst>
                                            <p:cond delay="1507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30" dur="2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31" dur="1" fill="hold">
                                          <p:stCondLst>
                                            <p:cond delay="1722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32" dur="198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C -0.32799 0.22708 -0.38502 0.2706 -0.59844 0.45486 " pathEditMode="relative" rAng="0" ptsTypes="AA">
                                      <p:cBhvr>
                                        <p:cTn id="534" dur="1977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22" y="22731"/>
                                    </p:animMotion>
                                  </p:childTnLst>
                                </p:cTn>
                              </p:par>
                              <p:par>
                                <p:cTn id="5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37" dur="222" fill="hold">
                                          <p:stCondLst>
                                            <p:cond delay="1551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38" dur="2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39" dur="1" fill="hold">
                                          <p:stCondLst>
                                            <p:cond delay="1772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40" dur="203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85185E-6 C -0.30104 0.0831 -0.35326 0.09931 -0.54922 0.16736 " pathEditMode="relative" rAng="0" ptsTypes="AA">
                                      <p:cBhvr>
                                        <p:cTn id="542" dur="1662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61" y="8356"/>
                                    </p:animMotion>
                                  </p:childTnLst>
                                </p:cTn>
                              </p:par>
                              <p:par>
                                <p:cTn id="5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45" dur="228" fill="hold">
                                          <p:stCondLst>
                                            <p:cond delay="1596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4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47" dur="1" fill="hold">
                                          <p:stCondLst>
                                            <p:cond delay="1823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48" dur="209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C -0.29687 -0.1706 -0.34883 -0.20278 -0.54219 -0.34097 " pathEditMode="relative" rAng="0" ptsTypes="AA">
                                      <p:cBhvr>
                                        <p:cTn id="550" dur="1781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09" y="-17060"/>
                                    </p:animMotion>
                                  </p:childTnLst>
                                </p:cTn>
                              </p:par>
                              <p:par>
                                <p:cTn id="5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53" dur="178" fill="hold">
                                          <p:stCondLst>
                                            <p:cond delay="1248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54" dur="17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55" dur="1" fill="hold">
                                          <p:stCondLst>
                                            <p:cond delay="1426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56" dur="16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C -0.21237 -0.31782 -0.24896 -0.37754 -0.3875 -0.63541 " pathEditMode="relative" rAng="0" ptsTypes="AA">
                                      <p:cBhvr>
                                        <p:cTn id="558" dur="1793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-31782"/>
                                    </p:animMotion>
                                  </p:childTnLst>
                                </p:cTn>
                              </p:par>
                              <p:par>
                                <p:cTn id="5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61" dur="247" fill="hold">
                                          <p:stCondLst>
                                            <p:cond delay="172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62" dur="24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63" dur="1" fill="hold">
                                          <p:stCondLst>
                                            <p:cond delay="1975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64" dur="227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023 C -0.06745 -0.26644 -0.07917 -0.3169 -0.12266 -0.53264 " pathEditMode="relative" rAng="0" ptsTypes="AA">
                                      <p:cBhvr>
                                        <p:cTn id="566" dur="1829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3" y="-26620"/>
                                    </p:animMotion>
                                  </p:childTnLst>
                                </p:cTn>
                              </p:par>
                              <p:par>
                                <p:cTn id="5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69" dur="223" fill="hold">
                                          <p:stCondLst>
                                            <p:cond delay="1562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70" dur="2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71" dur="1" fill="hold">
                                          <p:stCondLst>
                                            <p:cond delay="1785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72" dur="205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23 C 0.12422 -0.24329 0.1457 -0.28958 0.22656 -0.4868 " pathEditMode="relative" rAng="0" ptsTypes="AA">
                                      <p:cBhvr>
                                        <p:cTn id="574" dur="1854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28" y="-24329"/>
                                    </p:animMotion>
                                  </p:childTnLst>
                                </p:cTn>
                              </p:par>
                              <p:par>
                                <p:cTn id="5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77" dur="202" fill="hold">
                                          <p:stCondLst>
                                            <p:cond delay="1414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78" dur="20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79" dur="1" fill="hold">
                                          <p:stCondLst>
                                            <p:cond delay="1616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80" dur="18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23 C 0.23737 -0.15602 0.27852 -0.18565 0.43281 -0.3118 " pathEditMode="relative" rAng="0" ptsTypes="AA">
                                      <p:cBhvr>
                                        <p:cTn id="582" dur="1829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1" y="-15579"/>
                                    </p:animMotion>
                                  </p:childTnLst>
                                </p:cTn>
                              </p:par>
                              <p:par>
                                <p:cTn id="5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85" dur="190" fill="hold">
                                          <p:stCondLst>
                                            <p:cond delay="1332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86" dur="1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87" dur="1" fill="hold">
                                          <p:stCondLst>
                                            <p:cond delay="1521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88" dur="1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0" presetClass="path" presetSubtype="0" decel="67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C 0.19049 -0.04213 0.22604 -0.05092 0.35312 -0.08264 " pathEditMode="relative" rAng="0" ptsTypes="AA">
                                      <p:cBhvr>
                                        <p:cTn id="590" dur="1749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56" y="-4144"/>
                                    </p:animMotion>
                                  </p:childTnLst>
                                </p:cTn>
                              </p:par>
                              <p:par>
                                <p:cTn id="5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93" dur="206" fill="hold">
                                          <p:stCondLst>
                                            <p:cond delay="1443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94" dur="20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95" dur="1" fill="hold">
                                          <p:stCondLst>
                                            <p:cond delay="1648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96" dur="189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C 0.17239 0.10209 0.20456 0.12315 0.3194 0.19977 " pathEditMode="relative" rAng="0" ptsTypes="AA">
                                      <p:cBhvr>
                                        <p:cTn id="598" dur="2032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9977"/>
                                    </p:animMotion>
                                  </p:childTnLst>
                                </p:cTn>
                              </p:par>
                              <p:par>
                                <p:cTn id="5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601" dur="192" fill="hold">
                                          <p:stCondLst>
                                            <p:cond delay="1346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602" dur="19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603" dur="1" fill="hold">
                                          <p:stCondLst>
                                            <p:cond delay="1538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604" dur="17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7.40741E-7 C 0.09935 0.21875 0.11797 0.26134 0.18438 0.43912 " pathEditMode="relative" rAng="0" ptsTypes="AA">
                                      <p:cBhvr>
                                        <p:cTn id="606" dur="208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21944"/>
                                    </p:animMotion>
                                  </p:childTnLst>
                                </p:cTn>
                              </p:par>
                              <p:par>
                                <p:cTn id="6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609" dur="219" fill="hold">
                                          <p:stCondLst>
                                            <p:cond delay="1532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610" dur="2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611" dur="1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612" dur="20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C 0.11888 0.25926 0.14114 0.30903 0.2207 0.51968 " pathEditMode="relative" rAng="0" ptsTypes="AA">
                                      <p:cBhvr>
                                        <p:cTn id="614" dur="2022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25972"/>
                                    </p:animMotion>
                                  </p:childTnLst>
                                </p:cTn>
                              </p:par>
                              <p:par>
                                <p:cTn id="6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617" dur="180" fill="hold">
                                          <p:stCondLst>
                                            <p:cond delay="125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618" dur="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619" dur="1" fill="hold">
                                          <p:stCondLst>
                                            <p:cond delay="143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620" dur="16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C 0.03411 0.27037 0.04023 0.32222 0.06354 0.5412 " pathEditMode="relative" rAng="0" ptsTypes="AA">
                                      <p:cBhvr>
                                        <p:cTn id="622" dur="1631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27060"/>
                                    </p:animMotion>
                                  </p:childTnLst>
                                </p:cTn>
                              </p:par>
                              <p:par>
                                <p:cTn id="6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625" dur="186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626" dur="18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627" dur="1" fill="hold">
                                          <p:stCondLst>
                                            <p:cond delay="1484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628" dur="170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6 C -0.09805 0.23149 -0.1151 0.27616 -0.17839 0.46343 " pathEditMode="relative" rAng="0" ptsTypes="AA">
                                      <p:cBhvr>
                                        <p:cTn id="630" dur="1772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19" y="23171"/>
                                    </p:animMotion>
                                  </p:childTnLst>
                                </p:cTn>
                              </p:par>
                              <p:par>
                                <p:cTn id="6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633" dur="204" fill="hold">
                                          <p:stCondLst>
                                            <p:cond delay="143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634" dur="2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635" dur="1" fill="hold">
                                          <p:stCondLst>
                                            <p:cond delay="1633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636" dur="187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7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C -0.12631 0.20625 -0.14818 0.24537 -0.23021 0.41273 " pathEditMode="relative" rAng="0" ptsTypes="AA">
                                      <p:cBhvr>
                                        <p:cTn id="638" dur="2009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20625"/>
                                    </p:animMotion>
                                  </p:childTnLst>
                                </p:cTn>
                              </p:par>
                              <p:par>
                                <p:cTn id="6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641" dur="196" fill="hold">
                                          <p:stCondLst>
                                            <p:cond delay="1371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642" dur="19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643" dur="1" fill="hold">
                                          <p:stCondLst>
                                            <p:cond delay="1566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644" dur="180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C -0.20377 0.22083 -0.23919 0.26296 -0.37174 0.44236 " pathEditMode="relative" rAng="0" ptsTypes="AA">
                                      <p:cBhvr>
                                        <p:cTn id="646" dur="2185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94" y="22106"/>
                                    </p:animMotion>
                                  </p:childTnLst>
                                </p:cTn>
                              </p:par>
                              <p:par>
                                <p:cTn id="6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649" dur="242" fill="hold">
                                          <p:stCondLst>
                                            <p:cond delay="1696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650" dur="2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651" dur="1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652" dur="222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C -0.21081 0.01042 -0.24727 0.0125 -0.38437 0.0213 " pathEditMode="relative" rAng="0" ptsTypes="AA">
                                      <p:cBhvr>
                                        <p:cTn id="654" dur="1969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19" y="1065"/>
                                    </p:animMotion>
                                  </p:childTnLst>
                                </p:cTn>
                              </p:par>
                              <p:par>
                                <p:cTn id="6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657" dur="203" fill="hold">
                                          <p:stCondLst>
                                            <p:cond delay="1424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658" dur="20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659" dur="1" fill="hold">
                                          <p:stCondLst>
                                            <p:cond delay="1626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660" dur="187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C -0.08737 -0.16991 -0.1026 -0.20185 -0.15937 -0.33935 " pathEditMode="relative" rAng="0" ptsTypes="AA">
                                      <p:cBhvr>
                                        <p:cTn id="662" dur="1602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-16968"/>
                                    </p:animMotion>
                                  </p:childTnLst>
                                </p:cTn>
                              </p:par>
                              <p:par>
                                <p:cTn id="6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665" dur="193" fill="hold">
                                          <p:stCondLst>
                                            <p:cond delay="1351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666" dur="19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667" dur="1" fill="hold">
                                          <p:stCondLst>
                                            <p:cond delay="1543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668" dur="177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9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-0.12799 -0.02986 -0.15013 -0.03542 -0.23346 -0.05926 " pathEditMode="relative" rAng="0" ptsTypes="AA">
                                      <p:cBhvr>
                                        <p:cTn id="670" dur="1714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0" y="-2963"/>
                                    </p:animMotion>
                                  </p:childTnLst>
                                </p:cTn>
                              </p:par>
                              <p:par>
                                <p:cTn id="6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673" dur="223" fill="hold">
                                          <p:stCondLst>
                                            <p:cond delay="1561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674" dur="2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675" dur="1" fill="hold">
                                          <p:stCondLst>
                                            <p:cond delay="1783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676" dur="205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23 C -0.01132 -0.16666 -0.01328 -0.19814 -0.02057 -0.33287 " pathEditMode="relative" rAng="0" ptsTypes="AA">
                                      <p:cBhvr>
                                        <p:cTn id="678" dur="2287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-16644"/>
                                    </p:animMotion>
                                  </p:childTnLst>
                                </p:cTn>
                              </p:par>
                              <p:par>
                                <p:cTn id="6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681" dur="198" fill="hold">
                                          <p:stCondLst>
                                            <p:cond delay="1384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682" dur="19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683" dur="1" fill="hold">
                                          <p:stCondLst>
                                            <p:cond delay="158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684" dur="18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0023 C 0.05508 -0.15718 0.06472 -0.18704 0.10066 -0.31435 " pathEditMode="relative" rAng="0" ptsTypes="AA">
                                      <p:cBhvr>
                                        <p:cTn id="686" dur="1768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6" y="-15718"/>
                                    </p:animMotion>
                                  </p:childTnLst>
                                </p:cTn>
                              </p:par>
                              <p:par>
                                <p:cTn id="6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689" dur="241" fill="hold">
                                          <p:stCondLst>
                                            <p:cond delay="1685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690" dur="2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691" dur="1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692" dur="22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0" presetClass="path" presetSubtype="0" decel="6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0023 C 0.16393 -0.09467 0.19232 -0.11273 0.29896 -0.18912 " pathEditMode="relative" rAng="0" ptsTypes="AA">
                                      <p:cBhvr>
                                        <p:cTn id="694" dur="1691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9444"/>
                                    </p:animMotion>
                                  </p:childTnLst>
                                </p:cTn>
                              </p:par>
                              <p:par>
                                <p:cTn id="695" presetID="10" presetClass="entr" presetSubtype="0" fill="hold" grpId="0" nodeType="withEffect">
                                  <p:stCondLst>
                                    <p:cond delay="124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697" dur="217" fill="hold">
                                          <p:stCondLst>
                                            <p:cond delay="1521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698" dur="21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699" dur="1" fill="hold">
                                          <p:stCondLst>
                                            <p:cond delay="1737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00" dur="19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0" presetClass="path" presetSubtype="0" decel="67000" fill="hold" grpId="1" nodeType="withEffect">
                                  <p:stCondLst>
                                    <p:cond delay="519"/>
                                  </p:stCondLst>
                                  <p:childTnLst>
                                    <p:animMotion origin="layout" path="M 2.91667E-6 1.85185E-6 C 0.37708 0.06805 0.44752 0.08217 0.6987 0.13379 " pathEditMode="relative" rAng="0" ptsTypes="AA">
                                      <p:cBhvr>
                                        <p:cTn id="702" dur="2025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35" y="6690"/>
                                    </p:animMotion>
                                  </p:childTnLst>
                                </p:cTn>
                              </p:par>
                              <p:par>
                                <p:cTn id="703" presetID="10" presetClass="entr" presetSubtype="0" fill="hold" grpId="0" nodeType="withEffect">
                                  <p:stCondLst>
                                    <p:cond delay="353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05" dur="220" fill="hold">
                                          <p:stCondLst>
                                            <p:cond delay="1542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706" dur="2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07" dur="1" fill="hold">
                                          <p:stCondLst>
                                            <p:cond delay="1762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08" dur="20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9" presetID="0" presetClass="path" presetSubtype="0" decel="62000" fill="hold" grpId="1" nodeType="withEffect">
                                  <p:stCondLst>
                                    <p:cond delay="453"/>
                                  </p:stCondLst>
                                  <p:childTnLst>
                                    <p:animMotion origin="layout" path="M -4.79167E-6 4.44444E-6 C 0.02357 -0.43496 0.028 -0.52524 0.04389 -0.85417 " pathEditMode="relative" rAng="0" ptsTypes="AA">
                                      <p:cBhvr>
                                        <p:cTn id="710" dur="2086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42708"/>
                                    </p:animMotion>
                                  </p:childTnLst>
                                </p:cTn>
                              </p:par>
                              <p:par>
                                <p:cTn id="711" presetID="10" presetClass="entr" presetSubtype="0" fill="hold" grpId="0" nodeType="withEffect">
                                  <p:stCondLst>
                                    <p:cond delay="557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13" dur="239" fill="hold">
                                          <p:stCondLst>
                                            <p:cond delay="167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714" dur="23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15" dur="1" fill="hold">
                                          <p:stCondLst>
                                            <p:cond delay="1908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16" dur="21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0" presetClass="path" presetSubtype="0" decel="62000" fill="hold" grpId="1" nodeType="withEffect">
                                  <p:stCondLst>
                                    <p:cond delay="199"/>
                                  </p:stCondLst>
                                  <p:childTnLst>
                                    <p:animMotion origin="layout" path="M -2.91667E-6 -7.40741E-7 C -0.00273 0.33843 -0.00325 0.4037 -0.00494 0.67732 " pathEditMode="relative" rAng="0" ptsTypes="AA">
                                      <p:cBhvr>
                                        <p:cTn id="718" dur="1668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33866"/>
                                    </p:animMotion>
                                  </p:childTnLst>
                                </p:cTn>
                              </p:par>
                              <p:par>
                                <p:cTn id="719" presetID="10" presetClass="entr" presetSubtype="0" fill="hold" grpId="0" nodeType="withEffect">
                                  <p:stCondLst>
                                    <p:cond delay="326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21" dur="204" fill="hold">
                                          <p:stCondLst>
                                            <p:cond delay="1427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722" dur="2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23" dur="1" fill="hold">
                                          <p:stCondLst>
                                            <p:cond delay="1631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24" dur="187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0" presetClass="path" presetSubtype="0" decel="62000" fill="hold" grpId="1" nodeType="withEffect">
                                  <p:stCondLst>
                                    <p:cond delay="48"/>
                                  </p:stCondLst>
                                  <p:childTnLst>
                                    <p:animMotion origin="layout" path="M 8.33333E-7 3.7037E-6 C -0.12461 0.2412 -0.14792 0.28773 -0.23073 0.48287 " pathEditMode="relative" rAng="0" ptsTypes="AA">
                                      <p:cBhvr>
                                        <p:cTn id="726" dur="2176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36" y="24144"/>
                                    </p:animMotion>
                                  </p:childTnLst>
                                </p:cTn>
                              </p:par>
                              <p:par>
                                <p:cTn id="727" presetID="10" presetClass="entr" presetSubtype="0" fill="hold" grpId="0" nodeType="withEffect">
                                  <p:stCondLst>
                                    <p:cond delay="381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29" dur="194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730" dur="19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31" dur="1" fill="hold">
                                          <p:stCondLst>
                                            <p:cond delay="1554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32" dur="17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3" presetID="0" presetClass="path" presetSubtype="0" decel="62000" fill="hold" grpId="1" nodeType="withEffect">
                                  <p:stCondLst>
                                    <p:cond delay="246"/>
                                  </p:stCondLst>
                                  <p:childTnLst>
                                    <p:animMotion origin="layout" path="M -4.79167E-6 -1.85185E-6 C 0.09102 0.24283 0.10808 0.28935 0.16889 0.48565 " pathEditMode="relative" rAng="0" ptsTypes="AA">
                                      <p:cBhvr>
                                        <p:cTn id="734" dur="2075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24282"/>
                                    </p:animMotion>
                                  </p:childTnLst>
                                </p:cTn>
                              </p:par>
                              <p:par>
                                <p:cTn id="735" presetID="10" presetClass="entr" presetSubtype="0" fill="hold" grpId="0" nodeType="withEffect">
                                  <p:stCondLst>
                                    <p:cond delay="576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37" dur="204" fill="hold">
                                          <p:stCondLst>
                                            <p:cond delay="1428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738" dur="2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39" dur="1" fill="hold">
                                          <p:stCondLst>
                                            <p:cond delay="1632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40" dur="18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presetID="0" presetClass="path" presetSubtype="0" decel="62000" fill="hold" grpId="1" nodeType="withEffect">
                                  <p:stCondLst>
                                    <p:cond delay="69"/>
                                  </p:stCondLst>
                                  <p:childTnLst>
                                    <p:animMotion origin="layout" path="M -4.16667E-6 3.7037E-6 C 0.22149 0.06088 0.25977 0.07245 0.40365 0.12176 " pathEditMode="relative" rAng="0" ptsTypes="AA">
                                      <p:cBhvr>
                                        <p:cTn id="742" dur="2184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2" y="6088"/>
                                    </p:animMotion>
                                  </p:childTnLst>
                                </p:cTn>
                              </p:par>
                              <p:par>
                                <p:cTn id="743" presetID="10" presetClass="entr" presetSubtype="0" fill="hold" grpId="0" nodeType="withEffect">
                                  <p:stCondLst>
                                    <p:cond delay="554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45" dur="207" fill="hold">
                                          <p:stCondLst>
                                            <p:cond delay="1448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746" dur="20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47" dur="1" fill="hold">
                                          <p:stCondLst>
                                            <p:cond delay="1654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48" dur="190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0" presetClass="path" presetSubtype="0" decel="62000" fill="hold" grpId="1" nodeType="withEffect">
                                  <p:stCondLst>
                                    <p:cond delay="372"/>
                                  </p:stCondLst>
                                  <p:childTnLst>
                                    <p:animMotion origin="layout" path="M -3.54167E-6 1.85185E-6 C -0.25117 0.1419 -0.29492 0.16898 -0.45846 0.28379 " pathEditMode="relative" rAng="0" ptsTypes="AA">
                                      <p:cBhvr>
                                        <p:cTn id="750" dur="2185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30" y="14190"/>
                                    </p:animMotion>
                                  </p:childTnLst>
                                </p:cTn>
                              </p:par>
                              <p:par>
                                <p:cTn id="751" presetID="10" presetClass="entr" presetSubtype="0" fill="hold" grpId="0" nodeType="withEffect">
                                  <p:stCondLst>
                                    <p:cond delay="209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53" dur="191" fill="hold">
                                          <p:stCondLst>
                                            <p:cond delay="1334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754" dur="1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55" dur="1" fill="hold">
                                          <p:stCondLst>
                                            <p:cond delay="1524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56" dur="175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0" presetClass="path" presetSubtype="0" decel="62000" fill="hold" grpId="1" nodeType="withEffect">
                                  <p:stCondLst>
                                    <p:cond delay="90"/>
                                  </p:stCondLst>
                                  <p:childTnLst>
                                    <p:animMotion origin="layout" path="M -4.16667E-6 -4.81481E-6 C 0.14232 0.23311 0.16706 0.27801 0.2599 0.46713 " pathEditMode="relative" rAng="0" ptsTypes="AA">
                                      <p:cBhvr>
                                        <p:cTn id="758" dur="2112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95" y="23356"/>
                                    </p:animMotion>
                                  </p:childTnLst>
                                </p:cTn>
                              </p:par>
                              <p:par>
                                <p:cTn id="759" presetID="10" presetClass="entr" presetSubtype="0" fill="hold" grpId="0" nodeType="withEffect">
                                  <p:stCondLst>
                                    <p:cond delay="288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61" dur="242" fill="hold">
                                          <p:stCondLst>
                                            <p:cond delay="1696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762" dur="2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63" dur="1" fill="hold">
                                          <p:stCondLst>
                                            <p:cond delay="1938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64" dur="222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5" presetID="0" presetClass="path" presetSubtype="0" decel="62000" fill="hold" grpId="1" nodeType="withEffect">
                                  <p:stCondLst>
                                    <p:cond delay="132"/>
                                  </p:stCondLst>
                                  <p:childTnLst>
                                    <p:animMotion origin="layout" path="M -4.16667E-6 -1.85185E-6 C -0.05638 0.3 -0.06614 0.35787 -0.1026 0.60232 " pathEditMode="relative" rAng="0" ptsTypes="AA">
                                      <p:cBhvr>
                                        <p:cTn id="766" dur="1752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0" y="30116"/>
                                    </p:animMotion>
                                  </p:childTnLst>
                                </p:cTn>
                              </p:par>
                              <p:par>
                                <p:cTn id="767" presetID="10" presetClass="entr" presetSubtype="0" fill="hold" grpId="0" nodeType="withEffect">
                                  <p:stCondLst>
                                    <p:cond delay="596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69" dur="249" fill="hold">
                                          <p:stCondLst>
                                            <p:cond delay="174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770" dur="2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71" dur="1" fill="hold">
                                          <p:stCondLst>
                                            <p:cond delay="1988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72" dur="228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0" presetClass="path" presetSubtype="0" decel="62000" fill="hold" grpId="1" nodeType="withEffect">
                                  <p:stCondLst>
                                    <p:cond delay="78"/>
                                  </p:stCondLst>
                                  <p:childTnLst>
                                    <p:animMotion origin="layout" path="M 0 -0.00024 C -0.08568 -0.22894 -0.10052 -0.27176 -0.15625 -0.45718 " pathEditMode="relative" rAng="0" ptsTypes="AA">
                                      <p:cBhvr>
                                        <p:cTn id="774" dur="2276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-22847"/>
                                    </p:animMotion>
                                  </p:childTnLst>
                                </p:cTn>
                              </p:par>
                              <p:par>
                                <p:cTn id="775" presetID="10" presetClass="entr" presetSubtype="0" fill="hold" grpId="0" nodeType="withEffect">
                                  <p:stCondLst>
                                    <p:cond delay="17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77" dur="240" fill="hold">
                                          <p:stCondLst>
                                            <p:cond delay="1681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778" dur="2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79" dur="1" fill="hold">
                                          <p:stCondLst>
                                            <p:cond delay="1921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80" dur="22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1" presetID="0" presetClass="path" presetSubtype="0" decel="62000" fill="hold" grpId="1" nodeType="withEffect">
                                  <p:stCondLst>
                                    <p:cond delay="207"/>
                                  </p:stCondLst>
                                  <p:childTnLst>
                                    <p:animMotion origin="layout" path="M -8.33333E-7 4.07407E-6 C -0.13216 -0.40394 -0.15534 -0.48033 -0.24114 -0.80857 " pathEditMode="relative" rAng="0" ptsTypes="AA">
                                      <p:cBhvr>
                                        <p:cTn id="782" dur="1966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57" y="-40417"/>
                                    </p:animMotion>
                                  </p:childTnLst>
                                </p:cTn>
                              </p:par>
                              <p:par>
                                <p:cTn id="783" presetID="10" presetClass="entr" presetSubtype="0" fill="hold" grpId="0" nodeType="withEffect">
                                  <p:stCondLst>
                                    <p:cond delay="329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85" dur="223" fill="hold">
                                          <p:stCondLst>
                                            <p:cond delay="1564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786" dur="2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87" dur="1" fill="hold">
                                          <p:stCondLst>
                                            <p:cond delay="1787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88" dur="20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0" presetClass="path" presetSubtype="0" decel="62000" fill="hold" grpId="1" nodeType="withEffect">
                                  <p:stCondLst>
                                    <p:cond delay="554"/>
                                  </p:stCondLst>
                                  <p:childTnLst>
                                    <p:animMotion origin="layout" path="M 4.16667E-7 -0.00023 C -0.15091 -0.29584 -0.17682 -0.35209 -0.27474 -0.59167 " pathEditMode="relative" rAng="0" ptsTypes="AA">
                                      <p:cBhvr>
                                        <p:cTn id="790" dur="192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7" y="-29583"/>
                                    </p:animMotion>
                                  </p:childTnLst>
                                </p:cTn>
                              </p:par>
                              <p:par>
                                <p:cTn id="791" presetID="10" presetClass="entr" presetSubtype="0" fill="hold" grpId="0" nodeType="withEffect">
                                  <p:stCondLst>
                                    <p:cond delay="323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93" dur="186" fill="hold">
                                          <p:stCondLst>
                                            <p:cond delay="1301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794" dur="18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95" dur="1" fill="hold">
                                          <p:stCondLst>
                                            <p:cond delay="1486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96" dur="17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0" presetClass="path" presetSubtype="0" decel="62000" fill="hold" grpId="1" nodeType="withEffect">
                                  <p:stCondLst>
                                    <p:cond delay="244"/>
                                  </p:stCondLst>
                                  <p:childTnLst>
                                    <p:animMotion origin="layout" path="M -8.33333E-7 -0.00024 C 0.06992 -0.33611 0.08216 -0.40024 0.12761 -0.67269 " pathEditMode="relative" rAng="0" ptsTypes="AA">
                                      <p:cBhvr>
                                        <p:cTn id="798" dur="205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-33634"/>
                                    </p:animMotion>
                                  </p:childTnLst>
                                </p:cTn>
                              </p:par>
                              <p:par>
                                <p:cTn id="799" presetID="10" presetClass="entr" presetSubtype="0" fill="hold" grpId="0" nodeType="withEffect">
                                  <p:stCondLst>
                                    <p:cond delay="508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801" dur="221" fill="hold">
                                          <p:stCondLst>
                                            <p:cond delay="1544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802" dur="2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803" dur="1" fill="hold">
                                          <p:stCondLst>
                                            <p:cond delay="1763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804" dur="202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5" presetID="0" presetClass="path" presetSubtype="0" decel="62000" fill="hold" grpId="1" nodeType="withEffect">
                                  <p:stCondLst>
                                    <p:cond delay="496"/>
                                  </p:stCondLst>
                                  <p:childTnLst>
                                    <p:animMotion origin="layout" path="M -8.33333E-7 -0.00023 C 0.25352 -0.02546 0.2974 -0.03009 0.46198 -0.05046 " pathEditMode="relative" rAng="0" ptsTypes="AA">
                                      <p:cBhvr>
                                        <p:cTn id="806" dur="2198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9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205" grpId="0" animBg="1"/>
      <p:bldP spid="208" grpId="0"/>
      <p:bldP spid="207" grpId="0" animBg="1"/>
      <p:bldP spid="207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  <p:bldP spid="213" grpId="0" animBg="1"/>
      <p:bldP spid="213" grpId="1" animBg="1"/>
      <p:bldP spid="214" grpId="0" animBg="1"/>
      <p:bldP spid="214" grpId="1" animBg="1"/>
      <p:bldP spid="215" grpId="0" animBg="1"/>
      <p:bldP spid="215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19" grpId="0" animBg="1"/>
      <p:bldP spid="219" grpId="1" animBg="1"/>
      <p:bldP spid="220" grpId="0" animBg="1"/>
      <p:bldP spid="220" grpId="1" animBg="1"/>
      <p:bldP spid="221" grpId="0" animBg="1"/>
      <p:bldP spid="221" grpId="1" animBg="1"/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26" grpId="0" animBg="1"/>
      <p:bldP spid="226" grpId="1" animBg="1"/>
      <p:bldP spid="227" grpId="0" animBg="1"/>
      <p:bldP spid="227" grpId="1" animBg="1"/>
      <p:bldP spid="228" grpId="0" animBg="1"/>
      <p:bldP spid="228" grpId="1" animBg="1"/>
      <p:bldP spid="229" grpId="0" animBg="1"/>
      <p:bldP spid="229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33" grpId="0" animBg="1"/>
      <p:bldP spid="233" grpId="1" animBg="1"/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237" grpId="0" animBg="1"/>
      <p:bldP spid="237" grpId="1" animBg="1"/>
      <p:bldP spid="238" grpId="0" animBg="1"/>
      <p:bldP spid="238" grpId="1" animBg="1"/>
      <p:bldP spid="239" grpId="0" animBg="1"/>
      <p:bldP spid="239" grpId="1" animBg="1"/>
      <p:bldP spid="240" grpId="0" animBg="1"/>
      <p:bldP spid="240" grpId="1" animBg="1"/>
      <p:bldP spid="241" grpId="0" animBg="1"/>
      <p:bldP spid="241" grpId="1" animBg="1"/>
      <p:bldP spid="242" grpId="0" animBg="1"/>
      <p:bldP spid="242" grpId="1" animBg="1"/>
      <p:bldP spid="243" grpId="0" animBg="1"/>
      <p:bldP spid="243" grpId="1" animBg="1"/>
      <p:bldP spid="244" grpId="0" animBg="1"/>
      <p:bldP spid="244" grpId="1" animBg="1"/>
      <p:bldP spid="245" grpId="0" animBg="1"/>
      <p:bldP spid="245" grpId="1" animBg="1"/>
      <p:bldP spid="246" grpId="0" animBg="1"/>
      <p:bldP spid="246" grpId="1" animBg="1"/>
      <p:bldP spid="247" grpId="0" animBg="1"/>
      <p:bldP spid="247" grpId="1" animBg="1"/>
      <p:bldP spid="248" grpId="0" animBg="1"/>
      <p:bldP spid="248" grpId="1" animBg="1"/>
      <p:bldP spid="249" grpId="0" animBg="1"/>
      <p:bldP spid="249" grpId="1" animBg="1"/>
      <p:bldP spid="250" grpId="0" animBg="1"/>
      <p:bldP spid="250" grpId="1" animBg="1"/>
      <p:bldP spid="251" grpId="0" animBg="1"/>
      <p:bldP spid="251" grpId="1" animBg="1"/>
      <p:bldP spid="252" grpId="0" animBg="1"/>
      <p:bldP spid="252" grpId="1" animBg="1"/>
      <p:bldP spid="253" grpId="0" animBg="1"/>
      <p:bldP spid="253" grpId="1" animBg="1"/>
      <p:bldP spid="254" grpId="0" animBg="1"/>
      <p:bldP spid="254" grpId="1" animBg="1"/>
      <p:bldP spid="255" grpId="0" animBg="1"/>
      <p:bldP spid="255" grpId="1" animBg="1"/>
      <p:bldP spid="256" grpId="0" animBg="1"/>
      <p:bldP spid="256" grpId="1" animBg="1"/>
      <p:bldP spid="257" grpId="0" animBg="1"/>
      <p:bldP spid="257" grpId="1" animBg="1"/>
      <p:bldP spid="258" grpId="0" animBg="1"/>
      <p:bldP spid="258" grpId="1" animBg="1"/>
      <p:bldP spid="259" grpId="0" animBg="1"/>
      <p:bldP spid="259" grpId="1" animBg="1"/>
      <p:bldP spid="260" grpId="0" animBg="1"/>
      <p:bldP spid="260" grpId="1" animBg="1"/>
      <p:bldP spid="261" grpId="0" animBg="1"/>
      <p:bldP spid="261" grpId="1" animBg="1"/>
      <p:bldP spid="262" grpId="0" animBg="1"/>
      <p:bldP spid="262" grpId="1" animBg="1"/>
      <p:bldP spid="263" grpId="0" animBg="1"/>
      <p:bldP spid="263" grpId="1" animBg="1"/>
      <p:bldP spid="264" grpId="0" animBg="1"/>
      <p:bldP spid="264" grpId="1" animBg="1"/>
      <p:bldP spid="265" grpId="0" animBg="1"/>
      <p:bldP spid="265" grpId="1" animBg="1"/>
      <p:bldP spid="266" grpId="0" animBg="1"/>
      <p:bldP spid="266" grpId="1" animBg="1"/>
      <p:bldP spid="267" grpId="0" animBg="1"/>
      <p:bldP spid="267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1" grpId="0" animBg="1"/>
      <p:bldP spid="271" grpId="1" animBg="1"/>
      <p:bldP spid="272" grpId="0" animBg="1"/>
      <p:bldP spid="272" grpId="1" animBg="1"/>
      <p:bldP spid="273" grpId="0" animBg="1"/>
      <p:bldP spid="273" grpId="1" animBg="1"/>
      <p:bldP spid="274" grpId="0" animBg="1"/>
      <p:bldP spid="274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  <p:bldP spid="278" grpId="0" animBg="1"/>
      <p:bldP spid="278" grpId="1" animBg="1"/>
      <p:bldP spid="279" grpId="0" animBg="1"/>
      <p:bldP spid="279" grpId="1" animBg="1"/>
      <p:bldP spid="280" grpId="0" animBg="1"/>
      <p:bldP spid="280" grpId="1" animBg="1"/>
      <p:bldP spid="281" grpId="0" animBg="1"/>
      <p:bldP spid="281" grpId="1" animBg="1"/>
      <p:bldP spid="282" grpId="0" animBg="1"/>
      <p:bldP spid="282" grpId="1" animBg="1"/>
      <p:bldP spid="283" grpId="0" animBg="1"/>
      <p:bldP spid="283" grpId="1" animBg="1"/>
      <p:bldP spid="284" grpId="0" animBg="1"/>
      <p:bldP spid="284" grpId="1" animBg="1"/>
      <p:bldP spid="285" grpId="0" animBg="1"/>
      <p:bldP spid="285" grpId="1" animBg="1"/>
      <p:bldP spid="286" grpId="0" animBg="1"/>
      <p:bldP spid="286" grpId="1" animBg="1"/>
      <p:bldP spid="287" grpId="0" animBg="1"/>
      <p:bldP spid="287" grpId="1" animBg="1"/>
      <p:bldP spid="288" grpId="0" animBg="1"/>
      <p:bldP spid="288" grpId="1" animBg="1"/>
      <p:bldP spid="289" grpId="0" animBg="1"/>
      <p:bldP spid="289" grpId="1" animBg="1"/>
      <p:bldP spid="290" grpId="0" animBg="1"/>
      <p:bldP spid="290" grpId="1" animBg="1"/>
      <p:bldP spid="291" grpId="0" animBg="1"/>
      <p:bldP spid="291" grpId="1" animBg="1"/>
      <p:bldP spid="292" grpId="0" animBg="1"/>
      <p:bldP spid="292" grpId="1" animBg="1"/>
      <p:bldP spid="293" grpId="0" animBg="1"/>
      <p:bldP spid="293" grpId="1" animBg="1"/>
      <p:bldP spid="294" grpId="0" animBg="1"/>
      <p:bldP spid="294" grpId="1" animBg="1"/>
      <p:bldP spid="295" grpId="0" animBg="1"/>
      <p:bldP spid="295" grpId="1" animBg="1"/>
      <p:bldP spid="296" grpId="0" animBg="1"/>
      <p:bldP spid="296" grpId="1" animBg="1"/>
      <p:bldP spid="297" grpId="0" animBg="1"/>
      <p:bldP spid="297" grpId="1" animBg="1"/>
      <p:bldP spid="298" grpId="0" animBg="1"/>
      <p:bldP spid="298" grpId="1" animBg="1"/>
      <p:bldP spid="299" grpId="0" animBg="1"/>
      <p:bldP spid="299" grpId="1" animBg="1"/>
      <p:bldP spid="300" grpId="0" animBg="1"/>
      <p:bldP spid="300" grpId="1" animBg="1"/>
      <p:bldP spid="301" grpId="0" animBg="1"/>
      <p:bldP spid="301" grpId="1" animBg="1"/>
      <p:bldP spid="302" grpId="0" animBg="1"/>
      <p:bldP spid="302" grpId="1" animBg="1"/>
      <p:bldP spid="303" grpId="0" animBg="1"/>
      <p:bldP spid="303" grpId="1" animBg="1"/>
      <p:bldP spid="304" grpId="0" animBg="1"/>
      <p:bldP spid="304" grpId="1" animBg="1"/>
      <p:bldP spid="305" grpId="0" animBg="1"/>
      <p:bldP spid="305" grpId="1" animBg="1"/>
      <p:bldP spid="306" grpId="0" animBg="1"/>
      <p:bldP spid="306" grpId="1" animBg="1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 flipH="1" flipV="1">
            <a:off x="4220725" y="7542024"/>
            <a:ext cx="58674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7304113" y="7542025"/>
            <a:ext cx="58674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6"/>
          <p:cNvSpPr>
            <a:spLocks noGrp="1"/>
          </p:cNvSpPr>
          <p:nvPr>
            <p:ph type="title"/>
          </p:nvPr>
        </p:nvSpPr>
        <p:spPr>
          <a:xfrm>
            <a:off x="2336800" y="356628"/>
            <a:ext cx="7518400" cy="47136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0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" name="任意多边形 77"/>
          <p:cNvSpPr/>
          <p:nvPr/>
        </p:nvSpPr>
        <p:spPr>
          <a:xfrm>
            <a:off x="5211454" y="3075383"/>
            <a:ext cx="2141810" cy="1927627"/>
          </a:xfrm>
          <a:custGeom>
            <a:avLst/>
            <a:gdLst>
              <a:gd name="T0" fmla="*/ 116 w 257"/>
              <a:gd name="T1" fmla="*/ 232 h 232"/>
              <a:gd name="T2" fmla="*/ 124 w 257"/>
              <a:gd name="T3" fmla="*/ 224 h 232"/>
              <a:gd name="T4" fmla="*/ 116 w 257"/>
              <a:gd name="T5" fmla="*/ 216 h 232"/>
              <a:gd name="T6" fmla="*/ 16 w 257"/>
              <a:gd name="T7" fmla="*/ 116 h 232"/>
              <a:gd name="T8" fmla="*/ 116 w 257"/>
              <a:gd name="T9" fmla="*/ 16 h 232"/>
              <a:gd name="T10" fmla="*/ 216 w 257"/>
              <a:gd name="T11" fmla="*/ 116 h 232"/>
              <a:gd name="T12" fmla="*/ 212 w 257"/>
              <a:gd name="T13" fmla="*/ 150 h 232"/>
              <a:gd name="T14" fmla="*/ 204 w 257"/>
              <a:gd name="T15" fmla="*/ 132 h 232"/>
              <a:gd name="T16" fmla="*/ 194 w 257"/>
              <a:gd name="T17" fmla="*/ 127 h 232"/>
              <a:gd name="T18" fmla="*/ 189 w 257"/>
              <a:gd name="T19" fmla="*/ 138 h 232"/>
              <a:gd name="T20" fmla="*/ 204 w 257"/>
              <a:gd name="T21" fmla="*/ 174 h 232"/>
              <a:gd name="T22" fmla="*/ 204 w 257"/>
              <a:gd name="T23" fmla="*/ 175 h 232"/>
              <a:gd name="T24" fmla="*/ 204 w 257"/>
              <a:gd name="T25" fmla="*/ 175 h 232"/>
              <a:gd name="T26" fmla="*/ 205 w 257"/>
              <a:gd name="T27" fmla="*/ 176 h 232"/>
              <a:gd name="T28" fmla="*/ 205 w 257"/>
              <a:gd name="T29" fmla="*/ 176 h 232"/>
              <a:gd name="T30" fmla="*/ 206 w 257"/>
              <a:gd name="T31" fmla="*/ 177 h 232"/>
              <a:gd name="T32" fmla="*/ 207 w 257"/>
              <a:gd name="T33" fmla="*/ 178 h 232"/>
              <a:gd name="T34" fmla="*/ 208 w 257"/>
              <a:gd name="T35" fmla="*/ 178 h 232"/>
              <a:gd name="T36" fmla="*/ 209 w 257"/>
              <a:gd name="T37" fmla="*/ 179 h 232"/>
              <a:gd name="T38" fmla="*/ 210 w 257"/>
              <a:gd name="T39" fmla="*/ 179 h 232"/>
              <a:gd name="T40" fmla="*/ 210 w 257"/>
              <a:gd name="T41" fmla="*/ 179 h 232"/>
              <a:gd name="T42" fmla="*/ 211 w 257"/>
              <a:gd name="T43" fmla="*/ 179 h 232"/>
              <a:gd name="T44" fmla="*/ 211 w 257"/>
              <a:gd name="T45" fmla="*/ 179 h 232"/>
              <a:gd name="T46" fmla="*/ 212 w 257"/>
              <a:gd name="T47" fmla="*/ 179 h 232"/>
              <a:gd name="T48" fmla="*/ 213 w 257"/>
              <a:gd name="T49" fmla="*/ 179 h 232"/>
              <a:gd name="T50" fmla="*/ 214 w 257"/>
              <a:gd name="T51" fmla="*/ 179 h 232"/>
              <a:gd name="T52" fmla="*/ 215 w 257"/>
              <a:gd name="T53" fmla="*/ 178 h 232"/>
              <a:gd name="T54" fmla="*/ 215 w 257"/>
              <a:gd name="T55" fmla="*/ 178 h 232"/>
              <a:gd name="T56" fmla="*/ 252 w 257"/>
              <a:gd name="T57" fmla="*/ 157 h 232"/>
              <a:gd name="T58" fmla="*/ 255 w 257"/>
              <a:gd name="T59" fmla="*/ 146 h 232"/>
              <a:gd name="T60" fmla="*/ 244 w 257"/>
              <a:gd name="T61" fmla="*/ 143 h 232"/>
              <a:gd name="T62" fmla="*/ 228 w 257"/>
              <a:gd name="T63" fmla="*/ 152 h 232"/>
              <a:gd name="T64" fmla="*/ 232 w 257"/>
              <a:gd name="T65" fmla="*/ 116 h 232"/>
              <a:gd name="T66" fmla="*/ 116 w 257"/>
              <a:gd name="T67" fmla="*/ 0 h 232"/>
              <a:gd name="T68" fmla="*/ 0 w 257"/>
              <a:gd name="T69" fmla="*/ 116 h 232"/>
              <a:gd name="T70" fmla="*/ 116 w 257"/>
              <a:gd name="T71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7" h="232">
                <a:moveTo>
                  <a:pt x="116" y="232"/>
                </a:moveTo>
                <a:cubicBezTo>
                  <a:pt x="121" y="232"/>
                  <a:pt x="124" y="229"/>
                  <a:pt x="124" y="224"/>
                </a:cubicBezTo>
                <a:cubicBezTo>
                  <a:pt x="124" y="220"/>
                  <a:pt x="121" y="216"/>
                  <a:pt x="116" y="216"/>
                </a:cubicBezTo>
                <a:cubicBezTo>
                  <a:pt x="61" y="216"/>
                  <a:pt x="16" y="171"/>
                  <a:pt x="16" y="116"/>
                </a:cubicBezTo>
                <a:cubicBezTo>
                  <a:pt x="16" y="61"/>
                  <a:pt x="61" y="16"/>
                  <a:pt x="116" y="16"/>
                </a:cubicBezTo>
                <a:cubicBezTo>
                  <a:pt x="171" y="16"/>
                  <a:pt x="216" y="61"/>
                  <a:pt x="216" y="116"/>
                </a:cubicBezTo>
                <a:cubicBezTo>
                  <a:pt x="216" y="117"/>
                  <a:pt x="217" y="134"/>
                  <a:pt x="212" y="150"/>
                </a:cubicBezTo>
                <a:cubicBezTo>
                  <a:pt x="204" y="132"/>
                  <a:pt x="204" y="132"/>
                  <a:pt x="204" y="132"/>
                </a:cubicBezTo>
                <a:cubicBezTo>
                  <a:pt x="202" y="128"/>
                  <a:pt x="198" y="126"/>
                  <a:pt x="194" y="127"/>
                </a:cubicBezTo>
                <a:cubicBezTo>
                  <a:pt x="189" y="129"/>
                  <a:pt x="187" y="134"/>
                  <a:pt x="189" y="138"/>
                </a:cubicBezTo>
                <a:cubicBezTo>
                  <a:pt x="204" y="174"/>
                  <a:pt x="204" y="174"/>
                  <a:pt x="204" y="174"/>
                </a:cubicBezTo>
                <a:cubicBezTo>
                  <a:pt x="204" y="174"/>
                  <a:pt x="204" y="174"/>
                  <a:pt x="204" y="175"/>
                </a:cubicBezTo>
                <a:cubicBezTo>
                  <a:pt x="204" y="175"/>
                  <a:pt x="204" y="175"/>
                  <a:pt x="204" y="175"/>
                </a:cubicBezTo>
                <a:cubicBezTo>
                  <a:pt x="204" y="175"/>
                  <a:pt x="204" y="175"/>
                  <a:pt x="205" y="176"/>
                </a:cubicBezTo>
                <a:cubicBezTo>
                  <a:pt x="205" y="176"/>
                  <a:pt x="205" y="176"/>
                  <a:pt x="205" y="176"/>
                </a:cubicBezTo>
                <a:cubicBezTo>
                  <a:pt x="205" y="177"/>
                  <a:pt x="206" y="177"/>
                  <a:pt x="206" y="177"/>
                </a:cubicBezTo>
                <a:cubicBezTo>
                  <a:pt x="206" y="177"/>
                  <a:pt x="207" y="178"/>
                  <a:pt x="207" y="178"/>
                </a:cubicBezTo>
                <a:cubicBezTo>
                  <a:pt x="207" y="178"/>
                  <a:pt x="207" y="178"/>
                  <a:pt x="208" y="178"/>
                </a:cubicBezTo>
                <a:cubicBezTo>
                  <a:pt x="208" y="178"/>
                  <a:pt x="208" y="179"/>
                  <a:pt x="209" y="179"/>
                </a:cubicBezTo>
                <a:cubicBezTo>
                  <a:pt x="209" y="179"/>
                  <a:pt x="209" y="179"/>
                  <a:pt x="210" y="179"/>
                </a:cubicBezTo>
                <a:cubicBezTo>
                  <a:pt x="210" y="179"/>
                  <a:pt x="210" y="179"/>
                  <a:pt x="210" y="179"/>
                </a:cubicBezTo>
                <a:cubicBezTo>
                  <a:pt x="211" y="179"/>
                  <a:pt x="211" y="179"/>
                  <a:pt x="211" y="179"/>
                </a:cubicBezTo>
                <a:cubicBezTo>
                  <a:pt x="211" y="179"/>
                  <a:pt x="211" y="179"/>
                  <a:pt x="211" y="179"/>
                </a:cubicBezTo>
                <a:cubicBezTo>
                  <a:pt x="211" y="179"/>
                  <a:pt x="212" y="179"/>
                  <a:pt x="212" y="179"/>
                </a:cubicBezTo>
                <a:cubicBezTo>
                  <a:pt x="212" y="179"/>
                  <a:pt x="213" y="179"/>
                  <a:pt x="213" y="179"/>
                </a:cubicBezTo>
                <a:cubicBezTo>
                  <a:pt x="213" y="179"/>
                  <a:pt x="214" y="179"/>
                  <a:pt x="214" y="179"/>
                </a:cubicBezTo>
                <a:cubicBezTo>
                  <a:pt x="214" y="178"/>
                  <a:pt x="215" y="178"/>
                  <a:pt x="215" y="178"/>
                </a:cubicBezTo>
                <a:cubicBezTo>
                  <a:pt x="215" y="178"/>
                  <a:pt x="215" y="178"/>
                  <a:pt x="215" y="178"/>
                </a:cubicBezTo>
                <a:cubicBezTo>
                  <a:pt x="252" y="157"/>
                  <a:pt x="252" y="157"/>
                  <a:pt x="252" y="157"/>
                </a:cubicBezTo>
                <a:cubicBezTo>
                  <a:pt x="256" y="154"/>
                  <a:pt x="257" y="149"/>
                  <a:pt x="255" y="146"/>
                </a:cubicBezTo>
                <a:cubicBezTo>
                  <a:pt x="253" y="142"/>
                  <a:pt x="248" y="140"/>
                  <a:pt x="244" y="143"/>
                </a:cubicBezTo>
                <a:cubicBezTo>
                  <a:pt x="228" y="152"/>
                  <a:pt x="228" y="152"/>
                  <a:pt x="228" y="152"/>
                </a:cubicBezTo>
                <a:cubicBezTo>
                  <a:pt x="233" y="134"/>
                  <a:pt x="232" y="117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1" name="任意多边形 2"/>
          <p:cNvSpPr/>
          <p:nvPr/>
        </p:nvSpPr>
        <p:spPr>
          <a:xfrm rot="10800000">
            <a:off x="4403193" y="2255992"/>
            <a:ext cx="2112784" cy="1775074"/>
          </a:xfrm>
          <a:custGeom>
            <a:avLst/>
            <a:gdLst>
              <a:gd name="connsiteX0" fmla="*/ 370825 w 2466521"/>
              <a:gd name="connsiteY0" fmla="*/ 2072270 h 2072270"/>
              <a:gd name="connsiteX1" fmla="*/ 303147 w 2466521"/>
              <a:gd name="connsiteY1" fmla="*/ 2068853 h 2072270"/>
              <a:gd name="connsiteX2" fmla="*/ 284239 w 2466521"/>
              <a:gd name="connsiteY2" fmla="*/ 2066281 h 2072270"/>
              <a:gd name="connsiteX3" fmla="*/ 47099 w 2466521"/>
              <a:gd name="connsiteY3" fmla="*/ 1877727 h 2072270"/>
              <a:gd name="connsiteX4" fmla="*/ 62381 w 2466521"/>
              <a:gd name="connsiteY4" fmla="*/ 1481505 h 2072270"/>
              <a:gd name="connsiteX5" fmla="*/ 215929 w 2466521"/>
              <a:gd name="connsiteY5" fmla="*/ 1344762 h 2072270"/>
              <a:gd name="connsiteX6" fmla="*/ 307716 w 2466521"/>
              <a:gd name="connsiteY6" fmla="*/ 1313682 h 2072270"/>
              <a:gd name="connsiteX7" fmla="*/ 370825 w 2466521"/>
              <a:gd name="connsiteY7" fmla="*/ 1316868 h 2072270"/>
              <a:gd name="connsiteX8" fmla="*/ 1705439 w 2466521"/>
              <a:gd name="connsiteY8" fmla="*/ 112493 h 2072270"/>
              <a:gd name="connsiteX9" fmla="*/ 1709142 w 2466521"/>
              <a:gd name="connsiteY9" fmla="*/ 39163 h 2072270"/>
              <a:gd name="connsiteX10" fmla="*/ 1718451 w 2466521"/>
              <a:gd name="connsiteY10" fmla="*/ 53001 h 2072270"/>
              <a:gd name="connsiteX11" fmla="*/ 1815545 w 2466521"/>
              <a:gd name="connsiteY11" fmla="*/ 136486 h 2072270"/>
              <a:gd name="connsiteX12" fmla="*/ 2300446 w 2466521"/>
              <a:gd name="connsiteY12" fmla="*/ 155189 h 2072270"/>
              <a:gd name="connsiteX13" fmla="*/ 2403682 w 2466521"/>
              <a:gd name="connsiteY13" fmla="*/ 79431 h 2072270"/>
              <a:gd name="connsiteX14" fmla="*/ 2466521 w 2466521"/>
              <a:gd name="connsiteY14" fmla="*/ 0 h 2072270"/>
              <a:gd name="connsiteX15" fmla="*/ 2456941 w 2466521"/>
              <a:gd name="connsiteY15" fmla="*/ 189728 h 2072270"/>
              <a:gd name="connsiteX16" fmla="*/ 370825 w 2466521"/>
              <a:gd name="connsiteY16" fmla="*/ 2072270 h 207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66521" h="2072270">
                <a:moveTo>
                  <a:pt x="370825" y="2072270"/>
                </a:moveTo>
                <a:lnTo>
                  <a:pt x="303147" y="2068853"/>
                </a:lnTo>
                <a:lnTo>
                  <a:pt x="284239" y="2066281"/>
                </a:lnTo>
                <a:cubicBezTo>
                  <a:pt x="184305" y="2038557"/>
                  <a:pt x="98017" y="1971400"/>
                  <a:pt x="47099" y="1877727"/>
                </a:cubicBezTo>
                <a:cubicBezTo>
                  <a:pt x="-20793" y="1752830"/>
                  <a:pt x="-14929" y="1600802"/>
                  <a:pt x="62381" y="1481505"/>
                </a:cubicBezTo>
                <a:cubicBezTo>
                  <a:pt x="101036" y="1421857"/>
                  <a:pt x="154456" y="1375169"/>
                  <a:pt x="215929" y="1344762"/>
                </a:cubicBezTo>
                <a:lnTo>
                  <a:pt x="307716" y="1313682"/>
                </a:lnTo>
                <a:lnTo>
                  <a:pt x="370825" y="1316868"/>
                </a:lnTo>
                <a:cubicBezTo>
                  <a:pt x="1065430" y="1316868"/>
                  <a:pt x="1636739" y="788972"/>
                  <a:pt x="1705439" y="112493"/>
                </a:cubicBezTo>
                <a:lnTo>
                  <a:pt x="1709142" y="39163"/>
                </a:lnTo>
                <a:lnTo>
                  <a:pt x="1718451" y="53001"/>
                </a:lnTo>
                <a:cubicBezTo>
                  <a:pt x="1746512" y="84662"/>
                  <a:pt x="1779046" y="112833"/>
                  <a:pt x="1815545" y="136486"/>
                </a:cubicBezTo>
                <a:cubicBezTo>
                  <a:pt x="1961542" y="231099"/>
                  <a:pt x="2147595" y="238275"/>
                  <a:pt x="2300446" y="155189"/>
                </a:cubicBezTo>
                <a:cubicBezTo>
                  <a:pt x="2338659" y="134418"/>
                  <a:pt x="2373266" y="108837"/>
                  <a:pt x="2403682" y="79431"/>
                </a:cubicBezTo>
                <a:lnTo>
                  <a:pt x="2466521" y="0"/>
                </a:lnTo>
                <a:lnTo>
                  <a:pt x="2456941" y="189728"/>
                </a:lnTo>
                <a:cubicBezTo>
                  <a:pt x="2349556" y="1247124"/>
                  <a:pt x="1456552" y="2072270"/>
                  <a:pt x="370825" y="20722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2" name="任意多边形 3"/>
          <p:cNvSpPr/>
          <p:nvPr/>
        </p:nvSpPr>
        <p:spPr>
          <a:xfrm rot="10800000">
            <a:off x="6399708" y="2275070"/>
            <a:ext cx="1594833" cy="2055986"/>
          </a:xfrm>
          <a:custGeom>
            <a:avLst/>
            <a:gdLst>
              <a:gd name="connsiteX0" fmla="*/ 1807547 w 1861852"/>
              <a:gd name="connsiteY0" fmla="*/ 2400216 h 2400216"/>
              <a:gd name="connsiteX1" fmla="*/ 1674335 w 1861852"/>
              <a:gd name="connsiteY1" fmla="*/ 2379885 h 2400216"/>
              <a:gd name="connsiteX2" fmla="*/ 0 w 1861852"/>
              <a:gd name="connsiteY2" fmla="*/ 325545 h 2400216"/>
              <a:gd name="connsiteX3" fmla="*/ 1464 w 1861852"/>
              <a:gd name="connsiteY3" fmla="*/ 296556 h 2400216"/>
              <a:gd name="connsiteX4" fmla="*/ 3139 w 1861852"/>
              <a:gd name="connsiteY4" fmla="*/ 284239 h 2400216"/>
              <a:gd name="connsiteX5" fmla="*/ 191693 w 1861852"/>
              <a:gd name="connsiteY5" fmla="*/ 47099 h 2400216"/>
              <a:gd name="connsiteX6" fmla="*/ 587915 w 1861852"/>
              <a:gd name="connsiteY6" fmla="*/ 62381 h 2400216"/>
              <a:gd name="connsiteX7" fmla="*/ 724658 w 1861852"/>
              <a:gd name="connsiteY7" fmla="*/ 215929 h 2400216"/>
              <a:gd name="connsiteX8" fmla="*/ 756229 w 1861852"/>
              <a:gd name="connsiteY8" fmla="*/ 309165 h 2400216"/>
              <a:gd name="connsiteX9" fmla="*/ 755402 w 1861852"/>
              <a:gd name="connsiteY9" fmla="*/ 325545 h 2400216"/>
              <a:gd name="connsiteX10" fmla="*/ 1826575 w 1861852"/>
              <a:gd name="connsiteY10" fmla="*/ 1639830 h 2400216"/>
              <a:gd name="connsiteX11" fmla="*/ 1861852 w 1861852"/>
              <a:gd name="connsiteY11" fmla="*/ 1645214 h 2400216"/>
              <a:gd name="connsiteX12" fmla="*/ 1799125 w 1861852"/>
              <a:gd name="connsiteY12" fmla="*/ 1687413 h 2400216"/>
              <a:gd name="connsiteX13" fmla="*/ 1715640 w 1861852"/>
              <a:gd name="connsiteY13" fmla="*/ 1784507 h 2400216"/>
              <a:gd name="connsiteX14" fmla="*/ 1696937 w 1861852"/>
              <a:gd name="connsiteY14" fmla="*/ 2269408 h 2400216"/>
              <a:gd name="connsiteX15" fmla="*/ 1772695 w 1861852"/>
              <a:gd name="connsiteY15" fmla="*/ 2372644 h 2400216"/>
              <a:gd name="connsiteX16" fmla="*/ 1807547 w 1861852"/>
              <a:gd name="connsiteY16" fmla="*/ 2400216 h 240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61852" h="2400216">
                <a:moveTo>
                  <a:pt x="1807547" y="2400216"/>
                </a:moveTo>
                <a:lnTo>
                  <a:pt x="1674335" y="2379885"/>
                </a:lnTo>
                <a:cubicBezTo>
                  <a:pt x="718794" y="2184353"/>
                  <a:pt x="0" y="1338891"/>
                  <a:pt x="0" y="325545"/>
                </a:cubicBezTo>
                <a:lnTo>
                  <a:pt x="1464" y="296556"/>
                </a:lnTo>
                <a:lnTo>
                  <a:pt x="3139" y="284239"/>
                </a:lnTo>
                <a:cubicBezTo>
                  <a:pt x="30863" y="184305"/>
                  <a:pt x="98020" y="98017"/>
                  <a:pt x="191693" y="47099"/>
                </a:cubicBezTo>
                <a:cubicBezTo>
                  <a:pt x="316590" y="-20793"/>
                  <a:pt x="468618" y="-14929"/>
                  <a:pt x="587915" y="62381"/>
                </a:cubicBezTo>
                <a:cubicBezTo>
                  <a:pt x="647564" y="101036"/>
                  <a:pt x="694251" y="154456"/>
                  <a:pt x="724658" y="215929"/>
                </a:cubicBezTo>
                <a:lnTo>
                  <a:pt x="756229" y="309165"/>
                </a:lnTo>
                <a:lnTo>
                  <a:pt x="755402" y="325545"/>
                </a:lnTo>
                <a:cubicBezTo>
                  <a:pt x="755402" y="973843"/>
                  <a:pt x="1215258" y="1514736"/>
                  <a:pt x="1826575" y="1639830"/>
                </a:cubicBezTo>
                <a:lnTo>
                  <a:pt x="1861852" y="1645214"/>
                </a:lnTo>
                <a:lnTo>
                  <a:pt x="1799125" y="1687413"/>
                </a:lnTo>
                <a:cubicBezTo>
                  <a:pt x="1767464" y="1715474"/>
                  <a:pt x="1739293" y="1748008"/>
                  <a:pt x="1715640" y="1784507"/>
                </a:cubicBezTo>
                <a:cubicBezTo>
                  <a:pt x="1621027" y="1930504"/>
                  <a:pt x="1613851" y="2116557"/>
                  <a:pt x="1696937" y="2269408"/>
                </a:cubicBezTo>
                <a:cubicBezTo>
                  <a:pt x="1717709" y="2307621"/>
                  <a:pt x="1743290" y="2342228"/>
                  <a:pt x="1772695" y="2372644"/>
                </a:cubicBezTo>
                <a:lnTo>
                  <a:pt x="1807547" y="240021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3" name="任意多边形 4"/>
          <p:cNvSpPr/>
          <p:nvPr/>
        </p:nvSpPr>
        <p:spPr>
          <a:xfrm rot="10800000">
            <a:off x="4411031" y="3923130"/>
            <a:ext cx="1578547" cy="1902533"/>
          </a:xfrm>
          <a:custGeom>
            <a:avLst/>
            <a:gdLst>
              <a:gd name="connsiteX0" fmla="*/ 1444238 w 1842839"/>
              <a:gd name="connsiteY0" fmla="*/ 2220782 h 2221070"/>
              <a:gd name="connsiteX1" fmla="*/ 1248227 w 1842839"/>
              <a:gd name="connsiteY1" fmla="*/ 2158690 h 2221070"/>
              <a:gd name="connsiteX2" fmla="*/ 1111484 w 1842839"/>
              <a:gd name="connsiteY2" fmla="*/ 2005141 h 2221070"/>
              <a:gd name="connsiteX3" fmla="*/ 1091568 w 1842839"/>
              <a:gd name="connsiteY3" fmla="*/ 1946324 h 2221070"/>
              <a:gd name="connsiteX4" fmla="*/ 1090906 w 1842839"/>
              <a:gd name="connsiteY4" fmla="*/ 1933225 h 2221070"/>
              <a:gd name="connsiteX5" fmla="*/ 1073259 w 1842839"/>
              <a:gd name="connsiteY5" fmla="*/ 1817593 h 2221070"/>
              <a:gd name="connsiteX6" fmla="*/ 1072426 w 1842839"/>
              <a:gd name="connsiteY6" fmla="*/ 1803275 h 2221070"/>
              <a:gd name="connsiteX7" fmla="*/ 1071057 w 1842839"/>
              <a:gd name="connsiteY7" fmla="*/ 1803169 h 2221070"/>
              <a:gd name="connsiteX8" fmla="*/ 1070577 w 1842839"/>
              <a:gd name="connsiteY8" fmla="*/ 1800023 h 2221070"/>
              <a:gd name="connsiteX9" fmla="*/ 26659 w 1842839"/>
              <a:gd name="connsiteY9" fmla="*/ 756105 h 2221070"/>
              <a:gd name="connsiteX10" fmla="*/ 0 w 1842839"/>
              <a:gd name="connsiteY10" fmla="*/ 752036 h 2221070"/>
              <a:gd name="connsiteX11" fmla="*/ 71201 w 1842839"/>
              <a:gd name="connsiteY11" fmla="*/ 704136 h 2221070"/>
              <a:gd name="connsiteX12" fmla="*/ 154686 w 1842839"/>
              <a:gd name="connsiteY12" fmla="*/ 607042 h 2221070"/>
              <a:gd name="connsiteX13" fmla="*/ 173389 w 1842839"/>
              <a:gd name="connsiteY13" fmla="*/ 122141 h 2221070"/>
              <a:gd name="connsiteX14" fmla="*/ 97631 w 1842839"/>
              <a:gd name="connsiteY14" fmla="*/ 18905 h 2221070"/>
              <a:gd name="connsiteX15" fmla="*/ 73735 w 1842839"/>
              <a:gd name="connsiteY15" fmla="*/ 0 h 2221070"/>
              <a:gd name="connsiteX16" fmla="*/ 178899 w 1842839"/>
              <a:gd name="connsiteY16" fmla="*/ 16050 h 2221070"/>
              <a:gd name="connsiteX17" fmla="*/ 1842408 w 1842839"/>
              <a:gd name="connsiteY17" fmla="*/ 1855990 h 2221070"/>
              <a:gd name="connsiteX18" fmla="*/ 1842839 w 1842839"/>
              <a:gd name="connsiteY18" fmla="*/ 1864516 h 2221070"/>
              <a:gd name="connsiteX19" fmla="*/ 1833003 w 1842839"/>
              <a:gd name="connsiteY19" fmla="*/ 1936832 h 2221070"/>
              <a:gd name="connsiteX20" fmla="*/ 1644449 w 1842839"/>
              <a:gd name="connsiteY20" fmla="*/ 2173972 h 2221070"/>
              <a:gd name="connsiteX21" fmla="*/ 1444238 w 1842839"/>
              <a:gd name="connsiteY21" fmla="*/ 2220782 h 222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42839" h="2221070">
                <a:moveTo>
                  <a:pt x="1444238" y="2220782"/>
                </a:moveTo>
                <a:cubicBezTo>
                  <a:pt x="1375707" y="2218139"/>
                  <a:pt x="1307876" y="2197345"/>
                  <a:pt x="1248227" y="2158690"/>
                </a:cubicBezTo>
                <a:cubicBezTo>
                  <a:pt x="1188579" y="2120035"/>
                  <a:pt x="1141891" y="2066615"/>
                  <a:pt x="1111484" y="2005141"/>
                </a:cubicBezTo>
                <a:lnTo>
                  <a:pt x="1091568" y="1946324"/>
                </a:lnTo>
                <a:lnTo>
                  <a:pt x="1090906" y="1933225"/>
                </a:lnTo>
                <a:lnTo>
                  <a:pt x="1073259" y="1817593"/>
                </a:lnTo>
                <a:lnTo>
                  <a:pt x="1072426" y="1803275"/>
                </a:lnTo>
                <a:lnTo>
                  <a:pt x="1071057" y="1803169"/>
                </a:lnTo>
                <a:lnTo>
                  <a:pt x="1070577" y="1800023"/>
                </a:lnTo>
                <a:cubicBezTo>
                  <a:pt x="963354" y="1276037"/>
                  <a:pt x="550645" y="863328"/>
                  <a:pt x="26659" y="756105"/>
                </a:cubicBezTo>
                <a:lnTo>
                  <a:pt x="0" y="752036"/>
                </a:lnTo>
                <a:lnTo>
                  <a:pt x="71201" y="704136"/>
                </a:lnTo>
                <a:cubicBezTo>
                  <a:pt x="102862" y="676075"/>
                  <a:pt x="131033" y="643541"/>
                  <a:pt x="154686" y="607042"/>
                </a:cubicBezTo>
                <a:cubicBezTo>
                  <a:pt x="249299" y="461045"/>
                  <a:pt x="256475" y="274992"/>
                  <a:pt x="173389" y="122141"/>
                </a:cubicBezTo>
                <a:cubicBezTo>
                  <a:pt x="152618" y="83928"/>
                  <a:pt x="127037" y="49321"/>
                  <a:pt x="97631" y="18905"/>
                </a:cubicBezTo>
                <a:lnTo>
                  <a:pt x="73735" y="0"/>
                </a:lnTo>
                <a:lnTo>
                  <a:pt x="178899" y="16050"/>
                </a:lnTo>
                <a:cubicBezTo>
                  <a:pt x="1066187" y="197616"/>
                  <a:pt x="1749341" y="939580"/>
                  <a:pt x="1842408" y="1855990"/>
                </a:cubicBezTo>
                <a:lnTo>
                  <a:pt x="1842839" y="1864516"/>
                </a:lnTo>
                <a:lnTo>
                  <a:pt x="1833003" y="1936832"/>
                </a:lnTo>
                <a:cubicBezTo>
                  <a:pt x="1805279" y="2036766"/>
                  <a:pt x="1738122" y="2123054"/>
                  <a:pt x="1644449" y="2173972"/>
                </a:cubicBezTo>
                <a:cubicBezTo>
                  <a:pt x="1582001" y="2207918"/>
                  <a:pt x="1512769" y="2223425"/>
                  <a:pt x="1444238" y="22207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4" name="任意多边形 5"/>
          <p:cNvSpPr/>
          <p:nvPr/>
        </p:nvSpPr>
        <p:spPr>
          <a:xfrm rot="10800000">
            <a:off x="5866051" y="4219002"/>
            <a:ext cx="2116163" cy="1629404"/>
          </a:xfrm>
          <a:custGeom>
            <a:avLst/>
            <a:gdLst>
              <a:gd name="connsiteX0" fmla="*/ 756723 w 2470467"/>
              <a:gd name="connsiteY0" fmla="*/ 1902212 h 1902212"/>
              <a:gd name="connsiteX1" fmla="*/ 717833 w 2470467"/>
              <a:gd name="connsiteY1" fmla="*/ 1844405 h 1902212"/>
              <a:gd name="connsiteX2" fmla="*/ 620739 w 2470467"/>
              <a:gd name="connsiteY2" fmla="*/ 1760920 h 1902212"/>
              <a:gd name="connsiteX3" fmla="*/ 135838 w 2470467"/>
              <a:gd name="connsiteY3" fmla="*/ 1742217 h 1902212"/>
              <a:gd name="connsiteX4" fmla="*/ 32602 w 2470467"/>
              <a:gd name="connsiteY4" fmla="*/ 1817975 h 1902212"/>
              <a:gd name="connsiteX5" fmla="*/ 0 w 2470467"/>
              <a:gd name="connsiteY5" fmla="*/ 1859186 h 1902212"/>
              <a:gd name="connsiteX6" fmla="*/ 28211 w 2470467"/>
              <a:gd name="connsiteY6" fmla="*/ 1674335 h 1902212"/>
              <a:gd name="connsiteX7" fmla="*/ 2082551 w 2470467"/>
              <a:gd name="connsiteY7" fmla="*/ 0 h 1902212"/>
              <a:gd name="connsiteX8" fmla="*/ 2195875 w 2470467"/>
              <a:gd name="connsiteY8" fmla="*/ 5722 h 1902212"/>
              <a:gd name="connsiteX9" fmla="*/ 2280810 w 2470467"/>
              <a:gd name="connsiteY9" fmla="*/ 41993 h 1902212"/>
              <a:gd name="connsiteX10" fmla="*/ 2423369 w 2470467"/>
              <a:gd name="connsiteY10" fmla="*/ 190157 h 1902212"/>
              <a:gd name="connsiteX11" fmla="*/ 2408087 w 2470467"/>
              <a:gd name="connsiteY11" fmla="*/ 586379 h 1902212"/>
              <a:gd name="connsiteX12" fmla="*/ 2157128 w 2470467"/>
              <a:gd name="connsiteY12" fmla="*/ 756107 h 1902212"/>
              <a:gd name="connsiteX13" fmla="*/ 2128954 w 2470467"/>
              <a:gd name="connsiteY13" fmla="*/ 757745 h 1902212"/>
              <a:gd name="connsiteX14" fmla="*/ 2082551 w 2470467"/>
              <a:gd name="connsiteY14" fmla="*/ 755402 h 1902212"/>
              <a:gd name="connsiteX15" fmla="*/ 768266 w 2470467"/>
              <a:gd name="connsiteY15" fmla="*/ 1826575 h 1902212"/>
              <a:gd name="connsiteX16" fmla="*/ 756723 w 2470467"/>
              <a:gd name="connsiteY16" fmla="*/ 1902212 h 190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70467" h="1902212">
                <a:moveTo>
                  <a:pt x="756723" y="1902212"/>
                </a:moveTo>
                <a:lnTo>
                  <a:pt x="717833" y="1844405"/>
                </a:lnTo>
                <a:cubicBezTo>
                  <a:pt x="689772" y="1812744"/>
                  <a:pt x="657238" y="1784573"/>
                  <a:pt x="620739" y="1760920"/>
                </a:cubicBezTo>
                <a:cubicBezTo>
                  <a:pt x="474742" y="1666307"/>
                  <a:pt x="288689" y="1659131"/>
                  <a:pt x="135838" y="1742217"/>
                </a:cubicBezTo>
                <a:cubicBezTo>
                  <a:pt x="97625" y="1762989"/>
                  <a:pt x="63018" y="1788570"/>
                  <a:pt x="32602" y="1817975"/>
                </a:cubicBezTo>
                <a:lnTo>
                  <a:pt x="0" y="1859186"/>
                </a:lnTo>
                <a:lnTo>
                  <a:pt x="28211" y="1674335"/>
                </a:lnTo>
                <a:cubicBezTo>
                  <a:pt x="223744" y="718794"/>
                  <a:pt x="1069206" y="0"/>
                  <a:pt x="2082551" y="0"/>
                </a:cubicBezTo>
                <a:lnTo>
                  <a:pt x="2195875" y="5722"/>
                </a:lnTo>
                <a:lnTo>
                  <a:pt x="2280810" y="41993"/>
                </a:lnTo>
                <a:cubicBezTo>
                  <a:pt x="2339758" y="77045"/>
                  <a:pt x="2389424" y="127708"/>
                  <a:pt x="2423369" y="190157"/>
                </a:cubicBezTo>
                <a:cubicBezTo>
                  <a:pt x="2491261" y="315054"/>
                  <a:pt x="2485397" y="467082"/>
                  <a:pt x="2408087" y="586379"/>
                </a:cubicBezTo>
                <a:cubicBezTo>
                  <a:pt x="2350105" y="675852"/>
                  <a:pt x="2258900" y="736163"/>
                  <a:pt x="2157128" y="756107"/>
                </a:cubicBezTo>
                <a:lnTo>
                  <a:pt x="2128954" y="757745"/>
                </a:lnTo>
                <a:lnTo>
                  <a:pt x="2082551" y="755402"/>
                </a:lnTo>
                <a:cubicBezTo>
                  <a:pt x="1434253" y="755402"/>
                  <a:pt x="893360" y="1215258"/>
                  <a:pt x="768266" y="1826575"/>
                </a:cubicBezTo>
                <a:lnTo>
                  <a:pt x="756723" y="19022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5250394" y="3617114"/>
            <a:ext cx="1973062" cy="856904"/>
            <a:chOff x="4989350" y="3368779"/>
            <a:chExt cx="2303406" cy="1000371"/>
          </a:xfrm>
        </p:grpSpPr>
        <p:sp>
          <p:nvSpPr>
            <p:cNvPr id="91" name="文本框 33"/>
            <p:cNvSpPr txBox="1"/>
            <p:nvPr/>
          </p:nvSpPr>
          <p:spPr>
            <a:xfrm>
              <a:off x="5290187" y="3924658"/>
              <a:ext cx="1707103" cy="444492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 defTabSz="178435">
                <a:defRPr/>
              </a:pPr>
              <a:r>
                <a:rPr lang="en-US" sz="935" kern="0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Aliquam gravida eu enim ut molestie. </a:t>
              </a:r>
            </a:p>
          </p:txBody>
        </p:sp>
        <p:sp>
          <p:nvSpPr>
            <p:cNvPr id="92" name="矩形 91"/>
            <p:cNvSpPr/>
            <p:nvPr/>
          </p:nvSpPr>
          <p:spPr>
            <a:xfrm>
              <a:off x="4989350" y="3368779"/>
              <a:ext cx="2303406" cy="511488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 defTabSz="178435">
                <a:defRPr/>
              </a:pPr>
              <a:r>
                <a:rPr lang="en-US" sz="2245" kern="0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2017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5905486" y="2379860"/>
            <a:ext cx="330608" cy="397516"/>
            <a:chOff x="2636068" y="1362870"/>
            <a:chExt cx="557165" cy="669925"/>
          </a:xfrm>
          <a:solidFill>
            <a:srgbClr val="FFFFFF"/>
          </a:solidFill>
        </p:grpSpPr>
        <p:sp>
          <p:nvSpPr>
            <p:cNvPr id="88" name="任意多边形 46"/>
            <p:cNvSpPr/>
            <p:nvPr/>
          </p:nvSpPr>
          <p:spPr bwMode="auto">
            <a:xfrm>
              <a:off x="2675283" y="1685926"/>
              <a:ext cx="81858" cy="98425"/>
            </a:xfrm>
            <a:custGeom>
              <a:avLst/>
              <a:gdLst>
                <a:gd name="connsiteX0" fmla="*/ 55289 w 268288"/>
                <a:gd name="connsiteY0" fmla="*/ 122559 h 322584"/>
                <a:gd name="connsiteX1" fmla="*/ 214313 w 268288"/>
                <a:gd name="connsiteY1" fmla="*/ 122559 h 322584"/>
                <a:gd name="connsiteX2" fmla="*/ 214313 w 268288"/>
                <a:gd name="connsiteY2" fmla="*/ 235731 h 322584"/>
                <a:gd name="connsiteX3" fmla="*/ 188028 w 268288"/>
                <a:gd name="connsiteY3" fmla="*/ 268630 h 322584"/>
                <a:gd name="connsiteX4" fmla="*/ 188028 w 268288"/>
                <a:gd name="connsiteY4" fmla="*/ 309425 h 322584"/>
                <a:gd name="connsiteX5" fmla="*/ 168314 w 268288"/>
                <a:gd name="connsiteY5" fmla="*/ 322584 h 322584"/>
                <a:gd name="connsiteX6" fmla="*/ 148601 w 268288"/>
                <a:gd name="connsiteY6" fmla="*/ 309425 h 322584"/>
                <a:gd name="connsiteX7" fmla="*/ 148601 w 268288"/>
                <a:gd name="connsiteY7" fmla="*/ 268630 h 322584"/>
                <a:gd name="connsiteX8" fmla="*/ 119687 w 268288"/>
                <a:gd name="connsiteY8" fmla="*/ 268630 h 322584"/>
                <a:gd name="connsiteX9" fmla="*/ 119687 w 268288"/>
                <a:gd name="connsiteY9" fmla="*/ 309425 h 322584"/>
                <a:gd name="connsiteX10" fmla="*/ 99974 w 268288"/>
                <a:gd name="connsiteY10" fmla="*/ 322584 h 322584"/>
                <a:gd name="connsiteX11" fmla="*/ 81574 w 268288"/>
                <a:gd name="connsiteY11" fmla="*/ 309425 h 322584"/>
                <a:gd name="connsiteX12" fmla="*/ 81574 w 268288"/>
                <a:gd name="connsiteY12" fmla="*/ 268630 h 322584"/>
                <a:gd name="connsiteX13" fmla="*/ 53975 w 268288"/>
                <a:gd name="connsiteY13" fmla="*/ 235731 h 322584"/>
                <a:gd name="connsiteX14" fmla="*/ 55289 w 268288"/>
                <a:gd name="connsiteY14" fmla="*/ 122559 h 322584"/>
                <a:gd name="connsiteX15" fmla="*/ 248444 w 268288"/>
                <a:gd name="connsiteY15" fmla="*/ 108272 h 322584"/>
                <a:gd name="connsiteX16" fmla="*/ 268288 w 268288"/>
                <a:gd name="connsiteY16" fmla="*/ 121403 h 322584"/>
                <a:gd name="connsiteX17" fmla="*/ 268288 w 268288"/>
                <a:gd name="connsiteY17" fmla="*/ 201504 h 322584"/>
                <a:gd name="connsiteX18" fmla="*/ 248444 w 268288"/>
                <a:gd name="connsiteY18" fmla="*/ 214635 h 322584"/>
                <a:gd name="connsiteX19" fmla="*/ 228600 w 268288"/>
                <a:gd name="connsiteY19" fmla="*/ 201504 h 322584"/>
                <a:gd name="connsiteX20" fmla="*/ 228600 w 268288"/>
                <a:gd name="connsiteY20" fmla="*/ 121403 h 322584"/>
                <a:gd name="connsiteX21" fmla="*/ 248444 w 268288"/>
                <a:gd name="connsiteY21" fmla="*/ 108272 h 322584"/>
                <a:gd name="connsiteX22" fmla="*/ 19844 w 268288"/>
                <a:gd name="connsiteY22" fmla="*/ 108272 h 322584"/>
                <a:gd name="connsiteX23" fmla="*/ 39688 w 268288"/>
                <a:gd name="connsiteY23" fmla="*/ 121437 h 322584"/>
                <a:gd name="connsiteX24" fmla="*/ 39688 w 268288"/>
                <a:gd name="connsiteY24" fmla="*/ 201741 h 322584"/>
                <a:gd name="connsiteX25" fmla="*/ 19844 w 268288"/>
                <a:gd name="connsiteY25" fmla="*/ 216222 h 322584"/>
                <a:gd name="connsiteX26" fmla="*/ 0 w 268288"/>
                <a:gd name="connsiteY26" fmla="*/ 201741 h 322584"/>
                <a:gd name="connsiteX27" fmla="*/ 0 w 268288"/>
                <a:gd name="connsiteY27" fmla="*/ 121437 h 322584"/>
                <a:gd name="connsiteX28" fmla="*/ 19844 w 268288"/>
                <a:gd name="connsiteY28" fmla="*/ 108272 h 322584"/>
                <a:gd name="connsiteX29" fmla="*/ 167482 w 268288"/>
                <a:gd name="connsiteY29" fmla="*/ 65409 h 322584"/>
                <a:gd name="connsiteX30" fmla="*/ 157163 w 268288"/>
                <a:gd name="connsiteY30" fmla="*/ 75728 h 322584"/>
                <a:gd name="connsiteX31" fmla="*/ 167482 w 268288"/>
                <a:gd name="connsiteY31" fmla="*/ 86047 h 322584"/>
                <a:gd name="connsiteX32" fmla="*/ 177801 w 268288"/>
                <a:gd name="connsiteY32" fmla="*/ 75728 h 322584"/>
                <a:gd name="connsiteX33" fmla="*/ 167482 w 268288"/>
                <a:gd name="connsiteY33" fmla="*/ 65409 h 322584"/>
                <a:gd name="connsiteX34" fmla="*/ 100807 w 268288"/>
                <a:gd name="connsiteY34" fmla="*/ 65409 h 322584"/>
                <a:gd name="connsiteX35" fmla="*/ 90488 w 268288"/>
                <a:gd name="connsiteY35" fmla="*/ 75728 h 322584"/>
                <a:gd name="connsiteX36" fmla="*/ 100807 w 268288"/>
                <a:gd name="connsiteY36" fmla="*/ 86047 h 322584"/>
                <a:gd name="connsiteX37" fmla="*/ 111126 w 268288"/>
                <a:gd name="connsiteY37" fmla="*/ 75728 h 322584"/>
                <a:gd name="connsiteX38" fmla="*/ 100807 w 268288"/>
                <a:gd name="connsiteY38" fmla="*/ 65409 h 322584"/>
                <a:gd name="connsiteX39" fmla="*/ 71089 w 268288"/>
                <a:gd name="connsiteY39" fmla="*/ 1373 h 322584"/>
                <a:gd name="connsiteX40" fmla="*/ 81621 w 268288"/>
                <a:gd name="connsiteY40" fmla="*/ 4013 h 322584"/>
                <a:gd name="connsiteX41" fmla="*/ 106633 w 268288"/>
                <a:gd name="connsiteY41" fmla="*/ 43605 h 322584"/>
                <a:gd name="connsiteX42" fmla="*/ 106633 w 268288"/>
                <a:gd name="connsiteY42" fmla="*/ 44924 h 322584"/>
                <a:gd name="connsiteX43" fmla="*/ 134279 w 268288"/>
                <a:gd name="connsiteY43" fmla="*/ 40965 h 322584"/>
                <a:gd name="connsiteX44" fmla="*/ 161925 w 268288"/>
                <a:gd name="connsiteY44" fmla="*/ 44924 h 322584"/>
                <a:gd name="connsiteX45" fmla="*/ 163242 w 268288"/>
                <a:gd name="connsiteY45" fmla="*/ 43605 h 322584"/>
                <a:gd name="connsiteX46" fmla="*/ 188254 w 268288"/>
                <a:gd name="connsiteY46" fmla="*/ 4013 h 322584"/>
                <a:gd name="connsiteX47" fmla="*/ 197470 w 268288"/>
                <a:gd name="connsiteY47" fmla="*/ 1373 h 322584"/>
                <a:gd name="connsiteX48" fmla="*/ 201419 w 268288"/>
                <a:gd name="connsiteY48" fmla="*/ 10611 h 322584"/>
                <a:gd name="connsiteX49" fmla="*/ 175090 w 268288"/>
                <a:gd name="connsiteY49" fmla="*/ 50203 h 322584"/>
                <a:gd name="connsiteX50" fmla="*/ 175090 w 268288"/>
                <a:gd name="connsiteY50" fmla="*/ 51523 h 322584"/>
                <a:gd name="connsiteX51" fmla="*/ 215900 w 268288"/>
                <a:gd name="connsiteY51" fmla="*/ 108272 h 322584"/>
                <a:gd name="connsiteX52" fmla="*/ 53975 w 268288"/>
                <a:gd name="connsiteY52" fmla="*/ 108272 h 322584"/>
                <a:gd name="connsiteX53" fmla="*/ 94785 w 268288"/>
                <a:gd name="connsiteY53" fmla="*/ 51523 h 322584"/>
                <a:gd name="connsiteX54" fmla="*/ 93469 w 268288"/>
                <a:gd name="connsiteY54" fmla="*/ 50203 h 322584"/>
                <a:gd name="connsiteX55" fmla="*/ 68456 w 268288"/>
                <a:gd name="connsiteY55" fmla="*/ 10611 h 322584"/>
                <a:gd name="connsiteX56" fmla="*/ 71089 w 268288"/>
                <a:gd name="connsiteY56" fmla="*/ 1373 h 32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8288" h="322584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9" name="任意多边形 47"/>
            <p:cNvSpPr/>
            <p:nvPr/>
          </p:nvSpPr>
          <p:spPr bwMode="auto">
            <a:xfrm>
              <a:off x="3072158" y="1685926"/>
              <a:ext cx="81858" cy="98425"/>
            </a:xfrm>
            <a:custGeom>
              <a:avLst/>
              <a:gdLst>
                <a:gd name="connsiteX0" fmla="*/ 55289 w 268288"/>
                <a:gd name="connsiteY0" fmla="*/ 122559 h 322584"/>
                <a:gd name="connsiteX1" fmla="*/ 214313 w 268288"/>
                <a:gd name="connsiteY1" fmla="*/ 122559 h 322584"/>
                <a:gd name="connsiteX2" fmla="*/ 214313 w 268288"/>
                <a:gd name="connsiteY2" fmla="*/ 235731 h 322584"/>
                <a:gd name="connsiteX3" fmla="*/ 188028 w 268288"/>
                <a:gd name="connsiteY3" fmla="*/ 268630 h 322584"/>
                <a:gd name="connsiteX4" fmla="*/ 188028 w 268288"/>
                <a:gd name="connsiteY4" fmla="*/ 309425 h 322584"/>
                <a:gd name="connsiteX5" fmla="*/ 168314 w 268288"/>
                <a:gd name="connsiteY5" fmla="*/ 322584 h 322584"/>
                <a:gd name="connsiteX6" fmla="*/ 148601 w 268288"/>
                <a:gd name="connsiteY6" fmla="*/ 309425 h 322584"/>
                <a:gd name="connsiteX7" fmla="*/ 148601 w 268288"/>
                <a:gd name="connsiteY7" fmla="*/ 268630 h 322584"/>
                <a:gd name="connsiteX8" fmla="*/ 119687 w 268288"/>
                <a:gd name="connsiteY8" fmla="*/ 268630 h 322584"/>
                <a:gd name="connsiteX9" fmla="*/ 119687 w 268288"/>
                <a:gd name="connsiteY9" fmla="*/ 309425 h 322584"/>
                <a:gd name="connsiteX10" fmla="*/ 99974 w 268288"/>
                <a:gd name="connsiteY10" fmla="*/ 322584 h 322584"/>
                <a:gd name="connsiteX11" fmla="*/ 81574 w 268288"/>
                <a:gd name="connsiteY11" fmla="*/ 309425 h 322584"/>
                <a:gd name="connsiteX12" fmla="*/ 81574 w 268288"/>
                <a:gd name="connsiteY12" fmla="*/ 268630 h 322584"/>
                <a:gd name="connsiteX13" fmla="*/ 53975 w 268288"/>
                <a:gd name="connsiteY13" fmla="*/ 235731 h 322584"/>
                <a:gd name="connsiteX14" fmla="*/ 55289 w 268288"/>
                <a:gd name="connsiteY14" fmla="*/ 122559 h 322584"/>
                <a:gd name="connsiteX15" fmla="*/ 248444 w 268288"/>
                <a:gd name="connsiteY15" fmla="*/ 108272 h 322584"/>
                <a:gd name="connsiteX16" fmla="*/ 268288 w 268288"/>
                <a:gd name="connsiteY16" fmla="*/ 121403 h 322584"/>
                <a:gd name="connsiteX17" fmla="*/ 268288 w 268288"/>
                <a:gd name="connsiteY17" fmla="*/ 201504 h 322584"/>
                <a:gd name="connsiteX18" fmla="*/ 248444 w 268288"/>
                <a:gd name="connsiteY18" fmla="*/ 214635 h 322584"/>
                <a:gd name="connsiteX19" fmla="*/ 228600 w 268288"/>
                <a:gd name="connsiteY19" fmla="*/ 201504 h 322584"/>
                <a:gd name="connsiteX20" fmla="*/ 228600 w 268288"/>
                <a:gd name="connsiteY20" fmla="*/ 121403 h 322584"/>
                <a:gd name="connsiteX21" fmla="*/ 248444 w 268288"/>
                <a:gd name="connsiteY21" fmla="*/ 108272 h 322584"/>
                <a:gd name="connsiteX22" fmla="*/ 19844 w 268288"/>
                <a:gd name="connsiteY22" fmla="*/ 108272 h 322584"/>
                <a:gd name="connsiteX23" fmla="*/ 39688 w 268288"/>
                <a:gd name="connsiteY23" fmla="*/ 121437 h 322584"/>
                <a:gd name="connsiteX24" fmla="*/ 39688 w 268288"/>
                <a:gd name="connsiteY24" fmla="*/ 201741 h 322584"/>
                <a:gd name="connsiteX25" fmla="*/ 19844 w 268288"/>
                <a:gd name="connsiteY25" fmla="*/ 216222 h 322584"/>
                <a:gd name="connsiteX26" fmla="*/ 0 w 268288"/>
                <a:gd name="connsiteY26" fmla="*/ 201741 h 322584"/>
                <a:gd name="connsiteX27" fmla="*/ 0 w 268288"/>
                <a:gd name="connsiteY27" fmla="*/ 121437 h 322584"/>
                <a:gd name="connsiteX28" fmla="*/ 19844 w 268288"/>
                <a:gd name="connsiteY28" fmla="*/ 108272 h 322584"/>
                <a:gd name="connsiteX29" fmla="*/ 167482 w 268288"/>
                <a:gd name="connsiteY29" fmla="*/ 65409 h 322584"/>
                <a:gd name="connsiteX30" fmla="*/ 157163 w 268288"/>
                <a:gd name="connsiteY30" fmla="*/ 75728 h 322584"/>
                <a:gd name="connsiteX31" fmla="*/ 167482 w 268288"/>
                <a:gd name="connsiteY31" fmla="*/ 86047 h 322584"/>
                <a:gd name="connsiteX32" fmla="*/ 177801 w 268288"/>
                <a:gd name="connsiteY32" fmla="*/ 75728 h 322584"/>
                <a:gd name="connsiteX33" fmla="*/ 167482 w 268288"/>
                <a:gd name="connsiteY33" fmla="*/ 65409 h 322584"/>
                <a:gd name="connsiteX34" fmla="*/ 100807 w 268288"/>
                <a:gd name="connsiteY34" fmla="*/ 65409 h 322584"/>
                <a:gd name="connsiteX35" fmla="*/ 90488 w 268288"/>
                <a:gd name="connsiteY35" fmla="*/ 75728 h 322584"/>
                <a:gd name="connsiteX36" fmla="*/ 100807 w 268288"/>
                <a:gd name="connsiteY36" fmla="*/ 86047 h 322584"/>
                <a:gd name="connsiteX37" fmla="*/ 111126 w 268288"/>
                <a:gd name="connsiteY37" fmla="*/ 75728 h 322584"/>
                <a:gd name="connsiteX38" fmla="*/ 100807 w 268288"/>
                <a:gd name="connsiteY38" fmla="*/ 65409 h 322584"/>
                <a:gd name="connsiteX39" fmla="*/ 71089 w 268288"/>
                <a:gd name="connsiteY39" fmla="*/ 1373 h 322584"/>
                <a:gd name="connsiteX40" fmla="*/ 81621 w 268288"/>
                <a:gd name="connsiteY40" fmla="*/ 4013 h 322584"/>
                <a:gd name="connsiteX41" fmla="*/ 106633 w 268288"/>
                <a:gd name="connsiteY41" fmla="*/ 43605 h 322584"/>
                <a:gd name="connsiteX42" fmla="*/ 106633 w 268288"/>
                <a:gd name="connsiteY42" fmla="*/ 44924 h 322584"/>
                <a:gd name="connsiteX43" fmla="*/ 134279 w 268288"/>
                <a:gd name="connsiteY43" fmla="*/ 40965 h 322584"/>
                <a:gd name="connsiteX44" fmla="*/ 161925 w 268288"/>
                <a:gd name="connsiteY44" fmla="*/ 44924 h 322584"/>
                <a:gd name="connsiteX45" fmla="*/ 163242 w 268288"/>
                <a:gd name="connsiteY45" fmla="*/ 43605 h 322584"/>
                <a:gd name="connsiteX46" fmla="*/ 188254 w 268288"/>
                <a:gd name="connsiteY46" fmla="*/ 4013 h 322584"/>
                <a:gd name="connsiteX47" fmla="*/ 197470 w 268288"/>
                <a:gd name="connsiteY47" fmla="*/ 1373 h 322584"/>
                <a:gd name="connsiteX48" fmla="*/ 201419 w 268288"/>
                <a:gd name="connsiteY48" fmla="*/ 10611 h 322584"/>
                <a:gd name="connsiteX49" fmla="*/ 175090 w 268288"/>
                <a:gd name="connsiteY49" fmla="*/ 50203 h 322584"/>
                <a:gd name="connsiteX50" fmla="*/ 175090 w 268288"/>
                <a:gd name="connsiteY50" fmla="*/ 51523 h 322584"/>
                <a:gd name="connsiteX51" fmla="*/ 215900 w 268288"/>
                <a:gd name="connsiteY51" fmla="*/ 108272 h 322584"/>
                <a:gd name="connsiteX52" fmla="*/ 53975 w 268288"/>
                <a:gd name="connsiteY52" fmla="*/ 108272 h 322584"/>
                <a:gd name="connsiteX53" fmla="*/ 94785 w 268288"/>
                <a:gd name="connsiteY53" fmla="*/ 51523 h 322584"/>
                <a:gd name="connsiteX54" fmla="*/ 93469 w 268288"/>
                <a:gd name="connsiteY54" fmla="*/ 50203 h 322584"/>
                <a:gd name="connsiteX55" fmla="*/ 68456 w 268288"/>
                <a:gd name="connsiteY55" fmla="*/ 10611 h 322584"/>
                <a:gd name="connsiteX56" fmla="*/ 71089 w 268288"/>
                <a:gd name="connsiteY56" fmla="*/ 1373 h 32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8288" h="322584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0" name="任意多边形 48"/>
            <p:cNvSpPr/>
            <p:nvPr/>
          </p:nvSpPr>
          <p:spPr bwMode="auto">
            <a:xfrm>
              <a:off x="2636068" y="1362870"/>
              <a:ext cx="557165" cy="669925"/>
            </a:xfrm>
            <a:custGeom>
              <a:avLst/>
              <a:gdLst>
                <a:gd name="connsiteX0" fmla="*/ 55289 w 268288"/>
                <a:gd name="connsiteY0" fmla="*/ 122559 h 322584"/>
                <a:gd name="connsiteX1" fmla="*/ 214313 w 268288"/>
                <a:gd name="connsiteY1" fmla="*/ 122559 h 322584"/>
                <a:gd name="connsiteX2" fmla="*/ 214313 w 268288"/>
                <a:gd name="connsiteY2" fmla="*/ 235731 h 322584"/>
                <a:gd name="connsiteX3" fmla="*/ 188028 w 268288"/>
                <a:gd name="connsiteY3" fmla="*/ 268630 h 322584"/>
                <a:gd name="connsiteX4" fmla="*/ 188028 w 268288"/>
                <a:gd name="connsiteY4" fmla="*/ 309425 h 322584"/>
                <a:gd name="connsiteX5" fmla="*/ 168314 w 268288"/>
                <a:gd name="connsiteY5" fmla="*/ 322584 h 322584"/>
                <a:gd name="connsiteX6" fmla="*/ 148601 w 268288"/>
                <a:gd name="connsiteY6" fmla="*/ 309425 h 322584"/>
                <a:gd name="connsiteX7" fmla="*/ 148601 w 268288"/>
                <a:gd name="connsiteY7" fmla="*/ 268630 h 322584"/>
                <a:gd name="connsiteX8" fmla="*/ 119687 w 268288"/>
                <a:gd name="connsiteY8" fmla="*/ 268630 h 322584"/>
                <a:gd name="connsiteX9" fmla="*/ 119687 w 268288"/>
                <a:gd name="connsiteY9" fmla="*/ 309425 h 322584"/>
                <a:gd name="connsiteX10" fmla="*/ 99974 w 268288"/>
                <a:gd name="connsiteY10" fmla="*/ 322584 h 322584"/>
                <a:gd name="connsiteX11" fmla="*/ 81574 w 268288"/>
                <a:gd name="connsiteY11" fmla="*/ 309425 h 322584"/>
                <a:gd name="connsiteX12" fmla="*/ 81574 w 268288"/>
                <a:gd name="connsiteY12" fmla="*/ 268630 h 322584"/>
                <a:gd name="connsiteX13" fmla="*/ 53975 w 268288"/>
                <a:gd name="connsiteY13" fmla="*/ 235731 h 322584"/>
                <a:gd name="connsiteX14" fmla="*/ 55289 w 268288"/>
                <a:gd name="connsiteY14" fmla="*/ 122559 h 322584"/>
                <a:gd name="connsiteX15" fmla="*/ 248444 w 268288"/>
                <a:gd name="connsiteY15" fmla="*/ 108272 h 322584"/>
                <a:gd name="connsiteX16" fmla="*/ 268288 w 268288"/>
                <a:gd name="connsiteY16" fmla="*/ 121403 h 322584"/>
                <a:gd name="connsiteX17" fmla="*/ 268288 w 268288"/>
                <a:gd name="connsiteY17" fmla="*/ 201504 h 322584"/>
                <a:gd name="connsiteX18" fmla="*/ 248444 w 268288"/>
                <a:gd name="connsiteY18" fmla="*/ 214635 h 322584"/>
                <a:gd name="connsiteX19" fmla="*/ 228600 w 268288"/>
                <a:gd name="connsiteY19" fmla="*/ 201504 h 322584"/>
                <a:gd name="connsiteX20" fmla="*/ 228600 w 268288"/>
                <a:gd name="connsiteY20" fmla="*/ 121403 h 322584"/>
                <a:gd name="connsiteX21" fmla="*/ 248444 w 268288"/>
                <a:gd name="connsiteY21" fmla="*/ 108272 h 322584"/>
                <a:gd name="connsiteX22" fmla="*/ 19844 w 268288"/>
                <a:gd name="connsiteY22" fmla="*/ 108272 h 322584"/>
                <a:gd name="connsiteX23" fmla="*/ 39688 w 268288"/>
                <a:gd name="connsiteY23" fmla="*/ 121437 h 322584"/>
                <a:gd name="connsiteX24" fmla="*/ 39688 w 268288"/>
                <a:gd name="connsiteY24" fmla="*/ 201741 h 322584"/>
                <a:gd name="connsiteX25" fmla="*/ 19844 w 268288"/>
                <a:gd name="connsiteY25" fmla="*/ 216222 h 322584"/>
                <a:gd name="connsiteX26" fmla="*/ 0 w 268288"/>
                <a:gd name="connsiteY26" fmla="*/ 201741 h 322584"/>
                <a:gd name="connsiteX27" fmla="*/ 0 w 268288"/>
                <a:gd name="connsiteY27" fmla="*/ 121437 h 322584"/>
                <a:gd name="connsiteX28" fmla="*/ 19844 w 268288"/>
                <a:gd name="connsiteY28" fmla="*/ 108272 h 322584"/>
                <a:gd name="connsiteX29" fmla="*/ 167482 w 268288"/>
                <a:gd name="connsiteY29" fmla="*/ 65409 h 322584"/>
                <a:gd name="connsiteX30" fmla="*/ 157163 w 268288"/>
                <a:gd name="connsiteY30" fmla="*/ 75728 h 322584"/>
                <a:gd name="connsiteX31" fmla="*/ 167482 w 268288"/>
                <a:gd name="connsiteY31" fmla="*/ 86047 h 322584"/>
                <a:gd name="connsiteX32" fmla="*/ 177801 w 268288"/>
                <a:gd name="connsiteY32" fmla="*/ 75728 h 322584"/>
                <a:gd name="connsiteX33" fmla="*/ 167482 w 268288"/>
                <a:gd name="connsiteY33" fmla="*/ 65409 h 322584"/>
                <a:gd name="connsiteX34" fmla="*/ 100807 w 268288"/>
                <a:gd name="connsiteY34" fmla="*/ 65409 h 322584"/>
                <a:gd name="connsiteX35" fmla="*/ 90488 w 268288"/>
                <a:gd name="connsiteY35" fmla="*/ 75728 h 322584"/>
                <a:gd name="connsiteX36" fmla="*/ 100807 w 268288"/>
                <a:gd name="connsiteY36" fmla="*/ 86047 h 322584"/>
                <a:gd name="connsiteX37" fmla="*/ 111126 w 268288"/>
                <a:gd name="connsiteY37" fmla="*/ 75728 h 322584"/>
                <a:gd name="connsiteX38" fmla="*/ 100807 w 268288"/>
                <a:gd name="connsiteY38" fmla="*/ 65409 h 322584"/>
                <a:gd name="connsiteX39" fmla="*/ 71089 w 268288"/>
                <a:gd name="connsiteY39" fmla="*/ 1373 h 322584"/>
                <a:gd name="connsiteX40" fmla="*/ 81621 w 268288"/>
                <a:gd name="connsiteY40" fmla="*/ 4013 h 322584"/>
                <a:gd name="connsiteX41" fmla="*/ 106633 w 268288"/>
                <a:gd name="connsiteY41" fmla="*/ 43605 h 322584"/>
                <a:gd name="connsiteX42" fmla="*/ 106633 w 268288"/>
                <a:gd name="connsiteY42" fmla="*/ 44924 h 322584"/>
                <a:gd name="connsiteX43" fmla="*/ 134279 w 268288"/>
                <a:gd name="connsiteY43" fmla="*/ 40965 h 322584"/>
                <a:gd name="connsiteX44" fmla="*/ 161925 w 268288"/>
                <a:gd name="connsiteY44" fmla="*/ 44924 h 322584"/>
                <a:gd name="connsiteX45" fmla="*/ 163242 w 268288"/>
                <a:gd name="connsiteY45" fmla="*/ 43605 h 322584"/>
                <a:gd name="connsiteX46" fmla="*/ 188254 w 268288"/>
                <a:gd name="connsiteY46" fmla="*/ 4013 h 322584"/>
                <a:gd name="connsiteX47" fmla="*/ 197470 w 268288"/>
                <a:gd name="connsiteY47" fmla="*/ 1373 h 322584"/>
                <a:gd name="connsiteX48" fmla="*/ 201419 w 268288"/>
                <a:gd name="connsiteY48" fmla="*/ 10611 h 322584"/>
                <a:gd name="connsiteX49" fmla="*/ 175090 w 268288"/>
                <a:gd name="connsiteY49" fmla="*/ 50203 h 322584"/>
                <a:gd name="connsiteX50" fmla="*/ 175090 w 268288"/>
                <a:gd name="connsiteY50" fmla="*/ 51523 h 322584"/>
                <a:gd name="connsiteX51" fmla="*/ 215900 w 268288"/>
                <a:gd name="connsiteY51" fmla="*/ 108272 h 322584"/>
                <a:gd name="connsiteX52" fmla="*/ 53975 w 268288"/>
                <a:gd name="connsiteY52" fmla="*/ 108272 h 322584"/>
                <a:gd name="connsiteX53" fmla="*/ 94785 w 268288"/>
                <a:gd name="connsiteY53" fmla="*/ 51523 h 322584"/>
                <a:gd name="connsiteX54" fmla="*/ 93469 w 268288"/>
                <a:gd name="connsiteY54" fmla="*/ 50203 h 322584"/>
                <a:gd name="connsiteX55" fmla="*/ 68456 w 268288"/>
                <a:gd name="connsiteY55" fmla="*/ 10611 h 322584"/>
                <a:gd name="connsiteX56" fmla="*/ 71089 w 268288"/>
                <a:gd name="connsiteY56" fmla="*/ 1373 h 32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8288" h="322584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7" name="任意多边形 36"/>
          <p:cNvSpPr/>
          <p:nvPr/>
        </p:nvSpPr>
        <p:spPr bwMode="auto">
          <a:xfrm>
            <a:off x="7498014" y="3698007"/>
            <a:ext cx="364264" cy="437985"/>
          </a:xfrm>
          <a:custGeom>
            <a:avLst/>
            <a:gdLst>
              <a:gd name="connsiteX0" fmla="*/ 55289 w 268288"/>
              <a:gd name="connsiteY0" fmla="*/ 122559 h 322584"/>
              <a:gd name="connsiteX1" fmla="*/ 214313 w 268288"/>
              <a:gd name="connsiteY1" fmla="*/ 122559 h 322584"/>
              <a:gd name="connsiteX2" fmla="*/ 214313 w 268288"/>
              <a:gd name="connsiteY2" fmla="*/ 235731 h 322584"/>
              <a:gd name="connsiteX3" fmla="*/ 188028 w 268288"/>
              <a:gd name="connsiteY3" fmla="*/ 268630 h 322584"/>
              <a:gd name="connsiteX4" fmla="*/ 188028 w 268288"/>
              <a:gd name="connsiteY4" fmla="*/ 309425 h 322584"/>
              <a:gd name="connsiteX5" fmla="*/ 168314 w 268288"/>
              <a:gd name="connsiteY5" fmla="*/ 322584 h 322584"/>
              <a:gd name="connsiteX6" fmla="*/ 148601 w 268288"/>
              <a:gd name="connsiteY6" fmla="*/ 309425 h 322584"/>
              <a:gd name="connsiteX7" fmla="*/ 148601 w 268288"/>
              <a:gd name="connsiteY7" fmla="*/ 268630 h 322584"/>
              <a:gd name="connsiteX8" fmla="*/ 119687 w 268288"/>
              <a:gd name="connsiteY8" fmla="*/ 268630 h 322584"/>
              <a:gd name="connsiteX9" fmla="*/ 119687 w 268288"/>
              <a:gd name="connsiteY9" fmla="*/ 309425 h 322584"/>
              <a:gd name="connsiteX10" fmla="*/ 99974 w 268288"/>
              <a:gd name="connsiteY10" fmla="*/ 322584 h 322584"/>
              <a:gd name="connsiteX11" fmla="*/ 81574 w 268288"/>
              <a:gd name="connsiteY11" fmla="*/ 309425 h 322584"/>
              <a:gd name="connsiteX12" fmla="*/ 81574 w 268288"/>
              <a:gd name="connsiteY12" fmla="*/ 268630 h 322584"/>
              <a:gd name="connsiteX13" fmla="*/ 53975 w 268288"/>
              <a:gd name="connsiteY13" fmla="*/ 235731 h 322584"/>
              <a:gd name="connsiteX14" fmla="*/ 55289 w 268288"/>
              <a:gd name="connsiteY14" fmla="*/ 122559 h 322584"/>
              <a:gd name="connsiteX15" fmla="*/ 248444 w 268288"/>
              <a:gd name="connsiteY15" fmla="*/ 108272 h 322584"/>
              <a:gd name="connsiteX16" fmla="*/ 268288 w 268288"/>
              <a:gd name="connsiteY16" fmla="*/ 121403 h 322584"/>
              <a:gd name="connsiteX17" fmla="*/ 268288 w 268288"/>
              <a:gd name="connsiteY17" fmla="*/ 201504 h 322584"/>
              <a:gd name="connsiteX18" fmla="*/ 248444 w 268288"/>
              <a:gd name="connsiteY18" fmla="*/ 214635 h 322584"/>
              <a:gd name="connsiteX19" fmla="*/ 228600 w 268288"/>
              <a:gd name="connsiteY19" fmla="*/ 201504 h 322584"/>
              <a:gd name="connsiteX20" fmla="*/ 228600 w 268288"/>
              <a:gd name="connsiteY20" fmla="*/ 121403 h 322584"/>
              <a:gd name="connsiteX21" fmla="*/ 248444 w 268288"/>
              <a:gd name="connsiteY21" fmla="*/ 108272 h 322584"/>
              <a:gd name="connsiteX22" fmla="*/ 19844 w 268288"/>
              <a:gd name="connsiteY22" fmla="*/ 108272 h 322584"/>
              <a:gd name="connsiteX23" fmla="*/ 39688 w 268288"/>
              <a:gd name="connsiteY23" fmla="*/ 121437 h 322584"/>
              <a:gd name="connsiteX24" fmla="*/ 39688 w 268288"/>
              <a:gd name="connsiteY24" fmla="*/ 201741 h 322584"/>
              <a:gd name="connsiteX25" fmla="*/ 19844 w 268288"/>
              <a:gd name="connsiteY25" fmla="*/ 216222 h 322584"/>
              <a:gd name="connsiteX26" fmla="*/ 0 w 268288"/>
              <a:gd name="connsiteY26" fmla="*/ 201741 h 322584"/>
              <a:gd name="connsiteX27" fmla="*/ 0 w 268288"/>
              <a:gd name="connsiteY27" fmla="*/ 121437 h 322584"/>
              <a:gd name="connsiteX28" fmla="*/ 19844 w 268288"/>
              <a:gd name="connsiteY28" fmla="*/ 108272 h 322584"/>
              <a:gd name="connsiteX29" fmla="*/ 167482 w 268288"/>
              <a:gd name="connsiteY29" fmla="*/ 65409 h 322584"/>
              <a:gd name="connsiteX30" fmla="*/ 157163 w 268288"/>
              <a:gd name="connsiteY30" fmla="*/ 75728 h 322584"/>
              <a:gd name="connsiteX31" fmla="*/ 167482 w 268288"/>
              <a:gd name="connsiteY31" fmla="*/ 86047 h 322584"/>
              <a:gd name="connsiteX32" fmla="*/ 177801 w 268288"/>
              <a:gd name="connsiteY32" fmla="*/ 75728 h 322584"/>
              <a:gd name="connsiteX33" fmla="*/ 167482 w 268288"/>
              <a:gd name="connsiteY33" fmla="*/ 65409 h 322584"/>
              <a:gd name="connsiteX34" fmla="*/ 100807 w 268288"/>
              <a:gd name="connsiteY34" fmla="*/ 65409 h 322584"/>
              <a:gd name="connsiteX35" fmla="*/ 90488 w 268288"/>
              <a:gd name="connsiteY35" fmla="*/ 75728 h 322584"/>
              <a:gd name="connsiteX36" fmla="*/ 100807 w 268288"/>
              <a:gd name="connsiteY36" fmla="*/ 86047 h 322584"/>
              <a:gd name="connsiteX37" fmla="*/ 111126 w 268288"/>
              <a:gd name="connsiteY37" fmla="*/ 75728 h 322584"/>
              <a:gd name="connsiteX38" fmla="*/ 100807 w 268288"/>
              <a:gd name="connsiteY38" fmla="*/ 65409 h 322584"/>
              <a:gd name="connsiteX39" fmla="*/ 71089 w 268288"/>
              <a:gd name="connsiteY39" fmla="*/ 1373 h 322584"/>
              <a:gd name="connsiteX40" fmla="*/ 81621 w 268288"/>
              <a:gd name="connsiteY40" fmla="*/ 4013 h 322584"/>
              <a:gd name="connsiteX41" fmla="*/ 106633 w 268288"/>
              <a:gd name="connsiteY41" fmla="*/ 43605 h 322584"/>
              <a:gd name="connsiteX42" fmla="*/ 106633 w 268288"/>
              <a:gd name="connsiteY42" fmla="*/ 44924 h 322584"/>
              <a:gd name="connsiteX43" fmla="*/ 134279 w 268288"/>
              <a:gd name="connsiteY43" fmla="*/ 40965 h 322584"/>
              <a:gd name="connsiteX44" fmla="*/ 161925 w 268288"/>
              <a:gd name="connsiteY44" fmla="*/ 44924 h 322584"/>
              <a:gd name="connsiteX45" fmla="*/ 163242 w 268288"/>
              <a:gd name="connsiteY45" fmla="*/ 43605 h 322584"/>
              <a:gd name="connsiteX46" fmla="*/ 188254 w 268288"/>
              <a:gd name="connsiteY46" fmla="*/ 4013 h 322584"/>
              <a:gd name="connsiteX47" fmla="*/ 197470 w 268288"/>
              <a:gd name="connsiteY47" fmla="*/ 1373 h 322584"/>
              <a:gd name="connsiteX48" fmla="*/ 201419 w 268288"/>
              <a:gd name="connsiteY48" fmla="*/ 10611 h 322584"/>
              <a:gd name="connsiteX49" fmla="*/ 175090 w 268288"/>
              <a:gd name="connsiteY49" fmla="*/ 50203 h 322584"/>
              <a:gd name="connsiteX50" fmla="*/ 175090 w 268288"/>
              <a:gd name="connsiteY50" fmla="*/ 51523 h 322584"/>
              <a:gd name="connsiteX51" fmla="*/ 215900 w 268288"/>
              <a:gd name="connsiteY51" fmla="*/ 108272 h 322584"/>
              <a:gd name="connsiteX52" fmla="*/ 53975 w 268288"/>
              <a:gd name="connsiteY52" fmla="*/ 108272 h 322584"/>
              <a:gd name="connsiteX53" fmla="*/ 94785 w 268288"/>
              <a:gd name="connsiteY53" fmla="*/ 51523 h 322584"/>
              <a:gd name="connsiteX54" fmla="*/ 93469 w 268288"/>
              <a:gd name="connsiteY54" fmla="*/ 50203 h 322584"/>
              <a:gd name="connsiteX55" fmla="*/ 68456 w 268288"/>
              <a:gd name="connsiteY55" fmla="*/ 10611 h 322584"/>
              <a:gd name="connsiteX56" fmla="*/ 71089 w 268288"/>
              <a:gd name="connsiteY56" fmla="*/ 1373 h 32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68288" h="322584">
                <a:moveTo>
                  <a:pt x="55289" y="122559"/>
                </a:moveTo>
                <a:cubicBezTo>
                  <a:pt x="55289" y="122559"/>
                  <a:pt x="55289" y="122559"/>
                  <a:pt x="214313" y="122559"/>
                </a:cubicBezTo>
                <a:cubicBezTo>
                  <a:pt x="214313" y="122559"/>
                  <a:pt x="214313" y="122559"/>
                  <a:pt x="214313" y="235731"/>
                </a:cubicBezTo>
                <a:cubicBezTo>
                  <a:pt x="214313" y="255471"/>
                  <a:pt x="206428" y="265998"/>
                  <a:pt x="188028" y="268630"/>
                </a:cubicBezTo>
                <a:cubicBezTo>
                  <a:pt x="188028" y="268630"/>
                  <a:pt x="188028" y="268630"/>
                  <a:pt x="188028" y="309425"/>
                </a:cubicBezTo>
                <a:cubicBezTo>
                  <a:pt x="188028" y="316004"/>
                  <a:pt x="178828" y="322584"/>
                  <a:pt x="168314" y="322584"/>
                </a:cubicBezTo>
                <a:cubicBezTo>
                  <a:pt x="157800" y="322584"/>
                  <a:pt x="148601" y="316004"/>
                  <a:pt x="148601" y="309425"/>
                </a:cubicBezTo>
                <a:cubicBezTo>
                  <a:pt x="148601" y="309425"/>
                  <a:pt x="148601" y="309425"/>
                  <a:pt x="148601" y="268630"/>
                </a:cubicBezTo>
                <a:cubicBezTo>
                  <a:pt x="139401" y="268630"/>
                  <a:pt x="128887" y="268630"/>
                  <a:pt x="119687" y="268630"/>
                </a:cubicBezTo>
                <a:cubicBezTo>
                  <a:pt x="119687" y="268630"/>
                  <a:pt x="119687" y="268630"/>
                  <a:pt x="119687" y="309425"/>
                </a:cubicBezTo>
                <a:cubicBezTo>
                  <a:pt x="119687" y="316004"/>
                  <a:pt x="111802" y="322584"/>
                  <a:pt x="99974" y="322584"/>
                </a:cubicBezTo>
                <a:cubicBezTo>
                  <a:pt x="89460" y="322584"/>
                  <a:pt x="81574" y="316004"/>
                  <a:pt x="81574" y="309425"/>
                </a:cubicBezTo>
                <a:cubicBezTo>
                  <a:pt x="81574" y="309425"/>
                  <a:pt x="81574" y="309425"/>
                  <a:pt x="81574" y="268630"/>
                </a:cubicBezTo>
                <a:cubicBezTo>
                  <a:pt x="63175" y="265998"/>
                  <a:pt x="53975" y="255471"/>
                  <a:pt x="53975" y="235731"/>
                </a:cubicBezTo>
                <a:cubicBezTo>
                  <a:pt x="53975" y="212044"/>
                  <a:pt x="55289" y="122559"/>
                  <a:pt x="55289" y="122559"/>
                </a:cubicBezTo>
                <a:close/>
                <a:moveTo>
                  <a:pt x="248444" y="108272"/>
                </a:moveTo>
                <a:cubicBezTo>
                  <a:pt x="259028" y="108272"/>
                  <a:pt x="268288" y="114838"/>
                  <a:pt x="268288" y="121403"/>
                </a:cubicBezTo>
                <a:cubicBezTo>
                  <a:pt x="268288" y="121403"/>
                  <a:pt x="268288" y="121403"/>
                  <a:pt x="268288" y="201504"/>
                </a:cubicBezTo>
                <a:cubicBezTo>
                  <a:pt x="268288" y="208070"/>
                  <a:pt x="259028" y="214635"/>
                  <a:pt x="248444" y="214635"/>
                </a:cubicBezTo>
                <a:cubicBezTo>
                  <a:pt x="237861" y="214635"/>
                  <a:pt x="228600" y="208070"/>
                  <a:pt x="228600" y="201504"/>
                </a:cubicBezTo>
                <a:cubicBezTo>
                  <a:pt x="228600" y="201504"/>
                  <a:pt x="228600" y="201504"/>
                  <a:pt x="228600" y="121403"/>
                </a:cubicBezTo>
                <a:cubicBezTo>
                  <a:pt x="228600" y="114838"/>
                  <a:pt x="237861" y="108272"/>
                  <a:pt x="248444" y="108272"/>
                </a:cubicBezTo>
                <a:close/>
                <a:moveTo>
                  <a:pt x="19844" y="108272"/>
                </a:moveTo>
                <a:cubicBezTo>
                  <a:pt x="30427" y="108272"/>
                  <a:pt x="39688" y="113538"/>
                  <a:pt x="39688" y="121437"/>
                </a:cubicBezTo>
                <a:cubicBezTo>
                  <a:pt x="39688" y="121437"/>
                  <a:pt x="39688" y="121437"/>
                  <a:pt x="39688" y="201741"/>
                </a:cubicBezTo>
                <a:cubicBezTo>
                  <a:pt x="39688" y="209640"/>
                  <a:pt x="30427" y="216222"/>
                  <a:pt x="19844" y="216222"/>
                </a:cubicBezTo>
                <a:cubicBezTo>
                  <a:pt x="9260" y="216222"/>
                  <a:pt x="0" y="209640"/>
                  <a:pt x="0" y="201741"/>
                </a:cubicBezTo>
                <a:cubicBezTo>
                  <a:pt x="0" y="201741"/>
                  <a:pt x="0" y="201741"/>
                  <a:pt x="0" y="121437"/>
                </a:cubicBezTo>
                <a:cubicBezTo>
                  <a:pt x="0" y="113538"/>
                  <a:pt x="9260" y="108272"/>
                  <a:pt x="19844" y="108272"/>
                </a:cubicBezTo>
                <a:close/>
                <a:moveTo>
                  <a:pt x="167482" y="65409"/>
                </a:moveTo>
                <a:cubicBezTo>
                  <a:pt x="161783" y="65409"/>
                  <a:pt x="157163" y="70029"/>
                  <a:pt x="157163" y="75728"/>
                </a:cubicBezTo>
                <a:cubicBezTo>
                  <a:pt x="157163" y="81427"/>
                  <a:pt x="161783" y="86047"/>
                  <a:pt x="167482" y="86047"/>
                </a:cubicBezTo>
                <a:cubicBezTo>
                  <a:pt x="173181" y="86047"/>
                  <a:pt x="177801" y="81427"/>
                  <a:pt x="177801" y="75728"/>
                </a:cubicBezTo>
                <a:cubicBezTo>
                  <a:pt x="177801" y="70029"/>
                  <a:pt x="173181" y="65409"/>
                  <a:pt x="167482" y="65409"/>
                </a:cubicBezTo>
                <a:close/>
                <a:moveTo>
                  <a:pt x="100807" y="65409"/>
                </a:moveTo>
                <a:cubicBezTo>
                  <a:pt x="95108" y="65409"/>
                  <a:pt x="90488" y="70029"/>
                  <a:pt x="90488" y="75728"/>
                </a:cubicBezTo>
                <a:cubicBezTo>
                  <a:pt x="90488" y="81427"/>
                  <a:pt x="95108" y="86047"/>
                  <a:pt x="100807" y="86047"/>
                </a:cubicBezTo>
                <a:cubicBezTo>
                  <a:pt x="106506" y="86047"/>
                  <a:pt x="111126" y="81427"/>
                  <a:pt x="111126" y="75728"/>
                </a:cubicBezTo>
                <a:cubicBezTo>
                  <a:pt x="111126" y="70029"/>
                  <a:pt x="106506" y="65409"/>
                  <a:pt x="100807" y="65409"/>
                </a:cubicBezTo>
                <a:close/>
                <a:moveTo>
                  <a:pt x="71089" y="1373"/>
                </a:moveTo>
                <a:cubicBezTo>
                  <a:pt x="75038" y="-1266"/>
                  <a:pt x="78988" y="53"/>
                  <a:pt x="81621" y="4013"/>
                </a:cubicBezTo>
                <a:cubicBezTo>
                  <a:pt x="81621" y="4013"/>
                  <a:pt x="81621" y="4013"/>
                  <a:pt x="106633" y="43605"/>
                </a:cubicBezTo>
                <a:cubicBezTo>
                  <a:pt x="106633" y="43605"/>
                  <a:pt x="106633" y="44924"/>
                  <a:pt x="106633" y="44924"/>
                </a:cubicBezTo>
                <a:cubicBezTo>
                  <a:pt x="115849" y="42285"/>
                  <a:pt x="125064" y="40965"/>
                  <a:pt x="134279" y="40965"/>
                </a:cubicBezTo>
                <a:cubicBezTo>
                  <a:pt x="144811" y="40965"/>
                  <a:pt x="154026" y="42285"/>
                  <a:pt x="161925" y="44924"/>
                </a:cubicBezTo>
                <a:cubicBezTo>
                  <a:pt x="161925" y="44924"/>
                  <a:pt x="161925" y="43605"/>
                  <a:pt x="163242" y="43605"/>
                </a:cubicBezTo>
                <a:cubicBezTo>
                  <a:pt x="163242" y="43605"/>
                  <a:pt x="163242" y="43605"/>
                  <a:pt x="188254" y="4013"/>
                </a:cubicBezTo>
                <a:cubicBezTo>
                  <a:pt x="189571" y="53"/>
                  <a:pt x="194837" y="-1266"/>
                  <a:pt x="197470" y="1373"/>
                </a:cubicBezTo>
                <a:cubicBezTo>
                  <a:pt x="201419" y="2693"/>
                  <a:pt x="202735" y="6652"/>
                  <a:pt x="201419" y="10611"/>
                </a:cubicBezTo>
                <a:cubicBezTo>
                  <a:pt x="201419" y="10611"/>
                  <a:pt x="201419" y="10611"/>
                  <a:pt x="175090" y="50203"/>
                </a:cubicBezTo>
                <a:cubicBezTo>
                  <a:pt x="175090" y="50203"/>
                  <a:pt x="175090" y="50203"/>
                  <a:pt x="175090" y="51523"/>
                </a:cubicBezTo>
                <a:cubicBezTo>
                  <a:pt x="196153" y="63401"/>
                  <a:pt x="211951" y="83197"/>
                  <a:pt x="215900" y="108272"/>
                </a:cubicBezTo>
                <a:cubicBezTo>
                  <a:pt x="215900" y="108272"/>
                  <a:pt x="215900" y="108272"/>
                  <a:pt x="53975" y="108272"/>
                </a:cubicBezTo>
                <a:cubicBezTo>
                  <a:pt x="57924" y="83197"/>
                  <a:pt x="73722" y="63401"/>
                  <a:pt x="94785" y="51523"/>
                </a:cubicBezTo>
                <a:cubicBezTo>
                  <a:pt x="94785" y="51523"/>
                  <a:pt x="93469" y="50203"/>
                  <a:pt x="93469" y="50203"/>
                </a:cubicBezTo>
                <a:cubicBezTo>
                  <a:pt x="93469" y="50203"/>
                  <a:pt x="93469" y="50203"/>
                  <a:pt x="68456" y="10611"/>
                </a:cubicBezTo>
                <a:cubicBezTo>
                  <a:pt x="65823" y="6652"/>
                  <a:pt x="67140" y="2693"/>
                  <a:pt x="71089" y="13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6111102" y="5279422"/>
            <a:ext cx="316893" cy="476539"/>
            <a:chOff x="5229319" y="1319213"/>
            <a:chExt cx="495112" cy="744538"/>
          </a:xfrm>
          <a:solidFill>
            <a:srgbClr val="FFFFFF"/>
          </a:solidFill>
        </p:grpSpPr>
        <p:sp>
          <p:nvSpPr>
            <p:cNvPr id="83" name="任意多边形 41"/>
            <p:cNvSpPr/>
            <p:nvPr/>
          </p:nvSpPr>
          <p:spPr bwMode="auto">
            <a:xfrm>
              <a:off x="5424724" y="1492251"/>
              <a:ext cx="104303" cy="125413"/>
            </a:xfrm>
            <a:custGeom>
              <a:avLst/>
              <a:gdLst>
                <a:gd name="connsiteX0" fmla="*/ 55289 w 268288"/>
                <a:gd name="connsiteY0" fmla="*/ 122559 h 322584"/>
                <a:gd name="connsiteX1" fmla="*/ 214313 w 268288"/>
                <a:gd name="connsiteY1" fmla="*/ 122559 h 322584"/>
                <a:gd name="connsiteX2" fmla="*/ 214313 w 268288"/>
                <a:gd name="connsiteY2" fmla="*/ 235731 h 322584"/>
                <a:gd name="connsiteX3" fmla="*/ 188028 w 268288"/>
                <a:gd name="connsiteY3" fmla="*/ 268630 h 322584"/>
                <a:gd name="connsiteX4" fmla="*/ 188028 w 268288"/>
                <a:gd name="connsiteY4" fmla="*/ 309425 h 322584"/>
                <a:gd name="connsiteX5" fmla="*/ 168314 w 268288"/>
                <a:gd name="connsiteY5" fmla="*/ 322584 h 322584"/>
                <a:gd name="connsiteX6" fmla="*/ 148601 w 268288"/>
                <a:gd name="connsiteY6" fmla="*/ 309425 h 322584"/>
                <a:gd name="connsiteX7" fmla="*/ 148601 w 268288"/>
                <a:gd name="connsiteY7" fmla="*/ 268630 h 322584"/>
                <a:gd name="connsiteX8" fmla="*/ 119687 w 268288"/>
                <a:gd name="connsiteY8" fmla="*/ 268630 h 322584"/>
                <a:gd name="connsiteX9" fmla="*/ 119687 w 268288"/>
                <a:gd name="connsiteY9" fmla="*/ 309425 h 322584"/>
                <a:gd name="connsiteX10" fmla="*/ 99974 w 268288"/>
                <a:gd name="connsiteY10" fmla="*/ 322584 h 322584"/>
                <a:gd name="connsiteX11" fmla="*/ 81574 w 268288"/>
                <a:gd name="connsiteY11" fmla="*/ 309425 h 322584"/>
                <a:gd name="connsiteX12" fmla="*/ 81574 w 268288"/>
                <a:gd name="connsiteY12" fmla="*/ 268630 h 322584"/>
                <a:gd name="connsiteX13" fmla="*/ 53975 w 268288"/>
                <a:gd name="connsiteY13" fmla="*/ 235731 h 322584"/>
                <a:gd name="connsiteX14" fmla="*/ 55289 w 268288"/>
                <a:gd name="connsiteY14" fmla="*/ 122559 h 322584"/>
                <a:gd name="connsiteX15" fmla="*/ 248444 w 268288"/>
                <a:gd name="connsiteY15" fmla="*/ 108272 h 322584"/>
                <a:gd name="connsiteX16" fmla="*/ 268288 w 268288"/>
                <a:gd name="connsiteY16" fmla="*/ 121403 h 322584"/>
                <a:gd name="connsiteX17" fmla="*/ 268288 w 268288"/>
                <a:gd name="connsiteY17" fmla="*/ 201504 h 322584"/>
                <a:gd name="connsiteX18" fmla="*/ 248444 w 268288"/>
                <a:gd name="connsiteY18" fmla="*/ 214635 h 322584"/>
                <a:gd name="connsiteX19" fmla="*/ 228600 w 268288"/>
                <a:gd name="connsiteY19" fmla="*/ 201504 h 322584"/>
                <a:gd name="connsiteX20" fmla="*/ 228600 w 268288"/>
                <a:gd name="connsiteY20" fmla="*/ 121403 h 322584"/>
                <a:gd name="connsiteX21" fmla="*/ 248444 w 268288"/>
                <a:gd name="connsiteY21" fmla="*/ 108272 h 322584"/>
                <a:gd name="connsiteX22" fmla="*/ 19844 w 268288"/>
                <a:gd name="connsiteY22" fmla="*/ 108272 h 322584"/>
                <a:gd name="connsiteX23" fmla="*/ 39688 w 268288"/>
                <a:gd name="connsiteY23" fmla="*/ 121437 h 322584"/>
                <a:gd name="connsiteX24" fmla="*/ 39688 w 268288"/>
                <a:gd name="connsiteY24" fmla="*/ 201741 h 322584"/>
                <a:gd name="connsiteX25" fmla="*/ 19844 w 268288"/>
                <a:gd name="connsiteY25" fmla="*/ 216222 h 322584"/>
                <a:gd name="connsiteX26" fmla="*/ 0 w 268288"/>
                <a:gd name="connsiteY26" fmla="*/ 201741 h 322584"/>
                <a:gd name="connsiteX27" fmla="*/ 0 w 268288"/>
                <a:gd name="connsiteY27" fmla="*/ 121437 h 322584"/>
                <a:gd name="connsiteX28" fmla="*/ 19844 w 268288"/>
                <a:gd name="connsiteY28" fmla="*/ 108272 h 322584"/>
                <a:gd name="connsiteX29" fmla="*/ 167482 w 268288"/>
                <a:gd name="connsiteY29" fmla="*/ 65409 h 322584"/>
                <a:gd name="connsiteX30" fmla="*/ 157163 w 268288"/>
                <a:gd name="connsiteY30" fmla="*/ 75728 h 322584"/>
                <a:gd name="connsiteX31" fmla="*/ 167482 w 268288"/>
                <a:gd name="connsiteY31" fmla="*/ 86047 h 322584"/>
                <a:gd name="connsiteX32" fmla="*/ 177801 w 268288"/>
                <a:gd name="connsiteY32" fmla="*/ 75728 h 322584"/>
                <a:gd name="connsiteX33" fmla="*/ 167482 w 268288"/>
                <a:gd name="connsiteY33" fmla="*/ 65409 h 322584"/>
                <a:gd name="connsiteX34" fmla="*/ 100807 w 268288"/>
                <a:gd name="connsiteY34" fmla="*/ 65409 h 322584"/>
                <a:gd name="connsiteX35" fmla="*/ 90488 w 268288"/>
                <a:gd name="connsiteY35" fmla="*/ 75728 h 322584"/>
                <a:gd name="connsiteX36" fmla="*/ 100807 w 268288"/>
                <a:gd name="connsiteY36" fmla="*/ 86047 h 322584"/>
                <a:gd name="connsiteX37" fmla="*/ 111126 w 268288"/>
                <a:gd name="connsiteY37" fmla="*/ 75728 h 322584"/>
                <a:gd name="connsiteX38" fmla="*/ 100807 w 268288"/>
                <a:gd name="connsiteY38" fmla="*/ 65409 h 322584"/>
                <a:gd name="connsiteX39" fmla="*/ 71089 w 268288"/>
                <a:gd name="connsiteY39" fmla="*/ 1373 h 322584"/>
                <a:gd name="connsiteX40" fmla="*/ 81621 w 268288"/>
                <a:gd name="connsiteY40" fmla="*/ 4013 h 322584"/>
                <a:gd name="connsiteX41" fmla="*/ 106633 w 268288"/>
                <a:gd name="connsiteY41" fmla="*/ 43605 h 322584"/>
                <a:gd name="connsiteX42" fmla="*/ 106633 w 268288"/>
                <a:gd name="connsiteY42" fmla="*/ 44924 h 322584"/>
                <a:gd name="connsiteX43" fmla="*/ 134279 w 268288"/>
                <a:gd name="connsiteY43" fmla="*/ 40965 h 322584"/>
                <a:gd name="connsiteX44" fmla="*/ 161925 w 268288"/>
                <a:gd name="connsiteY44" fmla="*/ 44924 h 322584"/>
                <a:gd name="connsiteX45" fmla="*/ 163242 w 268288"/>
                <a:gd name="connsiteY45" fmla="*/ 43605 h 322584"/>
                <a:gd name="connsiteX46" fmla="*/ 188254 w 268288"/>
                <a:gd name="connsiteY46" fmla="*/ 4013 h 322584"/>
                <a:gd name="connsiteX47" fmla="*/ 197470 w 268288"/>
                <a:gd name="connsiteY47" fmla="*/ 1373 h 322584"/>
                <a:gd name="connsiteX48" fmla="*/ 201419 w 268288"/>
                <a:gd name="connsiteY48" fmla="*/ 10611 h 322584"/>
                <a:gd name="connsiteX49" fmla="*/ 175090 w 268288"/>
                <a:gd name="connsiteY49" fmla="*/ 50203 h 322584"/>
                <a:gd name="connsiteX50" fmla="*/ 175090 w 268288"/>
                <a:gd name="connsiteY50" fmla="*/ 51523 h 322584"/>
                <a:gd name="connsiteX51" fmla="*/ 215900 w 268288"/>
                <a:gd name="connsiteY51" fmla="*/ 108272 h 322584"/>
                <a:gd name="connsiteX52" fmla="*/ 53975 w 268288"/>
                <a:gd name="connsiteY52" fmla="*/ 108272 h 322584"/>
                <a:gd name="connsiteX53" fmla="*/ 94785 w 268288"/>
                <a:gd name="connsiteY53" fmla="*/ 51523 h 322584"/>
                <a:gd name="connsiteX54" fmla="*/ 93469 w 268288"/>
                <a:gd name="connsiteY54" fmla="*/ 50203 h 322584"/>
                <a:gd name="connsiteX55" fmla="*/ 68456 w 268288"/>
                <a:gd name="connsiteY55" fmla="*/ 10611 h 322584"/>
                <a:gd name="connsiteX56" fmla="*/ 71089 w 268288"/>
                <a:gd name="connsiteY56" fmla="*/ 1373 h 32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8288" h="322584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4" name="任意多边形 42"/>
            <p:cNvSpPr/>
            <p:nvPr/>
          </p:nvSpPr>
          <p:spPr bwMode="auto">
            <a:xfrm>
              <a:off x="5229319" y="1319213"/>
              <a:ext cx="495112" cy="595313"/>
            </a:xfrm>
            <a:custGeom>
              <a:avLst/>
              <a:gdLst>
                <a:gd name="connsiteX0" fmla="*/ 55289 w 268288"/>
                <a:gd name="connsiteY0" fmla="*/ 122559 h 322584"/>
                <a:gd name="connsiteX1" fmla="*/ 214313 w 268288"/>
                <a:gd name="connsiteY1" fmla="*/ 122559 h 322584"/>
                <a:gd name="connsiteX2" fmla="*/ 214313 w 268288"/>
                <a:gd name="connsiteY2" fmla="*/ 235731 h 322584"/>
                <a:gd name="connsiteX3" fmla="*/ 188028 w 268288"/>
                <a:gd name="connsiteY3" fmla="*/ 268630 h 322584"/>
                <a:gd name="connsiteX4" fmla="*/ 188028 w 268288"/>
                <a:gd name="connsiteY4" fmla="*/ 309425 h 322584"/>
                <a:gd name="connsiteX5" fmla="*/ 168314 w 268288"/>
                <a:gd name="connsiteY5" fmla="*/ 322584 h 322584"/>
                <a:gd name="connsiteX6" fmla="*/ 148601 w 268288"/>
                <a:gd name="connsiteY6" fmla="*/ 309425 h 322584"/>
                <a:gd name="connsiteX7" fmla="*/ 148601 w 268288"/>
                <a:gd name="connsiteY7" fmla="*/ 268630 h 322584"/>
                <a:gd name="connsiteX8" fmla="*/ 119687 w 268288"/>
                <a:gd name="connsiteY8" fmla="*/ 268630 h 322584"/>
                <a:gd name="connsiteX9" fmla="*/ 119687 w 268288"/>
                <a:gd name="connsiteY9" fmla="*/ 309425 h 322584"/>
                <a:gd name="connsiteX10" fmla="*/ 99974 w 268288"/>
                <a:gd name="connsiteY10" fmla="*/ 322584 h 322584"/>
                <a:gd name="connsiteX11" fmla="*/ 81574 w 268288"/>
                <a:gd name="connsiteY11" fmla="*/ 309425 h 322584"/>
                <a:gd name="connsiteX12" fmla="*/ 81574 w 268288"/>
                <a:gd name="connsiteY12" fmla="*/ 268630 h 322584"/>
                <a:gd name="connsiteX13" fmla="*/ 53975 w 268288"/>
                <a:gd name="connsiteY13" fmla="*/ 235731 h 322584"/>
                <a:gd name="connsiteX14" fmla="*/ 55289 w 268288"/>
                <a:gd name="connsiteY14" fmla="*/ 122559 h 322584"/>
                <a:gd name="connsiteX15" fmla="*/ 248444 w 268288"/>
                <a:gd name="connsiteY15" fmla="*/ 108272 h 322584"/>
                <a:gd name="connsiteX16" fmla="*/ 268288 w 268288"/>
                <a:gd name="connsiteY16" fmla="*/ 121403 h 322584"/>
                <a:gd name="connsiteX17" fmla="*/ 268288 w 268288"/>
                <a:gd name="connsiteY17" fmla="*/ 201504 h 322584"/>
                <a:gd name="connsiteX18" fmla="*/ 248444 w 268288"/>
                <a:gd name="connsiteY18" fmla="*/ 214635 h 322584"/>
                <a:gd name="connsiteX19" fmla="*/ 228600 w 268288"/>
                <a:gd name="connsiteY19" fmla="*/ 201504 h 322584"/>
                <a:gd name="connsiteX20" fmla="*/ 228600 w 268288"/>
                <a:gd name="connsiteY20" fmla="*/ 121403 h 322584"/>
                <a:gd name="connsiteX21" fmla="*/ 248444 w 268288"/>
                <a:gd name="connsiteY21" fmla="*/ 108272 h 322584"/>
                <a:gd name="connsiteX22" fmla="*/ 19844 w 268288"/>
                <a:gd name="connsiteY22" fmla="*/ 108272 h 322584"/>
                <a:gd name="connsiteX23" fmla="*/ 39688 w 268288"/>
                <a:gd name="connsiteY23" fmla="*/ 121437 h 322584"/>
                <a:gd name="connsiteX24" fmla="*/ 39688 w 268288"/>
                <a:gd name="connsiteY24" fmla="*/ 201741 h 322584"/>
                <a:gd name="connsiteX25" fmla="*/ 19844 w 268288"/>
                <a:gd name="connsiteY25" fmla="*/ 216222 h 322584"/>
                <a:gd name="connsiteX26" fmla="*/ 0 w 268288"/>
                <a:gd name="connsiteY26" fmla="*/ 201741 h 322584"/>
                <a:gd name="connsiteX27" fmla="*/ 0 w 268288"/>
                <a:gd name="connsiteY27" fmla="*/ 121437 h 322584"/>
                <a:gd name="connsiteX28" fmla="*/ 19844 w 268288"/>
                <a:gd name="connsiteY28" fmla="*/ 108272 h 322584"/>
                <a:gd name="connsiteX29" fmla="*/ 167482 w 268288"/>
                <a:gd name="connsiteY29" fmla="*/ 65409 h 322584"/>
                <a:gd name="connsiteX30" fmla="*/ 157163 w 268288"/>
                <a:gd name="connsiteY30" fmla="*/ 75728 h 322584"/>
                <a:gd name="connsiteX31" fmla="*/ 167482 w 268288"/>
                <a:gd name="connsiteY31" fmla="*/ 86047 h 322584"/>
                <a:gd name="connsiteX32" fmla="*/ 177801 w 268288"/>
                <a:gd name="connsiteY32" fmla="*/ 75728 h 322584"/>
                <a:gd name="connsiteX33" fmla="*/ 167482 w 268288"/>
                <a:gd name="connsiteY33" fmla="*/ 65409 h 322584"/>
                <a:gd name="connsiteX34" fmla="*/ 100807 w 268288"/>
                <a:gd name="connsiteY34" fmla="*/ 65409 h 322584"/>
                <a:gd name="connsiteX35" fmla="*/ 90488 w 268288"/>
                <a:gd name="connsiteY35" fmla="*/ 75728 h 322584"/>
                <a:gd name="connsiteX36" fmla="*/ 100807 w 268288"/>
                <a:gd name="connsiteY36" fmla="*/ 86047 h 322584"/>
                <a:gd name="connsiteX37" fmla="*/ 111126 w 268288"/>
                <a:gd name="connsiteY37" fmla="*/ 75728 h 322584"/>
                <a:gd name="connsiteX38" fmla="*/ 100807 w 268288"/>
                <a:gd name="connsiteY38" fmla="*/ 65409 h 322584"/>
                <a:gd name="connsiteX39" fmla="*/ 71089 w 268288"/>
                <a:gd name="connsiteY39" fmla="*/ 1373 h 322584"/>
                <a:gd name="connsiteX40" fmla="*/ 81621 w 268288"/>
                <a:gd name="connsiteY40" fmla="*/ 4013 h 322584"/>
                <a:gd name="connsiteX41" fmla="*/ 106633 w 268288"/>
                <a:gd name="connsiteY41" fmla="*/ 43605 h 322584"/>
                <a:gd name="connsiteX42" fmla="*/ 106633 w 268288"/>
                <a:gd name="connsiteY42" fmla="*/ 44924 h 322584"/>
                <a:gd name="connsiteX43" fmla="*/ 134279 w 268288"/>
                <a:gd name="connsiteY43" fmla="*/ 40965 h 322584"/>
                <a:gd name="connsiteX44" fmla="*/ 161925 w 268288"/>
                <a:gd name="connsiteY44" fmla="*/ 44924 h 322584"/>
                <a:gd name="connsiteX45" fmla="*/ 163242 w 268288"/>
                <a:gd name="connsiteY45" fmla="*/ 43605 h 322584"/>
                <a:gd name="connsiteX46" fmla="*/ 188254 w 268288"/>
                <a:gd name="connsiteY46" fmla="*/ 4013 h 322584"/>
                <a:gd name="connsiteX47" fmla="*/ 197470 w 268288"/>
                <a:gd name="connsiteY47" fmla="*/ 1373 h 322584"/>
                <a:gd name="connsiteX48" fmla="*/ 201419 w 268288"/>
                <a:gd name="connsiteY48" fmla="*/ 10611 h 322584"/>
                <a:gd name="connsiteX49" fmla="*/ 175090 w 268288"/>
                <a:gd name="connsiteY49" fmla="*/ 50203 h 322584"/>
                <a:gd name="connsiteX50" fmla="*/ 175090 w 268288"/>
                <a:gd name="connsiteY50" fmla="*/ 51523 h 322584"/>
                <a:gd name="connsiteX51" fmla="*/ 215900 w 268288"/>
                <a:gd name="connsiteY51" fmla="*/ 108272 h 322584"/>
                <a:gd name="connsiteX52" fmla="*/ 53975 w 268288"/>
                <a:gd name="connsiteY52" fmla="*/ 108272 h 322584"/>
                <a:gd name="connsiteX53" fmla="*/ 94785 w 268288"/>
                <a:gd name="connsiteY53" fmla="*/ 51523 h 322584"/>
                <a:gd name="connsiteX54" fmla="*/ 93469 w 268288"/>
                <a:gd name="connsiteY54" fmla="*/ 50203 h 322584"/>
                <a:gd name="connsiteX55" fmla="*/ 68456 w 268288"/>
                <a:gd name="connsiteY55" fmla="*/ 10611 h 322584"/>
                <a:gd name="connsiteX56" fmla="*/ 71089 w 268288"/>
                <a:gd name="connsiteY56" fmla="*/ 1373 h 32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8288" h="322584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5" name="任意多边形 43"/>
            <p:cNvSpPr/>
            <p:nvPr/>
          </p:nvSpPr>
          <p:spPr bwMode="auto">
            <a:xfrm>
              <a:off x="5425384" y="1939926"/>
              <a:ext cx="102983" cy="123825"/>
            </a:xfrm>
            <a:custGeom>
              <a:avLst/>
              <a:gdLst>
                <a:gd name="connsiteX0" fmla="*/ 55289 w 268288"/>
                <a:gd name="connsiteY0" fmla="*/ 122559 h 322584"/>
                <a:gd name="connsiteX1" fmla="*/ 214313 w 268288"/>
                <a:gd name="connsiteY1" fmla="*/ 122559 h 322584"/>
                <a:gd name="connsiteX2" fmla="*/ 214313 w 268288"/>
                <a:gd name="connsiteY2" fmla="*/ 235731 h 322584"/>
                <a:gd name="connsiteX3" fmla="*/ 188028 w 268288"/>
                <a:gd name="connsiteY3" fmla="*/ 268630 h 322584"/>
                <a:gd name="connsiteX4" fmla="*/ 188028 w 268288"/>
                <a:gd name="connsiteY4" fmla="*/ 309425 h 322584"/>
                <a:gd name="connsiteX5" fmla="*/ 168314 w 268288"/>
                <a:gd name="connsiteY5" fmla="*/ 322584 h 322584"/>
                <a:gd name="connsiteX6" fmla="*/ 148601 w 268288"/>
                <a:gd name="connsiteY6" fmla="*/ 309425 h 322584"/>
                <a:gd name="connsiteX7" fmla="*/ 148601 w 268288"/>
                <a:gd name="connsiteY7" fmla="*/ 268630 h 322584"/>
                <a:gd name="connsiteX8" fmla="*/ 119687 w 268288"/>
                <a:gd name="connsiteY8" fmla="*/ 268630 h 322584"/>
                <a:gd name="connsiteX9" fmla="*/ 119687 w 268288"/>
                <a:gd name="connsiteY9" fmla="*/ 309425 h 322584"/>
                <a:gd name="connsiteX10" fmla="*/ 99974 w 268288"/>
                <a:gd name="connsiteY10" fmla="*/ 322584 h 322584"/>
                <a:gd name="connsiteX11" fmla="*/ 81574 w 268288"/>
                <a:gd name="connsiteY11" fmla="*/ 309425 h 322584"/>
                <a:gd name="connsiteX12" fmla="*/ 81574 w 268288"/>
                <a:gd name="connsiteY12" fmla="*/ 268630 h 322584"/>
                <a:gd name="connsiteX13" fmla="*/ 53975 w 268288"/>
                <a:gd name="connsiteY13" fmla="*/ 235731 h 322584"/>
                <a:gd name="connsiteX14" fmla="*/ 55289 w 268288"/>
                <a:gd name="connsiteY14" fmla="*/ 122559 h 322584"/>
                <a:gd name="connsiteX15" fmla="*/ 248444 w 268288"/>
                <a:gd name="connsiteY15" fmla="*/ 108272 h 322584"/>
                <a:gd name="connsiteX16" fmla="*/ 268288 w 268288"/>
                <a:gd name="connsiteY16" fmla="*/ 121403 h 322584"/>
                <a:gd name="connsiteX17" fmla="*/ 268288 w 268288"/>
                <a:gd name="connsiteY17" fmla="*/ 201504 h 322584"/>
                <a:gd name="connsiteX18" fmla="*/ 248444 w 268288"/>
                <a:gd name="connsiteY18" fmla="*/ 214635 h 322584"/>
                <a:gd name="connsiteX19" fmla="*/ 228600 w 268288"/>
                <a:gd name="connsiteY19" fmla="*/ 201504 h 322584"/>
                <a:gd name="connsiteX20" fmla="*/ 228600 w 268288"/>
                <a:gd name="connsiteY20" fmla="*/ 121403 h 322584"/>
                <a:gd name="connsiteX21" fmla="*/ 248444 w 268288"/>
                <a:gd name="connsiteY21" fmla="*/ 108272 h 322584"/>
                <a:gd name="connsiteX22" fmla="*/ 19844 w 268288"/>
                <a:gd name="connsiteY22" fmla="*/ 108272 h 322584"/>
                <a:gd name="connsiteX23" fmla="*/ 39688 w 268288"/>
                <a:gd name="connsiteY23" fmla="*/ 121437 h 322584"/>
                <a:gd name="connsiteX24" fmla="*/ 39688 w 268288"/>
                <a:gd name="connsiteY24" fmla="*/ 201741 h 322584"/>
                <a:gd name="connsiteX25" fmla="*/ 19844 w 268288"/>
                <a:gd name="connsiteY25" fmla="*/ 216222 h 322584"/>
                <a:gd name="connsiteX26" fmla="*/ 0 w 268288"/>
                <a:gd name="connsiteY26" fmla="*/ 201741 h 322584"/>
                <a:gd name="connsiteX27" fmla="*/ 0 w 268288"/>
                <a:gd name="connsiteY27" fmla="*/ 121437 h 322584"/>
                <a:gd name="connsiteX28" fmla="*/ 19844 w 268288"/>
                <a:gd name="connsiteY28" fmla="*/ 108272 h 322584"/>
                <a:gd name="connsiteX29" fmla="*/ 167482 w 268288"/>
                <a:gd name="connsiteY29" fmla="*/ 65409 h 322584"/>
                <a:gd name="connsiteX30" fmla="*/ 157163 w 268288"/>
                <a:gd name="connsiteY30" fmla="*/ 75728 h 322584"/>
                <a:gd name="connsiteX31" fmla="*/ 167482 w 268288"/>
                <a:gd name="connsiteY31" fmla="*/ 86047 h 322584"/>
                <a:gd name="connsiteX32" fmla="*/ 177801 w 268288"/>
                <a:gd name="connsiteY32" fmla="*/ 75728 h 322584"/>
                <a:gd name="connsiteX33" fmla="*/ 167482 w 268288"/>
                <a:gd name="connsiteY33" fmla="*/ 65409 h 322584"/>
                <a:gd name="connsiteX34" fmla="*/ 100807 w 268288"/>
                <a:gd name="connsiteY34" fmla="*/ 65409 h 322584"/>
                <a:gd name="connsiteX35" fmla="*/ 90488 w 268288"/>
                <a:gd name="connsiteY35" fmla="*/ 75728 h 322584"/>
                <a:gd name="connsiteX36" fmla="*/ 100807 w 268288"/>
                <a:gd name="connsiteY36" fmla="*/ 86047 h 322584"/>
                <a:gd name="connsiteX37" fmla="*/ 111126 w 268288"/>
                <a:gd name="connsiteY37" fmla="*/ 75728 h 322584"/>
                <a:gd name="connsiteX38" fmla="*/ 100807 w 268288"/>
                <a:gd name="connsiteY38" fmla="*/ 65409 h 322584"/>
                <a:gd name="connsiteX39" fmla="*/ 71089 w 268288"/>
                <a:gd name="connsiteY39" fmla="*/ 1373 h 322584"/>
                <a:gd name="connsiteX40" fmla="*/ 81621 w 268288"/>
                <a:gd name="connsiteY40" fmla="*/ 4013 h 322584"/>
                <a:gd name="connsiteX41" fmla="*/ 106633 w 268288"/>
                <a:gd name="connsiteY41" fmla="*/ 43605 h 322584"/>
                <a:gd name="connsiteX42" fmla="*/ 106633 w 268288"/>
                <a:gd name="connsiteY42" fmla="*/ 44924 h 322584"/>
                <a:gd name="connsiteX43" fmla="*/ 134279 w 268288"/>
                <a:gd name="connsiteY43" fmla="*/ 40965 h 322584"/>
                <a:gd name="connsiteX44" fmla="*/ 161925 w 268288"/>
                <a:gd name="connsiteY44" fmla="*/ 44924 h 322584"/>
                <a:gd name="connsiteX45" fmla="*/ 163242 w 268288"/>
                <a:gd name="connsiteY45" fmla="*/ 43605 h 322584"/>
                <a:gd name="connsiteX46" fmla="*/ 188254 w 268288"/>
                <a:gd name="connsiteY46" fmla="*/ 4013 h 322584"/>
                <a:gd name="connsiteX47" fmla="*/ 197470 w 268288"/>
                <a:gd name="connsiteY47" fmla="*/ 1373 h 322584"/>
                <a:gd name="connsiteX48" fmla="*/ 201419 w 268288"/>
                <a:gd name="connsiteY48" fmla="*/ 10611 h 322584"/>
                <a:gd name="connsiteX49" fmla="*/ 175090 w 268288"/>
                <a:gd name="connsiteY49" fmla="*/ 50203 h 322584"/>
                <a:gd name="connsiteX50" fmla="*/ 175090 w 268288"/>
                <a:gd name="connsiteY50" fmla="*/ 51523 h 322584"/>
                <a:gd name="connsiteX51" fmla="*/ 215900 w 268288"/>
                <a:gd name="connsiteY51" fmla="*/ 108272 h 322584"/>
                <a:gd name="connsiteX52" fmla="*/ 53975 w 268288"/>
                <a:gd name="connsiteY52" fmla="*/ 108272 h 322584"/>
                <a:gd name="connsiteX53" fmla="*/ 94785 w 268288"/>
                <a:gd name="connsiteY53" fmla="*/ 51523 h 322584"/>
                <a:gd name="connsiteX54" fmla="*/ 93469 w 268288"/>
                <a:gd name="connsiteY54" fmla="*/ 50203 h 322584"/>
                <a:gd name="connsiteX55" fmla="*/ 68456 w 268288"/>
                <a:gd name="connsiteY55" fmla="*/ 10611 h 322584"/>
                <a:gd name="connsiteX56" fmla="*/ 71089 w 268288"/>
                <a:gd name="connsiteY56" fmla="*/ 1373 h 32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8288" h="322584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6" name="任意多边形 44"/>
            <p:cNvSpPr/>
            <p:nvPr/>
          </p:nvSpPr>
          <p:spPr bwMode="auto">
            <a:xfrm>
              <a:off x="5507761" y="1939926"/>
              <a:ext cx="62054" cy="74613"/>
            </a:xfrm>
            <a:custGeom>
              <a:avLst/>
              <a:gdLst>
                <a:gd name="connsiteX0" fmla="*/ 55289 w 268288"/>
                <a:gd name="connsiteY0" fmla="*/ 122559 h 322584"/>
                <a:gd name="connsiteX1" fmla="*/ 214313 w 268288"/>
                <a:gd name="connsiteY1" fmla="*/ 122559 h 322584"/>
                <a:gd name="connsiteX2" fmla="*/ 214313 w 268288"/>
                <a:gd name="connsiteY2" fmla="*/ 235731 h 322584"/>
                <a:gd name="connsiteX3" fmla="*/ 188028 w 268288"/>
                <a:gd name="connsiteY3" fmla="*/ 268630 h 322584"/>
                <a:gd name="connsiteX4" fmla="*/ 188028 w 268288"/>
                <a:gd name="connsiteY4" fmla="*/ 309425 h 322584"/>
                <a:gd name="connsiteX5" fmla="*/ 168314 w 268288"/>
                <a:gd name="connsiteY5" fmla="*/ 322584 h 322584"/>
                <a:gd name="connsiteX6" fmla="*/ 148601 w 268288"/>
                <a:gd name="connsiteY6" fmla="*/ 309425 h 322584"/>
                <a:gd name="connsiteX7" fmla="*/ 148601 w 268288"/>
                <a:gd name="connsiteY7" fmla="*/ 268630 h 322584"/>
                <a:gd name="connsiteX8" fmla="*/ 119687 w 268288"/>
                <a:gd name="connsiteY8" fmla="*/ 268630 h 322584"/>
                <a:gd name="connsiteX9" fmla="*/ 119687 w 268288"/>
                <a:gd name="connsiteY9" fmla="*/ 309425 h 322584"/>
                <a:gd name="connsiteX10" fmla="*/ 99974 w 268288"/>
                <a:gd name="connsiteY10" fmla="*/ 322584 h 322584"/>
                <a:gd name="connsiteX11" fmla="*/ 81574 w 268288"/>
                <a:gd name="connsiteY11" fmla="*/ 309425 h 322584"/>
                <a:gd name="connsiteX12" fmla="*/ 81574 w 268288"/>
                <a:gd name="connsiteY12" fmla="*/ 268630 h 322584"/>
                <a:gd name="connsiteX13" fmla="*/ 53975 w 268288"/>
                <a:gd name="connsiteY13" fmla="*/ 235731 h 322584"/>
                <a:gd name="connsiteX14" fmla="*/ 55289 w 268288"/>
                <a:gd name="connsiteY14" fmla="*/ 122559 h 322584"/>
                <a:gd name="connsiteX15" fmla="*/ 248444 w 268288"/>
                <a:gd name="connsiteY15" fmla="*/ 108272 h 322584"/>
                <a:gd name="connsiteX16" fmla="*/ 268288 w 268288"/>
                <a:gd name="connsiteY16" fmla="*/ 121403 h 322584"/>
                <a:gd name="connsiteX17" fmla="*/ 268288 w 268288"/>
                <a:gd name="connsiteY17" fmla="*/ 201504 h 322584"/>
                <a:gd name="connsiteX18" fmla="*/ 248444 w 268288"/>
                <a:gd name="connsiteY18" fmla="*/ 214635 h 322584"/>
                <a:gd name="connsiteX19" fmla="*/ 228600 w 268288"/>
                <a:gd name="connsiteY19" fmla="*/ 201504 h 322584"/>
                <a:gd name="connsiteX20" fmla="*/ 228600 w 268288"/>
                <a:gd name="connsiteY20" fmla="*/ 121403 h 322584"/>
                <a:gd name="connsiteX21" fmla="*/ 248444 w 268288"/>
                <a:gd name="connsiteY21" fmla="*/ 108272 h 322584"/>
                <a:gd name="connsiteX22" fmla="*/ 19844 w 268288"/>
                <a:gd name="connsiteY22" fmla="*/ 108272 h 322584"/>
                <a:gd name="connsiteX23" fmla="*/ 39688 w 268288"/>
                <a:gd name="connsiteY23" fmla="*/ 121437 h 322584"/>
                <a:gd name="connsiteX24" fmla="*/ 39688 w 268288"/>
                <a:gd name="connsiteY24" fmla="*/ 201741 h 322584"/>
                <a:gd name="connsiteX25" fmla="*/ 19844 w 268288"/>
                <a:gd name="connsiteY25" fmla="*/ 216222 h 322584"/>
                <a:gd name="connsiteX26" fmla="*/ 0 w 268288"/>
                <a:gd name="connsiteY26" fmla="*/ 201741 h 322584"/>
                <a:gd name="connsiteX27" fmla="*/ 0 w 268288"/>
                <a:gd name="connsiteY27" fmla="*/ 121437 h 322584"/>
                <a:gd name="connsiteX28" fmla="*/ 19844 w 268288"/>
                <a:gd name="connsiteY28" fmla="*/ 108272 h 322584"/>
                <a:gd name="connsiteX29" fmla="*/ 167482 w 268288"/>
                <a:gd name="connsiteY29" fmla="*/ 65409 h 322584"/>
                <a:gd name="connsiteX30" fmla="*/ 157163 w 268288"/>
                <a:gd name="connsiteY30" fmla="*/ 75728 h 322584"/>
                <a:gd name="connsiteX31" fmla="*/ 167482 w 268288"/>
                <a:gd name="connsiteY31" fmla="*/ 86047 h 322584"/>
                <a:gd name="connsiteX32" fmla="*/ 177801 w 268288"/>
                <a:gd name="connsiteY32" fmla="*/ 75728 h 322584"/>
                <a:gd name="connsiteX33" fmla="*/ 167482 w 268288"/>
                <a:gd name="connsiteY33" fmla="*/ 65409 h 322584"/>
                <a:gd name="connsiteX34" fmla="*/ 100807 w 268288"/>
                <a:gd name="connsiteY34" fmla="*/ 65409 h 322584"/>
                <a:gd name="connsiteX35" fmla="*/ 90488 w 268288"/>
                <a:gd name="connsiteY35" fmla="*/ 75728 h 322584"/>
                <a:gd name="connsiteX36" fmla="*/ 100807 w 268288"/>
                <a:gd name="connsiteY36" fmla="*/ 86047 h 322584"/>
                <a:gd name="connsiteX37" fmla="*/ 111126 w 268288"/>
                <a:gd name="connsiteY37" fmla="*/ 75728 h 322584"/>
                <a:gd name="connsiteX38" fmla="*/ 100807 w 268288"/>
                <a:gd name="connsiteY38" fmla="*/ 65409 h 322584"/>
                <a:gd name="connsiteX39" fmla="*/ 71089 w 268288"/>
                <a:gd name="connsiteY39" fmla="*/ 1373 h 322584"/>
                <a:gd name="connsiteX40" fmla="*/ 81621 w 268288"/>
                <a:gd name="connsiteY40" fmla="*/ 4013 h 322584"/>
                <a:gd name="connsiteX41" fmla="*/ 106633 w 268288"/>
                <a:gd name="connsiteY41" fmla="*/ 43605 h 322584"/>
                <a:gd name="connsiteX42" fmla="*/ 106633 w 268288"/>
                <a:gd name="connsiteY42" fmla="*/ 44924 h 322584"/>
                <a:gd name="connsiteX43" fmla="*/ 134279 w 268288"/>
                <a:gd name="connsiteY43" fmla="*/ 40965 h 322584"/>
                <a:gd name="connsiteX44" fmla="*/ 161925 w 268288"/>
                <a:gd name="connsiteY44" fmla="*/ 44924 h 322584"/>
                <a:gd name="connsiteX45" fmla="*/ 163242 w 268288"/>
                <a:gd name="connsiteY45" fmla="*/ 43605 h 322584"/>
                <a:gd name="connsiteX46" fmla="*/ 188254 w 268288"/>
                <a:gd name="connsiteY46" fmla="*/ 4013 h 322584"/>
                <a:gd name="connsiteX47" fmla="*/ 197470 w 268288"/>
                <a:gd name="connsiteY47" fmla="*/ 1373 h 322584"/>
                <a:gd name="connsiteX48" fmla="*/ 201419 w 268288"/>
                <a:gd name="connsiteY48" fmla="*/ 10611 h 322584"/>
                <a:gd name="connsiteX49" fmla="*/ 175090 w 268288"/>
                <a:gd name="connsiteY49" fmla="*/ 50203 h 322584"/>
                <a:gd name="connsiteX50" fmla="*/ 175090 w 268288"/>
                <a:gd name="connsiteY50" fmla="*/ 51523 h 322584"/>
                <a:gd name="connsiteX51" fmla="*/ 215900 w 268288"/>
                <a:gd name="connsiteY51" fmla="*/ 108272 h 322584"/>
                <a:gd name="connsiteX52" fmla="*/ 53975 w 268288"/>
                <a:gd name="connsiteY52" fmla="*/ 108272 h 322584"/>
                <a:gd name="connsiteX53" fmla="*/ 94785 w 268288"/>
                <a:gd name="connsiteY53" fmla="*/ 51523 h 322584"/>
                <a:gd name="connsiteX54" fmla="*/ 93469 w 268288"/>
                <a:gd name="connsiteY54" fmla="*/ 50203 h 322584"/>
                <a:gd name="connsiteX55" fmla="*/ 68456 w 268288"/>
                <a:gd name="connsiteY55" fmla="*/ 10611 h 322584"/>
                <a:gd name="connsiteX56" fmla="*/ 71089 w 268288"/>
                <a:gd name="connsiteY56" fmla="*/ 1373 h 32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8288" h="322584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7" name="任意多边形 45"/>
            <p:cNvSpPr/>
            <p:nvPr/>
          </p:nvSpPr>
          <p:spPr bwMode="auto">
            <a:xfrm>
              <a:off x="5383142" y="1939926"/>
              <a:ext cx="62054" cy="74613"/>
            </a:xfrm>
            <a:custGeom>
              <a:avLst/>
              <a:gdLst>
                <a:gd name="connsiteX0" fmla="*/ 55289 w 268288"/>
                <a:gd name="connsiteY0" fmla="*/ 122559 h 322584"/>
                <a:gd name="connsiteX1" fmla="*/ 214313 w 268288"/>
                <a:gd name="connsiteY1" fmla="*/ 122559 h 322584"/>
                <a:gd name="connsiteX2" fmla="*/ 214313 w 268288"/>
                <a:gd name="connsiteY2" fmla="*/ 235731 h 322584"/>
                <a:gd name="connsiteX3" fmla="*/ 188028 w 268288"/>
                <a:gd name="connsiteY3" fmla="*/ 268630 h 322584"/>
                <a:gd name="connsiteX4" fmla="*/ 188028 w 268288"/>
                <a:gd name="connsiteY4" fmla="*/ 309425 h 322584"/>
                <a:gd name="connsiteX5" fmla="*/ 168314 w 268288"/>
                <a:gd name="connsiteY5" fmla="*/ 322584 h 322584"/>
                <a:gd name="connsiteX6" fmla="*/ 148601 w 268288"/>
                <a:gd name="connsiteY6" fmla="*/ 309425 h 322584"/>
                <a:gd name="connsiteX7" fmla="*/ 148601 w 268288"/>
                <a:gd name="connsiteY7" fmla="*/ 268630 h 322584"/>
                <a:gd name="connsiteX8" fmla="*/ 119687 w 268288"/>
                <a:gd name="connsiteY8" fmla="*/ 268630 h 322584"/>
                <a:gd name="connsiteX9" fmla="*/ 119687 w 268288"/>
                <a:gd name="connsiteY9" fmla="*/ 309425 h 322584"/>
                <a:gd name="connsiteX10" fmla="*/ 99974 w 268288"/>
                <a:gd name="connsiteY10" fmla="*/ 322584 h 322584"/>
                <a:gd name="connsiteX11" fmla="*/ 81574 w 268288"/>
                <a:gd name="connsiteY11" fmla="*/ 309425 h 322584"/>
                <a:gd name="connsiteX12" fmla="*/ 81574 w 268288"/>
                <a:gd name="connsiteY12" fmla="*/ 268630 h 322584"/>
                <a:gd name="connsiteX13" fmla="*/ 53975 w 268288"/>
                <a:gd name="connsiteY13" fmla="*/ 235731 h 322584"/>
                <a:gd name="connsiteX14" fmla="*/ 55289 w 268288"/>
                <a:gd name="connsiteY14" fmla="*/ 122559 h 322584"/>
                <a:gd name="connsiteX15" fmla="*/ 248444 w 268288"/>
                <a:gd name="connsiteY15" fmla="*/ 108272 h 322584"/>
                <a:gd name="connsiteX16" fmla="*/ 268288 w 268288"/>
                <a:gd name="connsiteY16" fmla="*/ 121403 h 322584"/>
                <a:gd name="connsiteX17" fmla="*/ 268288 w 268288"/>
                <a:gd name="connsiteY17" fmla="*/ 201504 h 322584"/>
                <a:gd name="connsiteX18" fmla="*/ 248444 w 268288"/>
                <a:gd name="connsiteY18" fmla="*/ 214635 h 322584"/>
                <a:gd name="connsiteX19" fmla="*/ 228600 w 268288"/>
                <a:gd name="connsiteY19" fmla="*/ 201504 h 322584"/>
                <a:gd name="connsiteX20" fmla="*/ 228600 w 268288"/>
                <a:gd name="connsiteY20" fmla="*/ 121403 h 322584"/>
                <a:gd name="connsiteX21" fmla="*/ 248444 w 268288"/>
                <a:gd name="connsiteY21" fmla="*/ 108272 h 322584"/>
                <a:gd name="connsiteX22" fmla="*/ 19844 w 268288"/>
                <a:gd name="connsiteY22" fmla="*/ 108272 h 322584"/>
                <a:gd name="connsiteX23" fmla="*/ 39688 w 268288"/>
                <a:gd name="connsiteY23" fmla="*/ 121437 h 322584"/>
                <a:gd name="connsiteX24" fmla="*/ 39688 w 268288"/>
                <a:gd name="connsiteY24" fmla="*/ 201741 h 322584"/>
                <a:gd name="connsiteX25" fmla="*/ 19844 w 268288"/>
                <a:gd name="connsiteY25" fmla="*/ 216222 h 322584"/>
                <a:gd name="connsiteX26" fmla="*/ 0 w 268288"/>
                <a:gd name="connsiteY26" fmla="*/ 201741 h 322584"/>
                <a:gd name="connsiteX27" fmla="*/ 0 w 268288"/>
                <a:gd name="connsiteY27" fmla="*/ 121437 h 322584"/>
                <a:gd name="connsiteX28" fmla="*/ 19844 w 268288"/>
                <a:gd name="connsiteY28" fmla="*/ 108272 h 322584"/>
                <a:gd name="connsiteX29" fmla="*/ 167482 w 268288"/>
                <a:gd name="connsiteY29" fmla="*/ 65409 h 322584"/>
                <a:gd name="connsiteX30" fmla="*/ 157163 w 268288"/>
                <a:gd name="connsiteY30" fmla="*/ 75728 h 322584"/>
                <a:gd name="connsiteX31" fmla="*/ 167482 w 268288"/>
                <a:gd name="connsiteY31" fmla="*/ 86047 h 322584"/>
                <a:gd name="connsiteX32" fmla="*/ 177801 w 268288"/>
                <a:gd name="connsiteY32" fmla="*/ 75728 h 322584"/>
                <a:gd name="connsiteX33" fmla="*/ 167482 w 268288"/>
                <a:gd name="connsiteY33" fmla="*/ 65409 h 322584"/>
                <a:gd name="connsiteX34" fmla="*/ 100807 w 268288"/>
                <a:gd name="connsiteY34" fmla="*/ 65409 h 322584"/>
                <a:gd name="connsiteX35" fmla="*/ 90488 w 268288"/>
                <a:gd name="connsiteY35" fmla="*/ 75728 h 322584"/>
                <a:gd name="connsiteX36" fmla="*/ 100807 w 268288"/>
                <a:gd name="connsiteY36" fmla="*/ 86047 h 322584"/>
                <a:gd name="connsiteX37" fmla="*/ 111126 w 268288"/>
                <a:gd name="connsiteY37" fmla="*/ 75728 h 322584"/>
                <a:gd name="connsiteX38" fmla="*/ 100807 w 268288"/>
                <a:gd name="connsiteY38" fmla="*/ 65409 h 322584"/>
                <a:gd name="connsiteX39" fmla="*/ 71089 w 268288"/>
                <a:gd name="connsiteY39" fmla="*/ 1373 h 322584"/>
                <a:gd name="connsiteX40" fmla="*/ 81621 w 268288"/>
                <a:gd name="connsiteY40" fmla="*/ 4013 h 322584"/>
                <a:gd name="connsiteX41" fmla="*/ 106633 w 268288"/>
                <a:gd name="connsiteY41" fmla="*/ 43605 h 322584"/>
                <a:gd name="connsiteX42" fmla="*/ 106633 w 268288"/>
                <a:gd name="connsiteY42" fmla="*/ 44924 h 322584"/>
                <a:gd name="connsiteX43" fmla="*/ 134279 w 268288"/>
                <a:gd name="connsiteY43" fmla="*/ 40965 h 322584"/>
                <a:gd name="connsiteX44" fmla="*/ 161925 w 268288"/>
                <a:gd name="connsiteY44" fmla="*/ 44924 h 322584"/>
                <a:gd name="connsiteX45" fmla="*/ 163242 w 268288"/>
                <a:gd name="connsiteY45" fmla="*/ 43605 h 322584"/>
                <a:gd name="connsiteX46" fmla="*/ 188254 w 268288"/>
                <a:gd name="connsiteY46" fmla="*/ 4013 h 322584"/>
                <a:gd name="connsiteX47" fmla="*/ 197470 w 268288"/>
                <a:gd name="connsiteY47" fmla="*/ 1373 h 322584"/>
                <a:gd name="connsiteX48" fmla="*/ 201419 w 268288"/>
                <a:gd name="connsiteY48" fmla="*/ 10611 h 322584"/>
                <a:gd name="connsiteX49" fmla="*/ 175090 w 268288"/>
                <a:gd name="connsiteY49" fmla="*/ 50203 h 322584"/>
                <a:gd name="connsiteX50" fmla="*/ 175090 w 268288"/>
                <a:gd name="connsiteY50" fmla="*/ 51523 h 322584"/>
                <a:gd name="connsiteX51" fmla="*/ 215900 w 268288"/>
                <a:gd name="connsiteY51" fmla="*/ 108272 h 322584"/>
                <a:gd name="connsiteX52" fmla="*/ 53975 w 268288"/>
                <a:gd name="connsiteY52" fmla="*/ 108272 h 322584"/>
                <a:gd name="connsiteX53" fmla="*/ 94785 w 268288"/>
                <a:gd name="connsiteY53" fmla="*/ 51523 h 322584"/>
                <a:gd name="connsiteX54" fmla="*/ 93469 w 268288"/>
                <a:gd name="connsiteY54" fmla="*/ 50203 h 322584"/>
                <a:gd name="connsiteX55" fmla="*/ 68456 w 268288"/>
                <a:gd name="connsiteY55" fmla="*/ 10611 h 322584"/>
                <a:gd name="connsiteX56" fmla="*/ 71089 w 268288"/>
                <a:gd name="connsiteY56" fmla="*/ 1373 h 32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8288" h="322584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4585726" y="4083886"/>
            <a:ext cx="345625" cy="415571"/>
            <a:chOff x="8982791" y="3625057"/>
            <a:chExt cx="587532" cy="706438"/>
          </a:xfrm>
          <a:solidFill>
            <a:srgbClr val="FFFFFF"/>
          </a:solidFill>
        </p:grpSpPr>
        <p:sp>
          <p:nvSpPr>
            <p:cNvPr id="81" name="任意多边形 39"/>
            <p:cNvSpPr/>
            <p:nvPr/>
          </p:nvSpPr>
          <p:spPr bwMode="auto">
            <a:xfrm>
              <a:off x="8982791" y="3625057"/>
              <a:ext cx="587532" cy="706438"/>
            </a:xfrm>
            <a:custGeom>
              <a:avLst/>
              <a:gdLst>
                <a:gd name="connsiteX0" fmla="*/ 55289 w 268288"/>
                <a:gd name="connsiteY0" fmla="*/ 122559 h 322584"/>
                <a:gd name="connsiteX1" fmla="*/ 214313 w 268288"/>
                <a:gd name="connsiteY1" fmla="*/ 122559 h 322584"/>
                <a:gd name="connsiteX2" fmla="*/ 214313 w 268288"/>
                <a:gd name="connsiteY2" fmla="*/ 235731 h 322584"/>
                <a:gd name="connsiteX3" fmla="*/ 188028 w 268288"/>
                <a:gd name="connsiteY3" fmla="*/ 268630 h 322584"/>
                <a:gd name="connsiteX4" fmla="*/ 188028 w 268288"/>
                <a:gd name="connsiteY4" fmla="*/ 309425 h 322584"/>
                <a:gd name="connsiteX5" fmla="*/ 168314 w 268288"/>
                <a:gd name="connsiteY5" fmla="*/ 322584 h 322584"/>
                <a:gd name="connsiteX6" fmla="*/ 148601 w 268288"/>
                <a:gd name="connsiteY6" fmla="*/ 309425 h 322584"/>
                <a:gd name="connsiteX7" fmla="*/ 148601 w 268288"/>
                <a:gd name="connsiteY7" fmla="*/ 268630 h 322584"/>
                <a:gd name="connsiteX8" fmla="*/ 119687 w 268288"/>
                <a:gd name="connsiteY8" fmla="*/ 268630 h 322584"/>
                <a:gd name="connsiteX9" fmla="*/ 119687 w 268288"/>
                <a:gd name="connsiteY9" fmla="*/ 309425 h 322584"/>
                <a:gd name="connsiteX10" fmla="*/ 99974 w 268288"/>
                <a:gd name="connsiteY10" fmla="*/ 322584 h 322584"/>
                <a:gd name="connsiteX11" fmla="*/ 81574 w 268288"/>
                <a:gd name="connsiteY11" fmla="*/ 309425 h 322584"/>
                <a:gd name="connsiteX12" fmla="*/ 81574 w 268288"/>
                <a:gd name="connsiteY12" fmla="*/ 268630 h 322584"/>
                <a:gd name="connsiteX13" fmla="*/ 53975 w 268288"/>
                <a:gd name="connsiteY13" fmla="*/ 235731 h 322584"/>
                <a:gd name="connsiteX14" fmla="*/ 55289 w 268288"/>
                <a:gd name="connsiteY14" fmla="*/ 122559 h 322584"/>
                <a:gd name="connsiteX15" fmla="*/ 248444 w 268288"/>
                <a:gd name="connsiteY15" fmla="*/ 108272 h 322584"/>
                <a:gd name="connsiteX16" fmla="*/ 268288 w 268288"/>
                <a:gd name="connsiteY16" fmla="*/ 121403 h 322584"/>
                <a:gd name="connsiteX17" fmla="*/ 268288 w 268288"/>
                <a:gd name="connsiteY17" fmla="*/ 201504 h 322584"/>
                <a:gd name="connsiteX18" fmla="*/ 248444 w 268288"/>
                <a:gd name="connsiteY18" fmla="*/ 214635 h 322584"/>
                <a:gd name="connsiteX19" fmla="*/ 228600 w 268288"/>
                <a:gd name="connsiteY19" fmla="*/ 201504 h 322584"/>
                <a:gd name="connsiteX20" fmla="*/ 228600 w 268288"/>
                <a:gd name="connsiteY20" fmla="*/ 121403 h 322584"/>
                <a:gd name="connsiteX21" fmla="*/ 248444 w 268288"/>
                <a:gd name="connsiteY21" fmla="*/ 108272 h 322584"/>
                <a:gd name="connsiteX22" fmla="*/ 19844 w 268288"/>
                <a:gd name="connsiteY22" fmla="*/ 108272 h 322584"/>
                <a:gd name="connsiteX23" fmla="*/ 39688 w 268288"/>
                <a:gd name="connsiteY23" fmla="*/ 121437 h 322584"/>
                <a:gd name="connsiteX24" fmla="*/ 39688 w 268288"/>
                <a:gd name="connsiteY24" fmla="*/ 201741 h 322584"/>
                <a:gd name="connsiteX25" fmla="*/ 19844 w 268288"/>
                <a:gd name="connsiteY25" fmla="*/ 216222 h 322584"/>
                <a:gd name="connsiteX26" fmla="*/ 0 w 268288"/>
                <a:gd name="connsiteY26" fmla="*/ 201741 h 322584"/>
                <a:gd name="connsiteX27" fmla="*/ 0 w 268288"/>
                <a:gd name="connsiteY27" fmla="*/ 121437 h 322584"/>
                <a:gd name="connsiteX28" fmla="*/ 19844 w 268288"/>
                <a:gd name="connsiteY28" fmla="*/ 108272 h 322584"/>
                <a:gd name="connsiteX29" fmla="*/ 167482 w 268288"/>
                <a:gd name="connsiteY29" fmla="*/ 65409 h 322584"/>
                <a:gd name="connsiteX30" fmla="*/ 157163 w 268288"/>
                <a:gd name="connsiteY30" fmla="*/ 75728 h 322584"/>
                <a:gd name="connsiteX31" fmla="*/ 167482 w 268288"/>
                <a:gd name="connsiteY31" fmla="*/ 86047 h 322584"/>
                <a:gd name="connsiteX32" fmla="*/ 177801 w 268288"/>
                <a:gd name="connsiteY32" fmla="*/ 75728 h 322584"/>
                <a:gd name="connsiteX33" fmla="*/ 167482 w 268288"/>
                <a:gd name="connsiteY33" fmla="*/ 65409 h 322584"/>
                <a:gd name="connsiteX34" fmla="*/ 100807 w 268288"/>
                <a:gd name="connsiteY34" fmla="*/ 65409 h 322584"/>
                <a:gd name="connsiteX35" fmla="*/ 90488 w 268288"/>
                <a:gd name="connsiteY35" fmla="*/ 75728 h 322584"/>
                <a:gd name="connsiteX36" fmla="*/ 100807 w 268288"/>
                <a:gd name="connsiteY36" fmla="*/ 86047 h 322584"/>
                <a:gd name="connsiteX37" fmla="*/ 111126 w 268288"/>
                <a:gd name="connsiteY37" fmla="*/ 75728 h 322584"/>
                <a:gd name="connsiteX38" fmla="*/ 100807 w 268288"/>
                <a:gd name="connsiteY38" fmla="*/ 65409 h 322584"/>
                <a:gd name="connsiteX39" fmla="*/ 71089 w 268288"/>
                <a:gd name="connsiteY39" fmla="*/ 1373 h 322584"/>
                <a:gd name="connsiteX40" fmla="*/ 81621 w 268288"/>
                <a:gd name="connsiteY40" fmla="*/ 4013 h 322584"/>
                <a:gd name="connsiteX41" fmla="*/ 106633 w 268288"/>
                <a:gd name="connsiteY41" fmla="*/ 43605 h 322584"/>
                <a:gd name="connsiteX42" fmla="*/ 106633 w 268288"/>
                <a:gd name="connsiteY42" fmla="*/ 44924 h 322584"/>
                <a:gd name="connsiteX43" fmla="*/ 134279 w 268288"/>
                <a:gd name="connsiteY43" fmla="*/ 40965 h 322584"/>
                <a:gd name="connsiteX44" fmla="*/ 161925 w 268288"/>
                <a:gd name="connsiteY44" fmla="*/ 44924 h 322584"/>
                <a:gd name="connsiteX45" fmla="*/ 163242 w 268288"/>
                <a:gd name="connsiteY45" fmla="*/ 43605 h 322584"/>
                <a:gd name="connsiteX46" fmla="*/ 188254 w 268288"/>
                <a:gd name="connsiteY46" fmla="*/ 4013 h 322584"/>
                <a:gd name="connsiteX47" fmla="*/ 197470 w 268288"/>
                <a:gd name="connsiteY47" fmla="*/ 1373 h 322584"/>
                <a:gd name="connsiteX48" fmla="*/ 201419 w 268288"/>
                <a:gd name="connsiteY48" fmla="*/ 10611 h 322584"/>
                <a:gd name="connsiteX49" fmla="*/ 175090 w 268288"/>
                <a:gd name="connsiteY49" fmla="*/ 50203 h 322584"/>
                <a:gd name="connsiteX50" fmla="*/ 175090 w 268288"/>
                <a:gd name="connsiteY50" fmla="*/ 51523 h 322584"/>
                <a:gd name="connsiteX51" fmla="*/ 215900 w 268288"/>
                <a:gd name="connsiteY51" fmla="*/ 108272 h 322584"/>
                <a:gd name="connsiteX52" fmla="*/ 53975 w 268288"/>
                <a:gd name="connsiteY52" fmla="*/ 108272 h 322584"/>
                <a:gd name="connsiteX53" fmla="*/ 94785 w 268288"/>
                <a:gd name="connsiteY53" fmla="*/ 51523 h 322584"/>
                <a:gd name="connsiteX54" fmla="*/ 93469 w 268288"/>
                <a:gd name="connsiteY54" fmla="*/ 50203 h 322584"/>
                <a:gd name="connsiteX55" fmla="*/ 68456 w 268288"/>
                <a:gd name="connsiteY55" fmla="*/ 10611 h 322584"/>
                <a:gd name="connsiteX56" fmla="*/ 71089 w 268288"/>
                <a:gd name="connsiteY56" fmla="*/ 1373 h 32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8288" h="322584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2" name="任意多边形 40"/>
            <p:cNvSpPr/>
            <p:nvPr/>
          </p:nvSpPr>
          <p:spPr bwMode="auto">
            <a:xfrm>
              <a:off x="9412735" y="3941763"/>
              <a:ext cx="51492" cy="61913"/>
            </a:xfrm>
            <a:custGeom>
              <a:avLst/>
              <a:gdLst>
                <a:gd name="connsiteX0" fmla="*/ 55289 w 268288"/>
                <a:gd name="connsiteY0" fmla="*/ 122559 h 322584"/>
                <a:gd name="connsiteX1" fmla="*/ 214313 w 268288"/>
                <a:gd name="connsiteY1" fmla="*/ 122559 h 322584"/>
                <a:gd name="connsiteX2" fmla="*/ 214313 w 268288"/>
                <a:gd name="connsiteY2" fmla="*/ 235731 h 322584"/>
                <a:gd name="connsiteX3" fmla="*/ 188028 w 268288"/>
                <a:gd name="connsiteY3" fmla="*/ 268630 h 322584"/>
                <a:gd name="connsiteX4" fmla="*/ 188028 w 268288"/>
                <a:gd name="connsiteY4" fmla="*/ 309425 h 322584"/>
                <a:gd name="connsiteX5" fmla="*/ 168314 w 268288"/>
                <a:gd name="connsiteY5" fmla="*/ 322584 h 322584"/>
                <a:gd name="connsiteX6" fmla="*/ 148601 w 268288"/>
                <a:gd name="connsiteY6" fmla="*/ 309425 h 322584"/>
                <a:gd name="connsiteX7" fmla="*/ 148601 w 268288"/>
                <a:gd name="connsiteY7" fmla="*/ 268630 h 322584"/>
                <a:gd name="connsiteX8" fmla="*/ 119687 w 268288"/>
                <a:gd name="connsiteY8" fmla="*/ 268630 h 322584"/>
                <a:gd name="connsiteX9" fmla="*/ 119687 w 268288"/>
                <a:gd name="connsiteY9" fmla="*/ 309425 h 322584"/>
                <a:gd name="connsiteX10" fmla="*/ 99974 w 268288"/>
                <a:gd name="connsiteY10" fmla="*/ 322584 h 322584"/>
                <a:gd name="connsiteX11" fmla="*/ 81574 w 268288"/>
                <a:gd name="connsiteY11" fmla="*/ 309425 h 322584"/>
                <a:gd name="connsiteX12" fmla="*/ 81574 w 268288"/>
                <a:gd name="connsiteY12" fmla="*/ 268630 h 322584"/>
                <a:gd name="connsiteX13" fmla="*/ 53975 w 268288"/>
                <a:gd name="connsiteY13" fmla="*/ 235731 h 322584"/>
                <a:gd name="connsiteX14" fmla="*/ 55289 w 268288"/>
                <a:gd name="connsiteY14" fmla="*/ 122559 h 322584"/>
                <a:gd name="connsiteX15" fmla="*/ 248444 w 268288"/>
                <a:gd name="connsiteY15" fmla="*/ 108272 h 322584"/>
                <a:gd name="connsiteX16" fmla="*/ 268288 w 268288"/>
                <a:gd name="connsiteY16" fmla="*/ 121403 h 322584"/>
                <a:gd name="connsiteX17" fmla="*/ 268288 w 268288"/>
                <a:gd name="connsiteY17" fmla="*/ 201504 h 322584"/>
                <a:gd name="connsiteX18" fmla="*/ 248444 w 268288"/>
                <a:gd name="connsiteY18" fmla="*/ 214635 h 322584"/>
                <a:gd name="connsiteX19" fmla="*/ 228600 w 268288"/>
                <a:gd name="connsiteY19" fmla="*/ 201504 h 322584"/>
                <a:gd name="connsiteX20" fmla="*/ 228600 w 268288"/>
                <a:gd name="connsiteY20" fmla="*/ 121403 h 322584"/>
                <a:gd name="connsiteX21" fmla="*/ 248444 w 268288"/>
                <a:gd name="connsiteY21" fmla="*/ 108272 h 322584"/>
                <a:gd name="connsiteX22" fmla="*/ 19844 w 268288"/>
                <a:gd name="connsiteY22" fmla="*/ 108272 h 322584"/>
                <a:gd name="connsiteX23" fmla="*/ 39688 w 268288"/>
                <a:gd name="connsiteY23" fmla="*/ 121437 h 322584"/>
                <a:gd name="connsiteX24" fmla="*/ 39688 w 268288"/>
                <a:gd name="connsiteY24" fmla="*/ 201741 h 322584"/>
                <a:gd name="connsiteX25" fmla="*/ 19844 w 268288"/>
                <a:gd name="connsiteY25" fmla="*/ 216222 h 322584"/>
                <a:gd name="connsiteX26" fmla="*/ 0 w 268288"/>
                <a:gd name="connsiteY26" fmla="*/ 201741 h 322584"/>
                <a:gd name="connsiteX27" fmla="*/ 0 w 268288"/>
                <a:gd name="connsiteY27" fmla="*/ 121437 h 322584"/>
                <a:gd name="connsiteX28" fmla="*/ 19844 w 268288"/>
                <a:gd name="connsiteY28" fmla="*/ 108272 h 322584"/>
                <a:gd name="connsiteX29" fmla="*/ 167482 w 268288"/>
                <a:gd name="connsiteY29" fmla="*/ 65409 h 322584"/>
                <a:gd name="connsiteX30" fmla="*/ 157163 w 268288"/>
                <a:gd name="connsiteY30" fmla="*/ 75728 h 322584"/>
                <a:gd name="connsiteX31" fmla="*/ 167482 w 268288"/>
                <a:gd name="connsiteY31" fmla="*/ 86047 h 322584"/>
                <a:gd name="connsiteX32" fmla="*/ 177801 w 268288"/>
                <a:gd name="connsiteY32" fmla="*/ 75728 h 322584"/>
                <a:gd name="connsiteX33" fmla="*/ 167482 w 268288"/>
                <a:gd name="connsiteY33" fmla="*/ 65409 h 322584"/>
                <a:gd name="connsiteX34" fmla="*/ 100807 w 268288"/>
                <a:gd name="connsiteY34" fmla="*/ 65409 h 322584"/>
                <a:gd name="connsiteX35" fmla="*/ 90488 w 268288"/>
                <a:gd name="connsiteY35" fmla="*/ 75728 h 322584"/>
                <a:gd name="connsiteX36" fmla="*/ 100807 w 268288"/>
                <a:gd name="connsiteY36" fmla="*/ 86047 h 322584"/>
                <a:gd name="connsiteX37" fmla="*/ 111126 w 268288"/>
                <a:gd name="connsiteY37" fmla="*/ 75728 h 322584"/>
                <a:gd name="connsiteX38" fmla="*/ 100807 w 268288"/>
                <a:gd name="connsiteY38" fmla="*/ 65409 h 322584"/>
                <a:gd name="connsiteX39" fmla="*/ 71089 w 268288"/>
                <a:gd name="connsiteY39" fmla="*/ 1373 h 322584"/>
                <a:gd name="connsiteX40" fmla="*/ 81621 w 268288"/>
                <a:gd name="connsiteY40" fmla="*/ 4013 h 322584"/>
                <a:gd name="connsiteX41" fmla="*/ 106633 w 268288"/>
                <a:gd name="connsiteY41" fmla="*/ 43605 h 322584"/>
                <a:gd name="connsiteX42" fmla="*/ 106633 w 268288"/>
                <a:gd name="connsiteY42" fmla="*/ 44924 h 322584"/>
                <a:gd name="connsiteX43" fmla="*/ 134279 w 268288"/>
                <a:gd name="connsiteY43" fmla="*/ 40965 h 322584"/>
                <a:gd name="connsiteX44" fmla="*/ 161925 w 268288"/>
                <a:gd name="connsiteY44" fmla="*/ 44924 h 322584"/>
                <a:gd name="connsiteX45" fmla="*/ 163242 w 268288"/>
                <a:gd name="connsiteY45" fmla="*/ 43605 h 322584"/>
                <a:gd name="connsiteX46" fmla="*/ 188254 w 268288"/>
                <a:gd name="connsiteY46" fmla="*/ 4013 h 322584"/>
                <a:gd name="connsiteX47" fmla="*/ 197470 w 268288"/>
                <a:gd name="connsiteY47" fmla="*/ 1373 h 322584"/>
                <a:gd name="connsiteX48" fmla="*/ 201419 w 268288"/>
                <a:gd name="connsiteY48" fmla="*/ 10611 h 322584"/>
                <a:gd name="connsiteX49" fmla="*/ 175090 w 268288"/>
                <a:gd name="connsiteY49" fmla="*/ 50203 h 322584"/>
                <a:gd name="connsiteX50" fmla="*/ 175090 w 268288"/>
                <a:gd name="connsiteY50" fmla="*/ 51523 h 322584"/>
                <a:gd name="connsiteX51" fmla="*/ 215900 w 268288"/>
                <a:gd name="connsiteY51" fmla="*/ 108272 h 322584"/>
                <a:gd name="connsiteX52" fmla="*/ 53975 w 268288"/>
                <a:gd name="connsiteY52" fmla="*/ 108272 h 322584"/>
                <a:gd name="connsiteX53" fmla="*/ 94785 w 268288"/>
                <a:gd name="connsiteY53" fmla="*/ 51523 h 322584"/>
                <a:gd name="connsiteX54" fmla="*/ 93469 w 268288"/>
                <a:gd name="connsiteY54" fmla="*/ 50203 h 322584"/>
                <a:gd name="connsiteX55" fmla="*/ 68456 w 268288"/>
                <a:gd name="connsiteY55" fmla="*/ 10611 h 322584"/>
                <a:gd name="connsiteX56" fmla="*/ 71089 w 268288"/>
                <a:gd name="connsiteY56" fmla="*/ 1373 h 32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8288" h="322584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0" name="矩形 79"/>
          <p:cNvSpPr/>
          <p:nvPr/>
        </p:nvSpPr>
        <p:spPr>
          <a:xfrm>
            <a:off x="5739613" y="3575760"/>
            <a:ext cx="954107" cy="707885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</a:t>
            </a:r>
            <a:br>
              <a:rPr lang="zh-CN" altLang="en-US" sz="2000" b="1" dirty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zh-CN" altLang="en-US" sz="2000" b="1" dirty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本预设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1416650" y="3155294"/>
            <a:ext cx="9613069" cy="2139516"/>
            <a:chOff x="1307468" y="2624665"/>
            <a:chExt cx="9613068" cy="2139516"/>
          </a:xfrm>
        </p:grpSpPr>
        <p:grpSp>
          <p:nvGrpSpPr>
            <p:cNvPr id="52" name="组合 51"/>
            <p:cNvGrpSpPr/>
            <p:nvPr/>
          </p:nvGrpSpPr>
          <p:grpSpPr>
            <a:xfrm>
              <a:off x="8170814" y="2624665"/>
              <a:ext cx="2749722" cy="2139516"/>
              <a:chOff x="8170814" y="1912116"/>
              <a:chExt cx="2749722" cy="2139516"/>
            </a:xfrm>
          </p:grpSpPr>
          <p:grpSp>
            <p:nvGrpSpPr>
              <p:cNvPr id="62" name="组合 61"/>
              <p:cNvGrpSpPr/>
              <p:nvPr/>
            </p:nvGrpSpPr>
            <p:grpSpPr>
              <a:xfrm>
                <a:off x="8170814" y="1912116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64" name="组合 63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68" name="文本框 66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 dirty="0">
                        <a:ea typeface="微软雅黑" panose="020B0503020204020204" pitchFamily="34" charset="-122"/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lang="zh-CN" altLang="en-US" sz="1000" dirty="0">
                        <a:ea typeface="微软雅黑" panose="020B0503020204020204" pitchFamily="34" charset="-122"/>
                        <a:cs typeface="+mn-ea"/>
                        <a:sym typeface="+mn-lt"/>
                      </a:rPr>
                    </a:br>
                    <a:r>
                      <a:rPr lang="zh-CN" altLang="en-US" sz="1000" dirty="0">
                        <a:ea typeface="微软雅黑" panose="020B0503020204020204" pitchFamily="34" charset="-122"/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69" name="矩形 68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zh-CN" altLang="en-US" sz="1600" b="1" dirty="0">
                        <a:solidFill>
                          <a:schemeClr val="accent1"/>
                        </a:solidFill>
                        <a:ea typeface="微软雅黑" panose="020B0503020204020204" pitchFamily="34" charset="-122"/>
                        <a:cs typeface="+mn-ea"/>
                        <a:sym typeface="+mn-lt"/>
                      </a:rPr>
                      <a:t>标题文本预设</a:t>
                    </a:r>
                  </a:p>
                </p:txBody>
              </p:sp>
            </p:grpSp>
            <p:grpSp>
              <p:nvGrpSpPr>
                <p:cNvPr id="65" name="组合 64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66" name="文本框 64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 dirty="0">
                        <a:ea typeface="微软雅黑" panose="020B0503020204020204" pitchFamily="34" charset="-122"/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lang="zh-CN" altLang="en-US" sz="1000" dirty="0">
                        <a:ea typeface="微软雅黑" panose="020B0503020204020204" pitchFamily="34" charset="-122"/>
                        <a:cs typeface="+mn-ea"/>
                        <a:sym typeface="+mn-lt"/>
                      </a:rPr>
                    </a:br>
                    <a:r>
                      <a:rPr lang="zh-CN" altLang="en-US" sz="1000" dirty="0">
                        <a:ea typeface="微软雅黑" panose="020B0503020204020204" pitchFamily="34" charset="-122"/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zh-CN" altLang="en-US" sz="1600" b="1" dirty="0">
                        <a:solidFill>
                          <a:schemeClr val="accent3"/>
                        </a:solidFill>
                        <a:ea typeface="微软雅黑" panose="020B0503020204020204" pitchFamily="34" charset="-122"/>
                        <a:cs typeface="+mn-ea"/>
                        <a:sym typeface="+mn-lt"/>
                      </a:rPr>
                      <a:t>标题文本预设</a:t>
                    </a:r>
                  </a:p>
                </p:txBody>
              </p:sp>
            </p:grpSp>
          </p:grpSp>
          <p:cxnSp>
            <p:nvCxnSpPr>
              <p:cNvPr id="63" name="直接连接符 62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组合 52"/>
            <p:cNvGrpSpPr/>
            <p:nvPr/>
          </p:nvGrpSpPr>
          <p:grpSpPr>
            <a:xfrm>
              <a:off x="1307468" y="2624665"/>
              <a:ext cx="2713719" cy="2139516"/>
              <a:chOff x="1307468" y="1697288"/>
              <a:chExt cx="2713719" cy="2139516"/>
            </a:xfrm>
          </p:grpSpPr>
          <p:grpSp>
            <p:nvGrpSpPr>
              <p:cNvPr id="54" name="组合 53"/>
              <p:cNvGrpSpPr/>
              <p:nvPr/>
            </p:nvGrpSpPr>
            <p:grpSpPr>
              <a:xfrm>
                <a:off x="1410010" y="1697288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56" name="组合 55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60" name="文本框 58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 dirty="0">
                        <a:ea typeface="微软雅黑" panose="020B0503020204020204" pitchFamily="34" charset="-122"/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lang="zh-CN" altLang="en-US" sz="1000" dirty="0">
                        <a:ea typeface="微软雅黑" panose="020B0503020204020204" pitchFamily="34" charset="-122"/>
                        <a:cs typeface="+mn-ea"/>
                        <a:sym typeface="+mn-lt"/>
                      </a:rPr>
                    </a:br>
                    <a:r>
                      <a:rPr lang="zh-CN" altLang="en-US" sz="1000" dirty="0">
                        <a:ea typeface="微软雅黑" panose="020B0503020204020204" pitchFamily="34" charset="-122"/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61" name="矩形 60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r>
                      <a:rPr lang="zh-CN" altLang="en-US" sz="1600" b="1" dirty="0">
                        <a:solidFill>
                          <a:schemeClr val="accent1"/>
                        </a:solidFill>
                        <a:ea typeface="微软雅黑" panose="020B0503020204020204" pitchFamily="34" charset="-122"/>
                        <a:cs typeface="+mn-ea"/>
                        <a:sym typeface="+mn-lt"/>
                      </a:rPr>
                      <a:t>标题文本预设</a:t>
                    </a:r>
                  </a:p>
                </p:txBody>
              </p:sp>
            </p:grpSp>
            <p:grpSp>
              <p:nvGrpSpPr>
                <p:cNvPr id="57" name="组合 56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58" name="文本框 56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 dirty="0">
                        <a:ea typeface="微软雅黑" panose="020B0503020204020204" pitchFamily="34" charset="-122"/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lang="zh-CN" altLang="en-US" sz="1000" dirty="0">
                        <a:ea typeface="微软雅黑" panose="020B0503020204020204" pitchFamily="34" charset="-122"/>
                        <a:cs typeface="+mn-ea"/>
                        <a:sym typeface="+mn-lt"/>
                      </a:rPr>
                    </a:br>
                    <a:r>
                      <a:rPr lang="zh-CN" altLang="en-US" sz="1000" dirty="0">
                        <a:ea typeface="微软雅黑" panose="020B0503020204020204" pitchFamily="34" charset="-122"/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r>
                      <a:rPr lang="zh-CN" altLang="en-US" sz="1600" b="1" dirty="0">
                        <a:solidFill>
                          <a:schemeClr val="accent3"/>
                        </a:solidFill>
                        <a:ea typeface="微软雅黑" panose="020B0503020204020204" pitchFamily="34" charset="-122"/>
                        <a:cs typeface="+mn-ea"/>
                        <a:sym typeface="+mn-lt"/>
                      </a:rPr>
                      <a:t>标题文本预设</a:t>
                    </a:r>
                  </a:p>
                </p:txBody>
              </p:sp>
            </p:grpSp>
          </p:grpSp>
          <p:cxnSp>
            <p:nvCxnSpPr>
              <p:cNvPr id="55" name="直接连接符 54"/>
              <p:cNvCxnSpPr/>
              <p:nvPr/>
            </p:nvCxnSpPr>
            <p:spPr>
              <a:xfrm>
                <a:off x="1307468" y="2710116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椭圆 47"/>
          <p:cNvSpPr/>
          <p:nvPr/>
        </p:nvSpPr>
        <p:spPr>
          <a:xfrm>
            <a:off x="1044363" y="3150046"/>
            <a:ext cx="372287" cy="37228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0" forceAA="0" compatLnSpc="1">
            <a:normAutofit fontScale="77500" lnSpcReduction="20000"/>
          </a:bodyPr>
          <a:lstStyle/>
          <a:p>
            <a:pPr algn="ctr"/>
            <a:r>
              <a:rPr lang="en-US" altLang="zh-CN" dirty="0">
                <a:ea typeface="微软雅黑" panose="020B0503020204020204" pitchFamily="34" charset="-122"/>
                <a:cs typeface="+mn-ea"/>
                <a:sym typeface="+mn-lt"/>
              </a:rPr>
              <a:t>1</a:t>
            </a:r>
          </a:p>
        </p:txBody>
      </p:sp>
      <p:sp>
        <p:nvSpPr>
          <p:cNvPr id="49" name="椭圆 48"/>
          <p:cNvSpPr/>
          <p:nvPr/>
        </p:nvSpPr>
        <p:spPr>
          <a:xfrm>
            <a:off x="11029719" y="3150046"/>
            <a:ext cx="372287" cy="37228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0" forceAA="0" compatLnSpc="1">
            <a:normAutofit fontScale="77500" lnSpcReduction="20000"/>
          </a:bodyPr>
          <a:lstStyle/>
          <a:p>
            <a:pPr algn="ctr"/>
            <a:r>
              <a:rPr lang="en-US" altLang="zh-CN" dirty="0">
                <a:ea typeface="微软雅黑" panose="020B0503020204020204" pitchFamily="34" charset="-122"/>
                <a:cs typeface="+mn-ea"/>
                <a:sym typeface="+mn-lt"/>
              </a:rPr>
              <a:t>2</a:t>
            </a:r>
          </a:p>
        </p:txBody>
      </p:sp>
      <p:sp>
        <p:nvSpPr>
          <p:cNvPr id="50" name="椭圆 49"/>
          <p:cNvSpPr/>
          <p:nvPr/>
        </p:nvSpPr>
        <p:spPr>
          <a:xfrm>
            <a:off x="1044363" y="4421497"/>
            <a:ext cx="372287" cy="3722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0" forceAA="0" compatLnSpc="1">
            <a:normAutofit fontScale="77500" lnSpcReduction="20000"/>
          </a:bodyPr>
          <a:lstStyle/>
          <a:p>
            <a:pPr algn="ctr"/>
            <a:r>
              <a:rPr lang="en-US" altLang="zh-CN" dirty="0">
                <a:ea typeface="微软雅黑" panose="020B0503020204020204" pitchFamily="34" charset="-122"/>
                <a:cs typeface="+mn-ea"/>
                <a:sym typeface="+mn-lt"/>
              </a:rPr>
              <a:t>3</a:t>
            </a:r>
          </a:p>
        </p:txBody>
      </p:sp>
      <p:sp>
        <p:nvSpPr>
          <p:cNvPr id="51" name="椭圆 50"/>
          <p:cNvSpPr/>
          <p:nvPr/>
        </p:nvSpPr>
        <p:spPr>
          <a:xfrm>
            <a:off x="11029719" y="4421497"/>
            <a:ext cx="372287" cy="3722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0" forceAA="0" compatLnSpc="1">
            <a:normAutofit fontScale="77500" lnSpcReduction="20000"/>
          </a:bodyPr>
          <a:lstStyle/>
          <a:p>
            <a:pPr algn="ctr"/>
            <a:r>
              <a:rPr lang="en-US" altLang="zh-CN" dirty="0">
                <a:ea typeface="微软雅黑" panose="020B0503020204020204" pitchFamily="34" charset="-122"/>
                <a:cs typeface="+mn-ea"/>
                <a:sym typeface="+mn-lt"/>
              </a:rPr>
              <a:t>4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70" grpId="0" animBg="1"/>
      <p:bldP spid="71" grpId="0" animBg="1"/>
      <p:bldP spid="72" grpId="0" animBg="1"/>
      <p:bldP spid="73" grpId="0" animBg="1"/>
      <p:bldP spid="74" grpId="0" animBg="1"/>
      <p:bldP spid="77" grpId="0" animBg="1"/>
      <p:bldP spid="80" grpId="0"/>
      <p:bldP spid="48" grpId="0" animBg="1"/>
      <p:bldP spid="49" grpId="0" animBg="1"/>
      <p:bldP spid="50" grpId="0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6"/>
          <p:cNvSpPr>
            <a:spLocks noGrp="1"/>
          </p:cNvSpPr>
          <p:nvPr>
            <p:ph type="title"/>
          </p:nvPr>
        </p:nvSpPr>
        <p:spPr>
          <a:xfrm>
            <a:off x="2336800" y="356628"/>
            <a:ext cx="7518400" cy="47136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9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Freeform: Shape 34"/>
          <p:cNvSpPr/>
          <p:nvPr/>
        </p:nvSpPr>
        <p:spPr bwMode="auto">
          <a:xfrm>
            <a:off x="5159727" y="3446006"/>
            <a:ext cx="2090305" cy="2090304"/>
          </a:xfrm>
          <a:custGeom>
            <a:avLst/>
            <a:gdLst/>
            <a:ahLst/>
            <a:cxnLst>
              <a:cxn ang="0">
                <a:pos x="403" y="188"/>
              </a:cxn>
              <a:cxn ang="0">
                <a:pos x="282" y="196"/>
              </a:cxn>
              <a:cxn ang="0">
                <a:pos x="290" y="75"/>
              </a:cxn>
              <a:cxn ang="0">
                <a:pos x="330" y="51"/>
              </a:cxn>
              <a:cxn ang="0">
                <a:pos x="239" y="0"/>
              </a:cxn>
              <a:cxn ang="0">
                <a:pos x="188" y="91"/>
              </a:cxn>
              <a:cxn ang="0">
                <a:pos x="164" y="51"/>
              </a:cxn>
              <a:cxn ang="0">
                <a:pos x="43" y="43"/>
              </a:cxn>
              <a:cxn ang="0">
                <a:pos x="51" y="164"/>
              </a:cxn>
              <a:cxn ang="0">
                <a:pos x="102" y="191"/>
              </a:cxn>
              <a:cxn ang="0">
                <a:pos x="0" y="239"/>
              </a:cxn>
              <a:cxn ang="0">
                <a:pos x="239" y="478"/>
              </a:cxn>
              <a:cxn ang="0">
                <a:pos x="478" y="239"/>
              </a:cxn>
              <a:cxn ang="0">
                <a:pos x="430" y="137"/>
              </a:cxn>
              <a:cxn ang="0">
                <a:pos x="403" y="188"/>
              </a:cxn>
            </a:cxnLst>
            <a:rect l="0" t="0" r="r" b="b"/>
            <a:pathLst>
              <a:path w="478" h="478">
                <a:moveTo>
                  <a:pt x="403" y="188"/>
                </a:moveTo>
                <a:cubicBezTo>
                  <a:pt x="367" y="223"/>
                  <a:pt x="313" y="227"/>
                  <a:pt x="282" y="196"/>
                </a:cubicBezTo>
                <a:cubicBezTo>
                  <a:pt x="251" y="165"/>
                  <a:pt x="255" y="111"/>
                  <a:pt x="290" y="75"/>
                </a:cubicBezTo>
                <a:cubicBezTo>
                  <a:pt x="302" y="64"/>
                  <a:pt x="316" y="55"/>
                  <a:pt x="330" y="51"/>
                </a:cubicBezTo>
                <a:cubicBezTo>
                  <a:pt x="301" y="32"/>
                  <a:pt x="270" y="16"/>
                  <a:pt x="239" y="0"/>
                </a:cubicBezTo>
                <a:cubicBezTo>
                  <a:pt x="223" y="31"/>
                  <a:pt x="207" y="62"/>
                  <a:pt x="188" y="91"/>
                </a:cubicBezTo>
                <a:cubicBezTo>
                  <a:pt x="184" y="77"/>
                  <a:pt x="176" y="63"/>
                  <a:pt x="164" y="51"/>
                </a:cubicBezTo>
                <a:cubicBezTo>
                  <a:pt x="128" y="16"/>
                  <a:pt x="74" y="12"/>
                  <a:pt x="43" y="43"/>
                </a:cubicBezTo>
                <a:cubicBezTo>
                  <a:pt x="12" y="74"/>
                  <a:pt x="16" y="128"/>
                  <a:pt x="51" y="164"/>
                </a:cubicBezTo>
                <a:cubicBezTo>
                  <a:pt x="66" y="178"/>
                  <a:pt x="84" y="188"/>
                  <a:pt x="102" y="191"/>
                </a:cubicBezTo>
                <a:cubicBezTo>
                  <a:pt x="73" y="213"/>
                  <a:pt x="40" y="230"/>
                  <a:pt x="0" y="239"/>
                </a:cubicBezTo>
                <a:cubicBezTo>
                  <a:pt x="239" y="478"/>
                  <a:pt x="239" y="478"/>
                  <a:pt x="239" y="478"/>
                </a:cubicBezTo>
                <a:cubicBezTo>
                  <a:pt x="478" y="239"/>
                  <a:pt x="478" y="239"/>
                  <a:pt x="478" y="239"/>
                </a:cubicBezTo>
                <a:cubicBezTo>
                  <a:pt x="469" y="199"/>
                  <a:pt x="452" y="166"/>
                  <a:pt x="430" y="137"/>
                </a:cubicBezTo>
                <a:cubicBezTo>
                  <a:pt x="427" y="155"/>
                  <a:pt x="417" y="173"/>
                  <a:pt x="403" y="188"/>
                </a:cubicBezTo>
                <a:close/>
              </a:path>
            </a:pathLst>
          </a:custGeom>
          <a:solidFill>
            <a:schemeClr val="accent4"/>
          </a:solidFill>
          <a:ln w="952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Freeform: Shape 35"/>
          <p:cNvSpPr/>
          <p:nvPr/>
        </p:nvSpPr>
        <p:spPr bwMode="auto">
          <a:xfrm>
            <a:off x="4115780" y="2399647"/>
            <a:ext cx="2090305" cy="2090304"/>
          </a:xfrm>
          <a:custGeom>
            <a:avLst/>
            <a:gdLst/>
            <a:ahLst/>
            <a:cxnLst>
              <a:cxn ang="0">
                <a:pos x="290" y="403"/>
              </a:cxn>
              <a:cxn ang="0">
                <a:pos x="282" y="282"/>
              </a:cxn>
              <a:cxn ang="0">
                <a:pos x="403" y="290"/>
              </a:cxn>
              <a:cxn ang="0">
                <a:pos x="427" y="330"/>
              </a:cxn>
              <a:cxn ang="0">
                <a:pos x="478" y="239"/>
              </a:cxn>
              <a:cxn ang="0">
                <a:pos x="387" y="188"/>
              </a:cxn>
              <a:cxn ang="0">
                <a:pos x="427" y="164"/>
              </a:cxn>
              <a:cxn ang="0">
                <a:pos x="435" y="43"/>
              </a:cxn>
              <a:cxn ang="0">
                <a:pos x="314" y="51"/>
              </a:cxn>
              <a:cxn ang="0">
                <a:pos x="287" y="102"/>
              </a:cxn>
              <a:cxn ang="0">
                <a:pos x="239" y="0"/>
              </a:cxn>
              <a:cxn ang="0">
                <a:pos x="0" y="239"/>
              </a:cxn>
              <a:cxn ang="0">
                <a:pos x="239" y="478"/>
              </a:cxn>
              <a:cxn ang="0">
                <a:pos x="341" y="430"/>
              </a:cxn>
              <a:cxn ang="0">
                <a:pos x="290" y="403"/>
              </a:cxn>
            </a:cxnLst>
            <a:rect l="0" t="0" r="r" b="b"/>
            <a:pathLst>
              <a:path w="478" h="478">
                <a:moveTo>
                  <a:pt x="290" y="403"/>
                </a:moveTo>
                <a:cubicBezTo>
                  <a:pt x="255" y="367"/>
                  <a:pt x="251" y="313"/>
                  <a:pt x="282" y="282"/>
                </a:cubicBezTo>
                <a:cubicBezTo>
                  <a:pt x="313" y="251"/>
                  <a:pt x="367" y="255"/>
                  <a:pt x="403" y="290"/>
                </a:cubicBezTo>
                <a:cubicBezTo>
                  <a:pt x="415" y="302"/>
                  <a:pt x="423" y="316"/>
                  <a:pt x="427" y="330"/>
                </a:cubicBezTo>
                <a:cubicBezTo>
                  <a:pt x="446" y="301"/>
                  <a:pt x="462" y="270"/>
                  <a:pt x="478" y="239"/>
                </a:cubicBezTo>
                <a:cubicBezTo>
                  <a:pt x="447" y="223"/>
                  <a:pt x="416" y="207"/>
                  <a:pt x="387" y="188"/>
                </a:cubicBezTo>
                <a:cubicBezTo>
                  <a:pt x="401" y="184"/>
                  <a:pt x="415" y="175"/>
                  <a:pt x="427" y="164"/>
                </a:cubicBezTo>
                <a:cubicBezTo>
                  <a:pt x="462" y="128"/>
                  <a:pt x="466" y="74"/>
                  <a:pt x="435" y="43"/>
                </a:cubicBezTo>
                <a:cubicBezTo>
                  <a:pt x="404" y="12"/>
                  <a:pt x="350" y="16"/>
                  <a:pt x="314" y="51"/>
                </a:cubicBezTo>
                <a:cubicBezTo>
                  <a:pt x="300" y="66"/>
                  <a:pt x="290" y="84"/>
                  <a:pt x="287" y="102"/>
                </a:cubicBezTo>
                <a:cubicBezTo>
                  <a:pt x="265" y="73"/>
                  <a:pt x="248" y="40"/>
                  <a:pt x="239" y="0"/>
                </a:cubicBezTo>
                <a:cubicBezTo>
                  <a:pt x="0" y="239"/>
                  <a:pt x="0" y="239"/>
                  <a:pt x="0" y="239"/>
                </a:cubicBezTo>
                <a:cubicBezTo>
                  <a:pt x="239" y="478"/>
                  <a:pt x="239" y="478"/>
                  <a:pt x="239" y="478"/>
                </a:cubicBezTo>
                <a:cubicBezTo>
                  <a:pt x="279" y="469"/>
                  <a:pt x="312" y="452"/>
                  <a:pt x="341" y="430"/>
                </a:cubicBezTo>
                <a:cubicBezTo>
                  <a:pt x="323" y="427"/>
                  <a:pt x="305" y="417"/>
                  <a:pt x="290" y="40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Freeform: Shape 36"/>
          <p:cNvSpPr/>
          <p:nvPr/>
        </p:nvSpPr>
        <p:spPr bwMode="auto">
          <a:xfrm>
            <a:off x="6206085" y="2399647"/>
            <a:ext cx="2090305" cy="2090304"/>
          </a:xfrm>
          <a:custGeom>
            <a:avLst/>
            <a:gdLst/>
            <a:ahLst/>
            <a:cxnLst>
              <a:cxn ang="0">
                <a:pos x="188" y="75"/>
              </a:cxn>
              <a:cxn ang="0">
                <a:pos x="196" y="196"/>
              </a:cxn>
              <a:cxn ang="0">
                <a:pos x="75" y="188"/>
              </a:cxn>
              <a:cxn ang="0">
                <a:pos x="51" y="148"/>
              </a:cxn>
              <a:cxn ang="0">
                <a:pos x="0" y="239"/>
              </a:cxn>
              <a:cxn ang="0">
                <a:pos x="91" y="290"/>
              </a:cxn>
              <a:cxn ang="0">
                <a:pos x="51" y="314"/>
              </a:cxn>
              <a:cxn ang="0">
                <a:pos x="43" y="435"/>
              </a:cxn>
              <a:cxn ang="0">
                <a:pos x="164" y="427"/>
              </a:cxn>
              <a:cxn ang="0">
                <a:pos x="191" y="376"/>
              </a:cxn>
              <a:cxn ang="0">
                <a:pos x="239" y="478"/>
              </a:cxn>
              <a:cxn ang="0">
                <a:pos x="478" y="239"/>
              </a:cxn>
              <a:cxn ang="0">
                <a:pos x="239" y="0"/>
              </a:cxn>
              <a:cxn ang="0">
                <a:pos x="137" y="48"/>
              </a:cxn>
              <a:cxn ang="0">
                <a:pos x="188" y="75"/>
              </a:cxn>
            </a:cxnLst>
            <a:rect l="0" t="0" r="r" b="b"/>
            <a:pathLst>
              <a:path w="478" h="478">
                <a:moveTo>
                  <a:pt x="188" y="75"/>
                </a:moveTo>
                <a:cubicBezTo>
                  <a:pt x="223" y="111"/>
                  <a:pt x="227" y="165"/>
                  <a:pt x="196" y="196"/>
                </a:cubicBezTo>
                <a:cubicBezTo>
                  <a:pt x="165" y="227"/>
                  <a:pt x="111" y="223"/>
                  <a:pt x="75" y="188"/>
                </a:cubicBezTo>
                <a:cubicBezTo>
                  <a:pt x="64" y="176"/>
                  <a:pt x="55" y="162"/>
                  <a:pt x="51" y="148"/>
                </a:cubicBezTo>
                <a:cubicBezTo>
                  <a:pt x="32" y="177"/>
                  <a:pt x="16" y="208"/>
                  <a:pt x="0" y="239"/>
                </a:cubicBezTo>
                <a:cubicBezTo>
                  <a:pt x="31" y="255"/>
                  <a:pt x="62" y="271"/>
                  <a:pt x="91" y="290"/>
                </a:cubicBezTo>
                <a:cubicBezTo>
                  <a:pt x="77" y="294"/>
                  <a:pt x="63" y="303"/>
                  <a:pt x="51" y="314"/>
                </a:cubicBezTo>
                <a:cubicBezTo>
                  <a:pt x="16" y="350"/>
                  <a:pt x="12" y="404"/>
                  <a:pt x="43" y="435"/>
                </a:cubicBezTo>
                <a:cubicBezTo>
                  <a:pt x="74" y="466"/>
                  <a:pt x="128" y="462"/>
                  <a:pt x="164" y="427"/>
                </a:cubicBezTo>
                <a:cubicBezTo>
                  <a:pt x="178" y="412"/>
                  <a:pt x="188" y="394"/>
                  <a:pt x="191" y="376"/>
                </a:cubicBezTo>
                <a:cubicBezTo>
                  <a:pt x="213" y="405"/>
                  <a:pt x="230" y="438"/>
                  <a:pt x="239" y="478"/>
                </a:cubicBezTo>
                <a:cubicBezTo>
                  <a:pt x="478" y="239"/>
                  <a:pt x="478" y="239"/>
                  <a:pt x="478" y="239"/>
                </a:cubicBezTo>
                <a:cubicBezTo>
                  <a:pt x="239" y="0"/>
                  <a:pt x="239" y="0"/>
                  <a:pt x="239" y="0"/>
                </a:cubicBezTo>
                <a:cubicBezTo>
                  <a:pt x="199" y="9"/>
                  <a:pt x="166" y="26"/>
                  <a:pt x="137" y="48"/>
                </a:cubicBezTo>
                <a:cubicBezTo>
                  <a:pt x="155" y="51"/>
                  <a:pt x="173" y="61"/>
                  <a:pt x="188" y="75"/>
                </a:cubicBezTo>
                <a:close/>
              </a:path>
            </a:pathLst>
          </a:custGeom>
          <a:solidFill>
            <a:schemeClr val="accent3"/>
          </a:solidFill>
          <a:ln w="952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Freeform: Shape 37"/>
          <p:cNvSpPr/>
          <p:nvPr/>
        </p:nvSpPr>
        <p:spPr bwMode="auto">
          <a:xfrm>
            <a:off x="5159727" y="1353289"/>
            <a:ext cx="2090305" cy="2092717"/>
          </a:xfrm>
          <a:custGeom>
            <a:avLst/>
            <a:gdLst/>
            <a:ahLst/>
            <a:cxnLst>
              <a:cxn ang="0">
                <a:pos x="0" y="239"/>
              </a:cxn>
              <a:cxn ang="0">
                <a:pos x="48" y="341"/>
              </a:cxn>
              <a:cxn ang="0">
                <a:pos x="75" y="290"/>
              </a:cxn>
              <a:cxn ang="0">
                <a:pos x="196" y="282"/>
              </a:cxn>
              <a:cxn ang="0">
                <a:pos x="188" y="403"/>
              </a:cxn>
              <a:cxn ang="0">
                <a:pos x="148" y="427"/>
              </a:cxn>
              <a:cxn ang="0">
                <a:pos x="239" y="478"/>
              </a:cxn>
              <a:cxn ang="0">
                <a:pos x="290" y="387"/>
              </a:cxn>
              <a:cxn ang="0">
                <a:pos x="314" y="427"/>
              </a:cxn>
              <a:cxn ang="0">
                <a:pos x="435" y="435"/>
              </a:cxn>
              <a:cxn ang="0">
                <a:pos x="427" y="314"/>
              </a:cxn>
              <a:cxn ang="0">
                <a:pos x="376" y="287"/>
              </a:cxn>
              <a:cxn ang="0">
                <a:pos x="478" y="239"/>
              </a:cxn>
              <a:cxn ang="0">
                <a:pos x="239" y="0"/>
              </a:cxn>
              <a:cxn ang="0">
                <a:pos x="0" y="239"/>
              </a:cxn>
            </a:cxnLst>
            <a:rect l="0" t="0" r="r" b="b"/>
            <a:pathLst>
              <a:path w="478" h="478">
                <a:moveTo>
                  <a:pt x="0" y="239"/>
                </a:moveTo>
                <a:cubicBezTo>
                  <a:pt x="9" y="279"/>
                  <a:pt x="26" y="312"/>
                  <a:pt x="48" y="341"/>
                </a:cubicBezTo>
                <a:cubicBezTo>
                  <a:pt x="51" y="323"/>
                  <a:pt x="61" y="305"/>
                  <a:pt x="75" y="290"/>
                </a:cubicBezTo>
                <a:cubicBezTo>
                  <a:pt x="111" y="255"/>
                  <a:pt x="165" y="251"/>
                  <a:pt x="196" y="282"/>
                </a:cubicBezTo>
                <a:cubicBezTo>
                  <a:pt x="227" y="313"/>
                  <a:pt x="223" y="367"/>
                  <a:pt x="188" y="403"/>
                </a:cubicBezTo>
                <a:cubicBezTo>
                  <a:pt x="176" y="414"/>
                  <a:pt x="162" y="423"/>
                  <a:pt x="148" y="427"/>
                </a:cubicBezTo>
                <a:cubicBezTo>
                  <a:pt x="177" y="446"/>
                  <a:pt x="208" y="462"/>
                  <a:pt x="239" y="478"/>
                </a:cubicBezTo>
                <a:cubicBezTo>
                  <a:pt x="255" y="447"/>
                  <a:pt x="271" y="416"/>
                  <a:pt x="290" y="387"/>
                </a:cubicBezTo>
                <a:cubicBezTo>
                  <a:pt x="294" y="401"/>
                  <a:pt x="303" y="415"/>
                  <a:pt x="314" y="427"/>
                </a:cubicBezTo>
                <a:cubicBezTo>
                  <a:pt x="350" y="462"/>
                  <a:pt x="404" y="466"/>
                  <a:pt x="435" y="435"/>
                </a:cubicBezTo>
                <a:cubicBezTo>
                  <a:pt x="466" y="404"/>
                  <a:pt x="462" y="350"/>
                  <a:pt x="427" y="314"/>
                </a:cubicBezTo>
                <a:cubicBezTo>
                  <a:pt x="412" y="300"/>
                  <a:pt x="394" y="290"/>
                  <a:pt x="376" y="287"/>
                </a:cubicBezTo>
                <a:cubicBezTo>
                  <a:pt x="405" y="265"/>
                  <a:pt x="438" y="248"/>
                  <a:pt x="478" y="239"/>
                </a:cubicBezTo>
                <a:cubicBezTo>
                  <a:pt x="239" y="0"/>
                  <a:pt x="239" y="0"/>
                  <a:pt x="239" y="0"/>
                </a:cubicBezTo>
                <a:lnTo>
                  <a:pt x="0" y="239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58" name="Group 38"/>
          <p:cNvGrpSpPr/>
          <p:nvPr/>
        </p:nvGrpSpPr>
        <p:grpSpPr>
          <a:xfrm>
            <a:off x="5933823" y="1895017"/>
            <a:ext cx="507206" cy="572237"/>
            <a:chOff x="5010151" y="4568825"/>
            <a:chExt cx="185737" cy="209550"/>
          </a:xfrm>
          <a:solidFill>
            <a:schemeClr val="bg1"/>
          </a:solidFill>
        </p:grpSpPr>
        <p:sp>
          <p:nvSpPr>
            <p:cNvPr id="75" name="Oval 39"/>
            <p:cNvSpPr/>
            <p:nvPr/>
          </p:nvSpPr>
          <p:spPr bwMode="auto">
            <a:xfrm>
              <a:off x="5073651" y="4654550"/>
              <a:ext cx="28575" cy="2540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6" name="Freeform: Shape 40"/>
            <p:cNvSpPr/>
            <p:nvPr/>
          </p:nvSpPr>
          <p:spPr bwMode="auto">
            <a:xfrm>
              <a:off x="5010151" y="4679950"/>
              <a:ext cx="114300" cy="98425"/>
            </a:xfrm>
            <a:custGeom>
              <a:avLst/>
              <a:gdLst/>
              <a:ahLst/>
              <a:cxnLst>
                <a:cxn ang="0">
                  <a:pos x="38" y="10"/>
                </a:cxn>
                <a:cxn ang="0">
                  <a:pos x="29" y="9"/>
                </a:cxn>
                <a:cxn ang="0">
                  <a:pos x="29" y="8"/>
                </a:cxn>
                <a:cxn ang="0">
                  <a:pos x="32" y="8"/>
                </a:cxn>
                <a:cxn ang="0">
                  <a:pos x="34" y="3"/>
                </a:cxn>
                <a:cxn ang="0">
                  <a:pos x="27" y="4"/>
                </a:cxn>
                <a:cxn ang="0">
                  <a:pos x="25" y="2"/>
                </a:cxn>
                <a:cxn ang="0">
                  <a:pos x="22" y="1"/>
                </a:cxn>
                <a:cxn ang="0">
                  <a:pos x="17" y="3"/>
                </a:cxn>
                <a:cxn ang="0">
                  <a:pos x="13" y="15"/>
                </a:cxn>
                <a:cxn ang="0">
                  <a:pos x="13" y="15"/>
                </a:cxn>
                <a:cxn ang="0">
                  <a:pos x="11" y="22"/>
                </a:cxn>
                <a:cxn ang="0">
                  <a:pos x="3" y="22"/>
                </a:cxn>
                <a:cxn ang="0">
                  <a:pos x="0" y="25"/>
                </a:cxn>
                <a:cxn ang="0">
                  <a:pos x="3" y="28"/>
                </a:cxn>
                <a:cxn ang="0">
                  <a:pos x="13" y="28"/>
                </a:cxn>
                <a:cxn ang="0">
                  <a:pos x="15" y="26"/>
                </a:cxn>
                <a:cxn ang="0">
                  <a:pos x="18" y="20"/>
                </a:cxn>
                <a:cxn ang="0">
                  <a:pos x="19" y="21"/>
                </a:cxn>
                <a:cxn ang="0">
                  <a:pos x="20" y="21"/>
                </a:cxn>
                <a:cxn ang="0">
                  <a:pos x="24" y="33"/>
                </a:cxn>
                <a:cxn ang="0">
                  <a:pos x="27" y="34"/>
                </a:cxn>
                <a:cxn ang="0">
                  <a:pos x="28" y="34"/>
                </a:cxn>
                <a:cxn ang="0">
                  <a:pos x="30" y="31"/>
                </a:cxn>
                <a:cxn ang="0">
                  <a:pos x="24" y="17"/>
                </a:cxn>
                <a:cxn ang="0">
                  <a:pos x="26" y="12"/>
                </a:cxn>
                <a:cxn ang="0">
                  <a:pos x="27" y="13"/>
                </a:cxn>
                <a:cxn ang="0">
                  <a:pos x="38" y="15"/>
                </a:cxn>
                <a:cxn ang="0">
                  <a:pos x="38" y="15"/>
                </a:cxn>
                <a:cxn ang="0">
                  <a:pos x="40" y="13"/>
                </a:cxn>
                <a:cxn ang="0">
                  <a:pos x="38" y="10"/>
                </a:cxn>
              </a:cxnLst>
              <a:rect l="0" t="0" r="r" b="b"/>
              <a:pathLst>
                <a:path w="40" h="34">
                  <a:moveTo>
                    <a:pt x="38" y="10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3"/>
                    <a:pt x="26" y="2"/>
                    <a:pt x="25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0" y="0"/>
                    <a:pt x="18" y="1"/>
                    <a:pt x="17" y="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" y="22"/>
                    <a:pt x="0" y="23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5" y="27"/>
                    <a:pt x="15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4"/>
                    <a:pt x="26" y="34"/>
                    <a:pt x="27" y="34"/>
                  </a:cubicBezTo>
                  <a:cubicBezTo>
                    <a:pt x="27" y="34"/>
                    <a:pt x="28" y="34"/>
                    <a:pt x="28" y="34"/>
                  </a:cubicBezTo>
                  <a:cubicBezTo>
                    <a:pt x="29" y="34"/>
                    <a:pt x="30" y="32"/>
                    <a:pt x="30" y="31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3"/>
                    <a:pt x="27" y="13"/>
                    <a:pt x="27" y="13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9" y="15"/>
                    <a:pt x="40" y="14"/>
                    <a:pt x="40" y="13"/>
                  </a:cubicBezTo>
                  <a:cubicBezTo>
                    <a:pt x="40" y="11"/>
                    <a:pt x="39" y="10"/>
                    <a:pt x="38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7" name="Freeform: Shape 41"/>
            <p:cNvSpPr/>
            <p:nvPr/>
          </p:nvSpPr>
          <p:spPr bwMode="auto">
            <a:xfrm>
              <a:off x="5119688" y="4689475"/>
              <a:ext cx="11113" cy="142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4" y="2"/>
                </a:cxn>
                <a:cxn ang="0">
                  <a:pos x="2" y="0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8" name="Freeform: Shape 42"/>
            <p:cNvSpPr/>
            <p:nvPr/>
          </p:nvSpPr>
          <p:spPr bwMode="auto">
            <a:xfrm>
              <a:off x="5089526" y="4724400"/>
              <a:ext cx="17463" cy="1746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2" y="5"/>
                </a:cxn>
                <a:cxn ang="0">
                  <a:pos x="5" y="4"/>
                </a:cxn>
                <a:cxn ang="0">
                  <a:pos x="6" y="1"/>
                </a:cxn>
                <a:cxn ang="0">
                  <a:pos x="2" y="0"/>
                </a:cxn>
              </a:cxnLst>
              <a:rect l="0" t="0" r="r" b="b"/>
              <a:pathLst>
                <a:path w="6" h="6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4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9" name="Freeform: Shape 43"/>
            <p:cNvSpPr/>
            <p:nvPr/>
          </p:nvSpPr>
          <p:spPr bwMode="auto">
            <a:xfrm>
              <a:off x="5110163" y="4678363"/>
              <a:ext cx="17463" cy="7937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4" y="3"/>
                </a:cxn>
                <a:cxn ang="0">
                  <a:pos x="5" y="3"/>
                </a:cxn>
              </a:cxnLst>
              <a:rect l="0" t="0" r="r" b="b"/>
              <a:pathLst>
                <a:path w="6" h="3">
                  <a:moveTo>
                    <a:pt x="5" y="3"/>
                  </a:moveTo>
                  <a:cubicBezTo>
                    <a:pt x="6" y="2"/>
                    <a:pt x="5" y="2"/>
                    <a:pt x="5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" name="Freeform: Shape 44"/>
            <p:cNvSpPr/>
            <p:nvPr/>
          </p:nvSpPr>
          <p:spPr bwMode="auto">
            <a:xfrm>
              <a:off x="5116513" y="4672013"/>
              <a:ext cx="11113" cy="7937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7" y="4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7" y="5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7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7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1" name="Freeform: Shape 45"/>
            <p:cNvSpPr/>
            <p:nvPr/>
          </p:nvSpPr>
          <p:spPr bwMode="auto">
            <a:xfrm>
              <a:off x="5084763" y="4568825"/>
              <a:ext cx="111125" cy="109537"/>
            </a:xfrm>
            <a:custGeom>
              <a:avLst/>
              <a:gdLst/>
              <a:ahLst/>
              <a:cxnLst>
                <a:cxn ang="0">
                  <a:pos x="20" y="38"/>
                </a:cxn>
                <a:cxn ang="0">
                  <a:pos x="13" y="37"/>
                </a:cxn>
                <a:cxn ang="0">
                  <a:pos x="4" y="12"/>
                </a:cxn>
                <a:cxn ang="0">
                  <a:pos x="21" y="0"/>
                </a:cxn>
                <a:cxn ang="0">
                  <a:pos x="28" y="2"/>
                </a:cxn>
                <a:cxn ang="0">
                  <a:pos x="37" y="12"/>
                </a:cxn>
                <a:cxn ang="0">
                  <a:pos x="37" y="26"/>
                </a:cxn>
                <a:cxn ang="0">
                  <a:pos x="20" y="38"/>
                </a:cxn>
                <a:cxn ang="0">
                  <a:pos x="21" y="4"/>
                </a:cxn>
                <a:cxn ang="0">
                  <a:pos x="8" y="14"/>
                </a:cxn>
                <a:cxn ang="0">
                  <a:pos x="15" y="33"/>
                </a:cxn>
                <a:cxn ang="0">
                  <a:pos x="20" y="34"/>
                </a:cxn>
                <a:cxn ang="0">
                  <a:pos x="33" y="24"/>
                </a:cxn>
                <a:cxn ang="0">
                  <a:pos x="34" y="13"/>
                </a:cxn>
                <a:cxn ang="0">
                  <a:pos x="26" y="5"/>
                </a:cxn>
                <a:cxn ang="0">
                  <a:pos x="21" y="4"/>
                </a:cxn>
              </a:cxnLst>
              <a:rect l="0" t="0" r="r" b="b"/>
              <a:pathLst>
                <a:path w="39" h="38">
                  <a:moveTo>
                    <a:pt x="20" y="38"/>
                  </a:moveTo>
                  <a:cubicBezTo>
                    <a:pt x="18" y="38"/>
                    <a:pt x="15" y="37"/>
                    <a:pt x="13" y="37"/>
                  </a:cubicBezTo>
                  <a:cubicBezTo>
                    <a:pt x="4" y="33"/>
                    <a:pt x="0" y="22"/>
                    <a:pt x="4" y="12"/>
                  </a:cubicBezTo>
                  <a:cubicBezTo>
                    <a:pt x="7" y="5"/>
                    <a:pt x="14" y="0"/>
                    <a:pt x="21" y="0"/>
                  </a:cubicBezTo>
                  <a:cubicBezTo>
                    <a:pt x="24" y="0"/>
                    <a:pt x="26" y="1"/>
                    <a:pt x="28" y="2"/>
                  </a:cubicBezTo>
                  <a:cubicBezTo>
                    <a:pt x="32" y="3"/>
                    <a:pt x="36" y="7"/>
                    <a:pt x="37" y="12"/>
                  </a:cubicBezTo>
                  <a:cubicBezTo>
                    <a:pt x="39" y="16"/>
                    <a:pt x="39" y="21"/>
                    <a:pt x="37" y="26"/>
                  </a:cubicBezTo>
                  <a:cubicBezTo>
                    <a:pt x="34" y="33"/>
                    <a:pt x="27" y="38"/>
                    <a:pt x="20" y="38"/>
                  </a:cubicBezTo>
                  <a:close/>
                  <a:moveTo>
                    <a:pt x="21" y="4"/>
                  </a:moveTo>
                  <a:cubicBezTo>
                    <a:pt x="16" y="4"/>
                    <a:pt x="10" y="8"/>
                    <a:pt x="8" y="14"/>
                  </a:cubicBezTo>
                  <a:cubicBezTo>
                    <a:pt x="4" y="21"/>
                    <a:pt x="8" y="30"/>
                    <a:pt x="15" y="33"/>
                  </a:cubicBezTo>
                  <a:cubicBezTo>
                    <a:pt x="16" y="34"/>
                    <a:pt x="18" y="34"/>
                    <a:pt x="20" y="34"/>
                  </a:cubicBezTo>
                  <a:cubicBezTo>
                    <a:pt x="26" y="34"/>
                    <a:pt x="31" y="30"/>
                    <a:pt x="33" y="24"/>
                  </a:cubicBezTo>
                  <a:cubicBezTo>
                    <a:pt x="35" y="21"/>
                    <a:pt x="35" y="17"/>
                    <a:pt x="34" y="13"/>
                  </a:cubicBezTo>
                  <a:cubicBezTo>
                    <a:pt x="32" y="9"/>
                    <a:pt x="30" y="7"/>
                    <a:pt x="26" y="5"/>
                  </a:cubicBezTo>
                  <a:cubicBezTo>
                    <a:pt x="25" y="4"/>
                    <a:pt x="23" y="4"/>
                    <a:pt x="21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2" name="Freeform: Shape 46"/>
            <p:cNvSpPr/>
            <p:nvPr/>
          </p:nvSpPr>
          <p:spPr bwMode="auto">
            <a:xfrm>
              <a:off x="5103813" y="4605338"/>
              <a:ext cx="52388" cy="58737"/>
            </a:xfrm>
            <a:custGeom>
              <a:avLst/>
              <a:gdLst/>
              <a:ahLst/>
              <a:cxnLst>
                <a:cxn ang="0">
                  <a:pos x="13" y="20"/>
                </a:cxn>
                <a:cxn ang="0">
                  <a:pos x="8" y="19"/>
                </a:cxn>
                <a:cxn ang="0">
                  <a:pos x="2" y="11"/>
                </a:cxn>
                <a:cxn ang="0">
                  <a:pos x="2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11"/>
                </a:cxn>
                <a:cxn ang="0">
                  <a:pos x="9" y="16"/>
                </a:cxn>
                <a:cxn ang="0">
                  <a:pos x="16" y="16"/>
                </a:cxn>
                <a:cxn ang="0">
                  <a:pos x="17" y="17"/>
                </a:cxn>
                <a:cxn ang="0">
                  <a:pos x="16" y="19"/>
                </a:cxn>
                <a:cxn ang="0">
                  <a:pos x="13" y="20"/>
                </a:cxn>
              </a:cxnLst>
              <a:rect l="0" t="0" r="r" b="b"/>
              <a:pathLst>
                <a:path w="18" h="20">
                  <a:moveTo>
                    <a:pt x="13" y="20"/>
                  </a:moveTo>
                  <a:cubicBezTo>
                    <a:pt x="11" y="20"/>
                    <a:pt x="10" y="19"/>
                    <a:pt x="8" y="19"/>
                  </a:cubicBezTo>
                  <a:cubicBezTo>
                    <a:pt x="5" y="17"/>
                    <a:pt x="3" y="15"/>
                    <a:pt x="2" y="11"/>
                  </a:cubicBezTo>
                  <a:cubicBezTo>
                    <a:pt x="0" y="8"/>
                    <a:pt x="0" y="5"/>
                    <a:pt x="2" y="1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4" y="1"/>
                    <a:pt x="5" y="2"/>
                    <a:pt x="4" y="2"/>
                  </a:cubicBezTo>
                  <a:cubicBezTo>
                    <a:pt x="3" y="5"/>
                    <a:pt x="3" y="8"/>
                    <a:pt x="4" y="11"/>
                  </a:cubicBezTo>
                  <a:cubicBezTo>
                    <a:pt x="5" y="13"/>
                    <a:pt x="7" y="15"/>
                    <a:pt x="9" y="16"/>
                  </a:cubicBezTo>
                  <a:cubicBezTo>
                    <a:pt x="11" y="17"/>
                    <a:pt x="14" y="17"/>
                    <a:pt x="16" y="16"/>
                  </a:cubicBezTo>
                  <a:cubicBezTo>
                    <a:pt x="16" y="16"/>
                    <a:pt x="17" y="17"/>
                    <a:pt x="17" y="17"/>
                  </a:cubicBezTo>
                  <a:cubicBezTo>
                    <a:pt x="18" y="18"/>
                    <a:pt x="17" y="19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3" name="Freeform: Shape 47"/>
            <p:cNvSpPr/>
            <p:nvPr/>
          </p:nvSpPr>
          <p:spPr bwMode="auto">
            <a:xfrm>
              <a:off x="5102226" y="4683125"/>
              <a:ext cx="19050" cy="2381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8"/>
                </a:cxn>
                <a:cxn ang="0">
                  <a:pos x="5" y="8"/>
                </a:cxn>
                <a:cxn ang="0">
                  <a:pos x="7" y="2"/>
                </a:cxn>
                <a:cxn ang="0">
                  <a:pos x="3" y="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cubicBezTo>
                    <a:pt x="2" y="8"/>
                    <a:pt x="3" y="8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9" name="Group 48"/>
          <p:cNvGrpSpPr/>
          <p:nvPr/>
        </p:nvGrpSpPr>
        <p:grpSpPr>
          <a:xfrm>
            <a:off x="7257335" y="3182578"/>
            <a:ext cx="437820" cy="556399"/>
            <a:chOff x="3949701" y="4570413"/>
            <a:chExt cx="152400" cy="193675"/>
          </a:xfrm>
          <a:solidFill>
            <a:schemeClr val="bg1"/>
          </a:solidFill>
        </p:grpSpPr>
        <p:sp>
          <p:nvSpPr>
            <p:cNvPr id="69" name="Oval 49"/>
            <p:cNvSpPr/>
            <p:nvPr/>
          </p:nvSpPr>
          <p:spPr bwMode="auto">
            <a:xfrm>
              <a:off x="4079876" y="4657725"/>
              <a:ext cx="22225" cy="222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0" name="Freeform: Shape 50"/>
            <p:cNvSpPr/>
            <p:nvPr/>
          </p:nvSpPr>
          <p:spPr bwMode="auto">
            <a:xfrm>
              <a:off x="4041776" y="4660900"/>
              <a:ext cx="55563" cy="103187"/>
            </a:xfrm>
            <a:custGeom>
              <a:avLst/>
              <a:gdLst/>
              <a:ahLst/>
              <a:cxnLst>
                <a:cxn ang="0">
                  <a:pos x="18" y="32"/>
                </a:cxn>
                <a:cxn ang="0">
                  <a:pos x="13" y="22"/>
                </a:cxn>
                <a:cxn ang="0">
                  <a:pos x="15" y="20"/>
                </a:cxn>
                <a:cxn ang="0">
                  <a:pos x="16" y="12"/>
                </a:cxn>
                <a:cxn ang="0">
                  <a:pos x="15" y="9"/>
                </a:cxn>
                <a:cxn ang="0">
                  <a:pos x="8" y="1"/>
                </a:cxn>
                <a:cxn ang="0">
                  <a:pos x="4" y="1"/>
                </a:cxn>
                <a:cxn ang="0">
                  <a:pos x="4" y="4"/>
                </a:cxn>
                <a:cxn ang="0">
                  <a:pos x="9" y="9"/>
                </a:cxn>
                <a:cxn ang="0">
                  <a:pos x="4" y="7"/>
                </a:cxn>
                <a:cxn ang="0">
                  <a:pos x="1" y="8"/>
                </a:cxn>
                <a:cxn ang="0">
                  <a:pos x="2" y="11"/>
                </a:cxn>
                <a:cxn ang="0">
                  <a:pos x="7" y="14"/>
                </a:cxn>
                <a:cxn ang="0">
                  <a:pos x="8" y="14"/>
                </a:cxn>
                <a:cxn ang="0">
                  <a:pos x="6" y="23"/>
                </a:cxn>
                <a:cxn ang="0">
                  <a:pos x="4" y="31"/>
                </a:cxn>
                <a:cxn ang="0">
                  <a:pos x="4" y="33"/>
                </a:cxn>
                <a:cxn ang="0">
                  <a:pos x="5" y="36"/>
                </a:cxn>
                <a:cxn ang="0">
                  <a:pos x="6" y="36"/>
                </a:cxn>
                <a:cxn ang="0">
                  <a:pos x="8" y="34"/>
                </a:cxn>
                <a:cxn ang="0">
                  <a:pos x="10" y="27"/>
                </a:cxn>
                <a:cxn ang="0">
                  <a:pos x="14" y="34"/>
                </a:cxn>
                <a:cxn ang="0">
                  <a:pos x="17" y="35"/>
                </a:cxn>
                <a:cxn ang="0">
                  <a:pos x="18" y="32"/>
                </a:cxn>
              </a:cxnLst>
              <a:rect l="0" t="0" r="r" b="b"/>
              <a:pathLst>
                <a:path w="19" h="36">
                  <a:moveTo>
                    <a:pt x="18" y="32"/>
                  </a:moveTo>
                  <a:cubicBezTo>
                    <a:pt x="13" y="22"/>
                    <a:pt x="13" y="22"/>
                    <a:pt x="13" y="22"/>
                  </a:cubicBezTo>
                  <a:cubicBezTo>
                    <a:pt x="14" y="21"/>
                    <a:pt x="14" y="21"/>
                    <a:pt x="15" y="2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0"/>
                    <a:pt x="15" y="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5" y="0"/>
                    <a:pt x="4" y="1"/>
                  </a:cubicBezTo>
                  <a:cubicBezTo>
                    <a:pt x="3" y="2"/>
                    <a:pt x="3" y="3"/>
                    <a:pt x="4" y="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1" y="7"/>
                    <a:pt x="1" y="8"/>
                  </a:cubicBezTo>
                  <a:cubicBezTo>
                    <a:pt x="0" y="9"/>
                    <a:pt x="1" y="11"/>
                    <a:pt x="2" y="1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7" y="17"/>
                    <a:pt x="7" y="21"/>
                    <a:pt x="6" y="23"/>
                  </a:cubicBezTo>
                  <a:cubicBezTo>
                    <a:pt x="5" y="26"/>
                    <a:pt x="5" y="28"/>
                    <a:pt x="4" y="31"/>
                  </a:cubicBezTo>
                  <a:cubicBezTo>
                    <a:pt x="4" y="31"/>
                    <a:pt x="4" y="32"/>
                    <a:pt x="4" y="33"/>
                  </a:cubicBezTo>
                  <a:cubicBezTo>
                    <a:pt x="3" y="34"/>
                    <a:pt x="4" y="35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6"/>
                    <a:pt x="8" y="35"/>
                    <a:pt x="8" y="34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5"/>
                    <a:pt x="16" y="36"/>
                    <a:pt x="17" y="35"/>
                  </a:cubicBezTo>
                  <a:cubicBezTo>
                    <a:pt x="18" y="34"/>
                    <a:pt x="19" y="33"/>
                    <a:pt x="18" y="3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1" name="Oval 51"/>
            <p:cNvSpPr/>
            <p:nvPr/>
          </p:nvSpPr>
          <p:spPr bwMode="auto">
            <a:xfrm>
              <a:off x="3987801" y="4675188"/>
              <a:ext cx="25400" cy="222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2" name="Freeform: Shape 52"/>
            <p:cNvSpPr/>
            <p:nvPr/>
          </p:nvSpPr>
          <p:spPr bwMode="auto">
            <a:xfrm>
              <a:off x="3963988" y="4672013"/>
              <a:ext cx="69850" cy="92075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18" y="19"/>
                </a:cxn>
                <a:cxn ang="0">
                  <a:pos x="18" y="15"/>
                </a:cxn>
                <a:cxn ang="0">
                  <a:pos x="23" y="11"/>
                </a:cxn>
                <a:cxn ang="0">
                  <a:pos x="24" y="9"/>
                </a:cxn>
                <a:cxn ang="0">
                  <a:pos x="24" y="2"/>
                </a:cxn>
                <a:cxn ang="0">
                  <a:pos x="21" y="0"/>
                </a:cxn>
                <a:cxn ang="0">
                  <a:pos x="19" y="2"/>
                </a:cxn>
                <a:cxn ang="0">
                  <a:pos x="19" y="8"/>
                </a:cxn>
                <a:cxn ang="0">
                  <a:pos x="14" y="12"/>
                </a:cxn>
                <a:cxn ang="0">
                  <a:pos x="7" y="10"/>
                </a:cxn>
                <a:cxn ang="0">
                  <a:pos x="6" y="5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3" y="12"/>
                </a:cxn>
                <a:cxn ang="0">
                  <a:pos x="5" y="14"/>
                </a:cxn>
                <a:cxn ang="0">
                  <a:pos x="9" y="16"/>
                </a:cxn>
                <a:cxn ang="0">
                  <a:pos x="9" y="24"/>
                </a:cxn>
                <a:cxn ang="0">
                  <a:pos x="9" y="24"/>
                </a:cxn>
                <a:cxn ang="0">
                  <a:pos x="9" y="27"/>
                </a:cxn>
                <a:cxn ang="0">
                  <a:pos x="2" y="27"/>
                </a:cxn>
                <a:cxn ang="0">
                  <a:pos x="0" y="29"/>
                </a:cxn>
                <a:cxn ang="0">
                  <a:pos x="2" y="32"/>
                </a:cxn>
                <a:cxn ang="0">
                  <a:pos x="12" y="32"/>
                </a:cxn>
                <a:cxn ang="0">
                  <a:pos x="14" y="29"/>
                </a:cxn>
                <a:cxn ang="0">
                  <a:pos x="14" y="24"/>
                </a:cxn>
                <a:cxn ang="0">
                  <a:pos x="19" y="24"/>
                </a:cxn>
                <a:cxn ang="0">
                  <a:pos x="19" y="29"/>
                </a:cxn>
                <a:cxn ang="0">
                  <a:pos x="21" y="32"/>
                </a:cxn>
                <a:cxn ang="0">
                  <a:pos x="23" y="29"/>
                </a:cxn>
                <a:cxn ang="0">
                  <a:pos x="23" y="21"/>
                </a:cxn>
                <a:cxn ang="0">
                  <a:pos x="21" y="19"/>
                </a:cxn>
              </a:cxnLst>
              <a:rect l="0" t="0" r="r" b="b"/>
              <a:pathLst>
                <a:path w="24" h="32">
                  <a:moveTo>
                    <a:pt x="21" y="19"/>
                  </a:moveTo>
                  <a:cubicBezTo>
                    <a:pt x="18" y="19"/>
                    <a:pt x="18" y="19"/>
                    <a:pt x="18" y="19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4" y="10"/>
                    <a:pt x="24" y="9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1" y="0"/>
                  </a:cubicBezTo>
                  <a:cubicBezTo>
                    <a:pt x="20" y="0"/>
                    <a:pt x="19" y="1"/>
                    <a:pt x="19" y="2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4" y="3"/>
                    <a:pt x="3" y="3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4" y="13"/>
                    <a:pt x="5" y="14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0" y="31"/>
                    <a:pt x="1" y="32"/>
                    <a:pt x="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4" y="31"/>
                    <a:pt x="14" y="2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1"/>
                    <a:pt x="20" y="32"/>
                    <a:pt x="21" y="32"/>
                  </a:cubicBezTo>
                  <a:cubicBezTo>
                    <a:pt x="22" y="32"/>
                    <a:pt x="23" y="31"/>
                    <a:pt x="23" y="29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2" y="19"/>
                    <a:pt x="21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3" name="Freeform: Shape 53"/>
            <p:cNvSpPr/>
            <p:nvPr/>
          </p:nvSpPr>
          <p:spPr bwMode="auto">
            <a:xfrm>
              <a:off x="3949701" y="4570413"/>
              <a:ext cx="87313" cy="95250"/>
            </a:xfrm>
            <a:custGeom>
              <a:avLst/>
              <a:gdLst/>
              <a:ahLst/>
              <a:cxnLst>
                <a:cxn ang="0">
                  <a:pos x="29" y="25"/>
                </a:cxn>
                <a:cxn ang="0">
                  <a:pos x="29" y="24"/>
                </a:cxn>
                <a:cxn ang="0">
                  <a:pos x="29" y="24"/>
                </a:cxn>
                <a:cxn ang="0">
                  <a:pos x="29" y="24"/>
                </a:cxn>
                <a:cxn ang="0">
                  <a:pos x="28" y="24"/>
                </a:cxn>
                <a:cxn ang="0">
                  <a:pos x="27" y="19"/>
                </a:cxn>
                <a:cxn ang="0">
                  <a:pos x="28" y="18"/>
                </a:cxn>
                <a:cxn ang="0">
                  <a:pos x="27" y="18"/>
                </a:cxn>
                <a:cxn ang="0">
                  <a:pos x="28" y="13"/>
                </a:cxn>
                <a:cxn ang="0">
                  <a:pos x="29" y="13"/>
                </a:cxn>
                <a:cxn ang="0">
                  <a:pos x="29" y="12"/>
                </a:cxn>
                <a:cxn ang="0">
                  <a:pos x="30" y="11"/>
                </a:cxn>
                <a:cxn ang="0">
                  <a:pos x="29" y="9"/>
                </a:cxn>
                <a:cxn ang="0">
                  <a:pos x="30" y="6"/>
                </a:cxn>
                <a:cxn ang="0">
                  <a:pos x="29" y="5"/>
                </a:cxn>
                <a:cxn ang="0">
                  <a:pos x="28" y="3"/>
                </a:cxn>
                <a:cxn ang="0">
                  <a:pos x="25" y="5"/>
                </a:cxn>
                <a:cxn ang="0">
                  <a:pos x="24" y="4"/>
                </a:cxn>
                <a:cxn ang="0">
                  <a:pos x="23" y="1"/>
                </a:cxn>
                <a:cxn ang="0">
                  <a:pos x="19" y="0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5" y="0"/>
                </a:cxn>
                <a:cxn ang="0">
                  <a:pos x="11" y="1"/>
                </a:cxn>
                <a:cxn ang="0">
                  <a:pos x="11" y="4"/>
                </a:cxn>
                <a:cxn ang="0">
                  <a:pos x="9" y="5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4" y="6"/>
                </a:cxn>
                <a:cxn ang="0">
                  <a:pos x="5" y="9"/>
                </a:cxn>
                <a:cxn ang="0">
                  <a:pos x="4" y="10"/>
                </a:cxn>
                <a:cxn ang="0">
                  <a:pos x="1" y="10"/>
                </a:cxn>
                <a:cxn ang="0">
                  <a:pos x="0" y="14"/>
                </a:cxn>
                <a:cxn ang="0">
                  <a:pos x="3" y="16"/>
                </a:cxn>
                <a:cxn ang="0">
                  <a:pos x="3" y="17"/>
                </a:cxn>
                <a:cxn ang="0">
                  <a:pos x="0" y="19"/>
                </a:cxn>
                <a:cxn ang="0">
                  <a:pos x="1" y="23"/>
                </a:cxn>
                <a:cxn ang="0">
                  <a:pos x="4" y="23"/>
                </a:cxn>
                <a:cxn ang="0">
                  <a:pos x="5" y="24"/>
                </a:cxn>
                <a:cxn ang="0">
                  <a:pos x="4" y="27"/>
                </a:cxn>
                <a:cxn ang="0">
                  <a:pos x="5" y="28"/>
                </a:cxn>
                <a:cxn ang="0">
                  <a:pos x="7" y="30"/>
                </a:cxn>
                <a:cxn ang="0">
                  <a:pos x="9" y="29"/>
                </a:cxn>
                <a:cxn ang="0">
                  <a:pos x="11" y="29"/>
                </a:cxn>
                <a:cxn ang="0">
                  <a:pos x="11" y="32"/>
                </a:cxn>
                <a:cxn ang="0">
                  <a:pos x="15" y="33"/>
                </a:cxn>
                <a:cxn ang="0">
                  <a:pos x="16" y="31"/>
                </a:cxn>
                <a:cxn ang="0">
                  <a:pos x="18" y="31"/>
                </a:cxn>
                <a:cxn ang="0">
                  <a:pos x="19" y="33"/>
                </a:cxn>
                <a:cxn ang="0">
                  <a:pos x="23" y="32"/>
                </a:cxn>
                <a:cxn ang="0">
                  <a:pos x="23" y="29"/>
                </a:cxn>
                <a:cxn ang="0">
                  <a:pos x="25" y="29"/>
                </a:cxn>
                <a:cxn ang="0">
                  <a:pos x="27" y="30"/>
                </a:cxn>
                <a:cxn ang="0">
                  <a:pos x="29" y="29"/>
                </a:cxn>
                <a:cxn ang="0">
                  <a:pos x="30" y="27"/>
                </a:cxn>
                <a:cxn ang="0">
                  <a:pos x="30" y="26"/>
                </a:cxn>
                <a:cxn ang="0">
                  <a:pos x="29" y="25"/>
                </a:cxn>
                <a:cxn ang="0">
                  <a:pos x="14" y="19"/>
                </a:cxn>
                <a:cxn ang="0">
                  <a:pos x="14" y="14"/>
                </a:cxn>
                <a:cxn ang="0">
                  <a:pos x="20" y="14"/>
                </a:cxn>
                <a:cxn ang="0">
                  <a:pos x="20" y="19"/>
                </a:cxn>
                <a:cxn ang="0">
                  <a:pos x="14" y="19"/>
                </a:cxn>
              </a:cxnLst>
              <a:rect l="0" t="0" r="r" b="b"/>
              <a:pathLst>
                <a:path w="30" h="33">
                  <a:moveTo>
                    <a:pt x="29" y="25"/>
                  </a:move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29" y="9"/>
                    <a:pt x="29" y="9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9" y="5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10"/>
                    <a:pt x="4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7"/>
                    <a:pt x="3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9"/>
                    <a:pt x="10" y="29"/>
                    <a:pt x="11" y="29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7" y="31"/>
                    <a:pt x="17" y="31"/>
                    <a:pt x="18" y="3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4" y="29"/>
                    <a:pt x="24" y="29"/>
                    <a:pt x="25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5"/>
                    <a:pt x="29" y="25"/>
                    <a:pt x="29" y="25"/>
                  </a:cubicBezTo>
                  <a:close/>
                  <a:moveTo>
                    <a:pt x="14" y="19"/>
                  </a:moveTo>
                  <a:cubicBezTo>
                    <a:pt x="13" y="18"/>
                    <a:pt x="13" y="15"/>
                    <a:pt x="14" y="14"/>
                  </a:cubicBezTo>
                  <a:cubicBezTo>
                    <a:pt x="16" y="13"/>
                    <a:pt x="18" y="13"/>
                    <a:pt x="20" y="14"/>
                  </a:cubicBezTo>
                  <a:cubicBezTo>
                    <a:pt x="21" y="15"/>
                    <a:pt x="21" y="18"/>
                    <a:pt x="20" y="19"/>
                  </a:cubicBezTo>
                  <a:cubicBezTo>
                    <a:pt x="18" y="21"/>
                    <a:pt x="16" y="21"/>
                    <a:pt x="14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4" name="Freeform: Shape 54"/>
            <p:cNvSpPr/>
            <p:nvPr/>
          </p:nvSpPr>
          <p:spPr bwMode="auto">
            <a:xfrm>
              <a:off x="4033838" y="4594225"/>
              <a:ext cx="57150" cy="60325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14"/>
                </a:cxn>
                <a:cxn ang="0">
                  <a:pos x="19" y="14"/>
                </a:cxn>
                <a:cxn ang="0">
                  <a:pos x="20" y="12"/>
                </a:cxn>
                <a:cxn ang="0">
                  <a:pos x="18" y="11"/>
                </a:cxn>
                <a:cxn ang="0">
                  <a:pos x="18" y="10"/>
                </a:cxn>
                <a:cxn ang="0">
                  <a:pos x="20" y="9"/>
                </a:cxn>
                <a:cxn ang="0">
                  <a:pos x="19" y="7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8" y="4"/>
                </a:cxn>
                <a:cxn ang="0">
                  <a:pos x="17" y="3"/>
                </a:cxn>
                <a:cxn ang="0">
                  <a:pos x="16" y="2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4" y="1"/>
                </a:cxn>
                <a:cxn ang="0">
                  <a:pos x="11" y="0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0"/>
                </a:cxn>
                <a:cxn ang="0">
                  <a:pos x="6" y="1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3" y="2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1" y="10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2" y="14"/>
                </a:cxn>
                <a:cxn ang="0">
                  <a:pos x="2" y="15"/>
                </a:cxn>
                <a:cxn ang="0">
                  <a:pos x="2" y="17"/>
                </a:cxn>
                <a:cxn ang="0">
                  <a:pos x="3" y="18"/>
                </a:cxn>
                <a:cxn ang="0">
                  <a:pos x="5" y="18"/>
                </a:cxn>
                <a:cxn ang="0">
                  <a:pos x="6" y="18"/>
                </a:cxn>
                <a:cxn ang="0">
                  <a:pos x="6" y="20"/>
                </a:cxn>
                <a:cxn ang="0">
                  <a:pos x="8" y="21"/>
                </a:cxn>
                <a:cxn ang="0">
                  <a:pos x="9" y="19"/>
                </a:cxn>
                <a:cxn ang="0">
                  <a:pos x="10" y="19"/>
                </a:cxn>
                <a:cxn ang="0">
                  <a:pos x="11" y="21"/>
                </a:cxn>
                <a:cxn ang="0">
                  <a:pos x="14" y="20"/>
                </a:cxn>
                <a:cxn ang="0">
                  <a:pos x="14" y="18"/>
                </a:cxn>
                <a:cxn ang="0">
                  <a:pos x="14" y="18"/>
                </a:cxn>
                <a:cxn ang="0">
                  <a:pos x="16" y="18"/>
                </a:cxn>
                <a:cxn ang="0">
                  <a:pos x="17" y="18"/>
                </a:cxn>
                <a:cxn ang="0">
                  <a:pos x="18" y="17"/>
                </a:cxn>
                <a:cxn ang="0">
                  <a:pos x="17" y="15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11" y="9"/>
                </a:cxn>
                <a:cxn ang="0">
                  <a:pos x="11" y="12"/>
                </a:cxn>
                <a:cxn ang="0">
                  <a:pos x="8" y="12"/>
                </a:cxn>
              </a:cxnLst>
              <a:rect l="0" t="0" r="r" b="b"/>
              <a:pathLst>
                <a:path w="20" h="21">
                  <a:moveTo>
                    <a:pt x="17" y="15"/>
                  </a:moveTo>
                  <a:cubicBezTo>
                    <a:pt x="17" y="15"/>
                    <a:pt x="17" y="15"/>
                    <a:pt x="17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0"/>
                    <a:pt x="18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6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7"/>
                    <a:pt x="18" y="17"/>
                    <a:pt x="18" y="17"/>
                  </a:cubicBezTo>
                  <a:lnTo>
                    <a:pt x="17" y="15"/>
                  </a:lnTo>
                  <a:close/>
                  <a:moveTo>
                    <a:pt x="8" y="12"/>
                  </a:moveTo>
                  <a:cubicBezTo>
                    <a:pt x="7" y="11"/>
                    <a:pt x="7" y="10"/>
                    <a:pt x="8" y="9"/>
                  </a:cubicBezTo>
                  <a:cubicBezTo>
                    <a:pt x="9" y="8"/>
                    <a:pt x="10" y="8"/>
                    <a:pt x="11" y="9"/>
                  </a:cubicBezTo>
                  <a:cubicBezTo>
                    <a:pt x="12" y="10"/>
                    <a:pt x="12" y="11"/>
                    <a:pt x="11" y="12"/>
                  </a:cubicBezTo>
                  <a:cubicBezTo>
                    <a:pt x="10" y="13"/>
                    <a:pt x="9" y="13"/>
                    <a:pt x="8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0" name="Group 55"/>
          <p:cNvGrpSpPr/>
          <p:nvPr/>
        </p:nvGrpSpPr>
        <p:grpSpPr>
          <a:xfrm>
            <a:off x="6046763" y="4413990"/>
            <a:ext cx="329914" cy="633645"/>
            <a:chOff x="4486276" y="4586288"/>
            <a:chExt cx="100012" cy="192087"/>
          </a:xfrm>
          <a:solidFill>
            <a:schemeClr val="bg1"/>
          </a:solidFill>
        </p:grpSpPr>
        <p:sp>
          <p:nvSpPr>
            <p:cNvPr id="66" name="Freeform: Shape 56"/>
            <p:cNvSpPr/>
            <p:nvPr/>
          </p:nvSpPr>
          <p:spPr bwMode="auto">
            <a:xfrm>
              <a:off x="4494213" y="4586288"/>
              <a:ext cx="92075" cy="77787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1" y="3"/>
                </a:cxn>
                <a:cxn ang="0">
                  <a:pos x="1" y="12"/>
                </a:cxn>
                <a:cxn ang="0">
                  <a:pos x="0" y="14"/>
                </a:cxn>
                <a:cxn ang="0">
                  <a:pos x="1" y="24"/>
                </a:cxn>
                <a:cxn ang="0">
                  <a:pos x="2" y="25"/>
                </a:cxn>
                <a:cxn ang="0">
                  <a:pos x="2" y="25"/>
                </a:cxn>
                <a:cxn ang="0">
                  <a:pos x="2" y="25"/>
                </a:cxn>
                <a:cxn ang="0">
                  <a:pos x="4" y="27"/>
                </a:cxn>
                <a:cxn ang="0">
                  <a:pos x="5" y="26"/>
                </a:cxn>
                <a:cxn ang="0">
                  <a:pos x="6" y="24"/>
                </a:cxn>
                <a:cxn ang="0">
                  <a:pos x="7" y="16"/>
                </a:cxn>
                <a:cxn ang="0">
                  <a:pos x="13" y="11"/>
                </a:cxn>
                <a:cxn ang="0">
                  <a:pos x="14" y="11"/>
                </a:cxn>
                <a:cxn ang="0">
                  <a:pos x="16" y="14"/>
                </a:cxn>
                <a:cxn ang="0">
                  <a:pos x="16" y="17"/>
                </a:cxn>
                <a:cxn ang="0">
                  <a:pos x="12" y="22"/>
                </a:cxn>
                <a:cxn ang="0">
                  <a:pos x="13" y="25"/>
                </a:cxn>
                <a:cxn ang="0">
                  <a:pos x="14" y="25"/>
                </a:cxn>
                <a:cxn ang="0">
                  <a:pos x="16" y="25"/>
                </a:cxn>
                <a:cxn ang="0">
                  <a:pos x="22" y="17"/>
                </a:cxn>
                <a:cxn ang="0">
                  <a:pos x="29" y="11"/>
                </a:cxn>
                <a:cxn ang="0">
                  <a:pos x="30" y="11"/>
                </a:cxn>
                <a:cxn ang="0">
                  <a:pos x="32" y="9"/>
                </a:cxn>
                <a:cxn ang="0">
                  <a:pos x="32" y="2"/>
                </a:cxn>
                <a:cxn ang="0">
                  <a:pos x="30" y="0"/>
                </a:cxn>
                <a:cxn ang="0">
                  <a:pos x="24" y="2"/>
                </a:cxn>
              </a:cxnLst>
              <a:rect l="0" t="0" r="r" b="b"/>
              <a:pathLst>
                <a:path w="32" h="27">
                  <a:moveTo>
                    <a:pt x="24" y="2"/>
                  </a:moveTo>
                  <a:cubicBezTo>
                    <a:pt x="24" y="2"/>
                    <a:pt x="13" y="2"/>
                    <a:pt x="11" y="3"/>
                  </a:cubicBezTo>
                  <a:cubicBezTo>
                    <a:pt x="9" y="3"/>
                    <a:pt x="1" y="12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6"/>
                    <a:pt x="3" y="27"/>
                    <a:pt x="4" y="27"/>
                  </a:cubicBezTo>
                  <a:cubicBezTo>
                    <a:pt x="4" y="27"/>
                    <a:pt x="5" y="26"/>
                    <a:pt x="5" y="26"/>
                  </a:cubicBezTo>
                  <a:cubicBezTo>
                    <a:pt x="6" y="25"/>
                    <a:pt x="6" y="25"/>
                    <a:pt x="6" y="2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4" y="10"/>
                    <a:pt x="14" y="11"/>
                  </a:cubicBezTo>
                  <a:cubicBezTo>
                    <a:pt x="15" y="12"/>
                    <a:pt x="16" y="13"/>
                    <a:pt x="16" y="14"/>
                  </a:cubicBezTo>
                  <a:cubicBezTo>
                    <a:pt x="17" y="16"/>
                    <a:pt x="16" y="17"/>
                    <a:pt x="16" y="17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3"/>
                    <a:pt x="12" y="24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5" y="25"/>
                    <a:pt x="15" y="25"/>
                    <a:pt x="16" y="25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2" y="11"/>
                    <a:pt x="32" y="9"/>
                  </a:cubicBezTo>
                  <a:cubicBezTo>
                    <a:pt x="32" y="6"/>
                    <a:pt x="32" y="3"/>
                    <a:pt x="32" y="2"/>
                  </a:cubicBezTo>
                  <a:cubicBezTo>
                    <a:pt x="32" y="0"/>
                    <a:pt x="30" y="0"/>
                    <a:pt x="30" y="0"/>
                  </a:cubicBezTo>
                  <a:lnTo>
                    <a:pt x="2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7" name="Freeform: Shape 57"/>
            <p:cNvSpPr/>
            <p:nvPr/>
          </p:nvSpPr>
          <p:spPr bwMode="auto">
            <a:xfrm>
              <a:off x="4486276" y="4689475"/>
              <a:ext cx="88900" cy="8890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18" y="29"/>
                </a:cxn>
                <a:cxn ang="0">
                  <a:pos x="16" y="0"/>
                </a:cxn>
                <a:cxn ang="0">
                  <a:pos x="22" y="22"/>
                </a:cxn>
                <a:cxn ang="0">
                  <a:pos x="18" y="24"/>
                </a:cxn>
                <a:cxn ang="0">
                  <a:pos x="17" y="26"/>
                </a:cxn>
                <a:cxn ang="0">
                  <a:pos x="16" y="24"/>
                </a:cxn>
                <a:cxn ang="0">
                  <a:pos x="12" y="25"/>
                </a:cxn>
                <a:cxn ang="0">
                  <a:pos x="10" y="23"/>
                </a:cxn>
                <a:cxn ang="0">
                  <a:pos x="11" y="22"/>
                </a:cxn>
                <a:cxn ang="0">
                  <a:pos x="13" y="22"/>
                </a:cxn>
                <a:cxn ang="0">
                  <a:pos x="17" y="22"/>
                </a:cxn>
                <a:cxn ang="0">
                  <a:pos x="19" y="21"/>
                </a:cxn>
                <a:cxn ang="0">
                  <a:pos x="19" y="18"/>
                </a:cxn>
                <a:cxn ang="0">
                  <a:pos x="17" y="17"/>
                </a:cxn>
                <a:cxn ang="0">
                  <a:pos x="13" y="17"/>
                </a:cxn>
                <a:cxn ang="0">
                  <a:pos x="9" y="17"/>
                </a:cxn>
                <a:cxn ang="0">
                  <a:pos x="7" y="14"/>
                </a:cxn>
                <a:cxn ang="0">
                  <a:pos x="8" y="10"/>
                </a:cxn>
                <a:cxn ang="0">
                  <a:pos x="12" y="8"/>
                </a:cxn>
                <a:cxn ang="0">
                  <a:pos x="12" y="6"/>
                </a:cxn>
                <a:cxn ang="0">
                  <a:pos x="14" y="8"/>
                </a:cxn>
                <a:cxn ang="0">
                  <a:pos x="17" y="8"/>
                </a:cxn>
                <a:cxn ang="0">
                  <a:pos x="19" y="9"/>
                </a:cxn>
                <a:cxn ang="0">
                  <a:pos x="18" y="10"/>
                </a:cxn>
                <a:cxn ang="0">
                  <a:pos x="18" y="10"/>
                </a:cxn>
                <a:cxn ang="0">
                  <a:pos x="14" y="10"/>
                </a:cxn>
                <a:cxn ang="0">
                  <a:pos x="11" y="11"/>
                </a:cxn>
                <a:cxn ang="0">
                  <a:pos x="11" y="13"/>
                </a:cxn>
                <a:cxn ang="0">
                  <a:pos x="12" y="14"/>
                </a:cxn>
                <a:cxn ang="0">
                  <a:pos x="15" y="14"/>
                </a:cxn>
                <a:cxn ang="0">
                  <a:pos x="18" y="14"/>
                </a:cxn>
                <a:cxn ang="0">
                  <a:pos x="23" y="17"/>
                </a:cxn>
              </a:cxnLst>
              <a:rect l="0" t="0" r="r" b="b"/>
              <a:pathLst>
                <a:path w="31" h="31">
                  <a:moveTo>
                    <a:pt x="16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3" y="7"/>
                    <a:pt x="0" y="14"/>
                    <a:pt x="2" y="20"/>
                  </a:cubicBezTo>
                  <a:cubicBezTo>
                    <a:pt x="4" y="28"/>
                    <a:pt x="11" y="31"/>
                    <a:pt x="18" y="29"/>
                  </a:cubicBezTo>
                  <a:cubicBezTo>
                    <a:pt x="26" y="27"/>
                    <a:pt x="31" y="21"/>
                    <a:pt x="29" y="13"/>
                  </a:cubicBezTo>
                  <a:cubicBezTo>
                    <a:pt x="27" y="8"/>
                    <a:pt x="21" y="2"/>
                    <a:pt x="16" y="0"/>
                  </a:cubicBezTo>
                  <a:close/>
                  <a:moveTo>
                    <a:pt x="23" y="20"/>
                  </a:moveTo>
                  <a:cubicBezTo>
                    <a:pt x="23" y="20"/>
                    <a:pt x="22" y="21"/>
                    <a:pt x="22" y="22"/>
                  </a:cubicBezTo>
                  <a:cubicBezTo>
                    <a:pt x="21" y="22"/>
                    <a:pt x="20" y="23"/>
                    <a:pt x="20" y="23"/>
                  </a:cubicBezTo>
                  <a:cubicBezTo>
                    <a:pt x="19" y="23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7" y="26"/>
                  </a:cubicBezTo>
                  <a:cubicBezTo>
                    <a:pt x="17" y="26"/>
                    <a:pt x="16" y="26"/>
                    <a:pt x="16" y="26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5"/>
                    <a:pt x="13" y="25"/>
                    <a:pt x="12" y="25"/>
                  </a:cubicBezTo>
                  <a:cubicBezTo>
                    <a:pt x="11" y="25"/>
                    <a:pt x="11" y="24"/>
                    <a:pt x="10" y="24"/>
                  </a:cubicBezTo>
                  <a:cubicBezTo>
                    <a:pt x="10" y="24"/>
                    <a:pt x="10" y="24"/>
                    <a:pt x="10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0" y="22"/>
                    <a:pt x="10" y="22"/>
                    <a:pt x="11" y="22"/>
                  </a:cubicBezTo>
                  <a:cubicBezTo>
                    <a:pt x="11" y="22"/>
                    <a:pt x="11" y="22"/>
                    <a:pt x="12" y="22"/>
                  </a:cubicBezTo>
                  <a:cubicBezTo>
                    <a:pt x="12" y="22"/>
                    <a:pt x="12" y="22"/>
                    <a:pt x="13" y="22"/>
                  </a:cubicBezTo>
                  <a:cubicBezTo>
                    <a:pt x="13" y="22"/>
                    <a:pt x="14" y="22"/>
                    <a:pt x="15" y="22"/>
                  </a:cubicBezTo>
                  <a:cubicBezTo>
                    <a:pt x="15" y="22"/>
                    <a:pt x="16" y="22"/>
                    <a:pt x="17" y="22"/>
                  </a:cubicBezTo>
                  <a:cubicBezTo>
                    <a:pt x="17" y="22"/>
                    <a:pt x="17" y="21"/>
                    <a:pt x="18" y="21"/>
                  </a:cubicBezTo>
                  <a:cubicBezTo>
                    <a:pt x="18" y="21"/>
                    <a:pt x="18" y="21"/>
                    <a:pt x="19" y="2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9"/>
                    <a:pt x="19" y="19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7"/>
                    <a:pt x="18" y="17"/>
                    <a:pt x="17" y="17"/>
                  </a:cubicBezTo>
                  <a:cubicBezTo>
                    <a:pt x="16" y="17"/>
                    <a:pt x="15" y="17"/>
                    <a:pt x="15" y="17"/>
                  </a:cubicBezTo>
                  <a:cubicBezTo>
                    <a:pt x="14" y="17"/>
                    <a:pt x="13" y="17"/>
                    <a:pt x="13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9" y="16"/>
                    <a:pt x="8" y="16"/>
                    <a:pt x="8" y="16"/>
                  </a:cubicBezTo>
                  <a:cubicBezTo>
                    <a:pt x="8" y="15"/>
                    <a:pt x="7" y="15"/>
                    <a:pt x="7" y="14"/>
                  </a:cubicBezTo>
                  <a:cubicBezTo>
                    <a:pt x="7" y="13"/>
                    <a:pt x="7" y="13"/>
                    <a:pt x="7" y="12"/>
                  </a:cubicBezTo>
                  <a:cubicBezTo>
                    <a:pt x="8" y="11"/>
                    <a:pt x="8" y="11"/>
                    <a:pt x="8" y="10"/>
                  </a:cubicBezTo>
                  <a:cubicBezTo>
                    <a:pt x="9" y="10"/>
                    <a:pt x="9" y="9"/>
                    <a:pt x="10" y="9"/>
                  </a:cubicBezTo>
                  <a:cubicBezTo>
                    <a:pt x="11" y="9"/>
                    <a:pt x="11" y="9"/>
                    <a:pt x="12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3" y="5"/>
                    <a:pt x="13" y="6"/>
                    <a:pt x="13" y="6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5" y="8"/>
                    <a:pt x="15" y="8"/>
                  </a:cubicBezTo>
                  <a:cubicBezTo>
                    <a:pt x="16" y="7"/>
                    <a:pt x="17" y="8"/>
                    <a:pt x="17" y="8"/>
                  </a:cubicBezTo>
                  <a:cubicBezTo>
                    <a:pt x="18" y="8"/>
                    <a:pt x="18" y="8"/>
                    <a:pt x="19" y="8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19" y="9"/>
                    <a:pt x="19" y="10"/>
                    <a:pt x="19" y="10"/>
                  </a:cubicBezTo>
                  <a:cubicBezTo>
                    <a:pt x="19" y="10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0"/>
                    <a:pt x="16" y="10"/>
                  </a:cubicBezTo>
                  <a:cubicBezTo>
                    <a:pt x="15" y="10"/>
                    <a:pt x="15" y="10"/>
                    <a:pt x="14" y="10"/>
                  </a:cubicBezTo>
                  <a:cubicBezTo>
                    <a:pt x="13" y="11"/>
                    <a:pt x="13" y="11"/>
                    <a:pt x="12" y="11"/>
                  </a:cubicBezTo>
                  <a:cubicBezTo>
                    <a:pt x="12" y="11"/>
                    <a:pt x="12" y="11"/>
                    <a:pt x="11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4"/>
                    <a:pt x="11" y="14"/>
                  </a:cubicBezTo>
                  <a:cubicBezTo>
                    <a:pt x="11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5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7" y="14"/>
                    <a:pt x="18" y="14"/>
                    <a:pt x="18" y="14"/>
                  </a:cubicBezTo>
                  <a:cubicBezTo>
                    <a:pt x="20" y="14"/>
                    <a:pt x="20" y="15"/>
                    <a:pt x="21" y="15"/>
                  </a:cubicBezTo>
                  <a:cubicBezTo>
                    <a:pt x="22" y="16"/>
                    <a:pt x="22" y="16"/>
                    <a:pt x="23" y="17"/>
                  </a:cubicBezTo>
                  <a:cubicBezTo>
                    <a:pt x="23" y="18"/>
                    <a:pt x="23" y="19"/>
                    <a:pt x="23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8" name="Freeform: Shape 58"/>
            <p:cNvSpPr/>
            <p:nvPr/>
          </p:nvSpPr>
          <p:spPr bwMode="auto">
            <a:xfrm>
              <a:off x="4491038" y="4660900"/>
              <a:ext cx="38100" cy="31750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9" y="10"/>
                </a:cxn>
                <a:cxn ang="0">
                  <a:pos x="13" y="9"/>
                </a:cxn>
                <a:cxn ang="0">
                  <a:pos x="13" y="2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1" y="5"/>
                </a:cxn>
                <a:cxn ang="0">
                  <a:pos x="5" y="11"/>
                </a:cxn>
              </a:cxnLst>
              <a:rect l="0" t="0" r="r" b="b"/>
              <a:pathLst>
                <a:path w="13" h="11">
                  <a:moveTo>
                    <a:pt x="5" y="11"/>
                  </a:moveTo>
                  <a:cubicBezTo>
                    <a:pt x="5" y="11"/>
                    <a:pt x="9" y="10"/>
                    <a:pt x="9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4"/>
                    <a:pt x="13" y="2"/>
                  </a:cubicBezTo>
                  <a:cubicBezTo>
                    <a:pt x="13" y="0"/>
                    <a:pt x="11" y="1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3"/>
                  </a:cubicBezTo>
                  <a:cubicBezTo>
                    <a:pt x="9" y="3"/>
                    <a:pt x="9" y="2"/>
                    <a:pt x="8" y="2"/>
                  </a:cubicBezTo>
                  <a:cubicBezTo>
                    <a:pt x="7" y="1"/>
                    <a:pt x="6" y="2"/>
                    <a:pt x="6" y="3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3" y="3"/>
                    <a:pt x="0" y="3"/>
                    <a:pt x="1" y="5"/>
                  </a:cubicBezTo>
                  <a:cubicBezTo>
                    <a:pt x="3" y="7"/>
                    <a:pt x="5" y="11"/>
                    <a:pt x="5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1" name="Group 59"/>
          <p:cNvGrpSpPr/>
          <p:nvPr/>
        </p:nvGrpSpPr>
        <p:grpSpPr>
          <a:xfrm>
            <a:off x="4754075" y="3150905"/>
            <a:ext cx="380069" cy="584717"/>
            <a:chOff x="4235451" y="4579938"/>
            <a:chExt cx="123825" cy="190499"/>
          </a:xfrm>
          <a:solidFill>
            <a:schemeClr val="bg1"/>
          </a:solidFill>
        </p:grpSpPr>
        <p:sp>
          <p:nvSpPr>
            <p:cNvPr id="62" name="Freeform: Shape 60"/>
            <p:cNvSpPr/>
            <p:nvPr/>
          </p:nvSpPr>
          <p:spPr bwMode="auto">
            <a:xfrm>
              <a:off x="4235451" y="4721225"/>
              <a:ext cx="123825" cy="4921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17"/>
                </a:cxn>
                <a:cxn ang="0">
                  <a:pos x="12" y="16"/>
                </a:cxn>
                <a:cxn ang="0">
                  <a:pos x="30" y="15"/>
                </a:cxn>
                <a:cxn ang="0">
                  <a:pos x="43" y="3"/>
                </a:cxn>
                <a:cxn ang="0">
                  <a:pos x="40" y="2"/>
                </a:cxn>
                <a:cxn ang="0">
                  <a:pos x="33" y="8"/>
                </a:cxn>
                <a:cxn ang="0">
                  <a:pos x="17" y="7"/>
                </a:cxn>
                <a:cxn ang="0">
                  <a:pos x="30" y="5"/>
                </a:cxn>
                <a:cxn ang="0">
                  <a:pos x="28" y="2"/>
                </a:cxn>
                <a:cxn ang="0">
                  <a:pos x="15" y="2"/>
                </a:cxn>
                <a:cxn ang="0">
                  <a:pos x="7" y="1"/>
                </a:cxn>
                <a:cxn ang="0">
                  <a:pos x="0" y="8"/>
                </a:cxn>
              </a:cxnLst>
              <a:rect l="0" t="0" r="r" b="b"/>
              <a:pathLst>
                <a:path w="43" h="17">
                  <a:moveTo>
                    <a:pt x="0" y="8"/>
                  </a:moveTo>
                  <a:cubicBezTo>
                    <a:pt x="0" y="11"/>
                    <a:pt x="5" y="16"/>
                    <a:pt x="8" y="17"/>
                  </a:cubicBezTo>
                  <a:cubicBezTo>
                    <a:pt x="9" y="17"/>
                    <a:pt x="10" y="16"/>
                    <a:pt x="12" y="16"/>
                  </a:cubicBezTo>
                  <a:cubicBezTo>
                    <a:pt x="12" y="16"/>
                    <a:pt x="26" y="17"/>
                    <a:pt x="30" y="15"/>
                  </a:cubicBezTo>
                  <a:cubicBezTo>
                    <a:pt x="33" y="14"/>
                    <a:pt x="43" y="5"/>
                    <a:pt x="43" y="3"/>
                  </a:cubicBezTo>
                  <a:cubicBezTo>
                    <a:pt x="43" y="1"/>
                    <a:pt x="42" y="0"/>
                    <a:pt x="40" y="2"/>
                  </a:cubicBezTo>
                  <a:cubicBezTo>
                    <a:pt x="37" y="3"/>
                    <a:pt x="35" y="6"/>
                    <a:pt x="33" y="8"/>
                  </a:cubicBezTo>
                  <a:cubicBezTo>
                    <a:pt x="29" y="11"/>
                    <a:pt x="21" y="12"/>
                    <a:pt x="17" y="7"/>
                  </a:cubicBezTo>
                  <a:cubicBezTo>
                    <a:pt x="17" y="7"/>
                    <a:pt x="28" y="8"/>
                    <a:pt x="30" y="5"/>
                  </a:cubicBezTo>
                  <a:cubicBezTo>
                    <a:pt x="31" y="3"/>
                    <a:pt x="30" y="1"/>
                    <a:pt x="28" y="2"/>
                  </a:cubicBezTo>
                  <a:cubicBezTo>
                    <a:pt x="26" y="2"/>
                    <a:pt x="17" y="2"/>
                    <a:pt x="15" y="2"/>
                  </a:cubicBezTo>
                  <a:cubicBezTo>
                    <a:pt x="12" y="1"/>
                    <a:pt x="8" y="0"/>
                    <a:pt x="7" y="1"/>
                  </a:cubicBezTo>
                  <a:cubicBezTo>
                    <a:pt x="5" y="2"/>
                    <a:pt x="1" y="5"/>
                    <a:pt x="0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3" name="Freeform: Shape 61"/>
            <p:cNvSpPr/>
            <p:nvPr/>
          </p:nvSpPr>
          <p:spPr bwMode="auto">
            <a:xfrm>
              <a:off x="4281488" y="4695825"/>
              <a:ext cx="49213" cy="1905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9" y="7"/>
                </a:cxn>
                <a:cxn ang="0">
                  <a:pos x="13" y="4"/>
                </a:cxn>
                <a:cxn ang="0">
                  <a:pos x="12" y="4"/>
                </a:cxn>
                <a:cxn ang="0">
                  <a:pos x="15" y="4"/>
                </a:cxn>
                <a:cxn ang="0">
                  <a:pos x="17" y="2"/>
                </a:cxn>
                <a:cxn ang="0">
                  <a:pos x="15" y="0"/>
                </a:cxn>
              </a:cxnLst>
              <a:rect l="0" t="0" r="r" b="b"/>
              <a:pathLst>
                <a:path w="17" h="7">
                  <a:moveTo>
                    <a:pt x="1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6" y="7"/>
                    <a:pt x="9" y="7"/>
                  </a:cubicBezTo>
                  <a:cubicBezTo>
                    <a:pt x="11" y="7"/>
                    <a:pt x="13" y="6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7" y="3"/>
                    <a:pt x="17" y="2"/>
                  </a:cubicBezTo>
                  <a:cubicBezTo>
                    <a:pt x="17" y="1"/>
                    <a:pt x="16" y="0"/>
                    <a:pt x="15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4" name="Freeform: Shape 62"/>
            <p:cNvSpPr/>
            <p:nvPr/>
          </p:nvSpPr>
          <p:spPr bwMode="auto">
            <a:xfrm>
              <a:off x="4260851" y="4579938"/>
              <a:ext cx="88900" cy="10001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6"/>
                </a:cxn>
                <a:cxn ang="0">
                  <a:pos x="7" y="35"/>
                </a:cxn>
                <a:cxn ang="0">
                  <a:pos x="25" y="35"/>
                </a:cxn>
                <a:cxn ang="0">
                  <a:pos x="31" y="16"/>
                </a:cxn>
                <a:cxn ang="0">
                  <a:pos x="16" y="0"/>
                </a:cxn>
                <a:cxn ang="0">
                  <a:pos x="19" y="21"/>
                </a:cxn>
                <a:cxn ang="0">
                  <a:pos x="16" y="19"/>
                </a:cxn>
                <a:cxn ang="0">
                  <a:pos x="12" y="21"/>
                </a:cxn>
                <a:cxn ang="0">
                  <a:pos x="12" y="17"/>
                </a:cxn>
                <a:cxn ang="0">
                  <a:pos x="9" y="14"/>
                </a:cxn>
                <a:cxn ang="0">
                  <a:pos x="14" y="13"/>
                </a:cxn>
                <a:cxn ang="0">
                  <a:pos x="16" y="9"/>
                </a:cxn>
                <a:cxn ang="0">
                  <a:pos x="17" y="13"/>
                </a:cxn>
                <a:cxn ang="0">
                  <a:pos x="22" y="14"/>
                </a:cxn>
                <a:cxn ang="0">
                  <a:pos x="19" y="17"/>
                </a:cxn>
                <a:cxn ang="0">
                  <a:pos x="19" y="21"/>
                </a:cxn>
              </a:cxnLst>
              <a:rect l="0" t="0" r="r" b="b"/>
              <a:pathLst>
                <a:path w="31" h="35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3"/>
                    <a:pt x="7" y="27"/>
                    <a:pt x="7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27"/>
                    <a:pt x="31" y="23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lose/>
                  <a:moveTo>
                    <a:pt x="19" y="21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9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5" name="Freeform: Shape 63"/>
            <p:cNvSpPr/>
            <p:nvPr/>
          </p:nvSpPr>
          <p:spPr bwMode="auto">
            <a:xfrm>
              <a:off x="4281488" y="4683125"/>
              <a:ext cx="49213" cy="952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6" y="3"/>
                </a:cxn>
                <a:cxn ang="0">
                  <a:pos x="17" y="2"/>
                </a:cxn>
                <a:cxn ang="0">
                  <a:pos x="16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3"/>
                </a:cxn>
              </a:cxnLst>
              <a:rect l="0" t="0" r="r" b="b"/>
              <a:pathLst>
                <a:path w="17" h="3">
                  <a:moveTo>
                    <a:pt x="1" y="3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7" y="1"/>
                    <a:pt x="17" y="0"/>
                    <a:pt x="1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2" name="TextBox 77"/>
          <p:cNvSpPr txBox="1"/>
          <p:nvPr/>
        </p:nvSpPr>
        <p:spPr bwMode="auto">
          <a:xfrm>
            <a:off x="8194587" y="3086213"/>
            <a:ext cx="2913191" cy="309958"/>
          </a:xfrm>
          <a:prstGeom prst="rect">
            <a:avLst/>
          </a:prstGeom>
          <a:noFill/>
        </p:spPr>
        <p:txBody>
          <a:bodyPr wrap="none" lIns="540000" tIns="0" rIns="0" bIns="0" anchor="ctr" anchorCtr="0">
            <a:normAutofit/>
          </a:bodyPr>
          <a:lstStyle/>
          <a:p>
            <a:pPr algn="l" latinLnBrk="0"/>
            <a:r>
              <a:rPr lang="zh-CN" altLang="en-US" sz="1400" dirty="0">
                <a:solidFill>
                  <a:schemeClr val="accent3">
                    <a:lumMod val="100000"/>
                  </a:schemeClr>
                </a:solidFill>
                <a:effectLst/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53" name="TextBox 78"/>
          <p:cNvSpPr txBox="1"/>
          <p:nvPr/>
        </p:nvSpPr>
        <p:spPr bwMode="auto">
          <a:xfrm>
            <a:off x="8194587" y="3396171"/>
            <a:ext cx="2913191" cy="556179"/>
          </a:xfrm>
          <a:prstGeom prst="rect">
            <a:avLst/>
          </a:prstGeom>
          <a:noFill/>
        </p:spPr>
        <p:txBody>
          <a:bodyPr wrap="square" lIns="540000" tIns="0" rIns="0" bIns="0" anchor="ctr" anchorCtr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 dirty="0">
                <a:solidFill>
                  <a:schemeClr val="tx1"/>
                </a:solidFill>
                <a:effectLst/>
                <a:ea typeface="微软雅黑" panose="020B0503020204020204" pitchFamily="34" charset="-122"/>
                <a:cs typeface="+mn-ea"/>
                <a:sym typeface="+mn-lt"/>
              </a:rPr>
              <a:t>此部分内容作为文字排版占位显示 </a:t>
            </a:r>
            <a:br>
              <a:rPr lang="zh-CN" altLang="en-US" sz="1000" b="0" dirty="0">
                <a:solidFill>
                  <a:schemeClr val="tx1"/>
                </a:solidFill>
                <a:effectLst/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zh-CN" altLang="en-US" sz="1000" b="0" dirty="0">
                <a:solidFill>
                  <a:schemeClr val="tx1"/>
                </a:solidFill>
                <a:effectLst/>
                <a:ea typeface="微软雅黑" panose="020B0503020204020204" pitchFamily="34" charset="-122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50" name="TextBox 80"/>
          <p:cNvSpPr txBox="1"/>
          <p:nvPr/>
        </p:nvSpPr>
        <p:spPr bwMode="auto">
          <a:xfrm>
            <a:off x="7250515" y="4792648"/>
            <a:ext cx="2913191" cy="309958"/>
          </a:xfrm>
          <a:prstGeom prst="rect">
            <a:avLst/>
          </a:prstGeom>
          <a:noFill/>
        </p:spPr>
        <p:txBody>
          <a:bodyPr wrap="none" lIns="540000" tIns="0" rIns="0" bIns="0" anchor="ctr" anchorCtr="0">
            <a:normAutofit/>
          </a:bodyPr>
          <a:lstStyle/>
          <a:p>
            <a:pPr algn="l" latinLnBrk="0"/>
            <a:r>
              <a:rPr lang="zh-CN" altLang="en-US" sz="1400" dirty="0">
                <a:solidFill>
                  <a:schemeClr val="accent4">
                    <a:lumMod val="100000"/>
                  </a:schemeClr>
                </a:solidFill>
                <a:effectLst/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51" name="TextBox 81"/>
          <p:cNvSpPr txBox="1"/>
          <p:nvPr/>
        </p:nvSpPr>
        <p:spPr bwMode="auto">
          <a:xfrm>
            <a:off x="7250515" y="5102606"/>
            <a:ext cx="2913191" cy="556179"/>
          </a:xfrm>
          <a:prstGeom prst="rect">
            <a:avLst/>
          </a:prstGeom>
          <a:noFill/>
        </p:spPr>
        <p:txBody>
          <a:bodyPr wrap="square" lIns="540000" tIns="0" rIns="0" bIns="0" anchor="ctr" anchorCtr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 dirty="0">
                <a:solidFill>
                  <a:schemeClr val="tx1"/>
                </a:solidFill>
                <a:effectLst/>
                <a:ea typeface="微软雅黑" panose="020B0503020204020204" pitchFamily="34" charset="-122"/>
                <a:cs typeface="+mn-ea"/>
                <a:sym typeface="+mn-lt"/>
              </a:rPr>
              <a:t>此部分内容作为文字排版占位显示 </a:t>
            </a:r>
            <a:br>
              <a:rPr lang="zh-CN" altLang="en-US" sz="1000" b="0" dirty="0">
                <a:solidFill>
                  <a:schemeClr val="tx1"/>
                </a:solidFill>
                <a:effectLst/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zh-CN" altLang="en-US" sz="1000" b="0" dirty="0">
                <a:solidFill>
                  <a:schemeClr val="tx1"/>
                </a:solidFill>
                <a:effectLst/>
                <a:ea typeface="微软雅黑" panose="020B0503020204020204" pitchFamily="34" charset="-122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48" name="TextBox 83"/>
          <p:cNvSpPr txBox="1"/>
          <p:nvPr/>
        </p:nvSpPr>
        <p:spPr bwMode="auto">
          <a:xfrm>
            <a:off x="2490713" y="1394949"/>
            <a:ext cx="2299240" cy="309958"/>
          </a:xfrm>
          <a:prstGeom prst="rect">
            <a:avLst/>
          </a:prstGeom>
          <a:noFill/>
        </p:spPr>
        <p:txBody>
          <a:bodyPr wrap="none" lIns="0" tIns="0" rIns="360000" bIns="0" anchor="ctr" anchorCtr="0">
            <a:normAutofit/>
          </a:bodyPr>
          <a:lstStyle/>
          <a:p>
            <a:pPr algn="r" latinLnBrk="0"/>
            <a:r>
              <a:rPr lang="zh-CN" altLang="en-US" sz="1400" dirty="0">
                <a:solidFill>
                  <a:schemeClr val="accent2">
                    <a:lumMod val="100000"/>
                  </a:schemeClr>
                </a:solidFill>
                <a:effectLst/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49" name="TextBox 84"/>
          <p:cNvSpPr txBox="1"/>
          <p:nvPr/>
        </p:nvSpPr>
        <p:spPr bwMode="auto">
          <a:xfrm>
            <a:off x="2490713" y="1704907"/>
            <a:ext cx="2299240" cy="556179"/>
          </a:xfrm>
          <a:prstGeom prst="rect">
            <a:avLst/>
          </a:prstGeom>
          <a:noFill/>
        </p:spPr>
        <p:txBody>
          <a:bodyPr wrap="square" lIns="0" tIns="0" rIns="360000" bIns="0" anchor="ctr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 dirty="0">
                <a:solidFill>
                  <a:schemeClr val="tx1"/>
                </a:solidFill>
                <a:effectLst/>
                <a:ea typeface="微软雅黑" panose="020B0503020204020204" pitchFamily="34" charset="-122"/>
                <a:cs typeface="+mn-ea"/>
                <a:sym typeface="+mn-lt"/>
              </a:rPr>
              <a:t>此部分内容作为文字排版占位显示 </a:t>
            </a:r>
            <a:br>
              <a:rPr lang="zh-CN" altLang="en-US" sz="1000" b="0" dirty="0">
                <a:solidFill>
                  <a:schemeClr val="tx1"/>
                </a:solidFill>
                <a:effectLst/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zh-CN" altLang="en-US" sz="1000" b="0" dirty="0">
                <a:solidFill>
                  <a:schemeClr val="tx1"/>
                </a:solidFill>
                <a:effectLst/>
                <a:ea typeface="微软雅黑" panose="020B0503020204020204" pitchFamily="34" charset="-122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46" name="TextBox 86"/>
          <p:cNvSpPr txBox="1"/>
          <p:nvPr/>
        </p:nvSpPr>
        <p:spPr bwMode="auto">
          <a:xfrm>
            <a:off x="1714737" y="3081463"/>
            <a:ext cx="2299240" cy="309958"/>
          </a:xfrm>
          <a:prstGeom prst="rect">
            <a:avLst/>
          </a:prstGeom>
          <a:noFill/>
        </p:spPr>
        <p:txBody>
          <a:bodyPr wrap="none" lIns="0" tIns="0" rIns="360000" bIns="0" anchor="ctr" anchorCtr="0">
            <a:normAutofit/>
          </a:bodyPr>
          <a:lstStyle/>
          <a:p>
            <a:pPr algn="r" latinLnBrk="0"/>
            <a:r>
              <a:rPr lang="zh-CN" altLang="en-US" sz="1400" dirty="0">
                <a:solidFill>
                  <a:schemeClr val="accent1">
                    <a:lumMod val="100000"/>
                  </a:schemeClr>
                </a:solidFill>
                <a:effectLst/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47" name="TextBox 87"/>
          <p:cNvSpPr txBox="1"/>
          <p:nvPr/>
        </p:nvSpPr>
        <p:spPr bwMode="auto">
          <a:xfrm>
            <a:off x="1714737" y="3391421"/>
            <a:ext cx="2299240" cy="556179"/>
          </a:xfrm>
          <a:prstGeom prst="rect">
            <a:avLst/>
          </a:prstGeom>
          <a:noFill/>
        </p:spPr>
        <p:txBody>
          <a:bodyPr wrap="square" lIns="0" tIns="0" rIns="360000" bIns="0" anchor="ctr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 dirty="0">
                <a:solidFill>
                  <a:schemeClr val="tx1"/>
                </a:solidFill>
                <a:effectLst/>
                <a:ea typeface="微软雅黑" panose="020B0503020204020204" pitchFamily="34" charset="-122"/>
                <a:cs typeface="+mn-ea"/>
                <a:sym typeface="+mn-lt"/>
              </a:rPr>
              <a:t>此部分内容作为文字排版占位显示 </a:t>
            </a:r>
            <a:br>
              <a:rPr lang="zh-CN" altLang="en-US" sz="1000" b="0" dirty="0">
                <a:solidFill>
                  <a:schemeClr val="tx1"/>
                </a:solidFill>
                <a:effectLst/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zh-CN" altLang="en-US" sz="1000" b="0" dirty="0">
                <a:solidFill>
                  <a:schemeClr val="tx1"/>
                </a:solidFill>
                <a:effectLst/>
                <a:ea typeface="微软雅黑" panose="020B0503020204020204" pitchFamily="34" charset="-122"/>
                <a:cs typeface="+mn-ea"/>
                <a:sym typeface="+mn-lt"/>
              </a:rPr>
              <a:t>（建议使用主题字体）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54" grpId="0" animBg="1"/>
      <p:bldP spid="55" grpId="0" animBg="1"/>
      <p:bldP spid="56" grpId="0" animBg="1"/>
      <p:bldP spid="57" grpId="0" animBg="1"/>
      <p:bldP spid="52" grpId="0"/>
      <p:bldP spid="53" grpId="0"/>
      <p:bldP spid="50" grpId="0"/>
      <p:bldP spid="51" grpId="0"/>
      <p:bldP spid="48" grpId="0"/>
      <p:bldP spid="49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4564993" y="2217423"/>
            <a:ext cx="2352798" cy="2352790"/>
            <a:chOff x="4800050" y="2348734"/>
            <a:chExt cx="2352798" cy="2352790"/>
          </a:xfrm>
        </p:grpSpPr>
        <p:sp>
          <p:nvSpPr>
            <p:cNvPr id="452" name="Freeform 6"/>
            <p:cNvSpPr/>
            <p:nvPr/>
          </p:nvSpPr>
          <p:spPr>
            <a:xfrm>
              <a:off x="4800050" y="2348734"/>
              <a:ext cx="2352798" cy="2352790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6481" tIns="548640" rIns="356481" bIns="436755" numCol="1" spcCol="1270" anchor="ctr" anchorCtr="0">
              <a:noAutofit/>
            </a:bodyPr>
            <a:lstStyle/>
            <a:p>
              <a:pPr algn="ctr" defTabSz="133350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3000"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53" name="Oval 7"/>
            <p:cNvSpPr/>
            <p:nvPr/>
          </p:nvSpPr>
          <p:spPr>
            <a:xfrm>
              <a:off x="5246579" y="2795260"/>
              <a:ext cx="1459740" cy="1459738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dirty="0">
                <a:solidFill>
                  <a:schemeClr val="tx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Group 757"/>
          <p:cNvGrpSpPr/>
          <p:nvPr/>
        </p:nvGrpSpPr>
        <p:grpSpPr>
          <a:xfrm>
            <a:off x="6647231" y="3053108"/>
            <a:ext cx="1522822" cy="1522817"/>
            <a:chOff x="6882288" y="3184419"/>
            <a:chExt cx="1522822" cy="1522817"/>
          </a:xfrm>
        </p:grpSpPr>
        <p:sp>
          <p:nvSpPr>
            <p:cNvPr id="450" name="Freeform 158"/>
            <p:cNvSpPr/>
            <p:nvPr/>
          </p:nvSpPr>
          <p:spPr>
            <a:xfrm>
              <a:off x="6882288" y="3184419"/>
              <a:ext cx="1522822" cy="1522817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6481" tIns="548640" rIns="356481" bIns="436755" numCol="1" spcCol="1270" anchor="ctr" anchorCtr="0">
              <a:noAutofit/>
            </a:bodyPr>
            <a:lstStyle/>
            <a:p>
              <a:pPr algn="ctr" defTabSz="133350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3000"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51" name="Oval 159"/>
            <p:cNvSpPr/>
            <p:nvPr/>
          </p:nvSpPr>
          <p:spPr>
            <a:xfrm>
              <a:off x="7171299" y="3473428"/>
              <a:ext cx="944801" cy="944799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dirty="0">
                <a:solidFill>
                  <a:schemeClr val="tx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Group 2"/>
          <p:cNvGrpSpPr/>
          <p:nvPr/>
        </p:nvGrpSpPr>
        <p:grpSpPr>
          <a:xfrm>
            <a:off x="3740135" y="3320417"/>
            <a:ext cx="1107734" cy="1107730"/>
            <a:chOff x="3975192" y="3451728"/>
            <a:chExt cx="1107734" cy="1107730"/>
          </a:xfrm>
        </p:grpSpPr>
        <p:sp>
          <p:nvSpPr>
            <p:cNvPr id="448" name="Freeform 309"/>
            <p:cNvSpPr/>
            <p:nvPr/>
          </p:nvSpPr>
          <p:spPr>
            <a:xfrm>
              <a:off x="3975192" y="3451728"/>
              <a:ext cx="1107734" cy="1107730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6481" tIns="548640" rIns="356481" bIns="436755" numCol="1" spcCol="1270" anchor="ctr" anchorCtr="0">
              <a:noAutofit/>
            </a:bodyPr>
            <a:lstStyle/>
            <a:p>
              <a:pPr lvl="0" algn="ctr" defTabSz="133350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3000" kern="1200"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9" name="Oval 310"/>
            <p:cNvSpPr/>
            <p:nvPr/>
          </p:nvSpPr>
          <p:spPr>
            <a:xfrm>
              <a:off x="4185425" y="3661959"/>
              <a:ext cx="687269" cy="687267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headEnd type="oval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dirty="0">
                <a:solidFill>
                  <a:schemeClr val="tx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Group 311"/>
          <p:cNvGrpSpPr/>
          <p:nvPr/>
        </p:nvGrpSpPr>
        <p:grpSpPr>
          <a:xfrm flipH="1" flipV="1">
            <a:off x="3350390" y="3731783"/>
            <a:ext cx="1084052" cy="1181291"/>
            <a:chOff x="654280" y="1047000"/>
            <a:chExt cx="3037332" cy="3309787"/>
          </a:xfrm>
        </p:grpSpPr>
        <p:grpSp>
          <p:nvGrpSpPr>
            <p:cNvPr id="305" name="Group 312"/>
            <p:cNvGrpSpPr/>
            <p:nvPr/>
          </p:nvGrpSpPr>
          <p:grpSpPr>
            <a:xfrm>
              <a:off x="654280" y="2079826"/>
              <a:ext cx="3024555" cy="2276961"/>
              <a:chOff x="604505" y="1981058"/>
              <a:chExt cx="3153719" cy="2374200"/>
            </a:xfrm>
          </p:grpSpPr>
          <p:grpSp>
            <p:nvGrpSpPr>
              <p:cNvPr id="326" name="Group 336"/>
              <p:cNvGrpSpPr/>
              <p:nvPr/>
            </p:nvGrpSpPr>
            <p:grpSpPr>
              <a:xfrm rot="15155533" flipH="1">
                <a:off x="773232" y="1812331"/>
                <a:ext cx="2374200" cy="2711653"/>
                <a:chOff x="6326188" y="1654175"/>
                <a:chExt cx="2410644" cy="3082384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408" name="Freeform 129"/>
                <p:cNvSpPr/>
                <p:nvPr/>
              </p:nvSpPr>
              <p:spPr bwMode="auto">
                <a:xfrm>
                  <a:off x="8027988" y="1720850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09" name="Freeform 130"/>
                <p:cNvSpPr/>
                <p:nvPr/>
              </p:nvSpPr>
              <p:spPr bwMode="auto">
                <a:xfrm>
                  <a:off x="7724775" y="1841500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10" name="Freeform 131"/>
                <p:cNvSpPr/>
                <p:nvPr/>
              </p:nvSpPr>
              <p:spPr bwMode="auto">
                <a:xfrm>
                  <a:off x="8218488" y="1671638"/>
                  <a:ext cx="12700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5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5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11" name="Freeform 132"/>
                <p:cNvSpPr/>
                <p:nvPr/>
              </p:nvSpPr>
              <p:spPr bwMode="auto">
                <a:xfrm>
                  <a:off x="7169150" y="2263775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12" name="Freeform 133"/>
                <p:cNvSpPr/>
                <p:nvPr/>
              </p:nvSpPr>
              <p:spPr bwMode="auto">
                <a:xfrm>
                  <a:off x="7480300" y="1995488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13" name="Freeform 134"/>
                <p:cNvSpPr/>
                <p:nvPr/>
              </p:nvSpPr>
              <p:spPr bwMode="auto">
                <a:xfrm>
                  <a:off x="8318500" y="1681163"/>
                  <a:ext cx="7937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14" name="Freeform 135"/>
                <p:cNvSpPr/>
                <p:nvPr/>
              </p:nvSpPr>
              <p:spPr bwMode="auto">
                <a:xfrm>
                  <a:off x="8516938" y="16557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15" name="Freeform 136"/>
                <p:cNvSpPr/>
                <p:nvPr/>
              </p:nvSpPr>
              <p:spPr bwMode="auto">
                <a:xfrm>
                  <a:off x="8434388" y="1654175"/>
                  <a:ext cx="7937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16" name="Freeform 137"/>
                <p:cNvSpPr/>
                <p:nvPr/>
              </p:nvSpPr>
              <p:spPr bwMode="auto">
                <a:xfrm>
                  <a:off x="8432800" y="16541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17" name="Freeform 138"/>
                <p:cNvSpPr/>
                <p:nvPr/>
              </p:nvSpPr>
              <p:spPr bwMode="auto">
                <a:xfrm>
                  <a:off x="6326188" y="4597400"/>
                  <a:ext cx="3175" cy="174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7">
                      <a:moveTo>
                        <a:pt x="0" y="0"/>
                      </a:moveTo>
                      <a:cubicBezTo>
                        <a:pt x="0" y="3"/>
                        <a:pt x="0" y="5"/>
                        <a:pt x="1" y="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18" name="Freeform 139"/>
                <p:cNvSpPr/>
                <p:nvPr/>
              </p:nvSpPr>
              <p:spPr bwMode="auto">
                <a:xfrm>
                  <a:off x="6789738" y="277336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19" name="Freeform 140"/>
                <p:cNvSpPr/>
                <p:nvPr/>
              </p:nvSpPr>
              <p:spPr bwMode="auto">
                <a:xfrm>
                  <a:off x="6342063" y="4603750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20" name="Freeform 141"/>
                <p:cNvSpPr/>
                <p:nvPr/>
              </p:nvSpPr>
              <p:spPr bwMode="auto">
                <a:xfrm>
                  <a:off x="8207375" y="1704975"/>
                  <a:ext cx="17462" cy="635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2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7" h="2">
                      <a:moveTo>
                        <a:pt x="7" y="0"/>
                      </a:moveTo>
                      <a:cubicBezTo>
                        <a:pt x="5" y="1"/>
                        <a:pt x="0" y="1"/>
                        <a:pt x="0" y="2"/>
                      </a:cubicBezTo>
                      <a:cubicBezTo>
                        <a:pt x="3" y="1"/>
                        <a:pt x="6" y="1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21" name="Freeform 142"/>
                <p:cNvSpPr/>
                <p:nvPr/>
              </p:nvSpPr>
              <p:spPr bwMode="auto">
                <a:xfrm>
                  <a:off x="6788150" y="2924175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22" name="Freeform 143"/>
                <p:cNvSpPr/>
                <p:nvPr/>
              </p:nvSpPr>
              <p:spPr bwMode="auto">
                <a:xfrm>
                  <a:off x="6342063" y="46021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23" name="Rectangle 144"/>
                <p:cNvSpPr>
                  <a:spLocks noChangeArrowheads="1"/>
                </p:cNvSpPr>
                <p:nvPr/>
              </p:nvSpPr>
              <p:spPr bwMode="auto">
                <a:xfrm>
                  <a:off x="6518275" y="3373438"/>
                  <a:ext cx="1587" cy="15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24" name="Freeform 145"/>
                <p:cNvSpPr/>
                <p:nvPr/>
              </p:nvSpPr>
              <p:spPr bwMode="auto">
                <a:xfrm>
                  <a:off x="6505575" y="3398838"/>
                  <a:ext cx="1587" cy="6350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25" name="Freeform 146"/>
                <p:cNvSpPr/>
                <p:nvPr/>
              </p:nvSpPr>
              <p:spPr bwMode="auto">
                <a:xfrm>
                  <a:off x="6329363" y="4614863"/>
                  <a:ext cx="1587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26" name="Freeform 147"/>
                <p:cNvSpPr/>
                <p:nvPr/>
              </p:nvSpPr>
              <p:spPr bwMode="auto">
                <a:xfrm>
                  <a:off x="6405563" y="3765550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27" name="Freeform 148"/>
                <p:cNvSpPr/>
                <p:nvPr/>
              </p:nvSpPr>
              <p:spPr bwMode="auto">
                <a:xfrm>
                  <a:off x="7507288" y="1978025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28" name="Freeform 149"/>
                <p:cNvSpPr/>
                <p:nvPr/>
              </p:nvSpPr>
              <p:spPr bwMode="auto">
                <a:xfrm>
                  <a:off x="7335838" y="21828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29" name="Freeform 150"/>
                <p:cNvSpPr/>
                <p:nvPr/>
              </p:nvSpPr>
              <p:spPr bwMode="auto">
                <a:xfrm>
                  <a:off x="7339013" y="2171700"/>
                  <a:ext cx="6350" cy="1111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4">
                      <a:moveTo>
                        <a:pt x="3" y="0"/>
                      </a:moveTo>
                      <a:cubicBezTo>
                        <a:pt x="2" y="1"/>
                        <a:pt x="0" y="3"/>
                        <a:pt x="0" y="4"/>
                      </a:cubicBezTo>
                      <a:cubicBezTo>
                        <a:pt x="1" y="3"/>
                        <a:pt x="2" y="2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30" name="Freeform 151"/>
                <p:cNvSpPr/>
                <p:nvPr/>
              </p:nvSpPr>
              <p:spPr bwMode="auto">
                <a:xfrm>
                  <a:off x="7316788" y="22002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31" name="Freeform 152"/>
                <p:cNvSpPr/>
                <p:nvPr/>
              </p:nvSpPr>
              <p:spPr bwMode="auto">
                <a:xfrm>
                  <a:off x="7526338" y="202882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32" name="Freeform 153"/>
                <p:cNvSpPr/>
                <p:nvPr/>
              </p:nvSpPr>
              <p:spPr bwMode="auto">
                <a:xfrm>
                  <a:off x="7481888" y="2063750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33" name="Freeform 154"/>
                <p:cNvSpPr/>
                <p:nvPr/>
              </p:nvSpPr>
              <p:spPr bwMode="auto">
                <a:xfrm>
                  <a:off x="7221538" y="23018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34" name="Freeform 155"/>
                <p:cNvSpPr/>
                <p:nvPr/>
              </p:nvSpPr>
              <p:spPr bwMode="auto">
                <a:xfrm>
                  <a:off x="6471470" y="1748884"/>
                  <a:ext cx="2265362" cy="2987675"/>
                </a:xfrm>
                <a:custGeom>
                  <a:avLst/>
                  <a:gdLst/>
                  <a:ahLst/>
                  <a:cxnLst>
                    <a:cxn ang="0">
                      <a:pos x="295" y="351"/>
                    </a:cxn>
                    <a:cxn ang="0">
                      <a:pos x="339" y="296"/>
                    </a:cxn>
                    <a:cxn ang="0">
                      <a:pos x="362" y="265"/>
                    </a:cxn>
                    <a:cxn ang="0">
                      <a:pos x="377" y="249"/>
                    </a:cxn>
                    <a:cxn ang="0">
                      <a:pos x="403" y="224"/>
                    </a:cxn>
                    <a:cxn ang="0">
                      <a:pos x="411" y="216"/>
                    </a:cxn>
                    <a:cxn ang="0">
                      <a:pos x="427" y="202"/>
                    </a:cxn>
                    <a:cxn ang="0">
                      <a:pos x="458" y="180"/>
                    </a:cxn>
                    <a:cxn ang="0">
                      <a:pos x="477" y="162"/>
                    </a:cxn>
                    <a:cxn ang="0">
                      <a:pos x="512" y="134"/>
                    </a:cxn>
                    <a:cxn ang="0">
                      <a:pos x="530" y="124"/>
                    </a:cxn>
                    <a:cxn ang="0">
                      <a:pos x="558" y="106"/>
                    </a:cxn>
                    <a:cxn ang="0">
                      <a:pos x="583" y="94"/>
                    </a:cxn>
                    <a:cxn ang="0">
                      <a:pos x="620" y="71"/>
                    </a:cxn>
                    <a:cxn ang="0">
                      <a:pos x="662" y="54"/>
                    </a:cxn>
                    <a:cxn ang="0">
                      <a:pos x="704" y="40"/>
                    </a:cxn>
                    <a:cxn ang="0">
                      <a:pos x="735" y="30"/>
                    </a:cxn>
                    <a:cxn ang="0">
                      <a:pos x="758" y="25"/>
                    </a:cxn>
                    <a:cxn ang="0">
                      <a:pos x="759" y="26"/>
                    </a:cxn>
                    <a:cxn ang="0">
                      <a:pos x="785" y="19"/>
                    </a:cxn>
                    <a:cxn ang="0">
                      <a:pos x="800" y="15"/>
                    </a:cxn>
                    <a:cxn ang="0">
                      <a:pos x="820" y="12"/>
                    </a:cxn>
                    <a:cxn ang="0">
                      <a:pos x="870" y="10"/>
                    </a:cxn>
                    <a:cxn ang="0">
                      <a:pos x="906" y="8"/>
                    </a:cxn>
                    <a:cxn ang="0">
                      <a:pos x="880" y="2"/>
                    </a:cxn>
                    <a:cxn ang="0">
                      <a:pos x="860" y="3"/>
                    </a:cxn>
                    <a:cxn ang="0">
                      <a:pos x="836" y="3"/>
                    </a:cxn>
                    <a:cxn ang="0">
                      <a:pos x="793" y="6"/>
                    </a:cxn>
                    <a:cxn ang="0">
                      <a:pos x="772" y="11"/>
                    </a:cxn>
                    <a:cxn ang="0">
                      <a:pos x="753" y="14"/>
                    </a:cxn>
                    <a:cxn ang="0">
                      <a:pos x="685" y="33"/>
                    </a:cxn>
                    <a:cxn ang="0">
                      <a:pos x="652" y="43"/>
                    </a:cxn>
                    <a:cxn ang="0">
                      <a:pos x="635" y="50"/>
                    </a:cxn>
                    <a:cxn ang="0">
                      <a:pos x="605" y="64"/>
                    </a:cxn>
                    <a:cxn ang="0">
                      <a:pos x="569" y="81"/>
                    </a:cxn>
                    <a:cxn ang="0">
                      <a:pos x="547" y="90"/>
                    </a:cxn>
                    <a:cxn ang="0">
                      <a:pos x="500" y="120"/>
                    </a:cxn>
                    <a:cxn ang="0">
                      <a:pos x="454" y="152"/>
                    </a:cxn>
                    <a:cxn ang="0">
                      <a:pos x="418" y="183"/>
                    </a:cxn>
                    <a:cxn ang="0">
                      <a:pos x="399" y="199"/>
                    </a:cxn>
                    <a:cxn ang="0">
                      <a:pos x="372" y="223"/>
                    </a:cxn>
                    <a:cxn ang="0">
                      <a:pos x="333" y="260"/>
                    </a:cxn>
                    <a:cxn ang="0">
                      <a:pos x="303" y="297"/>
                    </a:cxn>
                    <a:cxn ang="0">
                      <a:pos x="252" y="360"/>
                    </a:cxn>
                    <a:cxn ang="0">
                      <a:pos x="200" y="442"/>
                    </a:cxn>
                    <a:cxn ang="0">
                      <a:pos x="184" y="468"/>
                    </a:cxn>
                    <a:cxn ang="0">
                      <a:pos x="168" y="498"/>
                    </a:cxn>
                    <a:cxn ang="0">
                      <a:pos x="143" y="549"/>
                    </a:cxn>
                    <a:cxn ang="0">
                      <a:pos x="99" y="648"/>
                    </a:cxn>
                    <a:cxn ang="0">
                      <a:pos x="68" y="741"/>
                    </a:cxn>
                    <a:cxn ang="0">
                      <a:pos x="38" y="844"/>
                    </a:cxn>
                    <a:cxn ang="0">
                      <a:pos x="0" y="1116"/>
                    </a:cxn>
                    <a:cxn ang="0">
                      <a:pos x="9" y="1197"/>
                    </a:cxn>
                    <a:cxn ang="0">
                      <a:pos x="11" y="1180"/>
                    </a:cxn>
                    <a:cxn ang="0">
                      <a:pos x="15" y="1154"/>
                    </a:cxn>
                    <a:cxn ang="0">
                      <a:pos x="18" y="1114"/>
                    </a:cxn>
                    <a:cxn ang="0">
                      <a:pos x="40" y="988"/>
                    </a:cxn>
                    <a:cxn ang="0">
                      <a:pos x="89" y="767"/>
                    </a:cxn>
                    <a:cxn ang="0">
                      <a:pos x="117" y="681"/>
                    </a:cxn>
                    <a:cxn ang="0">
                      <a:pos x="157" y="582"/>
                    </a:cxn>
                    <a:cxn ang="0">
                      <a:pos x="164" y="564"/>
                    </a:cxn>
                    <a:cxn ang="0">
                      <a:pos x="193" y="510"/>
                    </a:cxn>
                    <a:cxn ang="0">
                      <a:pos x="216" y="471"/>
                    </a:cxn>
                  </a:cxnLst>
                  <a:rect l="0" t="0" r="r" b="b"/>
                  <a:pathLst>
                    <a:path w="913" h="1204">
                      <a:moveTo>
                        <a:pt x="243" y="429"/>
                      </a:moveTo>
                      <a:cubicBezTo>
                        <a:pt x="254" y="411"/>
                        <a:pt x="268" y="388"/>
                        <a:pt x="280" y="372"/>
                      </a:cubicBezTo>
                      <a:cubicBezTo>
                        <a:pt x="282" y="368"/>
                        <a:pt x="286" y="362"/>
                        <a:pt x="289" y="357"/>
                      </a:cubicBezTo>
                      <a:cubicBezTo>
                        <a:pt x="291" y="358"/>
                        <a:pt x="291" y="358"/>
                        <a:pt x="291" y="358"/>
                      </a:cubicBezTo>
                      <a:cubicBezTo>
                        <a:pt x="294" y="353"/>
                        <a:pt x="294" y="353"/>
                        <a:pt x="294" y="353"/>
                      </a:cubicBezTo>
                      <a:cubicBezTo>
                        <a:pt x="296" y="351"/>
                        <a:pt x="292" y="356"/>
                        <a:pt x="295" y="354"/>
                      </a:cubicBezTo>
                      <a:cubicBezTo>
                        <a:pt x="295" y="351"/>
                        <a:pt x="295" y="351"/>
                        <a:pt x="295" y="351"/>
                      </a:cubicBezTo>
                      <a:cubicBezTo>
                        <a:pt x="296" y="351"/>
                        <a:pt x="304" y="341"/>
                        <a:pt x="299" y="349"/>
                      </a:cubicBezTo>
                      <a:cubicBezTo>
                        <a:pt x="304" y="343"/>
                        <a:pt x="308" y="338"/>
                        <a:pt x="313" y="332"/>
                      </a:cubicBezTo>
                      <a:cubicBezTo>
                        <a:pt x="316" y="329"/>
                        <a:pt x="313" y="329"/>
                        <a:pt x="317" y="325"/>
                      </a:cubicBezTo>
                      <a:cubicBezTo>
                        <a:pt x="318" y="325"/>
                        <a:pt x="316" y="327"/>
                        <a:pt x="317" y="327"/>
                      </a:cubicBezTo>
                      <a:cubicBezTo>
                        <a:pt x="328" y="316"/>
                        <a:pt x="325" y="311"/>
                        <a:pt x="335" y="300"/>
                      </a:cubicBezTo>
                      <a:cubicBezTo>
                        <a:pt x="334" y="301"/>
                        <a:pt x="334" y="301"/>
                        <a:pt x="334" y="301"/>
                      </a:cubicBezTo>
                      <a:cubicBezTo>
                        <a:pt x="336" y="299"/>
                        <a:pt x="339" y="296"/>
                        <a:pt x="339" y="296"/>
                      </a:cubicBezTo>
                      <a:cubicBezTo>
                        <a:pt x="336" y="296"/>
                        <a:pt x="338" y="298"/>
                        <a:pt x="334" y="301"/>
                      </a:cubicBezTo>
                      <a:cubicBezTo>
                        <a:pt x="333" y="299"/>
                        <a:pt x="337" y="296"/>
                        <a:pt x="336" y="295"/>
                      </a:cubicBezTo>
                      <a:cubicBezTo>
                        <a:pt x="338" y="293"/>
                        <a:pt x="339" y="291"/>
                        <a:pt x="341" y="289"/>
                      </a:cubicBezTo>
                      <a:cubicBezTo>
                        <a:pt x="345" y="286"/>
                        <a:pt x="349" y="280"/>
                        <a:pt x="353" y="278"/>
                      </a:cubicBezTo>
                      <a:cubicBezTo>
                        <a:pt x="354" y="276"/>
                        <a:pt x="355" y="273"/>
                        <a:pt x="358" y="269"/>
                      </a:cubicBezTo>
                      <a:cubicBezTo>
                        <a:pt x="362" y="267"/>
                        <a:pt x="359" y="270"/>
                        <a:pt x="363" y="267"/>
                      </a:cubicBezTo>
                      <a:cubicBezTo>
                        <a:pt x="362" y="265"/>
                        <a:pt x="362" y="265"/>
                        <a:pt x="362" y="265"/>
                      </a:cubicBezTo>
                      <a:cubicBezTo>
                        <a:pt x="365" y="262"/>
                        <a:pt x="365" y="263"/>
                        <a:pt x="365" y="264"/>
                      </a:cubicBezTo>
                      <a:cubicBezTo>
                        <a:pt x="369" y="260"/>
                        <a:pt x="367" y="260"/>
                        <a:pt x="371" y="256"/>
                      </a:cubicBezTo>
                      <a:cubicBezTo>
                        <a:pt x="370" y="259"/>
                        <a:pt x="370" y="259"/>
                        <a:pt x="370" y="259"/>
                      </a:cubicBezTo>
                      <a:cubicBezTo>
                        <a:pt x="373" y="256"/>
                        <a:pt x="374" y="255"/>
                        <a:pt x="378" y="251"/>
                      </a:cubicBezTo>
                      <a:cubicBezTo>
                        <a:pt x="378" y="251"/>
                        <a:pt x="377" y="253"/>
                        <a:pt x="375" y="254"/>
                      </a:cubicBezTo>
                      <a:cubicBezTo>
                        <a:pt x="379" y="253"/>
                        <a:pt x="379" y="250"/>
                        <a:pt x="380" y="248"/>
                      </a:cubicBezTo>
                      <a:cubicBezTo>
                        <a:pt x="379" y="249"/>
                        <a:pt x="376" y="251"/>
                        <a:pt x="377" y="249"/>
                      </a:cubicBezTo>
                      <a:cubicBezTo>
                        <a:pt x="379" y="247"/>
                        <a:pt x="381" y="244"/>
                        <a:pt x="383" y="243"/>
                      </a:cubicBezTo>
                      <a:cubicBezTo>
                        <a:pt x="381" y="246"/>
                        <a:pt x="381" y="246"/>
                        <a:pt x="381" y="246"/>
                      </a:cubicBezTo>
                      <a:cubicBezTo>
                        <a:pt x="385" y="241"/>
                        <a:pt x="383" y="243"/>
                        <a:pt x="388" y="238"/>
                      </a:cubicBezTo>
                      <a:cubicBezTo>
                        <a:pt x="388" y="239"/>
                        <a:pt x="388" y="239"/>
                        <a:pt x="388" y="239"/>
                      </a:cubicBezTo>
                      <a:cubicBezTo>
                        <a:pt x="390" y="235"/>
                        <a:pt x="395" y="232"/>
                        <a:pt x="400" y="227"/>
                      </a:cubicBezTo>
                      <a:cubicBezTo>
                        <a:pt x="399" y="228"/>
                        <a:pt x="399" y="228"/>
                        <a:pt x="399" y="228"/>
                      </a:cubicBezTo>
                      <a:cubicBezTo>
                        <a:pt x="401" y="226"/>
                        <a:pt x="402" y="225"/>
                        <a:pt x="403" y="224"/>
                      </a:cubicBezTo>
                      <a:cubicBezTo>
                        <a:pt x="399" y="226"/>
                        <a:pt x="400" y="225"/>
                        <a:pt x="399" y="224"/>
                      </a:cubicBezTo>
                      <a:cubicBezTo>
                        <a:pt x="404" y="222"/>
                        <a:pt x="403" y="218"/>
                        <a:pt x="410" y="213"/>
                      </a:cubicBezTo>
                      <a:cubicBezTo>
                        <a:pt x="410" y="214"/>
                        <a:pt x="409" y="216"/>
                        <a:pt x="407" y="217"/>
                      </a:cubicBezTo>
                      <a:cubicBezTo>
                        <a:pt x="406" y="220"/>
                        <a:pt x="407" y="221"/>
                        <a:pt x="404" y="225"/>
                      </a:cubicBezTo>
                      <a:cubicBezTo>
                        <a:pt x="406" y="223"/>
                        <a:pt x="408" y="220"/>
                        <a:pt x="408" y="221"/>
                      </a:cubicBezTo>
                      <a:cubicBezTo>
                        <a:pt x="408" y="219"/>
                        <a:pt x="408" y="219"/>
                        <a:pt x="408" y="219"/>
                      </a:cubicBezTo>
                      <a:cubicBezTo>
                        <a:pt x="409" y="218"/>
                        <a:pt x="410" y="217"/>
                        <a:pt x="411" y="216"/>
                      </a:cubicBezTo>
                      <a:cubicBezTo>
                        <a:pt x="411" y="215"/>
                        <a:pt x="408" y="217"/>
                        <a:pt x="410" y="214"/>
                      </a:cubicBezTo>
                      <a:cubicBezTo>
                        <a:pt x="414" y="210"/>
                        <a:pt x="413" y="213"/>
                        <a:pt x="413" y="212"/>
                      </a:cubicBezTo>
                      <a:cubicBezTo>
                        <a:pt x="418" y="208"/>
                        <a:pt x="414" y="209"/>
                        <a:pt x="419" y="205"/>
                      </a:cubicBezTo>
                      <a:cubicBezTo>
                        <a:pt x="419" y="206"/>
                        <a:pt x="418" y="207"/>
                        <a:pt x="418" y="207"/>
                      </a:cubicBezTo>
                      <a:cubicBezTo>
                        <a:pt x="422" y="205"/>
                        <a:pt x="426" y="200"/>
                        <a:pt x="428" y="200"/>
                      </a:cubicBezTo>
                      <a:cubicBezTo>
                        <a:pt x="428" y="201"/>
                        <a:pt x="428" y="201"/>
                        <a:pt x="427" y="202"/>
                      </a:cubicBezTo>
                      <a:cubicBezTo>
                        <a:pt x="427" y="202"/>
                        <a:pt x="427" y="202"/>
                        <a:pt x="427" y="202"/>
                      </a:cubicBezTo>
                      <a:cubicBezTo>
                        <a:pt x="424" y="207"/>
                        <a:pt x="430" y="199"/>
                        <a:pt x="430" y="201"/>
                      </a:cubicBezTo>
                      <a:cubicBezTo>
                        <a:pt x="429" y="201"/>
                        <a:pt x="434" y="197"/>
                        <a:pt x="436" y="195"/>
                      </a:cubicBezTo>
                      <a:cubicBezTo>
                        <a:pt x="435" y="195"/>
                        <a:pt x="435" y="195"/>
                        <a:pt x="435" y="195"/>
                      </a:cubicBezTo>
                      <a:cubicBezTo>
                        <a:pt x="440" y="186"/>
                        <a:pt x="436" y="197"/>
                        <a:pt x="443" y="190"/>
                      </a:cubicBezTo>
                      <a:cubicBezTo>
                        <a:pt x="447" y="186"/>
                        <a:pt x="441" y="192"/>
                        <a:pt x="443" y="189"/>
                      </a:cubicBezTo>
                      <a:cubicBezTo>
                        <a:pt x="446" y="186"/>
                        <a:pt x="448" y="186"/>
                        <a:pt x="452" y="182"/>
                      </a:cubicBezTo>
                      <a:cubicBezTo>
                        <a:pt x="454" y="181"/>
                        <a:pt x="457" y="180"/>
                        <a:pt x="458" y="180"/>
                      </a:cubicBezTo>
                      <a:cubicBezTo>
                        <a:pt x="461" y="178"/>
                        <a:pt x="467" y="174"/>
                        <a:pt x="468" y="172"/>
                      </a:cubicBezTo>
                      <a:cubicBezTo>
                        <a:pt x="462" y="175"/>
                        <a:pt x="464" y="177"/>
                        <a:pt x="457" y="180"/>
                      </a:cubicBezTo>
                      <a:cubicBezTo>
                        <a:pt x="458" y="178"/>
                        <a:pt x="458" y="178"/>
                        <a:pt x="458" y="178"/>
                      </a:cubicBezTo>
                      <a:cubicBezTo>
                        <a:pt x="462" y="174"/>
                        <a:pt x="467" y="170"/>
                        <a:pt x="470" y="168"/>
                      </a:cubicBezTo>
                      <a:cubicBezTo>
                        <a:pt x="469" y="168"/>
                        <a:pt x="469" y="168"/>
                        <a:pt x="469" y="168"/>
                      </a:cubicBezTo>
                      <a:cubicBezTo>
                        <a:pt x="474" y="163"/>
                        <a:pt x="475" y="161"/>
                        <a:pt x="481" y="157"/>
                      </a:cubicBezTo>
                      <a:cubicBezTo>
                        <a:pt x="482" y="157"/>
                        <a:pt x="479" y="160"/>
                        <a:pt x="477" y="162"/>
                      </a:cubicBezTo>
                      <a:cubicBezTo>
                        <a:pt x="481" y="160"/>
                        <a:pt x="480" y="159"/>
                        <a:pt x="486" y="155"/>
                      </a:cubicBezTo>
                      <a:cubicBezTo>
                        <a:pt x="487" y="156"/>
                        <a:pt x="482" y="158"/>
                        <a:pt x="482" y="159"/>
                      </a:cubicBezTo>
                      <a:cubicBezTo>
                        <a:pt x="488" y="154"/>
                        <a:pt x="488" y="154"/>
                        <a:pt x="488" y="154"/>
                      </a:cubicBezTo>
                      <a:cubicBezTo>
                        <a:pt x="488" y="154"/>
                        <a:pt x="488" y="154"/>
                        <a:pt x="488" y="154"/>
                      </a:cubicBezTo>
                      <a:cubicBezTo>
                        <a:pt x="488" y="152"/>
                        <a:pt x="493" y="151"/>
                        <a:pt x="497" y="148"/>
                      </a:cubicBezTo>
                      <a:cubicBezTo>
                        <a:pt x="506" y="141"/>
                        <a:pt x="506" y="139"/>
                        <a:pt x="510" y="134"/>
                      </a:cubicBezTo>
                      <a:cubicBezTo>
                        <a:pt x="512" y="133"/>
                        <a:pt x="513" y="134"/>
                        <a:pt x="512" y="134"/>
                      </a:cubicBezTo>
                      <a:cubicBezTo>
                        <a:pt x="510" y="135"/>
                        <a:pt x="510" y="135"/>
                        <a:pt x="510" y="136"/>
                      </a:cubicBezTo>
                      <a:cubicBezTo>
                        <a:pt x="513" y="134"/>
                        <a:pt x="518" y="133"/>
                        <a:pt x="516" y="135"/>
                      </a:cubicBezTo>
                      <a:cubicBezTo>
                        <a:pt x="521" y="131"/>
                        <a:pt x="514" y="135"/>
                        <a:pt x="517" y="133"/>
                      </a:cubicBezTo>
                      <a:cubicBezTo>
                        <a:pt x="524" y="128"/>
                        <a:pt x="524" y="128"/>
                        <a:pt x="524" y="128"/>
                      </a:cubicBezTo>
                      <a:cubicBezTo>
                        <a:pt x="522" y="128"/>
                        <a:pt x="520" y="130"/>
                        <a:pt x="523" y="127"/>
                      </a:cubicBezTo>
                      <a:cubicBezTo>
                        <a:pt x="526" y="125"/>
                        <a:pt x="527" y="124"/>
                        <a:pt x="531" y="121"/>
                      </a:cubicBezTo>
                      <a:cubicBezTo>
                        <a:pt x="531" y="122"/>
                        <a:pt x="533" y="122"/>
                        <a:pt x="530" y="124"/>
                      </a:cubicBezTo>
                      <a:cubicBezTo>
                        <a:pt x="533" y="123"/>
                        <a:pt x="536" y="121"/>
                        <a:pt x="536" y="119"/>
                      </a:cubicBezTo>
                      <a:cubicBezTo>
                        <a:pt x="531" y="121"/>
                        <a:pt x="543" y="114"/>
                        <a:pt x="539" y="115"/>
                      </a:cubicBezTo>
                      <a:cubicBezTo>
                        <a:pt x="544" y="113"/>
                        <a:pt x="544" y="113"/>
                        <a:pt x="544" y="113"/>
                      </a:cubicBezTo>
                      <a:cubicBezTo>
                        <a:pt x="543" y="114"/>
                        <a:pt x="543" y="114"/>
                        <a:pt x="541" y="115"/>
                      </a:cubicBezTo>
                      <a:cubicBezTo>
                        <a:pt x="543" y="115"/>
                        <a:pt x="545" y="112"/>
                        <a:pt x="546" y="111"/>
                      </a:cubicBezTo>
                      <a:cubicBezTo>
                        <a:pt x="548" y="111"/>
                        <a:pt x="552" y="108"/>
                        <a:pt x="553" y="109"/>
                      </a:cubicBezTo>
                      <a:cubicBezTo>
                        <a:pt x="554" y="108"/>
                        <a:pt x="557" y="106"/>
                        <a:pt x="558" y="106"/>
                      </a:cubicBezTo>
                      <a:cubicBezTo>
                        <a:pt x="560" y="105"/>
                        <a:pt x="558" y="105"/>
                        <a:pt x="559" y="104"/>
                      </a:cubicBezTo>
                      <a:cubicBezTo>
                        <a:pt x="566" y="100"/>
                        <a:pt x="566" y="100"/>
                        <a:pt x="566" y="100"/>
                      </a:cubicBezTo>
                      <a:cubicBezTo>
                        <a:pt x="567" y="101"/>
                        <a:pt x="568" y="102"/>
                        <a:pt x="567" y="103"/>
                      </a:cubicBezTo>
                      <a:cubicBezTo>
                        <a:pt x="570" y="101"/>
                        <a:pt x="567" y="101"/>
                        <a:pt x="571" y="98"/>
                      </a:cubicBezTo>
                      <a:cubicBezTo>
                        <a:pt x="570" y="101"/>
                        <a:pt x="577" y="96"/>
                        <a:pt x="575" y="100"/>
                      </a:cubicBezTo>
                      <a:cubicBezTo>
                        <a:pt x="577" y="99"/>
                        <a:pt x="584" y="96"/>
                        <a:pt x="588" y="93"/>
                      </a:cubicBezTo>
                      <a:cubicBezTo>
                        <a:pt x="589" y="91"/>
                        <a:pt x="583" y="95"/>
                        <a:pt x="583" y="94"/>
                      </a:cubicBezTo>
                      <a:cubicBezTo>
                        <a:pt x="593" y="88"/>
                        <a:pt x="592" y="85"/>
                        <a:pt x="601" y="81"/>
                      </a:cubicBezTo>
                      <a:cubicBezTo>
                        <a:pt x="598" y="82"/>
                        <a:pt x="598" y="82"/>
                        <a:pt x="598" y="82"/>
                      </a:cubicBezTo>
                      <a:cubicBezTo>
                        <a:pt x="603" y="79"/>
                        <a:pt x="602" y="80"/>
                        <a:pt x="605" y="77"/>
                      </a:cubicBezTo>
                      <a:cubicBezTo>
                        <a:pt x="604" y="79"/>
                        <a:pt x="612" y="78"/>
                        <a:pt x="620" y="74"/>
                      </a:cubicBezTo>
                      <a:cubicBezTo>
                        <a:pt x="620" y="73"/>
                        <a:pt x="615" y="75"/>
                        <a:pt x="616" y="73"/>
                      </a:cubicBezTo>
                      <a:cubicBezTo>
                        <a:pt x="621" y="70"/>
                        <a:pt x="621" y="70"/>
                        <a:pt x="621" y="70"/>
                      </a:cubicBezTo>
                      <a:cubicBezTo>
                        <a:pt x="622" y="70"/>
                        <a:pt x="621" y="71"/>
                        <a:pt x="620" y="71"/>
                      </a:cubicBezTo>
                      <a:cubicBezTo>
                        <a:pt x="625" y="69"/>
                        <a:pt x="630" y="69"/>
                        <a:pt x="631" y="67"/>
                      </a:cubicBezTo>
                      <a:cubicBezTo>
                        <a:pt x="637" y="67"/>
                        <a:pt x="637" y="67"/>
                        <a:pt x="637" y="67"/>
                      </a:cubicBezTo>
                      <a:cubicBezTo>
                        <a:pt x="634" y="67"/>
                        <a:pt x="634" y="67"/>
                        <a:pt x="634" y="67"/>
                      </a:cubicBezTo>
                      <a:cubicBezTo>
                        <a:pt x="635" y="66"/>
                        <a:pt x="640" y="63"/>
                        <a:pt x="641" y="62"/>
                      </a:cubicBezTo>
                      <a:cubicBezTo>
                        <a:pt x="646" y="59"/>
                        <a:pt x="649" y="59"/>
                        <a:pt x="652" y="59"/>
                      </a:cubicBezTo>
                      <a:cubicBezTo>
                        <a:pt x="651" y="58"/>
                        <a:pt x="648" y="58"/>
                        <a:pt x="652" y="56"/>
                      </a:cubicBezTo>
                      <a:cubicBezTo>
                        <a:pt x="653" y="58"/>
                        <a:pt x="662" y="53"/>
                        <a:pt x="662" y="54"/>
                      </a:cubicBezTo>
                      <a:cubicBezTo>
                        <a:pt x="664" y="54"/>
                        <a:pt x="668" y="53"/>
                        <a:pt x="667" y="52"/>
                      </a:cubicBezTo>
                      <a:cubicBezTo>
                        <a:pt x="668" y="54"/>
                        <a:pt x="668" y="54"/>
                        <a:pt x="668" y="54"/>
                      </a:cubicBezTo>
                      <a:cubicBezTo>
                        <a:pt x="667" y="52"/>
                        <a:pt x="674" y="49"/>
                        <a:pt x="679" y="47"/>
                      </a:cubicBezTo>
                      <a:cubicBezTo>
                        <a:pt x="679" y="50"/>
                        <a:pt x="684" y="45"/>
                        <a:pt x="688" y="46"/>
                      </a:cubicBezTo>
                      <a:cubicBezTo>
                        <a:pt x="688" y="44"/>
                        <a:pt x="696" y="43"/>
                        <a:pt x="697" y="41"/>
                      </a:cubicBezTo>
                      <a:cubicBezTo>
                        <a:pt x="701" y="39"/>
                        <a:pt x="701" y="41"/>
                        <a:pt x="702" y="41"/>
                      </a:cubicBezTo>
                      <a:cubicBezTo>
                        <a:pt x="704" y="40"/>
                        <a:pt x="704" y="40"/>
                        <a:pt x="704" y="40"/>
                      </a:cubicBezTo>
                      <a:cubicBezTo>
                        <a:pt x="706" y="40"/>
                        <a:pt x="713" y="38"/>
                        <a:pt x="718" y="37"/>
                      </a:cubicBezTo>
                      <a:cubicBezTo>
                        <a:pt x="722" y="35"/>
                        <a:pt x="722" y="35"/>
                        <a:pt x="722" y="35"/>
                      </a:cubicBezTo>
                      <a:cubicBezTo>
                        <a:pt x="723" y="35"/>
                        <a:pt x="723" y="35"/>
                        <a:pt x="723" y="35"/>
                      </a:cubicBezTo>
                      <a:cubicBezTo>
                        <a:pt x="724" y="34"/>
                        <a:pt x="727" y="33"/>
                        <a:pt x="725" y="33"/>
                      </a:cubicBezTo>
                      <a:cubicBezTo>
                        <a:pt x="727" y="33"/>
                        <a:pt x="727" y="33"/>
                        <a:pt x="727" y="33"/>
                      </a:cubicBezTo>
                      <a:cubicBezTo>
                        <a:pt x="727" y="31"/>
                        <a:pt x="730" y="31"/>
                        <a:pt x="735" y="29"/>
                      </a:cubicBezTo>
                      <a:cubicBezTo>
                        <a:pt x="736" y="29"/>
                        <a:pt x="736" y="30"/>
                        <a:pt x="735" y="30"/>
                      </a:cubicBezTo>
                      <a:cubicBezTo>
                        <a:pt x="737" y="30"/>
                        <a:pt x="736" y="31"/>
                        <a:pt x="738" y="31"/>
                      </a:cubicBezTo>
                      <a:cubicBezTo>
                        <a:pt x="736" y="31"/>
                        <a:pt x="745" y="26"/>
                        <a:pt x="739" y="27"/>
                      </a:cubicBezTo>
                      <a:cubicBezTo>
                        <a:pt x="738" y="26"/>
                        <a:pt x="741" y="25"/>
                        <a:pt x="744" y="24"/>
                      </a:cubicBezTo>
                      <a:cubicBezTo>
                        <a:pt x="745" y="26"/>
                        <a:pt x="745" y="26"/>
                        <a:pt x="745" y="26"/>
                      </a:cubicBezTo>
                      <a:cubicBezTo>
                        <a:pt x="748" y="23"/>
                        <a:pt x="748" y="23"/>
                        <a:pt x="748" y="23"/>
                      </a:cubicBezTo>
                      <a:cubicBezTo>
                        <a:pt x="751" y="22"/>
                        <a:pt x="753" y="23"/>
                        <a:pt x="756" y="22"/>
                      </a:cubicBezTo>
                      <a:cubicBezTo>
                        <a:pt x="753" y="23"/>
                        <a:pt x="750" y="27"/>
                        <a:pt x="758" y="25"/>
                      </a:cubicBezTo>
                      <a:cubicBezTo>
                        <a:pt x="754" y="26"/>
                        <a:pt x="752" y="28"/>
                        <a:pt x="750" y="28"/>
                      </a:cubicBezTo>
                      <a:cubicBezTo>
                        <a:pt x="752" y="28"/>
                        <a:pt x="752" y="28"/>
                        <a:pt x="750" y="29"/>
                      </a:cubicBezTo>
                      <a:cubicBezTo>
                        <a:pt x="756" y="27"/>
                        <a:pt x="752" y="28"/>
                        <a:pt x="758" y="26"/>
                      </a:cubicBezTo>
                      <a:cubicBezTo>
                        <a:pt x="758" y="28"/>
                        <a:pt x="759" y="28"/>
                        <a:pt x="764" y="27"/>
                      </a:cubicBezTo>
                      <a:cubicBezTo>
                        <a:pt x="760" y="27"/>
                        <a:pt x="760" y="27"/>
                        <a:pt x="760" y="27"/>
                      </a:cubicBezTo>
                      <a:cubicBezTo>
                        <a:pt x="761" y="27"/>
                        <a:pt x="761" y="27"/>
                        <a:pt x="761" y="26"/>
                      </a:cubicBezTo>
                      <a:cubicBezTo>
                        <a:pt x="760" y="27"/>
                        <a:pt x="759" y="26"/>
                        <a:pt x="759" y="26"/>
                      </a:cubicBezTo>
                      <a:cubicBezTo>
                        <a:pt x="760" y="26"/>
                        <a:pt x="765" y="23"/>
                        <a:pt x="766" y="23"/>
                      </a:cubicBezTo>
                      <a:cubicBezTo>
                        <a:pt x="760" y="22"/>
                        <a:pt x="776" y="19"/>
                        <a:pt x="772" y="19"/>
                      </a:cubicBezTo>
                      <a:cubicBezTo>
                        <a:pt x="773" y="18"/>
                        <a:pt x="777" y="17"/>
                        <a:pt x="777" y="18"/>
                      </a:cubicBezTo>
                      <a:cubicBezTo>
                        <a:pt x="772" y="20"/>
                        <a:pt x="781" y="19"/>
                        <a:pt x="781" y="20"/>
                      </a:cubicBezTo>
                      <a:cubicBezTo>
                        <a:pt x="782" y="19"/>
                        <a:pt x="777" y="20"/>
                        <a:pt x="779" y="19"/>
                      </a:cubicBezTo>
                      <a:cubicBezTo>
                        <a:pt x="782" y="18"/>
                        <a:pt x="784" y="19"/>
                        <a:pt x="786" y="19"/>
                      </a:cubicBezTo>
                      <a:cubicBezTo>
                        <a:pt x="785" y="19"/>
                        <a:pt x="785" y="19"/>
                        <a:pt x="785" y="19"/>
                      </a:cubicBezTo>
                      <a:cubicBezTo>
                        <a:pt x="789" y="19"/>
                        <a:pt x="789" y="19"/>
                        <a:pt x="789" y="19"/>
                      </a:cubicBezTo>
                      <a:cubicBezTo>
                        <a:pt x="790" y="18"/>
                        <a:pt x="785" y="19"/>
                        <a:pt x="789" y="17"/>
                      </a:cubicBezTo>
                      <a:cubicBezTo>
                        <a:pt x="790" y="18"/>
                        <a:pt x="794" y="16"/>
                        <a:pt x="794" y="17"/>
                      </a:cubicBezTo>
                      <a:cubicBezTo>
                        <a:pt x="792" y="18"/>
                        <a:pt x="794" y="19"/>
                        <a:pt x="790" y="20"/>
                      </a:cubicBezTo>
                      <a:cubicBezTo>
                        <a:pt x="793" y="20"/>
                        <a:pt x="802" y="18"/>
                        <a:pt x="798" y="17"/>
                      </a:cubicBezTo>
                      <a:cubicBezTo>
                        <a:pt x="802" y="17"/>
                        <a:pt x="802" y="17"/>
                        <a:pt x="802" y="17"/>
                      </a:cubicBezTo>
                      <a:cubicBezTo>
                        <a:pt x="800" y="16"/>
                        <a:pt x="793" y="16"/>
                        <a:pt x="800" y="15"/>
                      </a:cubicBezTo>
                      <a:cubicBezTo>
                        <a:pt x="800" y="15"/>
                        <a:pt x="800" y="15"/>
                        <a:pt x="800" y="15"/>
                      </a:cubicBezTo>
                      <a:cubicBezTo>
                        <a:pt x="805" y="13"/>
                        <a:pt x="805" y="13"/>
                        <a:pt x="805" y="13"/>
                      </a:cubicBezTo>
                      <a:cubicBezTo>
                        <a:pt x="807" y="14"/>
                        <a:pt x="807" y="14"/>
                        <a:pt x="807" y="14"/>
                      </a:cubicBezTo>
                      <a:cubicBezTo>
                        <a:pt x="807" y="13"/>
                        <a:pt x="808" y="13"/>
                        <a:pt x="810" y="13"/>
                      </a:cubicBezTo>
                      <a:cubicBezTo>
                        <a:pt x="810" y="13"/>
                        <a:pt x="812" y="13"/>
                        <a:pt x="812" y="14"/>
                      </a:cubicBezTo>
                      <a:cubicBezTo>
                        <a:pt x="817" y="13"/>
                        <a:pt x="817" y="12"/>
                        <a:pt x="817" y="12"/>
                      </a:cubicBezTo>
                      <a:cubicBezTo>
                        <a:pt x="820" y="11"/>
                        <a:pt x="821" y="11"/>
                        <a:pt x="820" y="12"/>
                      </a:cubicBezTo>
                      <a:cubicBezTo>
                        <a:pt x="824" y="12"/>
                        <a:pt x="831" y="11"/>
                        <a:pt x="834" y="11"/>
                      </a:cubicBezTo>
                      <a:cubicBezTo>
                        <a:pt x="839" y="10"/>
                        <a:pt x="833" y="11"/>
                        <a:pt x="836" y="10"/>
                      </a:cubicBezTo>
                      <a:cubicBezTo>
                        <a:pt x="841" y="12"/>
                        <a:pt x="854" y="9"/>
                        <a:pt x="863" y="8"/>
                      </a:cubicBezTo>
                      <a:cubicBezTo>
                        <a:pt x="860" y="6"/>
                        <a:pt x="865" y="7"/>
                        <a:pt x="867" y="5"/>
                      </a:cubicBezTo>
                      <a:cubicBezTo>
                        <a:pt x="865" y="6"/>
                        <a:pt x="875" y="7"/>
                        <a:pt x="868" y="8"/>
                      </a:cubicBezTo>
                      <a:cubicBezTo>
                        <a:pt x="872" y="7"/>
                        <a:pt x="872" y="7"/>
                        <a:pt x="872" y="7"/>
                      </a:cubicBezTo>
                      <a:cubicBezTo>
                        <a:pt x="876" y="8"/>
                        <a:pt x="865" y="9"/>
                        <a:pt x="870" y="10"/>
                      </a:cubicBezTo>
                      <a:cubicBezTo>
                        <a:pt x="875" y="9"/>
                        <a:pt x="878" y="7"/>
                        <a:pt x="884" y="7"/>
                      </a:cubicBezTo>
                      <a:cubicBezTo>
                        <a:pt x="882" y="9"/>
                        <a:pt x="889" y="7"/>
                        <a:pt x="888" y="9"/>
                      </a:cubicBezTo>
                      <a:cubicBezTo>
                        <a:pt x="887" y="9"/>
                        <a:pt x="885" y="9"/>
                        <a:pt x="883" y="9"/>
                      </a:cubicBezTo>
                      <a:cubicBezTo>
                        <a:pt x="884" y="9"/>
                        <a:pt x="884" y="9"/>
                        <a:pt x="884" y="9"/>
                      </a:cubicBezTo>
                      <a:cubicBezTo>
                        <a:pt x="896" y="9"/>
                        <a:pt x="887" y="7"/>
                        <a:pt x="894" y="6"/>
                      </a:cubicBezTo>
                      <a:cubicBezTo>
                        <a:pt x="901" y="6"/>
                        <a:pt x="899" y="7"/>
                        <a:pt x="900" y="8"/>
                      </a:cubicBezTo>
                      <a:cubicBezTo>
                        <a:pt x="901" y="8"/>
                        <a:pt x="904" y="8"/>
                        <a:pt x="906" y="8"/>
                      </a:cubicBezTo>
                      <a:cubicBezTo>
                        <a:pt x="902" y="9"/>
                        <a:pt x="898" y="7"/>
                        <a:pt x="900" y="6"/>
                      </a:cubicBezTo>
                      <a:cubicBezTo>
                        <a:pt x="903" y="7"/>
                        <a:pt x="911" y="6"/>
                        <a:pt x="913" y="5"/>
                      </a:cubicBezTo>
                      <a:cubicBezTo>
                        <a:pt x="902" y="3"/>
                        <a:pt x="906" y="5"/>
                        <a:pt x="896" y="3"/>
                      </a:cubicBezTo>
                      <a:cubicBezTo>
                        <a:pt x="895" y="4"/>
                        <a:pt x="895" y="5"/>
                        <a:pt x="889" y="5"/>
                      </a:cubicBezTo>
                      <a:cubicBezTo>
                        <a:pt x="893" y="4"/>
                        <a:pt x="889" y="4"/>
                        <a:pt x="888" y="4"/>
                      </a:cubicBezTo>
                      <a:cubicBezTo>
                        <a:pt x="889" y="5"/>
                        <a:pt x="884" y="4"/>
                        <a:pt x="882" y="5"/>
                      </a:cubicBezTo>
                      <a:cubicBezTo>
                        <a:pt x="880" y="4"/>
                        <a:pt x="885" y="2"/>
                        <a:pt x="880" y="2"/>
                      </a:cubicBezTo>
                      <a:cubicBezTo>
                        <a:pt x="879" y="5"/>
                        <a:pt x="879" y="5"/>
                        <a:pt x="879" y="5"/>
                      </a:cubicBezTo>
                      <a:cubicBezTo>
                        <a:pt x="876" y="4"/>
                        <a:pt x="879" y="3"/>
                        <a:pt x="875" y="4"/>
                      </a:cubicBezTo>
                      <a:cubicBezTo>
                        <a:pt x="877" y="2"/>
                        <a:pt x="874" y="2"/>
                        <a:pt x="880" y="1"/>
                      </a:cubicBezTo>
                      <a:cubicBezTo>
                        <a:pt x="872" y="0"/>
                        <a:pt x="868" y="3"/>
                        <a:pt x="862" y="4"/>
                      </a:cubicBezTo>
                      <a:cubicBezTo>
                        <a:pt x="863" y="4"/>
                        <a:pt x="863" y="4"/>
                        <a:pt x="864" y="4"/>
                      </a:cubicBezTo>
                      <a:cubicBezTo>
                        <a:pt x="862" y="4"/>
                        <a:pt x="860" y="4"/>
                        <a:pt x="858" y="5"/>
                      </a:cubicBezTo>
                      <a:cubicBezTo>
                        <a:pt x="854" y="4"/>
                        <a:pt x="861" y="3"/>
                        <a:pt x="860" y="3"/>
                      </a:cubicBezTo>
                      <a:cubicBezTo>
                        <a:pt x="854" y="3"/>
                        <a:pt x="854" y="3"/>
                        <a:pt x="854" y="3"/>
                      </a:cubicBezTo>
                      <a:cubicBezTo>
                        <a:pt x="853" y="3"/>
                        <a:pt x="853" y="3"/>
                        <a:pt x="853" y="3"/>
                      </a:cubicBezTo>
                      <a:cubicBezTo>
                        <a:pt x="852" y="4"/>
                        <a:pt x="850" y="4"/>
                        <a:pt x="850" y="4"/>
                      </a:cubicBezTo>
                      <a:cubicBezTo>
                        <a:pt x="851" y="3"/>
                        <a:pt x="852" y="2"/>
                        <a:pt x="853" y="1"/>
                      </a:cubicBezTo>
                      <a:cubicBezTo>
                        <a:pt x="847" y="3"/>
                        <a:pt x="847" y="3"/>
                        <a:pt x="847" y="3"/>
                      </a:cubicBezTo>
                      <a:cubicBezTo>
                        <a:pt x="847" y="3"/>
                        <a:pt x="841" y="3"/>
                        <a:pt x="846" y="2"/>
                      </a:cubicBezTo>
                      <a:cubicBezTo>
                        <a:pt x="836" y="3"/>
                        <a:pt x="836" y="3"/>
                        <a:pt x="836" y="3"/>
                      </a:cubicBezTo>
                      <a:cubicBezTo>
                        <a:pt x="835" y="2"/>
                        <a:pt x="835" y="2"/>
                        <a:pt x="835" y="2"/>
                      </a:cubicBezTo>
                      <a:cubicBezTo>
                        <a:pt x="832" y="2"/>
                        <a:pt x="832" y="3"/>
                        <a:pt x="835" y="2"/>
                      </a:cubicBezTo>
                      <a:cubicBezTo>
                        <a:pt x="832" y="2"/>
                        <a:pt x="820" y="7"/>
                        <a:pt x="821" y="4"/>
                      </a:cubicBezTo>
                      <a:cubicBezTo>
                        <a:pt x="814" y="6"/>
                        <a:pt x="811" y="6"/>
                        <a:pt x="801" y="8"/>
                      </a:cubicBezTo>
                      <a:cubicBezTo>
                        <a:pt x="808" y="6"/>
                        <a:pt x="793" y="8"/>
                        <a:pt x="800" y="6"/>
                      </a:cubicBezTo>
                      <a:cubicBezTo>
                        <a:pt x="796" y="6"/>
                        <a:pt x="795" y="8"/>
                        <a:pt x="791" y="9"/>
                      </a:cubicBezTo>
                      <a:cubicBezTo>
                        <a:pt x="788" y="9"/>
                        <a:pt x="789" y="7"/>
                        <a:pt x="793" y="6"/>
                      </a:cubicBezTo>
                      <a:cubicBezTo>
                        <a:pt x="789" y="7"/>
                        <a:pt x="789" y="7"/>
                        <a:pt x="789" y="7"/>
                      </a:cubicBezTo>
                      <a:cubicBezTo>
                        <a:pt x="789" y="7"/>
                        <a:pt x="789" y="7"/>
                        <a:pt x="789" y="7"/>
                      </a:cubicBezTo>
                      <a:cubicBezTo>
                        <a:pt x="785" y="9"/>
                        <a:pt x="785" y="9"/>
                        <a:pt x="785" y="9"/>
                      </a:cubicBezTo>
                      <a:cubicBezTo>
                        <a:pt x="781" y="9"/>
                        <a:pt x="784" y="7"/>
                        <a:pt x="780" y="8"/>
                      </a:cubicBezTo>
                      <a:cubicBezTo>
                        <a:pt x="779" y="9"/>
                        <a:pt x="779" y="9"/>
                        <a:pt x="779" y="9"/>
                      </a:cubicBezTo>
                      <a:cubicBezTo>
                        <a:pt x="776" y="9"/>
                        <a:pt x="776" y="9"/>
                        <a:pt x="776" y="9"/>
                      </a:cubicBezTo>
                      <a:cubicBezTo>
                        <a:pt x="777" y="9"/>
                        <a:pt x="775" y="10"/>
                        <a:pt x="772" y="11"/>
                      </a:cubicBezTo>
                      <a:cubicBezTo>
                        <a:pt x="772" y="11"/>
                        <a:pt x="772" y="11"/>
                        <a:pt x="772" y="11"/>
                      </a:cubicBezTo>
                      <a:cubicBezTo>
                        <a:pt x="769" y="12"/>
                        <a:pt x="769" y="12"/>
                        <a:pt x="769" y="12"/>
                      </a:cubicBezTo>
                      <a:cubicBezTo>
                        <a:pt x="772" y="10"/>
                        <a:pt x="765" y="12"/>
                        <a:pt x="767" y="11"/>
                      </a:cubicBezTo>
                      <a:cubicBezTo>
                        <a:pt x="764" y="11"/>
                        <a:pt x="764" y="11"/>
                        <a:pt x="758" y="13"/>
                      </a:cubicBezTo>
                      <a:cubicBezTo>
                        <a:pt x="759" y="14"/>
                        <a:pt x="759" y="14"/>
                        <a:pt x="759" y="14"/>
                      </a:cubicBezTo>
                      <a:cubicBezTo>
                        <a:pt x="752" y="16"/>
                        <a:pt x="759" y="12"/>
                        <a:pt x="753" y="14"/>
                      </a:cubicBezTo>
                      <a:cubicBezTo>
                        <a:pt x="753" y="14"/>
                        <a:pt x="753" y="14"/>
                        <a:pt x="753" y="14"/>
                      </a:cubicBezTo>
                      <a:cubicBezTo>
                        <a:pt x="745" y="15"/>
                        <a:pt x="740" y="19"/>
                        <a:pt x="733" y="19"/>
                      </a:cubicBezTo>
                      <a:cubicBezTo>
                        <a:pt x="737" y="18"/>
                        <a:pt x="735" y="17"/>
                        <a:pt x="735" y="18"/>
                      </a:cubicBezTo>
                      <a:cubicBezTo>
                        <a:pt x="730" y="19"/>
                        <a:pt x="722" y="22"/>
                        <a:pt x="716" y="24"/>
                      </a:cubicBezTo>
                      <a:cubicBezTo>
                        <a:pt x="714" y="24"/>
                        <a:pt x="713" y="23"/>
                        <a:pt x="708" y="24"/>
                      </a:cubicBezTo>
                      <a:cubicBezTo>
                        <a:pt x="704" y="26"/>
                        <a:pt x="703" y="26"/>
                        <a:pt x="702" y="27"/>
                      </a:cubicBezTo>
                      <a:cubicBezTo>
                        <a:pt x="698" y="28"/>
                        <a:pt x="691" y="31"/>
                        <a:pt x="690" y="30"/>
                      </a:cubicBezTo>
                      <a:cubicBezTo>
                        <a:pt x="690" y="31"/>
                        <a:pt x="687" y="31"/>
                        <a:pt x="685" y="33"/>
                      </a:cubicBezTo>
                      <a:cubicBezTo>
                        <a:pt x="684" y="32"/>
                        <a:pt x="684" y="32"/>
                        <a:pt x="684" y="32"/>
                      </a:cubicBezTo>
                      <a:cubicBezTo>
                        <a:pt x="685" y="33"/>
                        <a:pt x="685" y="33"/>
                        <a:pt x="685" y="33"/>
                      </a:cubicBezTo>
                      <a:cubicBezTo>
                        <a:pt x="677" y="33"/>
                        <a:pt x="674" y="38"/>
                        <a:pt x="666" y="39"/>
                      </a:cubicBezTo>
                      <a:cubicBezTo>
                        <a:pt x="667" y="39"/>
                        <a:pt x="667" y="39"/>
                        <a:pt x="667" y="39"/>
                      </a:cubicBezTo>
                      <a:cubicBezTo>
                        <a:pt x="665" y="40"/>
                        <a:pt x="665" y="40"/>
                        <a:pt x="665" y="40"/>
                      </a:cubicBezTo>
                      <a:cubicBezTo>
                        <a:pt x="664" y="40"/>
                        <a:pt x="665" y="39"/>
                        <a:pt x="665" y="38"/>
                      </a:cubicBezTo>
                      <a:cubicBezTo>
                        <a:pt x="661" y="40"/>
                        <a:pt x="656" y="42"/>
                        <a:pt x="652" y="43"/>
                      </a:cubicBezTo>
                      <a:cubicBezTo>
                        <a:pt x="654" y="43"/>
                        <a:pt x="654" y="43"/>
                        <a:pt x="654" y="43"/>
                      </a:cubicBezTo>
                      <a:cubicBezTo>
                        <a:pt x="652" y="44"/>
                        <a:pt x="650" y="46"/>
                        <a:pt x="647" y="47"/>
                      </a:cubicBezTo>
                      <a:cubicBezTo>
                        <a:pt x="651" y="43"/>
                        <a:pt x="642" y="48"/>
                        <a:pt x="641" y="48"/>
                      </a:cubicBezTo>
                      <a:cubicBezTo>
                        <a:pt x="644" y="46"/>
                        <a:pt x="644" y="46"/>
                        <a:pt x="644" y="46"/>
                      </a:cubicBezTo>
                      <a:cubicBezTo>
                        <a:pt x="640" y="48"/>
                        <a:pt x="640" y="48"/>
                        <a:pt x="641" y="49"/>
                      </a:cubicBezTo>
                      <a:cubicBezTo>
                        <a:pt x="636" y="51"/>
                        <a:pt x="636" y="48"/>
                        <a:pt x="632" y="51"/>
                      </a:cubicBezTo>
                      <a:cubicBezTo>
                        <a:pt x="635" y="50"/>
                        <a:pt x="635" y="50"/>
                        <a:pt x="635" y="50"/>
                      </a:cubicBezTo>
                      <a:cubicBezTo>
                        <a:pt x="637" y="50"/>
                        <a:pt x="635" y="52"/>
                        <a:pt x="632" y="53"/>
                      </a:cubicBezTo>
                      <a:cubicBezTo>
                        <a:pt x="632" y="53"/>
                        <a:pt x="630" y="53"/>
                        <a:pt x="632" y="52"/>
                      </a:cubicBezTo>
                      <a:cubicBezTo>
                        <a:pt x="628" y="54"/>
                        <a:pt x="622" y="57"/>
                        <a:pt x="620" y="58"/>
                      </a:cubicBezTo>
                      <a:cubicBezTo>
                        <a:pt x="618" y="58"/>
                        <a:pt x="618" y="57"/>
                        <a:pt x="619" y="57"/>
                      </a:cubicBezTo>
                      <a:cubicBezTo>
                        <a:pt x="611" y="61"/>
                        <a:pt x="616" y="58"/>
                        <a:pt x="608" y="63"/>
                      </a:cubicBezTo>
                      <a:cubicBezTo>
                        <a:pt x="607" y="62"/>
                        <a:pt x="607" y="62"/>
                        <a:pt x="607" y="62"/>
                      </a:cubicBezTo>
                      <a:cubicBezTo>
                        <a:pt x="605" y="64"/>
                        <a:pt x="605" y="64"/>
                        <a:pt x="605" y="64"/>
                      </a:cubicBezTo>
                      <a:cubicBezTo>
                        <a:pt x="600" y="65"/>
                        <a:pt x="600" y="65"/>
                        <a:pt x="600" y="65"/>
                      </a:cubicBezTo>
                      <a:cubicBezTo>
                        <a:pt x="602" y="65"/>
                        <a:pt x="602" y="65"/>
                        <a:pt x="602" y="65"/>
                      </a:cubicBezTo>
                      <a:cubicBezTo>
                        <a:pt x="599" y="67"/>
                        <a:pt x="598" y="68"/>
                        <a:pt x="595" y="69"/>
                      </a:cubicBezTo>
                      <a:cubicBezTo>
                        <a:pt x="595" y="68"/>
                        <a:pt x="595" y="68"/>
                        <a:pt x="595" y="68"/>
                      </a:cubicBezTo>
                      <a:cubicBezTo>
                        <a:pt x="588" y="72"/>
                        <a:pt x="586" y="71"/>
                        <a:pt x="579" y="76"/>
                      </a:cubicBezTo>
                      <a:cubicBezTo>
                        <a:pt x="579" y="76"/>
                        <a:pt x="580" y="75"/>
                        <a:pt x="580" y="74"/>
                      </a:cubicBezTo>
                      <a:cubicBezTo>
                        <a:pt x="574" y="79"/>
                        <a:pt x="575" y="76"/>
                        <a:pt x="569" y="81"/>
                      </a:cubicBezTo>
                      <a:cubicBezTo>
                        <a:pt x="569" y="80"/>
                        <a:pt x="568" y="80"/>
                        <a:pt x="568" y="80"/>
                      </a:cubicBezTo>
                      <a:cubicBezTo>
                        <a:pt x="565" y="82"/>
                        <a:pt x="565" y="82"/>
                        <a:pt x="565" y="82"/>
                      </a:cubicBezTo>
                      <a:cubicBezTo>
                        <a:pt x="565" y="81"/>
                        <a:pt x="565" y="81"/>
                        <a:pt x="565" y="81"/>
                      </a:cubicBezTo>
                      <a:cubicBezTo>
                        <a:pt x="563" y="84"/>
                        <a:pt x="563" y="84"/>
                        <a:pt x="563" y="84"/>
                      </a:cubicBezTo>
                      <a:cubicBezTo>
                        <a:pt x="561" y="84"/>
                        <a:pt x="561" y="84"/>
                        <a:pt x="561" y="84"/>
                      </a:cubicBezTo>
                      <a:cubicBezTo>
                        <a:pt x="560" y="85"/>
                        <a:pt x="560" y="85"/>
                        <a:pt x="560" y="85"/>
                      </a:cubicBezTo>
                      <a:cubicBezTo>
                        <a:pt x="556" y="85"/>
                        <a:pt x="552" y="89"/>
                        <a:pt x="547" y="90"/>
                      </a:cubicBezTo>
                      <a:cubicBezTo>
                        <a:pt x="548" y="91"/>
                        <a:pt x="548" y="91"/>
                        <a:pt x="548" y="91"/>
                      </a:cubicBezTo>
                      <a:cubicBezTo>
                        <a:pt x="539" y="100"/>
                        <a:pt x="522" y="104"/>
                        <a:pt x="510" y="114"/>
                      </a:cubicBezTo>
                      <a:cubicBezTo>
                        <a:pt x="510" y="113"/>
                        <a:pt x="510" y="113"/>
                        <a:pt x="510" y="113"/>
                      </a:cubicBezTo>
                      <a:cubicBezTo>
                        <a:pt x="505" y="118"/>
                        <a:pt x="505" y="118"/>
                        <a:pt x="505" y="118"/>
                      </a:cubicBezTo>
                      <a:cubicBezTo>
                        <a:pt x="502" y="119"/>
                        <a:pt x="507" y="116"/>
                        <a:pt x="505" y="116"/>
                      </a:cubicBezTo>
                      <a:cubicBezTo>
                        <a:pt x="500" y="120"/>
                        <a:pt x="504" y="119"/>
                        <a:pt x="498" y="123"/>
                      </a:cubicBezTo>
                      <a:cubicBezTo>
                        <a:pt x="494" y="125"/>
                        <a:pt x="498" y="122"/>
                        <a:pt x="500" y="120"/>
                      </a:cubicBezTo>
                      <a:cubicBezTo>
                        <a:pt x="494" y="125"/>
                        <a:pt x="485" y="132"/>
                        <a:pt x="481" y="134"/>
                      </a:cubicBezTo>
                      <a:cubicBezTo>
                        <a:pt x="481" y="135"/>
                        <a:pt x="480" y="135"/>
                        <a:pt x="481" y="135"/>
                      </a:cubicBezTo>
                      <a:cubicBezTo>
                        <a:pt x="477" y="138"/>
                        <a:pt x="472" y="142"/>
                        <a:pt x="467" y="145"/>
                      </a:cubicBezTo>
                      <a:cubicBezTo>
                        <a:pt x="467" y="144"/>
                        <a:pt x="468" y="143"/>
                        <a:pt x="469" y="143"/>
                      </a:cubicBezTo>
                      <a:cubicBezTo>
                        <a:pt x="467" y="144"/>
                        <a:pt x="465" y="145"/>
                        <a:pt x="464" y="146"/>
                      </a:cubicBezTo>
                      <a:cubicBezTo>
                        <a:pt x="465" y="144"/>
                        <a:pt x="465" y="144"/>
                        <a:pt x="465" y="144"/>
                      </a:cubicBezTo>
                      <a:cubicBezTo>
                        <a:pt x="462" y="147"/>
                        <a:pt x="456" y="152"/>
                        <a:pt x="454" y="152"/>
                      </a:cubicBezTo>
                      <a:cubicBezTo>
                        <a:pt x="455" y="152"/>
                        <a:pt x="455" y="153"/>
                        <a:pt x="453" y="155"/>
                      </a:cubicBezTo>
                      <a:cubicBezTo>
                        <a:pt x="450" y="155"/>
                        <a:pt x="445" y="162"/>
                        <a:pt x="440" y="165"/>
                      </a:cubicBezTo>
                      <a:cubicBezTo>
                        <a:pt x="440" y="164"/>
                        <a:pt x="444" y="161"/>
                        <a:pt x="443" y="162"/>
                      </a:cubicBezTo>
                      <a:cubicBezTo>
                        <a:pt x="440" y="163"/>
                        <a:pt x="439" y="166"/>
                        <a:pt x="437" y="168"/>
                      </a:cubicBezTo>
                      <a:cubicBezTo>
                        <a:pt x="437" y="167"/>
                        <a:pt x="437" y="167"/>
                        <a:pt x="437" y="167"/>
                      </a:cubicBezTo>
                      <a:cubicBezTo>
                        <a:pt x="427" y="176"/>
                        <a:pt x="427" y="176"/>
                        <a:pt x="427" y="176"/>
                      </a:cubicBezTo>
                      <a:cubicBezTo>
                        <a:pt x="425" y="176"/>
                        <a:pt x="418" y="184"/>
                        <a:pt x="418" y="183"/>
                      </a:cubicBezTo>
                      <a:cubicBezTo>
                        <a:pt x="414" y="186"/>
                        <a:pt x="421" y="181"/>
                        <a:pt x="417" y="185"/>
                      </a:cubicBezTo>
                      <a:cubicBezTo>
                        <a:pt x="415" y="185"/>
                        <a:pt x="413" y="189"/>
                        <a:pt x="412" y="188"/>
                      </a:cubicBezTo>
                      <a:cubicBezTo>
                        <a:pt x="413" y="187"/>
                        <a:pt x="413" y="187"/>
                        <a:pt x="413" y="187"/>
                      </a:cubicBezTo>
                      <a:cubicBezTo>
                        <a:pt x="410" y="190"/>
                        <a:pt x="410" y="190"/>
                        <a:pt x="410" y="190"/>
                      </a:cubicBezTo>
                      <a:cubicBezTo>
                        <a:pt x="411" y="187"/>
                        <a:pt x="411" y="187"/>
                        <a:pt x="411" y="187"/>
                      </a:cubicBezTo>
                      <a:cubicBezTo>
                        <a:pt x="408" y="190"/>
                        <a:pt x="407" y="193"/>
                        <a:pt x="408" y="193"/>
                      </a:cubicBezTo>
                      <a:cubicBezTo>
                        <a:pt x="405" y="195"/>
                        <a:pt x="401" y="199"/>
                        <a:pt x="399" y="199"/>
                      </a:cubicBezTo>
                      <a:cubicBezTo>
                        <a:pt x="400" y="198"/>
                        <a:pt x="400" y="198"/>
                        <a:pt x="400" y="198"/>
                      </a:cubicBezTo>
                      <a:cubicBezTo>
                        <a:pt x="393" y="205"/>
                        <a:pt x="386" y="207"/>
                        <a:pt x="382" y="214"/>
                      </a:cubicBezTo>
                      <a:cubicBezTo>
                        <a:pt x="381" y="214"/>
                        <a:pt x="381" y="214"/>
                        <a:pt x="382" y="213"/>
                      </a:cubicBezTo>
                      <a:cubicBezTo>
                        <a:pt x="378" y="217"/>
                        <a:pt x="378" y="217"/>
                        <a:pt x="378" y="217"/>
                      </a:cubicBezTo>
                      <a:cubicBezTo>
                        <a:pt x="378" y="215"/>
                        <a:pt x="378" y="215"/>
                        <a:pt x="378" y="215"/>
                      </a:cubicBezTo>
                      <a:cubicBezTo>
                        <a:pt x="372" y="223"/>
                        <a:pt x="372" y="223"/>
                        <a:pt x="372" y="223"/>
                      </a:cubicBezTo>
                      <a:cubicBezTo>
                        <a:pt x="372" y="223"/>
                        <a:pt x="372" y="223"/>
                        <a:pt x="372" y="223"/>
                      </a:cubicBezTo>
                      <a:cubicBezTo>
                        <a:pt x="367" y="227"/>
                        <a:pt x="360" y="235"/>
                        <a:pt x="354" y="241"/>
                      </a:cubicBezTo>
                      <a:cubicBezTo>
                        <a:pt x="355" y="240"/>
                        <a:pt x="355" y="240"/>
                        <a:pt x="355" y="240"/>
                      </a:cubicBezTo>
                      <a:cubicBezTo>
                        <a:pt x="349" y="247"/>
                        <a:pt x="348" y="246"/>
                        <a:pt x="344" y="251"/>
                      </a:cubicBezTo>
                      <a:cubicBezTo>
                        <a:pt x="344" y="251"/>
                        <a:pt x="344" y="251"/>
                        <a:pt x="344" y="250"/>
                      </a:cubicBezTo>
                      <a:cubicBezTo>
                        <a:pt x="340" y="255"/>
                        <a:pt x="340" y="255"/>
                        <a:pt x="340" y="255"/>
                      </a:cubicBezTo>
                      <a:cubicBezTo>
                        <a:pt x="340" y="253"/>
                        <a:pt x="340" y="253"/>
                        <a:pt x="340" y="253"/>
                      </a:cubicBezTo>
                      <a:cubicBezTo>
                        <a:pt x="338" y="258"/>
                        <a:pt x="331" y="262"/>
                        <a:pt x="333" y="260"/>
                      </a:cubicBezTo>
                      <a:cubicBezTo>
                        <a:pt x="332" y="263"/>
                        <a:pt x="329" y="266"/>
                        <a:pt x="329" y="267"/>
                      </a:cubicBezTo>
                      <a:cubicBezTo>
                        <a:pt x="325" y="272"/>
                        <a:pt x="328" y="268"/>
                        <a:pt x="325" y="271"/>
                      </a:cubicBezTo>
                      <a:cubicBezTo>
                        <a:pt x="321" y="274"/>
                        <a:pt x="322" y="276"/>
                        <a:pt x="317" y="280"/>
                      </a:cubicBezTo>
                      <a:cubicBezTo>
                        <a:pt x="317" y="280"/>
                        <a:pt x="317" y="280"/>
                        <a:pt x="317" y="280"/>
                      </a:cubicBezTo>
                      <a:cubicBezTo>
                        <a:pt x="315" y="282"/>
                        <a:pt x="314" y="284"/>
                        <a:pt x="311" y="287"/>
                      </a:cubicBezTo>
                      <a:cubicBezTo>
                        <a:pt x="312" y="286"/>
                        <a:pt x="312" y="286"/>
                        <a:pt x="312" y="286"/>
                      </a:cubicBezTo>
                      <a:cubicBezTo>
                        <a:pt x="308" y="292"/>
                        <a:pt x="305" y="291"/>
                        <a:pt x="303" y="297"/>
                      </a:cubicBezTo>
                      <a:cubicBezTo>
                        <a:pt x="301" y="299"/>
                        <a:pt x="298" y="304"/>
                        <a:pt x="297" y="303"/>
                      </a:cubicBezTo>
                      <a:cubicBezTo>
                        <a:pt x="283" y="322"/>
                        <a:pt x="283" y="322"/>
                        <a:pt x="283" y="322"/>
                      </a:cubicBezTo>
                      <a:cubicBezTo>
                        <a:pt x="281" y="322"/>
                        <a:pt x="282" y="324"/>
                        <a:pt x="278" y="327"/>
                      </a:cubicBezTo>
                      <a:cubicBezTo>
                        <a:pt x="279" y="328"/>
                        <a:pt x="279" y="328"/>
                        <a:pt x="279" y="328"/>
                      </a:cubicBezTo>
                      <a:cubicBezTo>
                        <a:pt x="272" y="337"/>
                        <a:pt x="262" y="347"/>
                        <a:pt x="254" y="358"/>
                      </a:cubicBezTo>
                      <a:cubicBezTo>
                        <a:pt x="253" y="357"/>
                        <a:pt x="253" y="357"/>
                        <a:pt x="253" y="357"/>
                      </a:cubicBezTo>
                      <a:cubicBezTo>
                        <a:pt x="252" y="360"/>
                        <a:pt x="252" y="360"/>
                        <a:pt x="252" y="360"/>
                      </a:cubicBezTo>
                      <a:cubicBezTo>
                        <a:pt x="244" y="372"/>
                        <a:pt x="233" y="387"/>
                        <a:pt x="226" y="396"/>
                      </a:cubicBezTo>
                      <a:cubicBezTo>
                        <a:pt x="225" y="400"/>
                        <a:pt x="223" y="405"/>
                        <a:pt x="219" y="410"/>
                      </a:cubicBezTo>
                      <a:cubicBezTo>
                        <a:pt x="219" y="409"/>
                        <a:pt x="219" y="409"/>
                        <a:pt x="219" y="409"/>
                      </a:cubicBezTo>
                      <a:cubicBezTo>
                        <a:pt x="214" y="418"/>
                        <a:pt x="209" y="428"/>
                        <a:pt x="202" y="437"/>
                      </a:cubicBezTo>
                      <a:cubicBezTo>
                        <a:pt x="202" y="436"/>
                        <a:pt x="202" y="437"/>
                        <a:pt x="202" y="436"/>
                      </a:cubicBezTo>
                      <a:cubicBezTo>
                        <a:pt x="202" y="439"/>
                        <a:pt x="199" y="442"/>
                        <a:pt x="197" y="444"/>
                      </a:cubicBezTo>
                      <a:cubicBezTo>
                        <a:pt x="200" y="442"/>
                        <a:pt x="200" y="442"/>
                        <a:pt x="200" y="442"/>
                      </a:cubicBezTo>
                      <a:cubicBezTo>
                        <a:pt x="199" y="445"/>
                        <a:pt x="196" y="448"/>
                        <a:pt x="194" y="449"/>
                      </a:cubicBezTo>
                      <a:cubicBezTo>
                        <a:pt x="192" y="454"/>
                        <a:pt x="192" y="454"/>
                        <a:pt x="192" y="454"/>
                      </a:cubicBezTo>
                      <a:cubicBezTo>
                        <a:pt x="192" y="455"/>
                        <a:pt x="192" y="455"/>
                        <a:pt x="192" y="455"/>
                      </a:cubicBezTo>
                      <a:cubicBezTo>
                        <a:pt x="192" y="456"/>
                        <a:pt x="192" y="456"/>
                        <a:pt x="192" y="456"/>
                      </a:cubicBezTo>
                      <a:cubicBezTo>
                        <a:pt x="189" y="458"/>
                        <a:pt x="189" y="458"/>
                        <a:pt x="189" y="458"/>
                      </a:cubicBezTo>
                      <a:cubicBezTo>
                        <a:pt x="189" y="459"/>
                        <a:pt x="186" y="465"/>
                        <a:pt x="186" y="467"/>
                      </a:cubicBezTo>
                      <a:cubicBezTo>
                        <a:pt x="185" y="467"/>
                        <a:pt x="182" y="471"/>
                        <a:pt x="184" y="468"/>
                      </a:cubicBezTo>
                      <a:cubicBezTo>
                        <a:pt x="175" y="484"/>
                        <a:pt x="175" y="484"/>
                        <a:pt x="175" y="484"/>
                      </a:cubicBezTo>
                      <a:cubicBezTo>
                        <a:pt x="176" y="482"/>
                        <a:pt x="176" y="482"/>
                        <a:pt x="176" y="482"/>
                      </a:cubicBezTo>
                      <a:cubicBezTo>
                        <a:pt x="178" y="482"/>
                        <a:pt x="175" y="487"/>
                        <a:pt x="174" y="489"/>
                      </a:cubicBezTo>
                      <a:cubicBezTo>
                        <a:pt x="175" y="486"/>
                        <a:pt x="172" y="488"/>
                        <a:pt x="171" y="490"/>
                      </a:cubicBezTo>
                      <a:cubicBezTo>
                        <a:pt x="170" y="492"/>
                        <a:pt x="173" y="488"/>
                        <a:pt x="173" y="489"/>
                      </a:cubicBezTo>
                      <a:cubicBezTo>
                        <a:pt x="172" y="493"/>
                        <a:pt x="169" y="499"/>
                        <a:pt x="168" y="500"/>
                      </a:cubicBezTo>
                      <a:cubicBezTo>
                        <a:pt x="168" y="498"/>
                        <a:pt x="168" y="498"/>
                        <a:pt x="168" y="498"/>
                      </a:cubicBezTo>
                      <a:cubicBezTo>
                        <a:pt x="167" y="502"/>
                        <a:pt x="164" y="503"/>
                        <a:pt x="162" y="507"/>
                      </a:cubicBezTo>
                      <a:cubicBezTo>
                        <a:pt x="161" y="511"/>
                        <a:pt x="159" y="513"/>
                        <a:pt x="161" y="513"/>
                      </a:cubicBezTo>
                      <a:cubicBezTo>
                        <a:pt x="159" y="518"/>
                        <a:pt x="159" y="514"/>
                        <a:pt x="158" y="516"/>
                      </a:cubicBezTo>
                      <a:cubicBezTo>
                        <a:pt x="158" y="518"/>
                        <a:pt x="154" y="525"/>
                        <a:pt x="153" y="525"/>
                      </a:cubicBezTo>
                      <a:cubicBezTo>
                        <a:pt x="153" y="529"/>
                        <a:pt x="145" y="538"/>
                        <a:pt x="147" y="540"/>
                      </a:cubicBezTo>
                      <a:cubicBezTo>
                        <a:pt x="143" y="544"/>
                        <a:pt x="143" y="544"/>
                        <a:pt x="143" y="544"/>
                      </a:cubicBezTo>
                      <a:cubicBezTo>
                        <a:pt x="144" y="544"/>
                        <a:pt x="145" y="545"/>
                        <a:pt x="143" y="549"/>
                      </a:cubicBezTo>
                      <a:cubicBezTo>
                        <a:pt x="141" y="552"/>
                        <a:pt x="141" y="551"/>
                        <a:pt x="140" y="551"/>
                      </a:cubicBezTo>
                      <a:cubicBezTo>
                        <a:pt x="141" y="554"/>
                        <a:pt x="141" y="554"/>
                        <a:pt x="141" y="554"/>
                      </a:cubicBezTo>
                      <a:cubicBezTo>
                        <a:pt x="130" y="571"/>
                        <a:pt x="121" y="596"/>
                        <a:pt x="111" y="615"/>
                      </a:cubicBezTo>
                      <a:cubicBezTo>
                        <a:pt x="107" y="624"/>
                        <a:pt x="104" y="636"/>
                        <a:pt x="99" y="647"/>
                      </a:cubicBezTo>
                      <a:cubicBezTo>
                        <a:pt x="100" y="645"/>
                        <a:pt x="100" y="645"/>
                        <a:pt x="100" y="645"/>
                      </a:cubicBezTo>
                      <a:cubicBezTo>
                        <a:pt x="95" y="656"/>
                        <a:pt x="95" y="656"/>
                        <a:pt x="95" y="656"/>
                      </a:cubicBezTo>
                      <a:cubicBezTo>
                        <a:pt x="99" y="648"/>
                        <a:pt x="99" y="648"/>
                        <a:pt x="99" y="648"/>
                      </a:cubicBezTo>
                      <a:cubicBezTo>
                        <a:pt x="98" y="651"/>
                        <a:pt x="98" y="653"/>
                        <a:pt x="97" y="655"/>
                      </a:cubicBezTo>
                      <a:cubicBezTo>
                        <a:pt x="92" y="666"/>
                        <a:pt x="85" y="681"/>
                        <a:pt x="81" y="696"/>
                      </a:cubicBezTo>
                      <a:cubicBezTo>
                        <a:pt x="80" y="706"/>
                        <a:pt x="77" y="702"/>
                        <a:pt x="76" y="711"/>
                      </a:cubicBezTo>
                      <a:cubicBezTo>
                        <a:pt x="76" y="710"/>
                        <a:pt x="76" y="710"/>
                        <a:pt x="76" y="709"/>
                      </a:cubicBezTo>
                      <a:cubicBezTo>
                        <a:pt x="73" y="719"/>
                        <a:pt x="72" y="725"/>
                        <a:pt x="70" y="735"/>
                      </a:cubicBezTo>
                      <a:cubicBezTo>
                        <a:pt x="68" y="733"/>
                        <a:pt x="68" y="741"/>
                        <a:pt x="67" y="740"/>
                      </a:cubicBezTo>
                      <a:cubicBezTo>
                        <a:pt x="68" y="741"/>
                        <a:pt x="68" y="741"/>
                        <a:pt x="68" y="741"/>
                      </a:cubicBezTo>
                      <a:cubicBezTo>
                        <a:pt x="67" y="743"/>
                        <a:pt x="65" y="748"/>
                        <a:pt x="65" y="747"/>
                      </a:cubicBezTo>
                      <a:cubicBezTo>
                        <a:pt x="64" y="752"/>
                        <a:pt x="64" y="752"/>
                        <a:pt x="64" y="752"/>
                      </a:cubicBezTo>
                      <a:cubicBezTo>
                        <a:pt x="63" y="752"/>
                        <a:pt x="63" y="752"/>
                        <a:pt x="63" y="752"/>
                      </a:cubicBezTo>
                      <a:cubicBezTo>
                        <a:pt x="62" y="757"/>
                        <a:pt x="59" y="770"/>
                        <a:pt x="56" y="772"/>
                      </a:cubicBezTo>
                      <a:cubicBezTo>
                        <a:pt x="53" y="787"/>
                        <a:pt x="47" y="809"/>
                        <a:pt x="42" y="827"/>
                      </a:cubicBezTo>
                      <a:cubicBezTo>
                        <a:pt x="43" y="830"/>
                        <a:pt x="41" y="835"/>
                        <a:pt x="40" y="839"/>
                      </a:cubicBezTo>
                      <a:cubicBezTo>
                        <a:pt x="38" y="844"/>
                        <a:pt x="38" y="844"/>
                        <a:pt x="38" y="844"/>
                      </a:cubicBezTo>
                      <a:cubicBezTo>
                        <a:pt x="38" y="848"/>
                        <a:pt x="38" y="853"/>
                        <a:pt x="36" y="856"/>
                      </a:cubicBezTo>
                      <a:cubicBezTo>
                        <a:pt x="36" y="856"/>
                        <a:pt x="36" y="856"/>
                        <a:pt x="36" y="856"/>
                      </a:cubicBezTo>
                      <a:cubicBezTo>
                        <a:pt x="36" y="860"/>
                        <a:pt x="34" y="864"/>
                        <a:pt x="34" y="868"/>
                      </a:cubicBezTo>
                      <a:cubicBezTo>
                        <a:pt x="33" y="873"/>
                        <a:pt x="32" y="877"/>
                        <a:pt x="31" y="876"/>
                      </a:cubicBezTo>
                      <a:cubicBezTo>
                        <a:pt x="33" y="877"/>
                        <a:pt x="29" y="886"/>
                        <a:pt x="29" y="886"/>
                      </a:cubicBezTo>
                      <a:cubicBezTo>
                        <a:pt x="29" y="886"/>
                        <a:pt x="15" y="946"/>
                        <a:pt x="7" y="1014"/>
                      </a:cubicBezTo>
                      <a:cubicBezTo>
                        <a:pt x="3" y="1049"/>
                        <a:pt x="1" y="1085"/>
                        <a:pt x="0" y="1116"/>
                      </a:cubicBezTo>
                      <a:cubicBezTo>
                        <a:pt x="0" y="1148"/>
                        <a:pt x="1" y="1175"/>
                        <a:pt x="4" y="1189"/>
                      </a:cubicBezTo>
                      <a:cubicBezTo>
                        <a:pt x="5" y="1191"/>
                        <a:pt x="5" y="1197"/>
                        <a:pt x="6" y="1195"/>
                      </a:cubicBezTo>
                      <a:cubicBezTo>
                        <a:pt x="7" y="1199"/>
                        <a:pt x="5" y="1201"/>
                        <a:pt x="6" y="1202"/>
                      </a:cubicBezTo>
                      <a:cubicBezTo>
                        <a:pt x="7" y="1196"/>
                        <a:pt x="9" y="1204"/>
                        <a:pt x="10" y="1198"/>
                      </a:cubicBezTo>
                      <a:cubicBezTo>
                        <a:pt x="10" y="1202"/>
                        <a:pt x="10" y="1202"/>
                        <a:pt x="10" y="1202"/>
                      </a:cubicBezTo>
                      <a:cubicBezTo>
                        <a:pt x="11" y="1203"/>
                        <a:pt x="9" y="1197"/>
                        <a:pt x="11" y="1198"/>
                      </a:cubicBezTo>
                      <a:cubicBezTo>
                        <a:pt x="9" y="1197"/>
                        <a:pt x="9" y="1197"/>
                        <a:pt x="9" y="1197"/>
                      </a:cubicBezTo>
                      <a:cubicBezTo>
                        <a:pt x="9" y="1194"/>
                        <a:pt x="9" y="1192"/>
                        <a:pt x="10" y="1191"/>
                      </a:cubicBezTo>
                      <a:cubicBezTo>
                        <a:pt x="9" y="1188"/>
                        <a:pt x="7" y="1186"/>
                        <a:pt x="8" y="1180"/>
                      </a:cubicBezTo>
                      <a:cubicBezTo>
                        <a:pt x="8" y="1182"/>
                        <a:pt x="8" y="1182"/>
                        <a:pt x="8" y="1182"/>
                      </a:cubicBezTo>
                      <a:cubicBezTo>
                        <a:pt x="8" y="1176"/>
                        <a:pt x="9" y="1178"/>
                        <a:pt x="10" y="1177"/>
                      </a:cubicBezTo>
                      <a:cubicBezTo>
                        <a:pt x="10" y="1178"/>
                        <a:pt x="10" y="1178"/>
                        <a:pt x="10" y="1178"/>
                      </a:cubicBezTo>
                      <a:cubicBezTo>
                        <a:pt x="11" y="1174"/>
                        <a:pt x="11" y="1174"/>
                        <a:pt x="11" y="1174"/>
                      </a:cubicBezTo>
                      <a:cubicBezTo>
                        <a:pt x="10" y="1177"/>
                        <a:pt x="11" y="1183"/>
                        <a:pt x="11" y="1180"/>
                      </a:cubicBezTo>
                      <a:cubicBezTo>
                        <a:pt x="12" y="1174"/>
                        <a:pt x="11" y="1182"/>
                        <a:pt x="11" y="1177"/>
                      </a:cubicBezTo>
                      <a:cubicBezTo>
                        <a:pt x="11" y="1174"/>
                        <a:pt x="12" y="1175"/>
                        <a:pt x="12" y="1175"/>
                      </a:cubicBezTo>
                      <a:cubicBezTo>
                        <a:pt x="12" y="1170"/>
                        <a:pt x="12" y="1170"/>
                        <a:pt x="12" y="1170"/>
                      </a:cubicBezTo>
                      <a:cubicBezTo>
                        <a:pt x="13" y="1170"/>
                        <a:pt x="12" y="1173"/>
                        <a:pt x="13" y="1171"/>
                      </a:cubicBezTo>
                      <a:cubicBezTo>
                        <a:pt x="12" y="1164"/>
                        <a:pt x="12" y="1164"/>
                        <a:pt x="12" y="1164"/>
                      </a:cubicBezTo>
                      <a:cubicBezTo>
                        <a:pt x="14" y="1163"/>
                        <a:pt x="11" y="1157"/>
                        <a:pt x="13" y="1154"/>
                      </a:cubicBezTo>
                      <a:cubicBezTo>
                        <a:pt x="14" y="1159"/>
                        <a:pt x="14" y="1153"/>
                        <a:pt x="15" y="1154"/>
                      </a:cubicBezTo>
                      <a:cubicBezTo>
                        <a:pt x="15" y="1142"/>
                        <a:pt x="15" y="1142"/>
                        <a:pt x="15" y="1142"/>
                      </a:cubicBezTo>
                      <a:cubicBezTo>
                        <a:pt x="16" y="1141"/>
                        <a:pt x="16" y="1145"/>
                        <a:pt x="16" y="1144"/>
                      </a:cubicBezTo>
                      <a:cubicBezTo>
                        <a:pt x="16" y="1141"/>
                        <a:pt x="15" y="1140"/>
                        <a:pt x="15" y="1139"/>
                      </a:cubicBezTo>
                      <a:cubicBezTo>
                        <a:pt x="16" y="1138"/>
                        <a:pt x="16" y="1130"/>
                        <a:pt x="17" y="1130"/>
                      </a:cubicBezTo>
                      <a:cubicBezTo>
                        <a:pt x="19" y="1122"/>
                        <a:pt x="15" y="1127"/>
                        <a:pt x="17" y="1119"/>
                      </a:cubicBezTo>
                      <a:cubicBezTo>
                        <a:pt x="18" y="1118"/>
                        <a:pt x="17" y="1125"/>
                        <a:pt x="18" y="1122"/>
                      </a:cubicBezTo>
                      <a:cubicBezTo>
                        <a:pt x="18" y="1114"/>
                        <a:pt x="18" y="1114"/>
                        <a:pt x="18" y="1114"/>
                      </a:cubicBezTo>
                      <a:cubicBezTo>
                        <a:pt x="18" y="1115"/>
                        <a:pt x="19" y="1116"/>
                        <a:pt x="19" y="1119"/>
                      </a:cubicBezTo>
                      <a:cubicBezTo>
                        <a:pt x="21" y="1098"/>
                        <a:pt x="26" y="1087"/>
                        <a:pt x="27" y="1067"/>
                      </a:cubicBezTo>
                      <a:cubicBezTo>
                        <a:pt x="28" y="1065"/>
                        <a:pt x="27" y="1069"/>
                        <a:pt x="28" y="1071"/>
                      </a:cubicBezTo>
                      <a:cubicBezTo>
                        <a:pt x="28" y="1057"/>
                        <a:pt x="32" y="1052"/>
                        <a:pt x="33" y="1040"/>
                      </a:cubicBezTo>
                      <a:cubicBezTo>
                        <a:pt x="32" y="1040"/>
                        <a:pt x="32" y="1040"/>
                        <a:pt x="32" y="1040"/>
                      </a:cubicBezTo>
                      <a:cubicBezTo>
                        <a:pt x="36" y="1024"/>
                        <a:pt x="37" y="1004"/>
                        <a:pt x="41" y="986"/>
                      </a:cubicBezTo>
                      <a:cubicBezTo>
                        <a:pt x="40" y="988"/>
                        <a:pt x="40" y="988"/>
                        <a:pt x="40" y="988"/>
                      </a:cubicBezTo>
                      <a:cubicBezTo>
                        <a:pt x="39" y="985"/>
                        <a:pt x="40" y="981"/>
                        <a:pt x="40" y="978"/>
                      </a:cubicBezTo>
                      <a:cubicBezTo>
                        <a:pt x="40" y="977"/>
                        <a:pt x="41" y="980"/>
                        <a:pt x="42" y="975"/>
                      </a:cubicBezTo>
                      <a:cubicBezTo>
                        <a:pt x="41" y="976"/>
                        <a:pt x="41" y="978"/>
                        <a:pt x="40" y="977"/>
                      </a:cubicBezTo>
                      <a:cubicBezTo>
                        <a:pt x="45" y="962"/>
                        <a:pt x="50" y="928"/>
                        <a:pt x="56" y="903"/>
                      </a:cubicBezTo>
                      <a:cubicBezTo>
                        <a:pt x="62" y="868"/>
                        <a:pt x="72" y="831"/>
                        <a:pt x="81" y="797"/>
                      </a:cubicBezTo>
                      <a:cubicBezTo>
                        <a:pt x="79" y="802"/>
                        <a:pt x="78" y="799"/>
                        <a:pt x="79" y="796"/>
                      </a:cubicBezTo>
                      <a:cubicBezTo>
                        <a:pt x="86" y="786"/>
                        <a:pt x="84" y="777"/>
                        <a:pt x="89" y="767"/>
                      </a:cubicBezTo>
                      <a:cubicBezTo>
                        <a:pt x="94" y="747"/>
                        <a:pt x="103" y="731"/>
                        <a:pt x="106" y="712"/>
                      </a:cubicBezTo>
                      <a:cubicBezTo>
                        <a:pt x="107" y="712"/>
                        <a:pt x="107" y="712"/>
                        <a:pt x="107" y="712"/>
                      </a:cubicBezTo>
                      <a:cubicBezTo>
                        <a:pt x="108" y="710"/>
                        <a:pt x="108" y="709"/>
                        <a:pt x="109" y="706"/>
                      </a:cubicBezTo>
                      <a:cubicBezTo>
                        <a:pt x="109" y="706"/>
                        <a:pt x="109" y="706"/>
                        <a:pt x="109" y="706"/>
                      </a:cubicBezTo>
                      <a:cubicBezTo>
                        <a:pt x="112" y="700"/>
                        <a:pt x="113" y="691"/>
                        <a:pt x="115" y="688"/>
                      </a:cubicBezTo>
                      <a:cubicBezTo>
                        <a:pt x="114" y="687"/>
                        <a:pt x="114" y="687"/>
                        <a:pt x="114" y="687"/>
                      </a:cubicBezTo>
                      <a:cubicBezTo>
                        <a:pt x="116" y="683"/>
                        <a:pt x="116" y="685"/>
                        <a:pt x="117" y="681"/>
                      </a:cubicBezTo>
                      <a:cubicBezTo>
                        <a:pt x="117" y="681"/>
                        <a:pt x="117" y="681"/>
                        <a:pt x="117" y="681"/>
                      </a:cubicBezTo>
                      <a:cubicBezTo>
                        <a:pt x="118" y="676"/>
                        <a:pt x="118" y="676"/>
                        <a:pt x="118" y="676"/>
                      </a:cubicBezTo>
                      <a:cubicBezTo>
                        <a:pt x="120" y="677"/>
                        <a:pt x="122" y="665"/>
                        <a:pt x="124" y="663"/>
                      </a:cubicBezTo>
                      <a:cubicBezTo>
                        <a:pt x="126" y="657"/>
                        <a:pt x="129" y="648"/>
                        <a:pt x="132" y="640"/>
                      </a:cubicBezTo>
                      <a:cubicBezTo>
                        <a:pt x="134" y="639"/>
                        <a:pt x="137" y="630"/>
                        <a:pt x="140" y="624"/>
                      </a:cubicBezTo>
                      <a:cubicBezTo>
                        <a:pt x="145" y="613"/>
                        <a:pt x="151" y="596"/>
                        <a:pt x="158" y="582"/>
                      </a:cubicBezTo>
                      <a:cubicBezTo>
                        <a:pt x="157" y="582"/>
                        <a:pt x="157" y="582"/>
                        <a:pt x="157" y="582"/>
                      </a:cubicBezTo>
                      <a:cubicBezTo>
                        <a:pt x="159" y="578"/>
                        <a:pt x="159" y="578"/>
                        <a:pt x="159" y="578"/>
                      </a:cubicBezTo>
                      <a:cubicBezTo>
                        <a:pt x="159" y="578"/>
                        <a:pt x="159" y="578"/>
                        <a:pt x="159" y="578"/>
                      </a:cubicBezTo>
                      <a:cubicBezTo>
                        <a:pt x="162" y="576"/>
                        <a:pt x="163" y="569"/>
                        <a:pt x="165" y="567"/>
                      </a:cubicBezTo>
                      <a:cubicBezTo>
                        <a:pt x="163" y="568"/>
                        <a:pt x="164" y="569"/>
                        <a:pt x="163" y="572"/>
                      </a:cubicBezTo>
                      <a:cubicBezTo>
                        <a:pt x="161" y="574"/>
                        <a:pt x="161" y="571"/>
                        <a:pt x="163" y="567"/>
                      </a:cubicBezTo>
                      <a:cubicBezTo>
                        <a:pt x="164" y="567"/>
                        <a:pt x="164" y="567"/>
                        <a:pt x="164" y="567"/>
                      </a:cubicBezTo>
                      <a:cubicBezTo>
                        <a:pt x="164" y="564"/>
                        <a:pt x="164" y="564"/>
                        <a:pt x="164" y="564"/>
                      </a:cubicBezTo>
                      <a:cubicBezTo>
                        <a:pt x="165" y="564"/>
                        <a:pt x="167" y="562"/>
                        <a:pt x="168" y="562"/>
                      </a:cubicBezTo>
                      <a:cubicBezTo>
                        <a:pt x="174" y="550"/>
                        <a:pt x="176" y="541"/>
                        <a:pt x="183" y="528"/>
                      </a:cubicBezTo>
                      <a:cubicBezTo>
                        <a:pt x="183" y="530"/>
                        <a:pt x="187" y="519"/>
                        <a:pt x="188" y="523"/>
                      </a:cubicBezTo>
                      <a:cubicBezTo>
                        <a:pt x="191" y="515"/>
                        <a:pt x="186" y="523"/>
                        <a:pt x="186" y="519"/>
                      </a:cubicBezTo>
                      <a:cubicBezTo>
                        <a:pt x="188" y="517"/>
                        <a:pt x="188" y="515"/>
                        <a:pt x="189" y="515"/>
                      </a:cubicBezTo>
                      <a:cubicBezTo>
                        <a:pt x="189" y="516"/>
                        <a:pt x="191" y="513"/>
                        <a:pt x="190" y="515"/>
                      </a:cubicBezTo>
                      <a:cubicBezTo>
                        <a:pt x="193" y="510"/>
                        <a:pt x="193" y="510"/>
                        <a:pt x="193" y="510"/>
                      </a:cubicBezTo>
                      <a:cubicBezTo>
                        <a:pt x="193" y="510"/>
                        <a:pt x="193" y="511"/>
                        <a:pt x="193" y="512"/>
                      </a:cubicBezTo>
                      <a:cubicBezTo>
                        <a:pt x="197" y="501"/>
                        <a:pt x="203" y="494"/>
                        <a:pt x="207" y="485"/>
                      </a:cubicBezTo>
                      <a:cubicBezTo>
                        <a:pt x="207" y="484"/>
                        <a:pt x="205" y="488"/>
                        <a:pt x="205" y="487"/>
                      </a:cubicBezTo>
                      <a:cubicBezTo>
                        <a:pt x="209" y="478"/>
                        <a:pt x="211" y="480"/>
                        <a:pt x="215" y="471"/>
                      </a:cubicBezTo>
                      <a:cubicBezTo>
                        <a:pt x="214" y="473"/>
                        <a:pt x="214" y="473"/>
                        <a:pt x="214" y="473"/>
                      </a:cubicBezTo>
                      <a:cubicBezTo>
                        <a:pt x="215" y="470"/>
                        <a:pt x="215" y="469"/>
                        <a:pt x="219" y="465"/>
                      </a:cubicBezTo>
                      <a:cubicBezTo>
                        <a:pt x="220" y="465"/>
                        <a:pt x="217" y="469"/>
                        <a:pt x="216" y="471"/>
                      </a:cubicBezTo>
                      <a:cubicBezTo>
                        <a:pt x="218" y="468"/>
                        <a:pt x="223" y="461"/>
                        <a:pt x="220" y="462"/>
                      </a:cubicBezTo>
                      <a:cubicBezTo>
                        <a:pt x="222" y="459"/>
                        <a:pt x="224" y="458"/>
                        <a:pt x="225" y="456"/>
                      </a:cubicBezTo>
                      <a:cubicBezTo>
                        <a:pt x="225" y="456"/>
                        <a:pt x="223" y="459"/>
                        <a:pt x="223" y="457"/>
                      </a:cubicBezTo>
                      <a:cubicBezTo>
                        <a:pt x="227" y="452"/>
                        <a:pt x="231" y="444"/>
                        <a:pt x="235" y="439"/>
                      </a:cubicBezTo>
                      <a:cubicBezTo>
                        <a:pt x="235" y="439"/>
                        <a:pt x="236" y="439"/>
                        <a:pt x="236" y="439"/>
                      </a:cubicBezTo>
                      <a:cubicBezTo>
                        <a:pt x="238" y="434"/>
                        <a:pt x="239" y="436"/>
                        <a:pt x="243" y="42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35" name="Freeform 156"/>
                <p:cNvSpPr/>
                <p:nvPr/>
              </p:nvSpPr>
              <p:spPr bwMode="auto">
                <a:xfrm>
                  <a:off x="7526338" y="2025650"/>
                  <a:ext cx="7937" cy="793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0" y="3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36" name="Freeform 157"/>
                <p:cNvSpPr/>
                <p:nvPr/>
              </p:nvSpPr>
              <p:spPr bwMode="auto">
                <a:xfrm>
                  <a:off x="7278688" y="22399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37" name="Freeform 158"/>
                <p:cNvSpPr/>
                <p:nvPr/>
              </p:nvSpPr>
              <p:spPr bwMode="auto">
                <a:xfrm>
                  <a:off x="7221538" y="2297113"/>
                  <a:ext cx="7937" cy="4763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cubicBezTo>
                        <a:pt x="3" y="0"/>
                        <a:pt x="1" y="1"/>
                        <a:pt x="0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38" name="Freeform 159"/>
                <p:cNvSpPr/>
                <p:nvPr/>
              </p:nvSpPr>
              <p:spPr bwMode="auto">
                <a:xfrm>
                  <a:off x="7685088" y="19161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39" name="Freeform 160"/>
                <p:cNvSpPr/>
                <p:nvPr/>
              </p:nvSpPr>
              <p:spPr bwMode="auto">
                <a:xfrm>
                  <a:off x="8167688" y="17176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40" name="Freeform 161"/>
                <p:cNvSpPr/>
                <p:nvPr/>
              </p:nvSpPr>
              <p:spPr bwMode="auto">
                <a:xfrm>
                  <a:off x="8132763" y="1720850"/>
                  <a:ext cx="6350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41" name="Freeform 162"/>
                <p:cNvSpPr/>
                <p:nvPr/>
              </p:nvSpPr>
              <p:spPr bwMode="auto">
                <a:xfrm>
                  <a:off x="7577138" y="1984375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1" y="1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42" name="Freeform 163"/>
                <p:cNvSpPr/>
                <p:nvPr/>
              </p:nvSpPr>
              <p:spPr bwMode="auto">
                <a:xfrm>
                  <a:off x="8120063" y="1725613"/>
                  <a:ext cx="7937" cy="3175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43" name="Freeform 164"/>
                <p:cNvSpPr/>
                <p:nvPr/>
              </p:nvSpPr>
              <p:spPr bwMode="auto">
                <a:xfrm>
                  <a:off x="8167688" y="1716088"/>
                  <a:ext cx="9525" cy="1588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1">
                      <a:moveTo>
                        <a:pt x="4" y="0"/>
                      </a:moveTo>
                      <a:cubicBezTo>
                        <a:pt x="3" y="1"/>
                        <a:pt x="1" y="1"/>
                        <a:pt x="0" y="1"/>
                      </a:cubicBezTo>
                      <a:cubicBezTo>
                        <a:pt x="2" y="1"/>
                        <a:pt x="3" y="1"/>
                        <a:pt x="4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44" name="Freeform 165"/>
                <p:cNvSpPr/>
                <p:nvPr/>
              </p:nvSpPr>
              <p:spPr bwMode="auto">
                <a:xfrm>
                  <a:off x="7850188" y="1822450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45" name="Freeform 166"/>
                <p:cNvSpPr/>
                <p:nvPr/>
              </p:nvSpPr>
              <p:spPr bwMode="auto">
                <a:xfrm>
                  <a:off x="8094663" y="17383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46" name="Freeform 167"/>
                <p:cNvSpPr/>
                <p:nvPr/>
              </p:nvSpPr>
              <p:spPr bwMode="auto">
                <a:xfrm>
                  <a:off x="8204200" y="1711325"/>
                  <a:ext cx="4762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47" name="Freeform 168"/>
                <p:cNvSpPr/>
                <p:nvPr/>
              </p:nvSpPr>
              <p:spPr bwMode="auto">
                <a:xfrm>
                  <a:off x="7956550" y="1779588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27" name="Group 337"/>
              <p:cNvGrpSpPr/>
              <p:nvPr/>
            </p:nvGrpSpPr>
            <p:grpSpPr>
              <a:xfrm rot="15155533" flipH="1">
                <a:off x="1114059" y="1803071"/>
                <a:ext cx="2159193" cy="2610180"/>
                <a:chOff x="6326188" y="1654175"/>
                <a:chExt cx="2192337" cy="2967038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369" name="Freeform 129"/>
                <p:cNvSpPr/>
                <p:nvPr/>
              </p:nvSpPr>
              <p:spPr bwMode="auto">
                <a:xfrm>
                  <a:off x="8027988" y="1720850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70" name="Freeform 130"/>
                <p:cNvSpPr/>
                <p:nvPr/>
              </p:nvSpPr>
              <p:spPr bwMode="auto">
                <a:xfrm>
                  <a:off x="7724775" y="1841500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71" name="Freeform 131"/>
                <p:cNvSpPr/>
                <p:nvPr/>
              </p:nvSpPr>
              <p:spPr bwMode="auto">
                <a:xfrm>
                  <a:off x="8218488" y="1671638"/>
                  <a:ext cx="12700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5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5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72" name="Freeform 132"/>
                <p:cNvSpPr/>
                <p:nvPr/>
              </p:nvSpPr>
              <p:spPr bwMode="auto">
                <a:xfrm>
                  <a:off x="7169150" y="2263775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73" name="Freeform 133"/>
                <p:cNvSpPr/>
                <p:nvPr/>
              </p:nvSpPr>
              <p:spPr bwMode="auto">
                <a:xfrm>
                  <a:off x="7480300" y="1995488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74" name="Freeform 134"/>
                <p:cNvSpPr/>
                <p:nvPr/>
              </p:nvSpPr>
              <p:spPr bwMode="auto">
                <a:xfrm>
                  <a:off x="8318500" y="1681163"/>
                  <a:ext cx="7937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75" name="Freeform 135"/>
                <p:cNvSpPr/>
                <p:nvPr/>
              </p:nvSpPr>
              <p:spPr bwMode="auto">
                <a:xfrm>
                  <a:off x="8516938" y="16557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76" name="Freeform 136"/>
                <p:cNvSpPr/>
                <p:nvPr/>
              </p:nvSpPr>
              <p:spPr bwMode="auto">
                <a:xfrm>
                  <a:off x="8434388" y="1654175"/>
                  <a:ext cx="7937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77" name="Freeform 137"/>
                <p:cNvSpPr/>
                <p:nvPr/>
              </p:nvSpPr>
              <p:spPr bwMode="auto">
                <a:xfrm>
                  <a:off x="8432800" y="16541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78" name="Freeform 138"/>
                <p:cNvSpPr/>
                <p:nvPr/>
              </p:nvSpPr>
              <p:spPr bwMode="auto">
                <a:xfrm>
                  <a:off x="6326188" y="4597400"/>
                  <a:ext cx="3175" cy="174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7">
                      <a:moveTo>
                        <a:pt x="0" y="0"/>
                      </a:moveTo>
                      <a:cubicBezTo>
                        <a:pt x="0" y="3"/>
                        <a:pt x="0" y="5"/>
                        <a:pt x="1" y="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79" name="Freeform 139"/>
                <p:cNvSpPr/>
                <p:nvPr/>
              </p:nvSpPr>
              <p:spPr bwMode="auto">
                <a:xfrm>
                  <a:off x="6789738" y="277336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80" name="Freeform 140"/>
                <p:cNvSpPr/>
                <p:nvPr/>
              </p:nvSpPr>
              <p:spPr bwMode="auto">
                <a:xfrm>
                  <a:off x="6342063" y="4603750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81" name="Freeform 141"/>
                <p:cNvSpPr/>
                <p:nvPr/>
              </p:nvSpPr>
              <p:spPr bwMode="auto">
                <a:xfrm>
                  <a:off x="8207375" y="1704975"/>
                  <a:ext cx="17462" cy="635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2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7" h="2">
                      <a:moveTo>
                        <a:pt x="7" y="0"/>
                      </a:moveTo>
                      <a:cubicBezTo>
                        <a:pt x="5" y="1"/>
                        <a:pt x="0" y="1"/>
                        <a:pt x="0" y="2"/>
                      </a:cubicBezTo>
                      <a:cubicBezTo>
                        <a:pt x="3" y="1"/>
                        <a:pt x="6" y="1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82" name="Freeform 142"/>
                <p:cNvSpPr/>
                <p:nvPr/>
              </p:nvSpPr>
              <p:spPr bwMode="auto">
                <a:xfrm>
                  <a:off x="6788150" y="2924175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83" name="Freeform 143"/>
                <p:cNvSpPr/>
                <p:nvPr/>
              </p:nvSpPr>
              <p:spPr bwMode="auto">
                <a:xfrm>
                  <a:off x="6342063" y="46021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84" name="Rectangle 144"/>
                <p:cNvSpPr>
                  <a:spLocks noChangeArrowheads="1"/>
                </p:cNvSpPr>
                <p:nvPr/>
              </p:nvSpPr>
              <p:spPr bwMode="auto">
                <a:xfrm>
                  <a:off x="6518275" y="3373438"/>
                  <a:ext cx="1587" cy="15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85" name="Freeform 145"/>
                <p:cNvSpPr/>
                <p:nvPr/>
              </p:nvSpPr>
              <p:spPr bwMode="auto">
                <a:xfrm>
                  <a:off x="6505575" y="3398838"/>
                  <a:ext cx="1587" cy="6350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86" name="Freeform 146"/>
                <p:cNvSpPr/>
                <p:nvPr/>
              </p:nvSpPr>
              <p:spPr bwMode="auto">
                <a:xfrm>
                  <a:off x="6329363" y="4614863"/>
                  <a:ext cx="1587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87" name="Freeform 147"/>
                <p:cNvSpPr/>
                <p:nvPr/>
              </p:nvSpPr>
              <p:spPr bwMode="auto">
                <a:xfrm>
                  <a:off x="6405563" y="3765550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88" name="Freeform 148"/>
                <p:cNvSpPr/>
                <p:nvPr/>
              </p:nvSpPr>
              <p:spPr bwMode="auto">
                <a:xfrm>
                  <a:off x="7507288" y="1978025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89" name="Freeform 149"/>
                <p:cNvSpPr/>
                <p:nvPr/>
              </p:nvSpPr>
              <p:spPr bwMode="auto">
                <a:xfrm>
                  <a:off x="7335838" y="21828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90" name="Freeform 150"/>
                <p:cNvSpPr/>
                <p:nvPr/>
              </p:nvSpPr>
              <p:spPr bwMode="auto">
                <a:xfrm>
                  <a:off x="7339013" y="2171700"/>
                  <a:ext cx="6350" cy="1111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4">
                      <a:moveTo>
                        <a:pt x="3" y="0"/>
                      </a:moveTo>
                      <a:cubicBezTo>
                        <a:pt x="2" y="1"/>
                        <a:pt x="0" y="3"/>
                        <a:pt x="0" y="4"/>
                      </a:cubicBezTo>
                      <a:cubicBezTo>
                        <a:pt x="1" y="3"/>
                        <a:pt x="2" y="2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91" name="Freeform 151"/>
                <p:cNvSpPr/>
                <p:nvPr/>
              </p:nvSpPr>
              <p:spPr bwMode="auto">
                <a:xfrm>
                  <a:off x="7316788" y="22002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92" name="Freeform 152"/>
                <p:cNvSpPr/>
                <p:nvPr/>
              </p:nvSpPr>
              <p:spPr bwMode="auto">
                <a:xfrm>
                  <a:off x="7526338" y="202882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93" name="Freeform 153"/>
                <p:cNvSpPr/>
                <p:nvPr/>
              </p:nvSpPr>
              <p:spPr bwMode="auto">
                <a:xfrm>
                  <a:off x="7481888" y="2063750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94" name="Freeform 154"/>
                <p:cNvSpPr/>
                <p:nvPr/>
              </p:nvSpPr>
              <p:spPr bwMode="auto">
                <a:xfrm>
                  <a:off x="7221538" y="23018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95" name="Freeform 156"/>
                <p:cNvSpPr/>
                <p:nvPr/>
              </p:nvSpPr>
              <p:spPr bwMode="auto">
                <a:xfrm>
                  <a:off x="7526338" y="2025650"/>
                  <a:ext cx="7937" cy="793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0" y="3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96" name="Freeform 157"/>
                <p:cNvSpPr/>
                <p:nvPr/>
              </p:nvSpPr>
              <p:spPr bwMode="auto">
                <a:xfrm>
                  <a:off x="7278688" y="22399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97" name="Freeform 158"/>
                <p:cNvSpPr/>
                <p:nvPr/>
              </p:nvSpPr>
              <p:spPr bwMode="auto">
                <a:xfrm>
                  <a:off x="7221538" y="2297113"/>
                  <a:ext cx="7937" cy="4763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cubicBezTo>
                        <a:pt x="3" y="0"/>
                        <a:pt x="1" y="1"/>
                        <a:pt x="0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98" name="Freeform 159"/>
                <p:cNvSpPr/>
                <p:nvPr/>
              </p:nvSpPr>
              <p:spPr bwMode="auto">
                <a:xfrm>
                  <a:off x="7685088" y="19161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99" name="Freeform 160"/>
                <p:cNvSpPr/>
                <p:nvPr/>
              </p:nvSpPr>
              <p:spPr bwMode="auto">
                <a:xfrm>
                  <a:off x="8167688" y="17176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00" name="Freeform 161"/>
                <p:cNvSpPr/>
                <p:nvPr/>
              </p:nvSpPr>
              <p:spPr bwMode="auto">
                <a:xfrm>
                  <a:off x="8132763" y="1720850"/>
                  <a:ext cx="6350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01" name="Freeform 162"/>
                <p:cNvSpPr/>
                <p:nvPr/>
              </p:nvSpPr>
              <p:spPr bwMode="auto">
                <a:xfrm>
                  <a:off x="7577138" y="1984375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1" y="1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02" name="Freeform 163"/>
                <p:cNvSpPr/>
                <p:nvPr/>
              </p:nvSpPr>
              <p:spPr bwMode="auto">
                <a:xfrm>
                  <a:off x="8120063" y="1725613"/>
                  <a:ext cx="7937" cy="3175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03" name="Freeform 164"/>
                <p:cNvSpPr/>
                <p:nvPr/>
              </p:nvSpPr>
              <p:spPr bwMode="auto">
                <a:xfrm>
                  <a:off x="8167688" y="1716088"/>
                  <a:ext cx="9525" cy="1588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1">
                      <a:moveTo>
                        <a:pt x="4" y="0"/>
                      </a:moveTo>
                      <a:cubicBezTo>
                        <a:pt x="3" y="1"/>
                        <a:pt x="1" y="1"/>
                        <a:pt x="0" y="1"/>
                      </a:cubicBezTo>
                      <a:cubicBezTo>
                        <a:pt x="2" y="1"/>
                        <a:pt x="3" y="1"/>
                        <a:pt x="4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04" name="Freeform 165"/>
                <p:cNvSpPr/>
                <p:nvPr/>
              </p:nvSpPr>
              <p:spPr bwMode="auto">
                <a:xfrm>
                  <a:off x="7850188" y="1822450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05" name="Freeform 166"/>
                <p:cNvSpPr/>
                <p:nvPr/>
              </p:nvSpPr>
              <p:spPr bwMode="auto">
                <a:xfrm>
                  <a:off x="8094663" y="17383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06" name="Freeform 167"/>
                <p:cNvSpPr/>
                <p:nvPr/>
              </p:nvSpPr>
              <p:spPr bwMode="auto">
                <a:xfrm>
                  <a:off x="8204200" y="1711325"/>
                  <a:ext cx="4762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07" name="Freeform 168"/>
                <p:cNvSpPr/>
                <p:nvPr/>
              </p:nvSpPr>
              <p:spPr bwMode="auto">
                <a:xfrm>
                  <a:off x="7956550" y="1779588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28" name="Group 338"/>
              <p:cNvGrpSpPr/>
              <p:nvPr/>
            </p:nvGrpSpPr>
            <p:grpSpPr>
              <a:xfrm rot="15155533" flipH="1">
                <a:off x="1264410" y="1845476"/>
                <a:ext cx="2259435" cy="2728193"/>
                <a:chOff x="6224407" y="1520027"/>
                <a:chExt cx="2294118" cy="310118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329" name="Freeform 129"/>
                <p:cNvSpPr/>
                <p:nvPr/>
              </p:nvSpPr>
              <p:spPr bwMode="auto">
                <a:xfrm>
                  <a:off x="8027988" y="1720850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30" name="Freeform 130"/>
                <p:cNvSpPr/>
                <p:nvPr/>
              </p:nvSpPr>
              <p:spPr bwMode="auto">
                <a:xfrm>
                  <a:off x="7724775" y="1841500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31" name="Freeform 131"/>
                <p:cNvSpPr/>
                <p:nvPr/>
              </p:nvSpPr>
              <p:spPr bwMode="auto">
                <a:xfrm>
                  <a:off x="8218488" y="1671638"/>
                  <a:ext cx="12700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5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5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32" name="Freeform 132"/>
                <p:cNvSpPr/>
                <p:nvPr/>
              </p:nvSpPr>
              <p:spPr bwMode="auto">
                <a:xfrm>
                  <a:off x="7169150" y="2263775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33" name="Freeform 133"/>
                <p:cNvSpPr/>
                <p:nvPr/>
              </p:nvSpPr>
              <p:spPr bwMode="auto">
                <a:xfrm>
                  <a:off x="7480300" y="1995488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34" name="Freeform 134"/>
                <p:cNvSpPr/>
                <p:nvPr/>
              </p:nvSpPr>
              <p:spPr bwMode="auto">
                <a:xfrm>
                  <a:off x="8318500" y="1681163"/>
                  <a:ext cx="7937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35" name="Freeform 135"/>
                <p:cNvSpPr/>
                <p:nvPr/>
              </p:nvSpPr>
              <p:spPr bwMode="auto">
                <a:xfrm>
                  <a:off x="8516938" y="16557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36" name="Freeform 136"/>
                <p:cNvSpPr/>
                <p:nvPr/>
              </p:nvSpPr>
              <p:spPr bwMode="auto">
                <a:xfrm>
                  <a:off x="8434388" y="1654175"/>
                  <a:ext cx="7937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37" name="Freeform 137"/>
                <p:cNvSpPr/>
                <p:nvPr/>
              </p:nvSpPr>
              <p:spPr bwMode="auto">
                <a:xfrm>
                  <a:off x="8432800" y="16541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38" name="Freeform 138"/>
                <p:cNvSpPr/>
                <p:nvPr/>
              </p:nvSpPr>
              <p:spPr bwMode="auto">
                <a:xfrm>
                  <a:off x="6326188" y="4597400"/>
                  <a:ext cx="3175" cy="174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7">
                      <a:moveTo>
                        <a:pt x="0" y="0"/>
                      </a:moveTo>
                      <a:cubicBezTo>
                        <a:pt x="0" y="3"/>
                        <a:pt x="0" y="5"/>
                        <a:pt x="1" y="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39" name="Freeform 139"/>
                <p:cNvSpPr/>
                <p:nvPr/>
              </p:nvSpPr>
              <p:spPr bwMode="auto">
                <a:xfrm>
                  <a:off x="6789738" y="277336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40" name="Freeform 140"/>
                <p:cNvSpPr/>
                <p:nvPr/>
              </p:nvSpPr>
              <p:spPr bwMode="auto">
                <a:xfrm>
                  <a:off x="6342063" y="4603750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41" name="Freeform 141"/>
                <p:cNvSpPr/>
                <p:nvPr/>
              </p:nvSpPr>
              <p:spPr bwMode="auto">
                <a:xfrm>
                  <a:off x="8207375" y="1704975"/>
                  <a:ext cx="17462" cy="635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2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7" h="2">
                      <a:moveTo>
                        <a:pt x="7" y="0"/>
                      </a:moveTo>
                      <a:cubicBezTo>
                        <a:pt x="5" y="1"/>
                        <a:pt x="0" y="1"/>
                        <a:pt x="0" y="2"/>
                      </a:cubicBezTo>
                      <a:cubicBezTo>
                        <a:pt x="3" y="1"/>
                        <a:pt x="6" y="1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42" name="Freeform 142"/>
                <p:cNvSpPr/>
                <p:nvPr/>
              </p:nvSpPr>
              <p:spPr bwMode="auto">
                <a:xfrm>
                  <a:off x="6788150" y="2924175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43" name="Freeform 143"/>
                <p:cNvSpPr/>
                <p:nvPr/>
              </p:nvSpPr>
              <p:spPr bwMode="auto">
                <a:xfrm>
                  <a:off x="6342063" y="46021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44" name="Rectangle 144"/>
                <p:cNvSpPr>
                  <a:spLocks noChangeArrowheads="1"/>
                </p:cNvSpPr>
                <p:nvPr/>
              </p:nvSpPr>
              <p:spPr bwMode="auto">
                <a:xfrm>
                  <a:off x="6518275" y="3373438"/>
                  <a:ext cx="1587" cy="15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45" name="Freeform 145"/>
                <p:cNvSpPr/>
                <p:nvPr/>
              </p:nvSpPr>
              <p:spPr bwMode="auto">
                <a:xfrm>
                  <a:off x="6505575" y="3398838"/>
                  <a:ext cx="1587" cy="6350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46" name="Freeform 146"/>
                <p:cNvSpPr/>
                <p:nvPr/>
              </p:nvSpPr>
              <p:spPr bwMode="auto">
                <a:xfrm>
                  <a:off x="6329363" y="4614863"/>
                  <a:ext cx="1587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47" name="Freeform 147"/>
                <p:cNvSpPr/>
                <p:nvPr/>
              </p:nvSpPr>
              <p:spPr bwMode="auto">
                <a:xfrm>
                  <a:off x="6405563" y="3765550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48" name="Freeform 148"/>
                <p:cNvSpPr/>
                <p:nvPr/>
              </p:nvSpPr>
              <p:spPr bwMode="auto">
                <a:xfrm>
                  <a:off x="7507288" y="1978025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49" name="Freeform 149"/>
                <p:cNvSpPr/>
                <p:nvPr/>
              </p:nvSpPr>
              <p:spPr bwMode="auto">
                <a:xfrm>
                  <a:off x="7335838" y="21828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50" name="Freeform 150"/>
                <p:cNvSpPr/>
                <p:nvPr/>
              </p:nvSpPr>
              <p:spPr bwMode="auto">
                <a:xfrm>
                  <a:off x="7339013" y="2171700"/>
                  <a:ext cx="6350" cy="1111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4">
                      <a:moveTo>
                        <a:pt x="3" y="0"/>
                      </a:moveTo>
                      <a:cubicBezTo>
                        <a:pt x="2" y="1"/>
                        <a:pt x="0" y="3"/>
                        <a:pt x="0" y="4"/>
                      </a:cubicBezTo>
                      <a:cubicBezTo>
                        <a:pt x="1" y="3"/>
                        <a:pt x="2" y="2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51" name="Freeform 151"/>
                <p:cNvSpPr/>
                <p:nvPr/>
              </p:nvSpPr>
              <p:spPr bwMode="auto">
                <a:xfrm>
                  <a:off x="7316788" y="22002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52" name="Freeform 152"/>
                <p:cNvSpPr/>
                <p:nvPr/>
              </p:nvSpPr>
              <p:spPr bwMode="auto">
                <a:xfrm>
                  <a:off x="7526338" y="202882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53" name="Freeform 153"/>
                <p:cNvSpPr/>
                <p:nvPr/>
              </p:nvSpPr>
              <p:spPr bwMode="auto">
                <a:xfrm>
                  <a:off x="7481888" y="2063750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54" name="Freeform 154"/>
                <p:cNvSpPr/>
                <p:nvPr/>
              </p:nvSpPr>
              <p:spPr bwMode="auto">
                <a:xfrm>
                  <a:off x="7221538" y="23018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55" name="Freeform 155"/>
                <p:cNvSpPr/>
                <p:nvPr/>
              </p:nvSpPr>
              <p:spPr bwMode="auto">
                <a:xfrm>
                  <a:off x="6224407" y="1520027"/>
                  <a:ext cx="2265362" cy="2987675"/>
                </a:xfrm>
                <a:custGeom>
                  <a:avLst/>
                  <a:gdLst/>
                  <a:ahLst/>
                  <a:cxnLst>
                    <a:cxn ang="0">
                      <a:pos x="295" y="351"/>
                    </a:cxn>
                    <a:cxn ang="0">
                      <a:pos x="339" y="296"/>
                    </a:cxn>
                    <a:cxn ang="0">
                      <a:pos x="362" y="265"/>
                    </a:cxn>
                    <a:cxn ang="0">
                      <a:pos x="377" y="249"/>
                    </a:cxn>
                    <a:cxn ang="0">
                      <a:pos x="403" y="224"/>
                    </a:cxn>
                    <a:cxn ang="0">
                      <a:pos x="411" y="216"/>
                    </a:cxn>
                    <a:cxn ang="0">
                      <a:pos x="427" y="202"/>
                    </a:cxn>
                    <a:cxn ang="0">
                      <a:pos x="458" y="180"/>
                    </a:cxn>
                    <a:cxn ang="0">
                      <a:pos x="477" y="162"/>
                    </a:cxn>
                    <a:cxn ang="0">
                      <a:pos x="512" y="134"/>
                    </a:cxn>
                    <a:cxn ang="0">
                      <a:pos x="530" y="124"/>
                    </a:cxn>
                    <a:cxn ang="0">
                      <a:pos x="558" y="106"/>
                    </a:cxn>
                    <a:cxn ang="0">
                      <a:pos x="583" y="94"/>
                    </a:cxn>
                    <a:cxn ang="0">
                      <a:pos x="620" y="71"/>
                    </a:cxn>
                    <a:cxn ang="0">
                      <a:pos x="662" y="54"/>
                    </a:cxn>
                    <a:cxn ang="0">
                      <a:pos x="704" y="40"/>
                    </a:cxn>
                    <a:cxn ang="0">
                      <a:pos x="735" y="30"/>
                    </a:cxn>
                    <a:cxn ang="0">
                      <a:pos x="758" y="25"/>
                    </a:cxn>
                    <a:cxn ang="0">
                      <a:pos x="759" y="26"/>
                    </a:cxn>
                    <a:cxn ang="0">
                      <a:pos x="785" y="19"/>
                    </a:cxn>
                    <a:cxn ang="0">
                      <a:pos x="800" y="15"/>
                    </a:cxn>
                    <a:cxn ang="0">
                      <a:pos x="820" y="12"/>
                    </a:cxn>
                    <a:cxn ang="0">
                      <a:pos x="870" y="10"/>
                    </a:cxn>
                    <a:cxn ang="0">
                      <a:pos x="906" y="8"/>
                    </a:cxn>
                    <a:cxn ang="0">
                      <a:pos x="880" y="2"/>
                    </a:cxn>
                    <a:cxn ang="0">
                      <a:pos x="860" y="3"/>
                    </a:cxn>
                    <a:cxn ang="0">
                      <a:pos x="836" y="3"/>
                    </a:cxn>
                    <a:cxn ang="0">
                      <a:pos x="793" y="6"/>
                    </a:cxn>
                    <a:cxn ang="0">
                      <a:pos x="772" y="11"/>
                    </a:cxn>
                    <a:cxn ang="0">
                      <a:pos x="753" y="14"/>
                    </a:cxn>
                    <a:cxn ang="0">
                      <a:pos x="685" y="33"/>
                    </a:cxn>
                    <a:cxn ang="0">
                      <a:pos x="652" y="43"/>
                    </a:cxn>
                    <a:cxn ang="0">
                      <a:pos x="635" y="50"/>
                    </a:cxn>
                    <a:cxn ang="0">
                      <a:pos x="605" y="64"/>
                    </a:cxn>
                    <a:cxn ang="0">
                      <a:pos x="569" y="81"/>
                    </a:cxn>
                    <a:cxn ang="0">
                      <a:pos x="547" y="90"/>
                    </a:cxn>
                    <a:cxn ang="0">
                      <a:pos x="500" y="120"/>
                    </a:cxn>
                    <a:cxn ang="0">
                      <a:pos x="454" y="152"/>
                    </a:cxn>
                    <a:cxn ang="0">
                      <a:pos x="418" y="183"/>
                    </a:cxn>
                    <a:cxn ang="0">
                      <a:pos x="399" y="199"/>
                    </a:cxn>
                    <a:cxn ang="0">
                      <a:pos x="372" y="223"/>
                    </a:cxn>
                    <a:cxn ang="0">
                      <a:pos x="333" y="260"/>
                    </a:cxn>
                    <a:cxn ang="0">
                      <a:pos x="303" y="297"/>
                    </a:cxn>
                    <a:cxn ang="0">
                      <a:pos x="252" y="360"/>
                    </a:cxn>
                    <a:cxn ang="0">
                      <a:pos x="200" y="442"/>
                    </a:cxn>
                    <a:cxn ang="0">
                      <a:pos x="184" y="468"/>
                    </a:cxn>
                    <a:cxn ang="0">
                      <a:pos x="168" y="498"/>
                    </a:cxn>
                    <a:cxn ang="0">
                      <a:pos x="143" y="549"/>
                    </a:cxn>
                    <a:cxn ang="0">
                      <a:pos x="99" y="648"/>
                    </a:cxn>
                    <a:cxn ang="0">
                      <a:pos x="68" y="741"/>
                    </a:cxn>
                    <a:cxn ang="0">
                      <a:pos x="38" y="844"/>
                    </a:cxn>
                    <a:cxn ang="0">
                      <a:pos x="0" y="1116"/>
                    </a:cxn>
                    <a:cxn ang="0">
                      <a:pos x="9" y="1197"/>
                    </a:cxn>
                    <a:cxn ang="0">
                      <a:pos x="11" y="1180"/>
                    </a:cxn>
                    <a:cxn ang="0">
                      <a:pos x="15" y="1154"/>
                    </a:cxn>
                    <a:cxn ang="0">
                      <a:pos x="18" y="1114"/>
                    </a:cxn>
                    <a:cxn ang="0">
                      <a:pos x="40" y="988"/>
                    </a:cxn>
                    <a:cxn ang="0">
                      <a:pos x="89" y="767"/>
                    </a:cxn>
                    <a:cxn ang="0">
                      <a:pos x="117" y="681"/>
                    </a:cxn>
                    <a:cxn ang="0">
                      <a:pos x="157" y="582"/>
                    </a:cxn>
                    <a:cxn ang="0">
                      <a:pos x="164" y="564"/>
                    </a:cxn>
                    <a:cxn ang="0">
                      <a:pos x="193" y="510"/>
                    </a:cxn>
                    <a:cxn ang="0">
                      <a:pos x="216" y="471"/>
                    </a:cxn>
                  </a:cxnLst>
                  <a:rect l="0" t="0" r="r" b="b"/>
                  <a:pathLst>
                    <a:path w="913" h="1204">
                      <a:moveTo>
                        <a:pt x="243" y="429"/>
                      </a:moveTo>
                      <a:cubicBezTo>
                        <a:pt x="254" y="411"/>
                        <a:pt x="268" y="388"/>
                        <a:pt x="280" y="372"/>
                      </a:cubicBezTo>
                      <a:cubicBezTo>
                        <a:pt x="282" y="368"/>
                        <a:pt x="286" y="362"/>
                        <a:pt x="289" y="357"/>
                      </a:cubicBezTo>
                      <a:cubicBezTo>
                        <a:pt x="291" y="358"/>
                        <a:pt x="291" y="358"/>
                        <a:pt x="291" y="358"/>
                      </a:cubicBezTo>
                      <a:cubicBezTo>
                        <a:pt x="294" y="353"/>
                        <a:pt x="294" y="353"/>
                        <a:pt x="294" y="353"/>
                      </a:cubicBezTo>
                      <a:cubicBezTo>
                        <a:pt x="296" y="351"/>
                        <a:pt x="292" y="356"/>
                        <a:pt x="295" y="354"/>
                      </a:cubicBezTo>
                      <a:cubicBezTo>
                        <a:pt x="295" y="351"/>
                        <a:pt x="295" y="351"/>
                        <a:pt x="295" y="351"/>
                      </a:cubicBezTo>
                      <a:cubicBezTo>
                        <a:pt x="296" y="351"/>
                        <a:pt x="304" y="341"/>
                        <a:pt x="299" y="349"/>
                      </a:cubicBezTo>
                      <a:cubicBezTo>
                        <a:pt x="304" y="343"/>
                        <a:pt x="308" y="338"/>
                        <a:pt x="313" y="332"/>
                      </a:cubicBezTo>
                      <a:cubicBezTo>
                        <a:pt x="316" y="329"/>
                        <a:pt x="313" y="329"/>
                        <a:pt x="317" y="325"/>
                      </a:cubicBezTo>
                      <a:cubicBezTo>
                        <a:pt x="318" y="325"/>
                        <a:pt x="316" y="327"/>
                        <a:pt x="317" y="327"/>
                      </a:cubicBezTo>
                      <a:cubicBezTo>
                        <a:pt x="328" y="316"/>
                        <a:pt x="325" y="311"/>
                        <a:pt x="335" y="300"/>
                      </a:cubicBezTo>
                      <a:cubicBezTo>
                        <a:pt x="334" y="301"/>
                        <a:pt x="334" y="301"/>
                        <a:pt x="334" y="301"/>
                      </a:cubicBezTo>
                      <a:cubicBezTo>
                        <a:pt x="336" y="299"/>
                        <a:pt x="339" y="296"/>
                        <a:pt x="339" y="296"/>
                      </a:cubicBezTo>
                      <a:cubicBezTo>
                        <a:pt x="336" y="296"/>
                        <a:pt x="338" y="298"/>
                        <a:pt x="334" y="301"/>
                      </a:cubicBezTo>
                      <a:cubicBezTo>
                        <a:pt x="333" y="299"/>
                        <a:pt x="337" y="296"/>
                        <a:pt x="336" y="295"/>
                      </a:cubicBezTo>
                      <a:cubicBezTo>
                        <a:pt x="338" y="293"/>
                        <a:pt x="339" y="291"/>
                        <a:pt x="341" y="289"/>
                      </a:cubicBezTo>
                      <a:cubicBezTo>
                        <a:pt x="345" y="286"/>
                        <a:pt x="349" y="280"/>
                        <a:pt x="353" y="278"/>
                      </a:cubicBezTo>
                      <a:cubicBezTo>
                        <a:pt x="354" y="276"/>
                        <a:pt x="355" y="273"/>
                        <a:pt x="358" y="269"/>
                      </a:cubicBezTo>
                      <a:cubicBezTo>
                        <a:pt x="362" y="267"/>
                        <a:pt x="359" y="270"/>
                        <a:pt x="363" y="267"/>
                      </a:cubicBezTo>
                      <a:cubicBezTo>
                        <a:pt x="362" y="265"/>
                        <a:pt x="362" y="265"/>
                        <a:pt x="362" y="265"/>
                      </a:cubicBezTo>
                      <a:cubicBezTo>
                        <a:pt x="365" y="262"/>
                        <a:pt x="365" y="263"/>
                        <a:pt x="365" y="264"/>
                      </a:cubicBezTo>
                      <a:cubicBezTo>
                        <a:pt x="369" y="260"/>
                        <a:pt x="367" y="260"/>
                        <a:pt x="371" y="256"/>
                      </a:cubicBezTo>
                      <a:cubicBezTo>
                        <a:pt x="370" y="259"/>
                        <a:pt x="370" y="259"/>
                        <a:pt x="370" y="259"/>
                      </a:cubicBezTo>
                      <a:cubicBezTo>
                        <a:pt x="373" y="256"/>
                        <a:pt x="374" y="255"/>
                        <a:pt x="378" y="251"/>
                      </a:cubicBezTo>
                      <a:cubicBezTo>
                        <a:pt x="378" y="251"/>
                        <a:pt x="377" y="253"/>
                        <a:pt x="375" y="254"/>
                      </a:cubicBezTo>
                      <a:cubicBezTo>
                        <a:pt x="379" y="253"/>
                        <a:pt x="379" y="250"/>
                        <a:pt x="380" y="248"/>
                      </a:cubicBezTo>
                      <a:cubicBezTo>
                        <a:pt x="379" y="249"/>
                        <a:pt x="376" y="251"/>
                        <a:pt x="377" y="249"/>
                      </a:cubicBezTo>
                      <a:cubicBezTo>
                        <a:pt x="379" y="247"/>
                        <a:pt x="381" y="244"/>
                        <a:pt x="383" y="243"/>
                      </a:cubicBezTo>
                      <a:cubicBezTo>
                        <a:pt x="381" y="246"/>
                        <a:pt x="381" y="246"/>
                        <a:pt x="381" y="246"/>
                      </a:cubicBezTo>
                      <a:cubicBezTo>
                        <a:pt x="385" y="241"/>
                        <a:pt x="383" y="243"/>
                        <a:pt x="388" y="238"/>
                      </a:cubicBezTo>
                      <a:cubicBezTo>
                        <a:pt x="388" y="239"/>
                        <a:pt x="388" y="239"/>
                        <a:pt x="388" y="239"/>
                      </a:cubicBezTo>
                      <a:cubicBezTo>
                        <a:pt x="390" y="235"/>
                        <a:pt x="395" y="232"/>
                        <a:pt x="400" y="227"/>
                      </a:cubicBezTo>
                      <a:cubicBezTo>
                        <a:pt x="399" y="228"/>
                        <a:pt x="399" y="228"/>
                        <a:pt x="399" y="228"/>
                      </a:cubicBezTo>
                      <a:cubicBezTo>
                        <a:pt x="401" y="226"/>
                        <a:pt x="402" y="225"/>
                        <a:pt x="403" y="224"/>
                      </a:cubicBezTo>
                      <a:cubicBezTo>
                        <a:pt x="399" y="226"/>
                        <a:pt x="400" y="225"/>
                        <a:pt x="399" y="224"/>
                      </a:cubicBezTo>
                      <a:cubicBezTo>
                        <a:pt x="404" y="222"/>
                        <a:pt x="403" y="218"/>
                        <a:pt x="410" y="213"/>
                      </a:cubicBezTo>
                      <a:cubicBezTo>
                        <a:pt x="410" y="214"/>
                        <a:pt x="409" y="216"/>
                        <a:pt x="407" y="217"/>
                      </a:cubicBezTo>
                      <a:cubicBezTo>
                        <a:pt x="406" y="220"/>
                        <a:pt x="407" y="221"/>
                        <a:pt x="404" y="225"/>
                      </a:cubicBezTo>
                      <a:cubicBezTo>
                        <a:pt x="406" y="223"/>
                        <a:pt x="408" y="220"/>
                        <a:pt x="408" y="221"/>
                      </a:cubicBezTo>
                      <a:cubicBezTo>
                        <a:pt x="408" y="219"/>
                        <a:pt x="408" y="219"/>
                        <a:pt x="408" y="219"/>
                      </a:cubicBezTo>
                      <a:cubicBezTo>
                        <a:pt x="409" y="218"/>
                        <a:pt x="410" y="217"/>
                        <a:pt x="411" y="216"/>
                      </a:cubicBezTo>
                      <a:cubicBezTo>
                        <a:pt x="411" y="215"/>
                        <a:pt x="408" y="217"/>
                        <a:pt x="410" y="214"/>
                      </a:cubicBezTo>
                      <a:cubicBezTo>
                        <a:pt x="414" y="210"/>
                        <a:pt x="413" y="213"/>
                        <a:pt x="413" y="212"/>
                      </a:cubicBezTo>
                      <a:cubicBezTo>
                        <a:pt x="418" y="208"/>
                        <a:pt x="414" y="209"/>
                        <a:pt x="419" y="205"/>
                      </a:cubicBezTo>
                      <a:cubicBezTo>
                        <a:pt x="419" y="206"/>
                        <a:pt x="418" y="207"/>
                        <a:pt x="418" y="207"/>
                      </a:cubicBezTo>
                      <a:cubicBezTo>
                        <a:pt x="422" y="205"/>
                        <a:pt x="426" y="200"/>
                        <a:pt x="428" y="200"/>
                      </a:cubicBezTo>
                      <a:cubicBezTo>
                        <a:pt x="428" y="201"/>
                        <a:pt x="428" y="201"/>
                        <a:pt x="427" y="202"/>
                      </a:cubicBezTo>
                      <a:cubicBezTo>
                        <a:pt x="427" y="202"/>
                        <a:pt x="427" y="202"/>
                        <a:pt x="427" y="202"/>
                      </a:cubicBezTo>
                      <a:cubicBezTo>
                        <a:pt x="424" y="207"/>
                        <a:pt x="430" y="199"/>
                        <a:pt x="430" y="201"/>
                      </a:cubicBezTo>
                      <a:cubicBezTo>
                        <a:pt x="429" y="201"/>
                        <a:pt x="434" y="197"/>
                        <a:pt x="436" y="195"/>
                      </a:cubicBezTo>
                      <a:cubicBezTo>
                        <a:pt x="435" y="195"/>
                        <a:pt x="435" y="195"/>
                        <a:pt x="435" y="195"/>
                      </a:cubicBezTo>
                      <a:cubicBezTo>
                        <a:pt x="440" y="186"/>
                        <a:pt x="436" y="197"/>
                        <a:pt x="443" y="190"/>
                      </a:cubicBezTo>
                      <a:cubicBezTo>
                        <a:pt x="447" y="186"/>
                        <a:pt x="441" y="192"/>
                        <a:pt x="443" y="189"/>
                      </a:cubicBezTo>
                      <a:cubicBezTo>
                        <a:pt x="446" y="186"/>
                        <a:pt x="448" y="186"/>
                        <a:pt x="452" y="182"/>
                      </a:cubicBezTo>
                      <a:cubicBezTo>
                        <a:pt x="454" y="181"/>
                        <a:pt x="457" y="180"/>
                        <a:pt x="458" y="180"/>
                      </a:cubicBezTo>
                      <a:cubicBezTo>
                        <a:pt x="461" y="178"/>
                        <a:pt x="467" y="174"/>
                        <a:pt x="468" y="172"/>
                      </a:cubicBezTo>
                      <a:cubicBezTo>
                        <a:pt x="462" y="175"/>
                        <a:pt x="464" y="177"/>
                        <a:pt x="457" y="180"/>
                      </a:cubicBezTo>
                      <a:cubicBezTo>
                        <a:pt x="458" y="178"/>
                        <a:pt x="458" y="178"/>
                        <a:pt x="458" y="178"/>
                      </a:cubicBezTo>
                      <a:cubicBezTo>
                        <a:pt x="462" y="174"/>
                        <a:pt x="467" y="170"/>
                        <a:pt x="470" y="168"/>
                      </a:cubicBezTo>
                      <a:cubicBezTo>
                        <a:pt x="469" y="168"/>
                        <a:pt x="469" y="168"/>
                        <a:pt x="469" y="168"/>
                      </a:cubicBezTo>
                      <a:cubicBezTo>
                        <a:pt x="474" y="163"/>
                        <a:pt x="475" y="161"/>
                        <a:pt x="481" y="157"/>
                      </a:cubicBezTo>
                      <a:cubicBezTo>
                        <a:pt x="482" y="157"/>
                        <a:pt x="479" y="160"/>
                        <a:pt x="477" y="162"/>
                      </a:cubicBezTo>
                      <a:cubicBezTo>
                        <a:pt x="481" y="160"/>
                        <a:pt x="480" y="159"/>
                        <a:pt x="486" y="155"/>
                      </a:cubicBezTo>
                      <a:cubicBezTo>
                        <a:pt x="487" y="156"/>
                        <a:pt x="482" y="158"/>
                        <a:pt x="482" y="159"/>
                      </a:cubicBezTo>
                      <a:cubicBezTo>
                        <a:pt x="488" y="154"/>
                        <a:pt x="488" y="154"/>
                        <a:pt x="488" y="154"/>
                      </a:cubicBezTo>
                      <a:cubicBezTo>
                        <a:pt x="488" y="154"/>
                        <a:pt x="488" y="154"/>
                        <a:pt x="488" y="154"/>
                      </a:cubicBezTo>
                      <a:cubicBezTo>
                        <a:pt x="488" y="152"/>
                        <a:pt x="493" y="151"/>
                        <a:pt x="497" y="148"/>
                      </a:cubicBezTo>
                      <a:cubicBezTo>
                        <a:pt x="506" y="141"/>
                        <a:pt x="506" y="139"/>
                        <a:pt x="510" y="134"/>
                      </a:cubicBezTo>
                      <a:cubicBezTo>
                        <a:pt x="512" y="133"/>
                        <a:pt x="513" y="134"/>
                        <a:pt x="512" y="134"/>
                      </a:cubicBezTo>
                      <a:cubicBezTo>
                        <a:pt x="510" y="135"/>
                        <a:pt x="510" y="135"/>
                        <a:pt x="510" y="136"/>
                      </a:cubicBezTo>
                      <a:cubicBezTo>
                        <a:pt x="513" y="134"/>
                        <a:pt x="518" y="133"/>
                        <a:pt x="516" y="135"/>
                      </a:cubicBezTo>
                      <a:cubicBezTo>
                        <a:pt x="521" y="131"/>
                        <a:pt x="514" y="135"/>
                        <a:pt x="517" y="133"/>
                      </a:cubicBezTo>
                      <a:cubicBezTo>
                        <a:pt x="524" y="128"/>
                        <a:pt x="524" y="128"/>
                        <a:pt x="524" y="128"/>
                      </a:cubicBezTo>
                      <a:cubicBezTo>
                        <a:pt x="522" y="128"/>
                        <a:pt x="520" y="130"/>
                        <a:pt x="523" y="127"/>
                      </a:cubicBezTo>
                      <a:cubicBezTo>
                        <a:pt x="526" y="125"/>
                        <a:pt x="527" y="124"/>
                        <a:pt x="531" y="121"/>
                      </a:cubicBezTo>
                      <a:cubicBezTo>
                        <a:pt x="531" y="122"/>
                        <a:pt x="533" y="122"/>
                        <a:pt x="530" y="124"/>
                      </a:cubicBezTo>
                      <a:cubicBezTo>
                        <a:pt x="533" y="123"/>
                        <a:pt x="536" y="121"/>
                        <a:pt x="536" y="119"/>
                      </a:cubicBezTo>
                      <a:cubicBezTo>
                        <a:pt x="531" y="121"/>
                        <a:pt x="543" y="114"/>
                        <a:pt x="539" y="115"/>
                      </a:cubicBezTo>
                      <a:cubicBezTo>
                        <a:pt x="544" y="113"/>
                        <a:pt x="544" y="113"/>
                        <a:pt x="544" y="113"/>
                      </a:cubicBezTo>
                      <a:cubicBezTo>
                        <a:pt x="543" y="114"/>
                        <a:pt x="543" y="114"/>
                        <a:pt x="541" y="115"/>
                      </a:cubicBezTo>
                      <a:cubicBezTo>
                        <a:pt x="543" y="115"/>
                        <a:pt x="545" y="112"/>
                        <a:pt x="546" y="111"/>
                      </a:cubicBezTo>
                      <a:cubicBezTo>
                        <a:pt x="548" y="111"/>
                        <a:pt x="552" y="108"/>
                        <a:pt x="553" y="109"/>
                      </a:cubicBezTo>
                      <a:cubicBezTo>
                        <a:pt x="554" y="108"/>
                        <a:pt x="557" y="106"/>
                        <a:pt x="558" y="106"/>
                      </a:cubicBezTo>
                      <a:cubicBezTo>
                        <a:pt x="560" y="105"/>
                        <a:pt x="558" y="105"/>
                        <a:pt x="559" y="104"/>
                      </a:cubicBezTo>
                      <a:cubicBezTo>
                        <a:pt x="566" y="100"/>
                        <a:pt x="566" y="100"/>
                        <a:pt x="566" y="100"/>
                      </a:cubicBezTo>
                      <a:cubicBezTo>
                        <a:pt x="567" y="101"/>
                        <a:pt x="568" y="102"/>
                        <a:pt x="567" y="103"/>
                      </a:cubicBezTo>
                      <a:cubicBezTo>
                        <a:pt x="570" y="101"/>
                        <a:pt x="567" y="101"/>
                        <a:pt x="571" y="98"/>
                      </a:cubicBezTo>
                      <a:cubicBezTo>
                        <a:pt x="570" y="101"/>
                        <a:pt x="577" y="96"/>
                        <a:pt x="575" y="100"/>
                      </a:cubicBezTo>
                      <a:cubicBezTo>
                        <a:pt x="577" y="99"/>
                        <a:pt x="584" y="96"/>
                        <a:pt x="588" y="93"/>
                      </a:cubicBezTo>
                      <a:cubicBezTo>
                        <a:pt x="589" y="91"/>
                        <a:pt x="583" y="95"/>
                        <a:pt x="583" y="94"/>
                      </a:cubicBezTo>
                      <a:cubicBezTo>
                        <a:pt x="593" y="88"/>
                        <a:pt x="592" y="85"/>
                        <a:pt x="601" y="81"/>
                      </a:cubicBezTo>
                      <a:cubicBezTo>
                        <a:pt x="598" y="82"/>
                        <a:pt x="598" y="82"/>
                        <a:pt x="598" y="82"/>
                      </a:cubicBezTo>
                      <a:cubicBezTo>
                        <a:pt x="603" y="79"/>
                        <a:pt x="602" y="80"/>
                        <a:pt x="605" y="77"/>
                      </a:cubicBezTo>
                      <a:cubicBezTo>
                        <a:pt x="604" y="79"/>
                        <a:pt x="612" y="78"/>
                        <a:pt x="620" y="74"/>
                      </a:cubicBezTo>
                      <a:cubicBezTo>
                        <a:pt x="620" y="73"/>
                        <a:pt x="615" y="75"/>
                        <a:pt x="616" y="73"/>
                      </a:cubicBezTo>
                      <a:cubicBezTo>
                        <a:pt x="621" y="70"/>
                        <a:pt x="621" y="70"/>
                        <a:pt x="621" y="70"/>
                      </a:cubicBezTo>
                      <a:cubicBezTo>
                        <a:pt x="622" y="70"/>
                        <a:pt x="621" y="71"/>
                        <a:pt x="620" y="71"/>
                      </a:cubicBezTo>
                      <a:cubicBezTo>
                        <a:pt x="625" y="69"/>
                        <a:pt x="630" y="69"/>
                        <a:pt x="631" y="67"/>
                      </a:cubicBezTo>
                      <a:cubicBezTo>
                        <a:pt x="637" y="67"/>
                        <a:pt x="637" y="67"/>
                        <a:pt x="637" y="67"/>
                      </a:cubicBezTo>
                      <a:cubicBezTo>
                        <a:pt x="634" y="67"/>
                        <a:pt x="634" y="67"/>
                        <a:pt x="634" y="67"/>
                      </a:cubicBezTo>
                      <a:cubicBezTo>
                        <a:pt x="635" y="66"/>
                        <a:pt x="640" y="63"/>
                        <a:pt x="641" y="62"/>
                      </a:cubicBezTo>
                      <a:cubicBezTo>
                        <a:pt x="646" y="59"/>
                        <a:pt x="649" y="59"/>
                        <a:pt x="652" y="59"/>
                      </a:cubicBezTo>
                      <a:cubicBezTo>
                        <a:pt x="651" y="58"/>
                        <a:pt x="648" y="58"/>
                        <a:pt x="652" y="56"/>
                      </a:cubicBezTo>
                      <a:cubicBezTo>
                        <a:pt x="653" y="58"/>
                        <a:pt x="662" y="53"/>
                        <a:pt x="662" y="54"/>
                      </a:cubicBezTo>
                      <a:cubicBezTo>
                        <a:pt x="664" y="54"/>
                        <a:pt x="668" y="53"/>
                        <a:pt x="667" y="52"/>
                      </a:cubicBezTo>
                      <a:cubicBezTo>
                        <a:pt x="668" y="54"/>
                        <a:pt x="668" y="54"/>
                        <a:pt x="668" y="54"/>
                      </a:cubicBezTo>
                      <a:cubicBezTo>
                        <a:pt x="667" y="52"/>
                        <a:pt x="674" y="49"/>
                        <a:pt x="679" y="47"/>
                      </a:cubicBezTo>
                      <a:cubicBezTo>
                        <a:pt x="679" y="50"/>
                        <a:pt x="684" y="45"/>
                        <a:pt x="688" y="46"/>
                      </a:cubicBezTo>
                      <a:cubicBezTo>
                        <a:pt x="688" y="44"/>
                        <a:pt x="696" y="43"/>
                        <a:pt x="697" y="41"/>
                      </a:cubicBezTo>
                      <a:cubicBezTo>
                        <a:pt x="701" y="39"/>
                        <a:pt x="701" y="41"/>
                        <a:pt x="702" y="41"/>
                      </a:cubicBezTo>
                      <a:cubicBezTo>
                        <a:pt x="704" y="40"/>
                        <a:pt x="704" y="40"/>
                        <a:pt x="704" y="40"/>
                      </a:cubicBezTo>
                      <a:cubicBezTo>
                        <a:pt x="706" y="40"/>
                        <a:pt x="713" y="38"/>
                        <a:pt x="718" y="37"/>
                      </a:cubicBezTo>
                      <a:cubicBezTo>
                        <a:pt x="722" y="35"/>
                        <a:pt x="722" y="35"/>
                        <a:pt x="722" y="35"/>
                      </a:cubicBezTo>
                      <a:cubicBezTo>
                        <a:pt x="723" y="35"/>
                        <a:pt x="723" y="35"/>
                        <a:pt x="723" y="35"/>
                      </a:cubicBezTo>
                      <a:cubicBezTo>
                        <a:pt x="724" y="34"/>
                        <a:pt x="727" y="33"/>
                        <a:pt x="725" y="33"/>
                      </a:cubicBezTo>
                      <a:cubicBezTo>
                        <a:pt x="727" y="33"/>
                        <a:pt x="727" y="33"/>
                        <a:pt x="727" y="33"/>
                      </a:cubicBezTo>
                      <a:cubicBezTo>
                        <a:pt x="727" y="31"/>
                        <a:pt x="730" y="31"/>
                        <a:pt x="735" y="29"/>
                      </a:cubicBezTo>
                      <a:cubicBezTo>
                        <a:pt x="736" y="29"/>
                        <a:pt x="736" y="30"/>
                        <a:pt x="735" y="30"/>
                      </a:cubicBezTo>
                      <a:cubicBezTo>
                        <a:pt x="737" y="30"/>
                        <a:pt x="736" y="31"/>
                        <a:pt x="738" y="31"/>
                      </a:cubicBezTo>
                      <a:cubicBezTo>
                        <a:pt x="736" y="31"/>
                        <a:pt x="745" y="26"/>
                        <a:pt x="739" y="27"/>
                      </a:cubicBezTo>
                      <a:cubicBezTo>
                        <a:pt x="738" y="26"/>
                        <a:pt x="741" y="25"/>
                        <a:pt x="744" y="24"/>
                      </a:cubicBezTo>
                      <a:cubicBezTo>
                        <a:pt x="745" y="26"/>
                        <a:pt x="745" y="26"/>
                        <a:pt x="745" y="26"/>
                      </a:cubicBezTo>
                      <a:cubicBezTo>
                        <a:pt x="748" y="23"/>
                        <a:pt x="748" y="23"/>
                        <a:pt x="748" y="23"/>
                      </a:cubicBezTo>
                      <a:cubicBezTo>
                        <a:pt x="751" y="22"/>
                        <a:pt x="753" y="23"/>
                        <a:pt x="756" y="22"/>
                      </a:cubicBezTo>
                      <a:cubicBezTo>
                        <a:pt x="753" y="23"/>
                        <a:pt x="750" y="27"/>
                        <a:pt x="758" y="25"/>
                      </a:cubicBezTo>
                      <a:cubicBezTo>
                        <a:pt x="754" y="26"/>
                        <a:pt x="752" y="28"/>
                        <a:pt x="750" y="28"/>
                      </a:cubicBezTo>
                      <a:cubicBezTo>
                        <a:pt x="752" y="28"/>
                        <a:pt x="752" y="28"/>
                        <a:pt x="750" y="29"/>
                      </a:cubicBezTo>
                      <a:cubicBezTo>
                        <a:pt x="756" y="27"/>
                        <a:pt x="752" y="28"/>
                        <a:pt x="758" y="26"/>
                      </a:cubicBezTo>
                      <a:cubicBezTo>
                        <a:pt x="758" y="28"/>
                        <a:pt x="759" y="28"/>
                        <a:pt x="764" y="27"/>
                      </a:cubicBezTo>
                      <a:cubicBezTo>
                        <a:pt x="760" y="27"/>
                        <a:pt x="760" y="27"/>
                        <a:pt x="760" y="27"/>
                      </a:cubicBezTo>
                      <a:cubicBezTo>
                        <a:pt x="761" y="27"/>
                        <a:pt x="761" y="27"/>
                        <a:pt x="761" y="26"/>
                      </a:cubicBezTo>
                      <a:cubicBezTo>
                        <a:pt x="760" y="27"/>
                        <a:pt x="759" y="26"/>
                        <a:pt x="759" y="26"/>
                      </a:cubicBezTo>
                      <a:cubicBezTo>
                        <a:pt x="760" y="26"/>
                        <a:pt x="765" y="23"/>
                        <a:pt x="766" y="23"/>
                      </a:cubicBezTo>
                      <a:cubicBezTo>
                        <a:pt x="760" y="22"/>
                        <a:pt x="776" y="19"/>
                        <a:pt x="772" y="19"/>
                      </a:cubicBezTo>
                      <a:cubicBezTo>
                        <a:pt x="773" y="18"/>
                        <a:pt x="777" y="17"/>
                        <a:pt x="777" y="18"/>
                      </a:cubicBezTo>
                      <a:cubicBezTo>
                        <a:pt x="772" y="20"/>
                        <a:pt x="781" y="19"/>
                        <a:pt x="781" y="20"/>
                      </a:cubicBezTo>
                      <a:cubicBezTo>
                        <a:pt x="782" y="19"/>
                        <a:pt x="777" y="20"/>
                        <a:pt x="779" y="19"/>
                      </a:cubicBezTo>
                      <a:cubicBezTo>
                        <a:pt x="782" y="18"/>
                        <a:pt x="784" y="19"/>
                        <a:pt x="786" y="19"/>
                      </a:cubicBezTo>
                      <a:cubicBezTo>
                        <a:pt x="785" y="19"/>
                        <a:pt x="785" y="19"/>
                        <a:pt x="785" y="19"/>
                      </a:cubicBezTo>
                      <a:cubicBezTo>
                        <a:pt x="789" y="19"/>
                        <a:pt x="789" y="19"/>
                        <a:pt x="789" y="19"/>
                      </a:cubicBezTo>
                      <a:cubicBezTo>
                        <a:pt x="790" y="18"/>
                        <a:pt x="785" y="19"/>
                        <a:pt x="789" y="17"/>
                      </a:cubicBezTo>
                      <a:cubicBezTo>
                        <a:pt x="790" y="18"/>
                        <a:pt x="794" y="16"/>
                        <a:pt x="794" y="17"/>
                      </a:cubicBezTo>
                      <a:cubicBezTo>
                        <a:pt x="792" y="18"/>
                        <a:pt x="794" y="19"/>
                        <a:pt x="790" y="20"/>
                      </a:cubicBezTo>
                      <a:cubicBezTo>
                        <a:pt x="793" y="20"/>
                        <a:pt x="802" y="18"/>
                        <a:pt x="798" y="17"/>
                      </a:cubicBezTo>
                      <a:cubicBezTo>
                        <a:pt x="802" y="17"/>
                        <a:pt x="802" y="17"/>
                        <a:pt x="802" y="17"/>
                      </a:cubicBezTo>
                      <a:cubicBezTo>
                        <a:pt x="800" y="16"/>
                        <a:pt x="793" y="16"/>
                        <a:pt x="800" y="15"/>
                      </a:cubicBezTo>
                      <a:cubicBezTo>
                        <a:pt x="800" y="15"/>
                        <a:pt x="800" y="15"/>
                        <a:pt x="800" y="15"/>
                      </a:cubicBezTo>
                      <a:cubicBezTo>
                        <a:pt x="805" y="13"/>
                        <a:pt x="805" y="13"/>
                        <a:pt x="805" y="13"/>
                      </a:cubicBezTo>
                      <a:cubicBezTo>
                        <a:pt x="807" y="14"/>
                        <a:pt x="807" y="14"/>
                        <a:pt x="807" y="14"/>
                      </a:cubicBezTo>
                      <a:cubicBezTo>
                        <a:pt x="807" y="13"/>
                        <a:pt x="808" y="13"/>
                        <a:pt x="810" y="13"/>
                      </a:cubicBezTo>
                      <a:cubicBezTo>
                        <a:pt x="810" y="13"/>
                        <a:pt x="812" y="13"/>
                        <a:pt x="812" y="14"/>
                      </a:cubicBezTo>
                      <a:cubicBezTo>
                        <a:pt x="817" y="13"/>
                        <a:pt x="817" y="12"/>
                        <a:pt x="817" y="12"/>
                      </a:cubicBezTo>
                      <a:cubicBezTo>
                        <a:pt x="820" y="11"/>
                        <a:pt x="821" y="11"/>
                        <a:pt x="820" y="12"/>
                      </a:cubicBezTo>
                      <a:cubicBezTo>
                        <a:pt x="824" y="12"/>
                        <a:pt x="831" y="11"/>
                        <a:pt x="834" y="11"/>
                      </a:cubicBezTo>
                      <a:cubicBezTo>
                        <a:pt x="839" y="10"/>
                        <a:pt x="833" y="11"/>
                        <a:pt x="836" y="10"/>
                      </a:cubicBezTo>
                      <a:cubicBezTo>
                        <a:pt x="841" y="12"/>
                        <a:pt x="854" y="9"/>
                        <a:pt x="863" y="8"/>
                      </a:cubicBezTo>
                      <a:cubicBezTo>
                        <a:pt x="860" y="6"/>
                        <a:pt x="865" y="7"/>
                        <a:pt x="867" y="5"/>
                      </a:cubicBezTo>
                      <a:cubicBezTo>
                        <a:pt x="865" y="6"/>
                        <a:pt x="875" y="7"/>
                        <a:pt x="868" y="8"/>
                      </a:cubicBezTo>
                      <a:cubicBezTo>
                        <a:pt x="872" y="7"/>
                        <a:pt x="872" y="7"/>
                        <a:pt x="872" y="7"/>
                      </a:cubicBezTo>
                      <a:cubicBezTo>
                        <a:pt x="876" y="8"/>
                        <a:pt x="865" y="9"/>
                        <a:pt x="870" y="10"/>
                      </a:cubicBezTo>
                      <a:cubicBezTo>
                        <a:pt x="875" y="9"/>
                        <a:pt x="878" y="7"/>
                        <a:pt x="884" y="7"/>
                      </a:cubicBezTo>
                      <a:cubicBezTo>
                        <a:pt x="882" y="9"/>
                        <a:pt x="889" y="7"/>
                        <a:pt x="888" y="9"/>
                      </a:cubicBezTo>
                      <a:cubicBezTo>
                        <a:pt x="887" y="9"/>
                        <a:pt x="885" y="9"/>
                        <a:pt x="883" y="9"/>
                      </a:cubicBezTo>
                      <a:cubicBezTo>
                        <a:pt x="884" y="9"/>
                        <a:pt x="884" y="9"/>
                        <a:pt x="884" y="9"/>
                      </a:cubicBezTo>
                      <a:cubicBezTo>
                        <a:pt x="896" y="9"/>
                        <a:pt x="887" y="7"/>
                        <a:pt x="894" y="6"/>
                      </a:cubicBezTo>
                      <a:cubicBezTo>
                        <a:pt x="901" y="6"/>
                        <a:pt x="899" y="7"/>
                        <a:pt x="900" y="8"/>
                      </a:cubicBezTo>
                      <a:cubicBezTo>
                        <a:pt x="901" y="8"/>
                        <a:pt x="904" y="8"/>
                        <a:pt x="906" y="8"/>
                      </a:cubicBezTo>
                      <a:cubicBezTo>
                        <a:pt x="902" y="9"/>
                        <a:pt x="898" y="7"/>
                        <a:pt x="900" y="6"/>
                      </a:cubicBezTo>
                      <a:cubicBezTo>
                        <a:pt x="903" y="7"/>
                        <a:pt x="911" y="6"/>
                        <a:pt x="913" y="5"/>
                      </a:cubicBezTo>
                      <a:cubicBezTo>
                        <a:pt x="902" y="3"/>
                        <a:pt x="906" y="5"/>
                        <a:pt x="896" y="3"/>
                      </a:cubicBezTo>
                      <a:cubicBezTo>
                        <a:pt x="895" y="4"/>
                        <a:pt x="895" y="5"/>
                        <a:pt x="889" y="5"/>
                      </a:cubicBezTo>
                      <a:cubicBezTo>
                        <a:pt x="893" y="4"/>
                        <a:pt x="889" y="4"/>
                        <a:pt x="888" y="4"/>
                      </a:cubicBezTo>
                      <a:cubicBezTo>
                        <a:pt x="889" y="5"/>
                        <a:pt x="884" y="4"/>
                        <a:pt x="882" y="5"/>
                      </a:cubicBezTo>
                      <a:cubicBezTo>
                        <a:pt x="880" y="4"/>
                        <a:pt x="885" y="2"/>
                        <a:pt x="880" y="2"/>
                      </a:cubicBezTo>
                      <a:cubicBezTo>
                        <a:pt x="879" y="5"/>
                        <a:pt x="879" y="5"/>
                        <a:pt x="879" y="5"/>
                      </a:cubicBezTo>
                      <a:cubicBezTo>
                        <a:pt x="876" y="4"/>
                        <a:pt x="879" y="3"/>
                        <a:pt x="875" y="4"/>
                      </a:cubicBezTo>
                      <a:cubicBezTo>
                        <a:pt x="877" y="2"/>
                        <a:pt x="874" y="2"/>
                        <a:pt x="880" y="1"/>
                      </a:cubicBezTo>
                      <a:cubicBezTo>
                        <a:pt x="872" y="0"/>
                        <a:pt x="868" y="3"/>
                        <a:pt x="862" y="4"/>
                      </a:cubicBezTo>
                      <a:cubicBezTo>
                        <a:pt x="863" y="4"/>
                        <a:pt x="863" y="4"/>
                        <a:pt x="864" y="4"/>
                      </a:cubicBezTo>
                      <a:cubicBezTo>
                        <a:pt x="862" y="4"/>
                        <a:pt x="860" y="4"/>
                        <a:pt x="858" y="5"/>
                      </a:cubicBezTo>
                      <a:cubicBezTo>
                        <a:pt x="854" y="4"/>
                        <a:pt x="861" y="3"/>
                        <a:pt x="860" y="3"/>
                      </a:cubicBezTo>
                      <a:cubicBezTo>
                        <a:pt x="854" y="3"/>
                        <a:pt x="854" y="3"/>
                        <a:pt x="854" y="3"/>
                      </a:cubicBezTo>
                      <a:cubicBezTo>
                        <a:pt x="853" y="3"/>
                        <a:pt x="853" y="3"/>
                        <a:pt x="853" y="3"/>
                      </a:cubicBezTo>
                      <a:cubicBezTo>
                        <a:pt x="852" y="4"/>
                        <a:pt x="850" y="4"/>
                        <a:pt x="850" y="4"/>
                      </a:cubicBezTo>
                      <a:cubicBezTo>
                        <a:pt x="851" y="3"/>
                        <a:pt x="852" y="2"/>
                        <a:pt x="853" y="1"/>
                      </a:cubicBezTo>
                      <a:cubicBezTo>
                        <a:pt x="847" y="3"/>
                        <a:pt x="847" y="3"/>
                        <a:pt x="847" y="3"/>
                      </a:cubicBezTo>
                      <a:cubicBezTo>
                        <a:pt x="847" y="3"/>
                        <a:pt x="841" y="3"/>
                        <a:pt x="846" y="2"/>
                      </a:cubicBezTo>
                      <a:cubicBezTo>
                        <a:pt x="836" y="3"/>
                        <a:pt x="836" y="3"/>
                        <a:pt x="836" y="3"/>
                      </a:cubicBezTo>
                      <a:cubicBezTo>
                        <a:pt x="835" y="2"/>
                        <a:pt x="835" y="2"/>
                        <a:pt x="835" y="2"/>
                      </a:cubicBezTo>
                      <a:cubicBezTo>
                        <a:pt x="832" y="2"/>
                        <a:pt x="832" y="3"/>
                        <a:pt x="835" y="2"/>
                      </a:cubicBezTo>
                      <a:cubicBezTo>
                        <a:pt x="832" y="2"/>
                        <a:pt x="820" y="7"/>
                        <a:pt x="821" y="4"/>
                      </a:cubicBezTo>
                      <a:cubicBezTo>
                        <a:pt x="814" y="6"/>
                        <a:pt x="811" y="6"/>
                        <a:pt x="801" y="8"/>
                      </a:cubicBezTo>
                      <a:cubicBezTo>
                        <a:pt x="808" y="6"/>
                        <a:pt x="793" y="8"/>
                        <a:pt x="800" y="6"/>
                      </a:cubicBezTo>
                      <a:cubicBezTo>
                        <a:pt x="796" y="6"/>
                        <a:pt x="795" y="8"/>
                        <a:pt x="791" y="9"/>
                      </a:cubicBezTo>
                      <a:cubicBezTo>
                        <a:pt x="788" y="9"/>
                        <a:pt x="789" y="7"/>
                        <a:pt x="793" y="6"/>
                      </a:cubicBezTo>
                      <a:cubicBezTo>
                        <a:pt x="789" y="7"/>
                        <a:pt x="789" y="7"/>
                        <a:pt x="789" y="7"/>
                      </a:cubicBezTo>
                      <a:cubicBezTo>
                        <a:pt x="789" y="7"/>
                        <a:pt x="789" y="7"/>
                        <a:pt x="789" y="7"/>
                      </a:cubicBezTo>
                      <a:cubicBezTo>
                        <a:pt x="785" y="9"/>
                        <a:pt x="785" y="9"/>
                        <a:pt x="785" y="9"/>
                      </a:cubicBezTo>
                      <a:cubicBezTo>
                        <a:pt x="781" y="9"/>
                        <a:pt x="784" y="7"/>
                        <a:pt x="780" y="8"/>
                      </a:cubicBezTo>
                      <a:cubicBezTo>
                        <a:pt x="779" y="9"/>
                        <a:pt x="779" y="9"/>
                        <a:pt x="779" y="9"/>
                      </a:cubicBezTo>
                      <a:cubicBezTo>
                        <a:pt x="776" y="9"/>
                        <a:pt x="776" y="9"/>
                        <a:pt x="776" y="9"/>
                      </a:cubicBezTo>
                      <a:cubicBezTo>
                        <a:pt x="777" y="9"/>
                        <a:pt x="775" y="10"/>
                        <a:pt x="772" y="11"/>
                      </a:cubicBezTo>
                      <a:cubicBezTo>
                        <a:pt x="772" y="11"/>
                        <a:pt x="772" y="11"/>
                        <a:pt x="772" y="11"/>
                      </a:cubicBezTo>
                      <a:cubicBezTo>
                        <a:pt x="769" y="12"/>
                        <a:pt x="769" y="12"/>
                        <a:pt x="769" y="12"/>
                      </a:cubicBezTo>
                      <a:cubicBezTo>
                        <a:pt x="772" y="10"/>
                        <a:pt x="765" y="12"/>
                        <a:pt x="767" y="11"/>
                      </a:cubicBezTo>
                      <a:cubicBezTo>
                        <a:pt x="764" y="11"/>
                        <a:pt x="764" y="11"/>
                        <a:pt x="758" y="13"/>
                      </a:cubicBezTo>
                      <a:cubicBezTo>
                        <a:pt x="759" y="14"/>
                        <a:pt x="759" y="14"/>
                        <a:pt x="759" y="14"/>
                      </a:cubicBezTo>
                      <a:cubicBezTo>
                        <a:pt x="752" y="16"/>
                        <a:pt x="759" y="12"/>
                        <a:pt x="753" y="14"/>
                      </a:cubicBezTo>
                      <a:cubicBezTo>
                        <a:pt x="753" y="14"/>
                        <a:pt x="753" y="14"/>
                        <a:pt x="753" y="14"/>
                      </a:cubicBezTo>
                      <a:cubicBezTo>
                        <a:pt x="745" y="15"/>
                        <a:pt x="740" y="19"/>
                        <a:pt x="733" y="19"/>
                      </a:cubicBezTo>
                      <a:cubicBezTo>
                        <a:pt x="737" y="18"/>
                        <a:pt x="735" y="17"/>
                        <a:pt x="735" y="18"/>
                      </a:cubicBezTo>
                      <a:cubicBezTo>
                        <a:pt x="730" y="19"/>
                        <a:pt x="722" y="22"/>
                        <a:pt x="716" y="24"/>
                      </a:cubicBezTo>
                      <a:cubicBezTo>
                        <a:pt x="714" y="24"/>
                        <a:pt x="713" y="23"/>
                        <a:pt x="708" y="24"/>
                      </a:cubicBezTo>
                      <a:cubicBezTo>
                        <a:pt x="704" y="26"/>
                        <a:pt x="703" y="26"/>
                        <a:pt x="702" y="27"/>
                      </a:cubicBezTo>
                      <a:cubicBezTo>
                        <a:pt x="698" y="28"/>
                        <a:pt x="691" y="31"/>
                        <a:pt x="690" y="30"/>
                      </a:cubicBezTo>
                      <a:cubicBezTo>
                        <a:pt x="690" y="31"/>
                        <a:pt x="687" y="31"/>
                        <a:pt x="685" y="33"/>
                      </a:cubicBezTo>
                      <a:cubicBezTo>
                        <a:pt x="684" y="32"/>
                        <a:pt x="684" y="32"/>
                        <a:pt x="684" y="32"/>
                      </a:cubicBezTo>
                      <a:cubicBezTo>
                        <a:pt x="685" y="33"/>
                        <a:pt x="685" y="33"/>
                        <a:pt x="685" y="33"/>
                      </a:cubicBezTo>
                      <a:cubicBezTo>
                        <a:pt x="677" y="33"/>
                        <a:pt x="674" y="38"/>
                        <a:pt x="666" y="39"/>
                      </a:cubicBezTo>
                      <a:cubicBezTo>
                        <a:pt x="667" y="39"/>
                        <a:pt x="667" y="39"/>
                        <a:pt x="667" y="39"/>
                      </a:cubicBezTo>
                      <a:cubicBezTo>
                        <a:pt x="665" y="40"/>
                        <a:pt x="665" y="40"/>
                        <a:pt x="665" y="40"/>
                      </a:cubicBezTo>
                      <a:cubicBezTo>
                        <a:pt x="664" y="40"/>
                        <a:pt x="665" y="39"/>
                        <a:pt x="665" y="38"/>
                      </a:cubicBezTo>
                      <a:cubicBezTo>
                        <a:pt x="661" y="40"/>
                        <a:pt x="656" y="42"/>
                        <a:pt x="652" y="43"/>
                      </a:cubicBezTo>
                      <a:cubicBezTo>
                        <a:pt x="654" y="43"/>
                        <a:pt x="654" y="43"/>
                        <a:pt x="654" y="43"/>
                      </a:cubicBezTo>
                      <a:cubicBezTo>
                        <a:pt x="652" y="44"/>
                        <a:pt x="650" y="46"/>
                        <a:pt x="647" y="47"/>
                      </a:cubicBezTo>
                      <a:cubicBezTo>
                        <a:pt x="651" y="43"/>
                        <a:pt x="642" y="48"/>
                        <a:pt x="641" y="48"/>
                      </a:cubicBezTo>
                      <a:cubicBezTo>
                        <a:pt x="644" y="46"/>
                        <a:pt x="644" y="46"/>
                        <a:pt x="644" y="46"/>
                      </a:cubicBezTo>
                      <a:cubicBezTo>
                        <a:pt x="640" y="48"/>
                        <a:pt x="640" y="48"/>
                        <a:pt x="641" y="49"/>
                      </a:cubicBezTo>
                      <a:cubicBezTo>
                        <a:pt x="636" y="51"/>
                        <a:pt x="636" y="48"/>
                        <a:pt x="632" y="51"/>
                      </a:cubicBezTo>
                      <a:cubicBezTo>
                        <a:pt x="635" y="50"/>
                        <a:pt x="635" y="50"/>
                        <a:pt x="635" y="50"/>
                      </a:cubicBezTo>
                      <a:cubicBezTo>
                        <a:pt x="637" y="50"/>
                        <a:pt x="635" y="52"/>
                        <a:pt x="632" y="53"/>
                      </a:cubicBezTo>
                      <a:cubicBezTo>
                        <a:pt x="632" y="53"/>
                        <a:pt x="630" y="53"/>
                        <a:pt x="632" y="52"/>
                      </a:cubicBezTo>
                      <a:cubicBezTo>
                        <a:pt x="628" y="54"/>
                        <a:pt x="622" y="57"/>
                        <a:pt x="620" y="58"/>
                      </a:cubicBezTo>
                      <a:cubicBezTo>
                        <a:pt x="618" y="58"/>
                        <a:pt x="618" y="57"/>
                        <a:pt x="619" y="57"/>
                      </a:cubicBezTo>
                      <a:cubicBezTo>
                        <a:pt x="611" y="61"/>
                        <a:pt x="616" y="58"/>
                        <a:pt x="608" y="63"/>
                      </a:cubicBezTo>
                      <a:cubicBezTo>
                        <a:pt x="607" y="62"/>
                        <a:pt x="607" y="62"/>
                        <a:pt x="607" y="62"/>
                      </a:cubicBezTo>
                      <a:cubicBezTo>
                        <a:pt x="605" y="64"/>
                        <a:pt x="605" y="64"/>
                        <a:pt x="605" y="64"/>
                      </a:cubicBezTo>
                      <a:cubicBezTo>
                        <a:pt x="600" y="65"/>
                        <a:pt x="600" y="65"/>
                        <a:pt x="600" y="65"/>
                      </a:cubicBezTo>
                      <a:cubicBezTo>
                        <a:pt x="602" y="65"/>
                        <a:pt x="602" y="65"/>
                        <a:pt x="602" y="65"/>
                      </a:cubicBezTo>
                      <a:cubicBezTo>
                        <a:pt x="599" y="67"/>
                        <a:pt x="598" y="68"/>
                        <a:pt x="595" y="69"/>
                      </a:cubicBezTo>
                      <a:cubicBezTo>
                        <a:pt x="595" y="68"/>
                        <a:pt x="595" y="68"/>
                        <a:pt x="595" y="68"/>
                      </a:cubicBezTo>
                      <a:cubicBezTo>
                        <a:pt x="588" y="72"/>
                        <a:pt x="586" y="71"/>
                        <a:pt x="579" y="76"/>
                      </a:cubicBezTo>
                      <a:cubicBezTo>
                        <a:pt x="579" y="76"/>
                        <a:pt x="580" y="75"/>
                        <a:pt x="580" y="74"/>
                      </a:cubicBezTo>
                      <a:cubicBezTo>
                        <a:pt x="574" y="79"/>
                        <a:pt x="575" y="76"/>
                        <a:pt x="569" y="81"/>
                      </a:cubicBezTo>
                      <a:cubicBezTo>
                        <a:pt x="569" y="80"/>
                        <a:pt x="568" y="80"/>
                        <a:pt x="568" y="80"/>
                      </a:cubicBezTo>
                      <a:cubicBezTo>
                        <a:pt x="565" y="82"/>
                        <a:pt x="565" y="82"/>
                        <a:pt x="565" y="82"/>
                      </a:cubicBezTo>
                      <a:cubicBezTo>
                        <a:pt x="565" y="81"/>
                        <a:pt x="565" y="81"/>
                        <a:pt x="565" y="81"/>
                      </a:cubicBezTo>
                      <a:cubicBezTo>
                        <a:pt x="563" y="84"/>
                        <a:pt x="563" y="84"/>
                        <a:pt x="563" y="84"/>
                      </a:cubicBezTo>
                      <a:cubicBezTo>
                        <a:pt x="561" y="84"/>
                        <a:pt x="561" y="84"/>
                        <a:pt x="561" y="84"/>
                      </a:cubicBezTo>
                      <a:cubicBezTo>
                        <a:pt x="560" y="85"/>
                        <a:pt x="560" y="85"/>
                        <a:pt x="560" y="85"/>
                      </a:cubicBezTo>
                      <a:cubicBezTo>
                        <a:pt x="556" y="85"/>
                        <a:pt x="552" y="89"/>
                        <a:pt x="547" y="90"/>
                      </a:cubicBezTo>
                      <a:cubicBezTo>
                        <a:pt x="548" y="91"/>
                        <a:pt x="548" y="91"/>
                        <a:pt x="548" y="91"/>
                      </a:cubicBezTo>
                      <a:cubicBezTo>
                        <a:pt x="539" y="100"/>
                        <a:pt x="522" y="104"/>
                        <a:pt x="510" y="114"/>
                      </a:cubicBezTo>
                      <a:cubicBezTo>
                        <a:pt x="510" y="113"/>
                        <a:pt x="510" y="113"/>
                        <a:pt x="510" y="113"/>
                      </a:cubicBezTo>
                      <a:cubicBezTo>
                        <a:pt x="505" y="118"/>
                        <a:pt x="505" y="118"/>
                        <a:pt x="505" y="118"/>
                      </a:cubicBezTo>
                      <a:cubicBezTo>
                        <a:pt x="502" y="119"/>
                        <a:pt x="507" y="116"/>
                        <a:pt x="505" y="116"/>
                      </a:cubicBezTo>
                      <a:cubicBezTo>
                        <a:pt x="500" y="120"/>
                        <a:pt x="504" y="119"/>
                        <a:pt x="498" y="123"/>
                      </a:cubicBezTo>
                      <a:cubicBezTo>
                        <a:pt x="494" y="125"/>
                        <a:pt x="498" y="122"/>
                        <a:pt x="500" y="120"/>
                      </a:cubicBezTo>
                      <a:cubicBezTo>
                        <a:pt x="494" y="125"/>
                        <a:pt x="485" y="132"/>
                        <a:pt x="481" y="134"/>
                      </a:cubicBezTo>
                      <a:cubicBezTo>
                        <a:pt x="481" y="135"/>
                        <a:pt x="480" y="135"/>
                        <a:pt x="481" y="135"/>
                      </a:cubicBezTo>
                      <a:cubicBezTo>
                        <a:pt x="477" y="138"/>
                        <a:pt x="472" y="142"/>
                        <a:pt x="467" y="145"/>
                      </a:cubicBezTo>
                      <a:cubicBezTo>
                        <a:pt x="467" y="144"/>
                        <a:pt x="468" y="143"/>
                        <a:pt x="469" y="143"/>
                      </a:cubicBezTo>
                      <a:cubicBezTo>
                        <a:pt x="467" y="144"/>
                        <a:pt x="465" y="145"/>
                        <a:pt x="464" y="146"/>
                      </a:cubicBezTo>
                      <a:cubicBezTo>
                        <a:pt x="465" y="144"/>
                        <a:pt x="465" y="144"/>
                        <a:pt x="465" y="144"/>
                      </a:cubicBezTo>
                      <a:cubicBezTo>
                        <a:pt x="462" y="147"/>
                        <a:pt x="456" y="152"/>
                        <a:pt x="454" y="152"/>
                      </a:cubicBezTo>
                      <a:cubicBezTo>
                        <a:pt x="455" y="152"/>
                        <a:pt x="455" y="153"/>
                        <a:pt x="453" y="155"/>
                      </a:cubicBezTo>
                      <a:cubicBezTo>
                        <a:pt x="450" y="155"/>
                        <a:pt x="445" y="162"/>
                        <a:pt x="440" y="165"/>
                      </a:cubicBezTo>
                      <a:cubicBezTo>
                        <a:pt x="440" y="164"/>
                        <a:pt x="444" y="161"/>
                        <a:pt x="443" y="162"/>
                      </a:cubicBezTo>
                      <a:cubicBezTo>
                        <a:pt x="440" y="163"/>
                        <a:pt x="439" y="166"/>
                        <a:pt x="437" y="168"/>
                      </a:cubicBezTo>
                      <a:cubicBezTo>
                        <a:pt x="437" y="167"/>
                        <a:pt x="437" y="167"/>
                        <a:pt x="437" y="167"/>
                      </a:cubicBezTo>
                      <a:cubicBezTo>
                        <a:pt x="427" y="176"/>
                        <a:pt x="427" y="176"/>
                        <a:pt x="427" y="176"/>
                      </a:cubicBezTo>
                      <a:cubicBezTo>
                        <a:pt x="425" y="176"/>
                        <a:pt x="418" y="184"/>
                        <a:pt x="418" y="183"/>
                      </a:cubicBezTo>
                      <a:cubicBezTo>
                        <a:pt x="414" y="186"/>
                        <a:pt x="421" y="181"/>
                        <a:pt x="417" y="185"/>
                      </a:cubicBezTo>
                      <a:cubicBezTo>
                        <a:pt x="415" y="185"/>
                        <a:pt x="413" y="189"/>
                        <a:pt x="412" y="188"/>
                      </a:cubicBezTo>
                      <a:cubicBezTo>
                        <a:pt x="413" y="187"/>
                        <a:pt x="413" y="187"/>
                        <a:pt x="413" y="187"/>
                      </a:cubicBezTo>
                      <a:cubicBezTo>
                        <a:pt x="410" y="190"/>
                        <a:pt x="410" y="190"/>
                        <a:pt x="410" y="190"/>
                      </a:cubicBezTo>
                      <a:cubicBezTo>
                        <a:pt x="411" y="187"/>
                        <a:pt x="411" y="187"/>
                        <a:pt x="411" y="187"/>
                      </a:cubicBezTo>
                      <a:cubicBezTo>
                        <a:pt x="408" y="190"/>
                        <a:pt x="407" y="193"/>
                        <a:pt x="408" y="193"/>
                      </a:cubicBezTo>
                      <a:cubicBezTo>
                        <a:pt x="405" y="195"/>
                        <a:pt x="401" y="199"/>
                        <a:pt x="399" y="199"/>
                      </a:cubicBezTo>
                      <a:cubicBezTo>
                        <a:pt x="400" y="198"/>
                        <a:pt x="400" y="198"/>
                        <a:pt x="400" y="198"/>
                      </a:cubicBezTo>
                      <a:cubicBezTo>
                        <a:pt x="393" y="205"/>
                        <a:pt x="386" y="207"/>
                        <a:pt x="382" y="214"/>
                      </a:cubicBezTo>
                      <a:cubicBezTo>
                        <a:pt x="381" y="214"/>
                        <a:pt x="381" y="214"/>
                        <a:pt x="382" y="213"/>
                      </a:cubicBezTo>
                      <a:cubicBezTo>
                        <a:pt x="378" y="217"/>
                        <a:pt x="378" y="217"/>
                        <a:pt x="378" y="217"/>
                      </a:cubicBezTo>
                      <a:cubicBezTo>
                        <a:pt x="378" y="215"/>
                        <a:pt x="378" y="215"/>
                        <a:pt x="378" y="215"/>
                      </a:cubicBezTo>
                      <a:cubicBezTo>
                        <a:pt x="372" y="223"/>
                        <a:pt x="372" y="223"/>
                        <a:pt x="372" y="223"/>
                      </a:cubicBezTo>
                      <a:cubicBezTo>
                        <a:pt x="372" y="223"/>
                        <a:pt x="372" y="223"/>
                        <a:pt x="372" y="223"/>
                      </a:cubicBezTo>
                      <a:cubicBezTo>
                        <a:pt x="367" y="227"/>
                        <a:pt x="360" y="235"/>
                        <a:pt x="354" y="241"/>
                      </a:cubicBezTo>
                      <a:cubicBezTo>
                        <a:pt x="355" y="240"/>
                        <a:pt x="355" y="240"/>
                        <a:pt x="355" y="240"/>
                      </a:cubicBezTo>
                      <a:cubicBezTo>
                        <a:pt x="349" y="247"/>
                        <a:pt x="348" y="246"/>
                        <a:pt x="344" y="251"/>
                      </a:cubicBezTo>
                      <a:cubicBezTo>
                        <a:pt x="344" y="251"/>
                        <a:pt x="344" y="251"/>
                        <a:pt x="344" y="250"/>
                      </a:cubicBezTo>
                      <a:cubicBezTo>
                        <a:pt x="340" y="255"/>
                        <a:pt x="340" y="255"/>
                        <a:pt x="340" y="255"/>
                      </a:cubicBezTo>
                      <a:cubicBezTo>
                        <a:pt x="340" y="253"/>
                        <a:pt x="340" y="253"/>
                        <a:pt x="340" y="253"/>
                      </a:cubicBezTo>
                      <a:cubicBezTo>
                        <a:pt x="338" y="258"/>
                        <a:pt x="331" y="262"/>
                        <a:pt x="333" y="260"/>
                      </a:cubicBezTo>
                      <a:cubicBezTo>
                        <a:pt x="332" y="263"/>
                        <a:pt x="329" y="266"/>
                        <a:pt x="329" y="267"/>
                      </a:cubicBezTo>
                      <a:cubicBezTo>
                        <a:pt x="325" y="272"/>
                        <a:pt x="328" y="268"/>
                        <a:pt x="325" y="271"/>
                      </a:cubicBezTo>
                      <a:cubicBezTo>
                        <a:pt x="321" y="274"/>
                        <a:pt x="322" y="276"/>
                        <a:pt x="317" y="280"/>
                      </a:cubicBezTo>
                      <a:cubicBezTo>
                        <a:pt x="317" y="280"/>
                        <a:pt x="317" y="280"/>
                        <a:pt x="317" y="280"/>
                      </a:cubicBezTo>
                      <a:cubicBezTo>
                        <a:pt x="315" y="282"/>
                        <a:pt x="314" y="284"/>
                        <a:pt x="311" y="287"/>
                      </a:cubicBezTo>
                      <a:cubicBezTo>
                        <a:pt x="312" y="286"/>
                        <a:pt x="312" y="286"/>
                        <a:pt x="312" y="286"/>
                      </a:cubicBezTo>
                      <a:cubicBezTo>
                        <a:pt x="308" y="292"/>
                        <a:pt x="305" y="291"/>
                        <a:pt x="303" y="297"/>
                      </a:cubicBezTo>
                      <a:cubicBezTo>
                        <a:pt x="301" y="299"/>
                        <a:pt x="298" y="304"/>
                        <a:pt x="297" y="303"/>
                      </a:cubicBezTo>
                      <a:cubicBezTo>
                        <a:pt x="283" y="322"/>
                        <a:pt x="283" y="322"/>
                        <a:pt x="283" y="322"/>
                      </a:cubicBezTo>
                      <a:cubicBezTo>
                        <a:pt x="281" y="322"/>
                        <a:pt x="282" y="324"/>
                        <a:pt x="278" y="327"/>
                      </a:cubicBezTo>
                      <a:cubicBezTo>
                        <a:pt x="279" y="328"/>
                        <a:pt x="279" y="328"/>
                        <a:pt x="279" y="328"/>
                      </a:cubicBezTo>
                      <a:cubicBezTo>
                        <a:pt x="272" y="337"/>
                        <a:pt x="262" y="347"/>
                        <a:pt x="254" y="358"/>
                      </a:cubicBezTo>
                      <a:cubicBezTo>
                        <a:pt x="253" y="357"/>
                        <a:pt x="253" y="357"/>
                        <a:pt x="253" y="357"/>
                      </a:cubicBezTo>
                      <a:cubicBezTo>
                        <a:pt x="252" y="360"/>
                        <a:pt x="252" y="360"/>
                        <a:pt x="252" y="360"/>
                      </a:cubicBezTo>
                      <a:cubicBezTo>
                        <a:pt x="244" y="372"/>
                        <a:pt x="233" y="387"/>
                        <a:pt x="226" y="396"/>
                      </a:cubicBezTo>
                      <a:cubicBezTo>
                        <a:pt x="225" y="400"/>
                        <a:pt x="223" y="405"/>
                        <a:pt x="219" y="410"/>
                      </a:cubicBezTo>
                      <a:cubicBezTo>
                        <a:pt x="219" y="409"/>
                        <a:pt x="219" y="409"/>
                        <a:pt x="219" y="409"/>
                      </a:cubicBezTo>
                      <a:cubicBezTo>
                        <a:pt x="214" y="418"/>
                        <a:pt x="209" y="428"/>
                        <a:pt x="202" y="437"/>
                      </a:cubicBezTo>
                      <a:cubicBezTo>
                        <a:pt x="202" y="436"/>
                        <a:pt x="202" y="437"/>
                        <a:pt x="202" y="436"/>
                      </a:cubicBezTo>
                      <a:cubicBezTo>
                        <a:pt x="202" y="439"/>
                        <a:pt x="199" y="442"/>
                        <a:pt x="197" y="444"/>
                      </a:cubicBezTo>
                      <a:cubicBezTo>
                        <a:pt x="200" y="442"/>
                        <a:pt x="200" y="442"/>
                        <a:pt x="200" y="442"/>
                      </a:cubicBezTo>
                      <a:cubicBezTo>
                        <a:pt x="199" y="445"/>
                        <a:pt x="196" y="448"/>
                        <a:pt x="194" y="449"/>
                      </a:cubicBezTo>
                      <a:cubicBezTo>
                        <a:pt x="192" y="454"/>
                        <a:pt x="192" y="454"/>
                        <a:pt x="192" y="454"/>
                      </a:cubicBezTo>
                      <a:cubicBezTo>
                        <a:pt x="192" y="455"/>
                        <a:pt x="192" y="455"/>
                        <a:pt x="192" y="455"/>
                      </a:cubicBezTo>
                      <a:cubicBezTo>
                        <a:pt x="192" y="456"/>
                        <a:pt x="192" y="456"/>
                        <a:pt x="192" y="456"/>
                      </a:cubicBezTo>
                      <a:cubicBezTo>
                        <a:pt x="189" y="458"/>
                        <a:pt x="189" y="458"/>
                        <a:pt x="189" y="458"/>
                      </a:cubicBezTo>
                      <a:cubicBezTo>
                        <a:pt x="189" y="459"/>
                        <a:pt x="186" y="465"/>
                        <a:pt x="186" y="467"/>
                      </a:cubicBezTo>
                      <a:cubicBezTo>
                        <a:pt x="185" y="467"/>
                        <a:pt x="182" y="471"/>
                        <a:pt x="184" y="468"/>
                      </a:cubicBezTo>
                      <a:cubicBezTo>
                        <a:pt x="175" y="484"/>
                        <a:pt x="175" y="484"/>
                        <a:pt x="175" y="484"/>
                      </a:cubicBezTo>
                      <a:cubicBezTo>
                        <a:pt x="176" y="482"/>
                        <a:pt x="176" y="482"/>
                        <a:pt x="176" y="482"/>
                      </a:cubicBezTo>
                      <a:cubicBezTo>
                        <a:pt x="178" y="482"/>
                        <a:pt x="175" y="487"/>
                        <a:pt x="174" y="489"/>
                      </a:cubicBezTo>
                      <a:cubicBezTo>
                        <a:pt x="175" y="486"/>
                        <a:pt x="172" y="488"/>
                        <a:pt x="171" y="490"/>
                      </a:cubicBezTo>
                      <a:cubicBezTo>
                        <a:pt x="170" y="492"/>
                        <a:pt x="173" y="488"/>
                        <a:pt x="173" y="489"/>
                      </a:cubicBezTo>
                      <a:cubicBezTo>
                        <a:pt x="172" y="493"/>
                        <a:pt x="169" y="499"/>
                        <a:pt x="168" y="500"/>
                      </a:cubicBezTo>
                      <a:cubicBezTo>
                        <a:pt x="168" y="498"/>
                        <a:pt x="168" y="498"/>
                        <a:pt x="168" y="498"/>
                      </a:cubicBezTo>
                      <a:cubicBezTo>
                        <a:pt x="167" y="502"/>
                        <a:pt x="164" y="503"/>
                        <a:pt x="162" y="507"/>
                      </a:cubicBezTo>
                      <a:cubicBezTo>
                        <a:pt x="161" y="511"/>
                        <a:pt x="159" y="513"/>
                        <a:pt x="161" y="513"/>
                      </a:cubicBezTo>
                      <a:cubicBezTo>
                        <a:pt x="159" y="518"/>
                        <a:pt x="159" y="514"/>
                        <a:pt x="158" y="516"/>
                      </a:cubicBezTo>
                      <a:cubicBezTo>
                        <a:pt x="158" y="518"/>
                        <a:pt x="154" y="525"/>
                        <a:pt x="153" y="525"/>
                      </a:cubicBezTo>
                      <a:cubicBezTo>
                        <a:pt x="153" y="529"/>
                        <a:pt x="145" y="538"/>
                        <a:pt x="147" y="540"/>
                      </a:cubicBezTo>
                      <a:cubicBezTo>
                        <a:pt x="143" y="544"/>
                        <a:pt x="143" y="544"/>
                        <a:pt x="143" y="544"/>
                      </a:cubicBezTo>
                      <a:cubicBezTo>
                        <a:pt x="144" y="544"/>
                        <a:pt x="145" y="545"/>
                        <a:pt x="143" y="549"/>
                      </a:cubicBezTo>
                      <a:cubicBezTo>
                        <a:pt x="141" y="552"/>
                        <a:pt x="141" y="551"/>
                        <a:pt x="140" y="551"/>
                      </a:cubicBezTo>
                      <a:cubicBezTo>
                        <a:pt x="141" y="554"/>
                        <a:pt x="141" y="554"/>
                        <a:pt x="141" y="554"/>
                      </a:cubicBezTo>
                      <a:cubicBezTo>
                        <a:pt x="130" y="571"/>
                        <a:pt x="121" y="596"/>
                        <a:pt x="111" y="615"/>
                      </a:cubicBezTo>
                      <a:cubicBezTo>
                        <a:pt x="107" y="624"/>
                        <a:pt x="104" y="636"/>
                        <a:pt x="99" y="647"/>
                      </a:cubicBezTo>
                      <a:cubicBezTo>
                        <a:pt x="100" y="645"/>
                        <a:pt x="100" y="645"/>
                        <a:pt x="100" y="645"/>
                      </a:cubicBezTo>
                      <a:cubicBezTo>
                        <a:pt x="95" y="656"/>
                        <a:pt x="95" y="656"/>
                        <a:pt x="95" y="656"/>
                      </a:cubicBezTo>
                      <a:cubicBezTo>
                        <a:pt x="99" y="648"/>
                        <a:pt x="99" y="648"/>
                        <a:pt x="99" y="648"/>
                      </a:cubicBezTo>
                      <a:cubicBezTo>
                        <a:pt x="98" y="651"/>
                        <a:pt x="98" y="653"/>
                        <a:pt x="97" y="655"/>
                      </a:cubicBezTo>
                      <a:cubicBezTo>
                        <a:pt x="92" y="666"/>
                        <a:pt x="85" y="681"/>
                        <a:pt x="81" y="696"/>
                      </a:cubicBezTo>
                      <a:cubicBezTo>
                        <a:pt x="80" y="706"/>
                        <a:pt x="77" y="702"/>
                        <a:pt x="76" y="711"/>
                      </a:cubicBezTo>
                      <a:cubicBezTo>
                        <a:pt x="76" y="710"/>
                        <a:pt x="76" y="710"/>
                        <a:pt x="76" y="709"/>
                      </a:cubicBezTo>
                      <a:cubicBezTo>
                        <a:pt x="73" y="719"/>
                        <a:pt x="72" y="725"/>
                        <a:pt x="70" y="735"/>
                      </a:cubicBezTo>
                      <a:cubicBezTo>
                        <a:pt x="68" y="733"/>
                        <a:pt x="68" y="741"/>
                        <a:pt x="67" y="740"/>
                      </a:cubicBezTo>
                      <a:cubicBezTo>
                        <a:pt x="68" y="741"/>
                        <a:pt x="68" y="741"/>
                        <a:pt x="68" y="741"/>
                      </a:cubicBezTo>
                      <a:cubicBezTo>
                        <a:pt x="67" y="743"/>
                        <a:pt x="65" y="748"/>
                        <a:pt x="65" y="747"/>
                      </a:cubicBezTo>
                      <a:cubicBezTo>
                        <a:pt x="64" y="752"/>
                        <a:pt x="64" y="752"/>
                        <a:pt x="64" y="752"/>
                      </a:cubicBezTo>
                      <a:cubicBezTo>
                        <a:pt x="63" y="752"/>
                        <a:pt x="63" y="752"/>
                        <a:pt x="63" y="752"/>
                      </a:cubicBezTo>
                      <a:cubicBezTo>
                        <a:pt x="62" y="757"/>
                        <a:pt x="59" y="770"/>
                        <a:pt x="56" y="772"/>
                      </a:cubicBezTo>
                      <a:cubicBezTo>
                        <a:pt x="53" y="787"/>
                        <a:pt x="47" y="809"/>
                        <a:pt x="42" y="827"/>
                      </a:cubicBezTo>
                      <a:cubicBezTo>
                        <a:pt x="43" y="830"/>
                        <a:pt x="41" y="835"/>
                        <a:pt x="40" y="839"/>
                      </a:cubicBezTo>
                      <a:cubicBezTo>
                        <a:pt x="38" y="844"/>
                        <a:pt x="38" y="844"/>
                        <a:pt x="38" y="844"/>
                      </a:cubicBezTo>
                      <a:cubicBezTo>
                        <a:pt x="38" y="848"/>
                        <a:pt x="38" y="853"/>
                        <a:pt x="36" y="856"/>
                      </a:cubicBezTo>
                      <a:cubicBezTo>
                        <a:pt x="36" y="856"/>
                        <a:pt x="36" y="856"/>
                        <a:pt x="36" y="856"/>
                      </a:cubicBezTo>
                      <a:cubicBezTo>
                        <a:pt x="36" y="860"/>
                        <a:pt x="34" y="864"/>
                        <a:pt x="34" y="868"/>
                      </a:cubicBezTo>
                      <a:cubicBezTo>
                        <a:pt x="33" y="873"/>
                        <a:pt x="32" y="877"/>
                        <a:pt x="31" y="876"/>
                      </a:cubicBezTo>
                      <a:cubicBezTo>
                        <a:pt x="33" y="877"/>
                        <a:pt x="29" y="886"/>
                        <a:pt x="29" y="886"/>
                      </a:cubicBezTo>
                      <a:cubicBezTo>
                        <a:pt x="29" y="886"/>
                        <a:pt x="15" y="946"/>
                        <a:pt x="7" y="1014"/>
                      </a:cubicBezTo>
                      <a:cubicBezTo>
                        <a:pt x="3" y="1049"/>
                        <a:pt x="1" y="1085"/>
                        <a:pt x="0" y="1116"/>
                      </a:cubicBezTo>
                      <a:cubicBezTo>
                        <a:pt x="0" y="1148"/>
                        <a:pt x="1" y="1175"/>
                        <a:pt x="4" y="1189"/>
                      </a:cubicBezTo>
                      <a:cubicBezTo>
                        <a:pt x="5" y="1191"/>
                        <a:pt x="5" y="1197"/>
                        <a:pt x="6" y="1195"/>
                      </a:cubicBezTo>
                      <a:cubicBezTo>
                        <a:pt x="7" y="1199"/>
                        <a:pt x="5" y="1201"/>
                        <a:pt x="6" y="1202"/>
                      </a:cubicBezTo>
                      <a:cubicBezTo>
                        <a:pt x="7" y="1196"/>
                        <a:pt x="9" y="1204"/>
                        <a:pt x="10" y="1198"/>
                      </a:cubicBezTo>
                      <a:cubicBezTo>
                        <a:pt x="10" y="1202"/>
                        <a:pt x="10" y="1202"/>
                        <a:pt x="10" y="1202"/>
                      </a:cubicBezTo>
                      <a:cubicBezTo>
                        <a:pt x="11" y="1203"/>
                        <a:pt x="9" y="1197"/>
                        <a:pt x="11" y="1198"/>
                      </a:cubicBezTo>
                      <a:cubicBezTo>
                        <a:pt x="9" y="1197"/>
                        <a:pt x="9" y="1197"/>
                        <a:pt x="9" y="1197"/>
                      </a:cubicBezTo>
                      <a:cubicBezTo>
                        <a:pt x="9" y="1194"/>
                        <a:pt x="9" y="1192"/>
                        <a:pt x="10" y="1191"/>
                      </a:cubicBezTo>
                      <a:cubicBezTo>
                        <a:pt x="9" y="1188"/>
                        <a:pt x="7" y="1186"/>
                        <a:pt x="8" y="1180"/>
                      </a:cubicBezTo>
                      <a:cubicBezTo>
                        <a:pt x="8" y="1182"/>
                        <a:pt x="8" y="1182"/>
                        <a:pt x="8" y="1182"/>
                      </a:cubicBezTo>
                      <a:cubicBezTo>
                        <a:pt x="8" y="1176"/>
                        <a:pt x="9" y="1178"/>
                        <a:pt x="10" y="1177"/>
                      </a:cubicBezTo>
                      <a:cubicBezTo>
                        <a:pt x="10" y="1178"/>
                        <a:pt x="10" y="1178"/>
                        <a:pt x="10" y="1178"/>
                      </a:cubicBezTo>
                      <a:cubicBezTo>
                        <a:pt x="11" y="1174"/>
                        <a:pt x="11" y="1174"/>
                        <a:pt x="11" y="1174"/>
                      </a:cubicBezTo>
                      <a:cubicBezTo>
                        <a:pt x="10" y="1177"/>
                        <a:pt x="11" y="1183"/>
                        <a:pt x="11" y="1180"/>
                      </a:cubicBezTo>
                      <a:cubicBezTo>
                        <a:pt x="12" y="1174"/>
                        <a:pt x="11" y="1182"/>
                        <a:pt x="11" y="1177"/>
                      </a:cubicBezTo>
                      <a:cubicBezTo>
                        <a:pt x="11" y="1174"/>
                        <a:pt x="12" y="1175"/>
                        <a:pt x="12" y="1175"/>
                      </a:cubicBezTo>
                      <a:cubicBezTo>
                        <a:pt x="12" y="1170"/>
                        <a:pt x="12" y="1170"/>
                        <a:pt x="12" y="1170"/>
                      </a:cubicBezTo>
                      <a:cubicBezTo>
                        <a:pt x="13" y="1170"/>
                        <a:pt x="12" y="1173"/>
                        <a:pt x="13" y="1171"/>
                      </a:cubicBezTo>
                      <a:cubicBezTo>
                        <a:pt x="12" y="1164"/>
                        <a:pt x="12" y="1164"/>
                        <a:pt x="12" y="1164"/>
                      </a:cubicBezTo>
                      <a:cubicBezTo>
                        <a:pt x="14" y="1163"/>
                        <a:pt x="11" y="1157"/>
                        <a:pt x="13" y="1154"/>
                      </a:cubicBezTo>
                      <a:cubicBezTo>
                        <a:pt x="14" y="1159"/>
                        <a:pt x="14" y="1153"/>
                        <a:pt x="15" y="1154"/>
                      </a:cubicBezTo>
                      <a:cubicBezTo>
                        <a:pt x="15" y="1142"/>
                        <a:pt x="15" y="1142"/>
                        <a:pt x="15" y="1142"/>
                      </a:cubicBezTo>
                      <a:cubicBezTo>
                        <a:pt x="16" y="1141"/>
                        <a:pt x="16" y="1145"/>
                        <a:pt x="16" y="1144"/>
                      </a:cubicBezTo>
                      <a:cubicBezTo>
                        <a:pt x="16" y="1141"/>
                        <a:pt x="15" y="1140"/>
                        <a:pt x="15" y="1139"/>
                      </a:cubicBezTo>
                      <a:cubicBezTo>
                        <a:pt x="16" y="1138"/>
                        <a:pt x="16" y="1130"/>
                        <a:pt x="17" y="1130"/>
                      </a:cubicBezTo>
                      <a:cubicBezTo>
                        <a:pt x="19" y="1122"/>
                        <a:pt x="15" y="1127"/>
                        <a:pt x="17" y="1119"/>
                      </a:cubicBezTo>
                      <a:cubicBezTo>
                        <a:pt x="18" y="1118"/>
                        <a:pt x="17" y="1125"/>
                        <a:pt x="18" y="1122"/>
                      </a:cubicBezTo>
                      <a:cubicBezTo>
                        <a:pt x="18" y="1114"/>
                        <a:pt x="18" y="1114"/>
                        <a:pt x="18" y="1114"/>
                      </a:cubicBezTo>
                      <a:cubicBezTo>
                        <a:pt x="18" y="1115"/>
                        <a:pt x="19" y="1116"/>
                        <a:pt x="19" y="1119"/>
                      </a:cubicBezTo>
                      <a:cubicBezTo>
                        <a:pt x="21" y="1098"/>
                        <a:pt x="26" y="1087"/>
                        <a:pt x="27" y="1067"/>
                      </a:cubicBezTo>
                      <a:cubicBezTo>
                        <a:pt x="28" y="1065"/>
                        <a:pt x="27" y="1069"/>
                        <a:pt x="28" y="1071"/>
                      </a:cubicBezTo>
                      <a:cubicBezTo>
                        <a:pt x="28" y="1057"/>
                        <a:pt x="32" y="1052"/>
                        <a:pt x="33" y="1040"/>
                      </a:cubicBezTo>
                      <a:cubicBezTo>
                        <a:pt x="32" y="1040"/>
                        <a:pt x="32" y="1040"/>
                        <a:pt x="32" y="1040"/>
                      </a:cubicBezTo>
                      <a:cubicBezTo>
                        <a:pt x="36" y="1024"/>
                        <a:pt x="37" y="1004"/>
                        <a:pt x="41" y="986"/>
                      </a:cubicBezTo>
                      <a:cubicBezTo>
                        <a:pt x="40" y="988"/>
                        <a:pt x="40" y="988"/>
                        <a:pt x="40" y="988"/>
                      </a:cubicBezTo>
                      <a:cubicBezTo>
                        <a:pt x="39" y="985"/>
                        <a:pt x="40" y="981"/>
                        <a:pt x="40" y="978"/>
                      </a:cubicBezTo>
                      <a:cubicBezTo>
                        <a:pt x="40" y="977"/>
                        <a:pt x="41" y="980"/>
                        <a:pt x="42" y="975"/>
                      </a:cubicBezTo>
                      <a:cubicBezTo>
                        <a:pt x="41" y="976"/>
                        <a:pt x="41" y="978"/>
                        <a:pt x="40" y="977"/>
                      </a:cubicBezTo>
                      <a:cubicBezTo>
                        <a:pt x="45" y="962"/>
                        <a:pt x="50" y="928"/>
                        <a:pt x="56" y="903"/>
                      </a:cubicBezTo>
                      <a:cubicBezTo>
                        <a:pt x="62" y="868"/>
                        <a:pt x="72" y="831"/>
                        <a:pt x="81" y="797"/>
                      </a:cubicBezTo>
                      <a:cubicBezTo>
                        <a:pt x="79" y="802"/>
                        <a:pt x="78" y="799"/>
                        <a:pt x="79" y="796"/>
                      </a:cubicBezTo>
                      <a:cubicBezTo>
                        <a:pt x="86" y="786"/>
                        <a:pt x="84" y="777"/>
                        <a:pt x="89" y="767"/>
                      </a:cubicBezTo>
                      <a:cubicBezTo>
                        <a:pt x="94" y="747"/>
                        <a:pt x="103" y="731"/>
                        <a:pt x="106" y="712"/>
                      </a:cubicBezTo>
                      <a:cubicBezTo>
                        <a:pt x="107" y="712"/>
                        <a:pt x="107" y="712"/>
                        <a:pt x="107" y="712"/>
                      </a:cubicBezTo>
                      <a:cubicBezTo>
                        <a:pt x="108" y="710"/>
                        <a:pt x="108" y="709"/>
                        <a:pt x="109" y="706"/>
                      </a:cubicBezTo>
                      <a:cubicBezTo>
                        <a:pt x="109" y="706"/>
                        <a:pt x="109" y="706"/>
                        <a:pt x="109" y="706"/>
                      </a:cubicBezTo>
                      <a:cubicBezTo>
                        <a:pt x="112" y="700"/>
                        <a:pt x="113" y="691"/>
                        <a:pt x="115" y="688"/>
                      </a:cubicBezTo>
                      <a:cubicBezTo>
                        <a:pt x="114" y="687"/>
                        <a:pt x="114" y="687"/>
                        <a:pt x="114" y="687"/>
                      </a:cubicBezTo>
                      <a:cubicBezTo>
                        <a:pt x="116" y="683"/>
                        <a:pt x="116" y="685"/>
                        <a:pt x="117" y="681"/>
                      </a:cubicBezTo>
                      <a:cubicBezTo>
                        <a:pt x="117" y="681"/>
                        <a:pt x="117" y="681"/>
                        <a:pt x="117" y="681"/>
                      </a:cubicBezTo>
                      <a:cubicBezTo>
                        <a:pt x="118" y="676"/>
                        <a:pt x="118" y="676"/>
                        <a:pt x="118" y="676"/>
                      </a:cubicBezTo>
                      <a:cubicBezTo>
                        <a:pt x="120" y="677"/>
                        <a:pt x="122" y="665"/>
                        <a:pt x="124" y="663"/>
                      </a:cubicBezTo>
                      <a:cubicBezTo>
                        <a:pt x="126" y="657"/>
                        <a:pt x="129" y="648"/>
                        <a:pt x="132" y="640"/>
                      </a:cubicBezTo>
                      <a:cubicBezTo>
                        <a:pt x="134" y="639"/>
                        <a:pt x="137" y="630"/>
                        <a:pt x="140" y="624"/>
                      </a:cubicBezTo>
                      <a:cubicBezTo>
                        <a:pt x="145" y="613"/>
                        <a:pt x="151" y="596"/>
                        <a:pt x="158" y="582"/>
                      </a:cubicBezTo>
                      <a:cubicBezTo>
                        <a:pt x="157" y="582"/>
                        <a:pt x="157" y="582"/>
                        <a:pt x="157" y="582"/>
                      </a:cubicBezTo>
                      <a:cubicBezTo>
                        <a:pt x="159" y="578"/>
                        <a:pt x="159" y="578"/>
                        <a:pt x="159" y="578"/>
                      </a:cubicBezTo>
                      <a:cubicBezTo>
                        <a:pt x="159" y="578"/>
                        <a:pt x="159" y="578"/>
                        <a:pt x="159" y="578"/>
                      </a:cubicBezTo>
                      <a:cubicBezTo>
                        <a:pt x="162" y="576"/>
                        <a:pt x="163" y="569"/>
                        <a:pt x="165" y="567"/>
                      </a:cubicBezTo>
                      <a:cubicBezTo>
                        <a:pt x="163" y="568"/>
                        <a:pt x="164" y="569"/>
                        <a:pt x="163" y="572"/>
                      </a:cubicBezTo>
                      <a:cubicBezTo>
                        <a:pt x="161" y="574"/>
                        <a:pt x="161" y="571"/>
                        <a:pt x="163" y="567"/>
                      </a:cubicBezTo>
                      <a:cubicBezTo>
                        <a:pt x="164" y="567"/>
                        <a:pt x="164" y="567"/>
                        <a:pt x="164" y="567"/>
                      </a:cubicBezTo>
                      <a:cubicBezTo>
                        <a:pt x="164" y="564"/>
                        <a:pt x="164" y="564"/>
                        <a:pt x="164" y="564"/>
                      </a:cubicBezTo>
                      <a:cubicBezTo>
                        <a:pt x="165" y="564"/>
                        <a:pt x="167" y="562"/>
                        <a:pt x="168" y="562"/>
                      </a:cubicBezTo>
                      <a:cubicBezTo>
                        <a:pt x="174" y="550"/>
                        <a:pt x="176" y="541"/>
                        <a:pt x="183" y="528"/>
                      </a:cubicBezTo>
                      <a:cubicBezTo>
                        <a:pt x="183" y="530"/>
                        <a:pt x="187" y="519"/>
                        <a:pt x="188" y="523"/>
                      </a:cubicBezTo>
                      <a:cubicBezTo>
                        <a:pt x="191" y="515"/>
                        <a:pt x="186" y="523"/>
                        <a:pt x="186" y="519"/>
                      </a:cubicBezTo>
                      <a:cubicBezTo>
                        <a:pt x="188" y="517"/>
                        <a:pt x="188" y="515"/>
                        <a:pt x="189" y="515"/>
                      </a:cubicBezTo>
                      <a:cubicBezTo>
                        <a:pt x="189" y="516"/>
                        <a:pt x="191" y="513"/>
                        <a:pt x="190" y="515"/>
                      </a:cubicBezTo>
                      <a:cubicBezTo>
                        <a:pt x="193" y="510"/>
                        <a:pt x="193" y="510"/>
                        <a:pt x="193" y="510"/>
                      </a:cubicBezTo>
                      <a:cubicBezTo>
                        <a:pt x="193" y="510"/>
                        <a:pt x="193" y="511"/>
                        <a:pt x="193" y="512"/>
                      </a:cubicBezTo>
                      <a:cubicBezTo>
                        <a:pt x="197" y="501"/>
                        <a:pt x="203" y="494"/>
                        <a:pt x="207" y="485"/>
                      </a:cubicBezTo>
                      <a:cubicBezTo>
                        <a:pt x="207" y="484"/>
                        <a:pt x="205" y="488"/>
                        <a:pt x="205" y="487"/>
                      </a:cubicBezTo>
                      <a:cubicBezTo>
                        <a:pt x="209" y="478"/>
                        <a:pt x="211" y="480"/>
                        <a:pt x="215" y="471"/>
                      </a:cubicBezTo>
                      <a:cubicBezTo>
                        <a:pt x="214" y="473"/>
                        <a:pt x="214" y="473"/>
                        <a:pt x="214" y="473"/>
                      </a:cubicBezTo>
                      <a:cubicBezTo>
                        <a:pt x="215" y="470"/>
                        <a:pt x="215" y="469"/>
                        <a:pt x="219" y="465"/>
                      </a:cubicBezTo>
                      <a:cubicBezTo>
                        <a:pt x="220" y="465"/>
                        <a:pt x="217" y="469"/>
                        <a:pt x="216" y="471"/>
                      </a:cubicBezTo>
                      <a:cubicBezTo>
                        <a:pt x="218" y="468"/>
                        <a:pt x="223" y="461"/>
                        <a:pt x="220" y="462"/>
                      </a:cubicBezTo>
                      <a:cubicBezTo>
                        <a:pt x="222" y="459"/>
                        <a:pt x="224" y="458"/>
                        <a:pt x="225" y="456"/>
                      </a:cubicBezTo>
                      <a:cubicBezTo>
                        <a:pt x="225" y="456"/>
                        <a:pt x="223" y="459"/>
                        <a:pt x="223" y="457"/>
                      </a:cubicBezTo>
                      <a:cubicBezTo>
                        <a:pt x="227" y="452"/>
                        <a:pt x="231" y="444"/>
                        <a:pt x="235" y="439"/>
                      </a:cubicBezTo>
                      <a:cubicBezTo>
                        <a:pt x="235" y="439"/>
                        <a:pt x="236" y="439"/>
                        <a:pt x="236" y="439"/>
                      </a:cubicBezTo>
                      <a:cubicBezTo>
                        <a:pt x="238" y="434"/>
                        <a:pt x="239" y="436"/>
                        <a:pt x="243" y="42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56" name="Freeform 156"/>
                <p:cNvSpPr/>
                <p:nvPr/>
              </p:nvSpPr>
              <p:spPr bwMode="auto">
                <a:xfrm>
                  <a:off x="7526338" y="2025650"/>
                  <a:ext cx="7937" cy="793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0" y="3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57" name="Freeform 157"/>
                <p:cNvSpPr/>
                <p:nvPr/>
              </p:nvSpPr>
              <p:spPr bwMode="auto">
                <a:xfrm>
                  <a:off x="7278688" y="22399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58" name="Freeform 158"/>
                <p:cNvSpPr/>
                <p:nvPr/>
              </p:nvSpPr>
              <p:spPr bwMode="auto">
                <a:xfrm>
                  <a:off x="7221538" y="2297113"/>
                  <a:ext cx="7937" cy="4763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cubicBezTo>
                        <a:pt x="3" y="0"/>
                        <a:pt x="1" y="1"/>
                        <a:pt x="0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59" name="Freeform 159"/>
                <p:cNvSpPr/>
                <p:nvPr/>
              </p:nvSpPr>
              <p:spPr bwMode="auto">
                <a:xfrm>
                  <a:off x="7685088" y="19161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60" name="Freeform 160"/>
                <p:cNvSpPr/>
                <p:nvPr/>
              </p:nvSpPr>
              <p:spPr bwMode="auto">
                <a:xfrm>
                  <a:off x="8167688" y="17176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61" name="Freeform 161"/>
                <p:cNvSpPr/>
                <p:nvPr/>
              </p:nvSpPr>
              <p:spPr bwMode="auto">
                <a:xfrm>
                  <a:off x="8132763" y="1720850"/>
                  <a:ext cx="6350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62" name="Freeform 162"/>
                <p:cNvSpPr/>
                <p:nvPr/>
              </p:nvSpPr>
              <p:spPr bwMode="auto">
                <a:xfrm>
                  <a:off x="7577138" y="1984375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1" y="1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63" name="Freeform 163"/>
                <p:cNvSpPr/>
                <p:nvPr/>
              </p:nvSpPr>
              <p:spPr bwMode="auto">
                <a:xfrm>
                  <a:off x="8120063" y="1725613"/>
                  <a:ext cx="7937" cy="3175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64" name="Freeform 164"/>
                <p:cNvSpPr/>
                <p:nvPr/>
              </p:nvSpPr>
              <p:spPr bwMode="auto">
                <a:xfrm>
                  <a:off x="8167688" y="1716088"/>
                  <a:ext cx="9525" cy="1588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1">
                      <a:moveTo>
                        <a:pt x="4" y="0"/>
                      </a:moveTo>
                      <a:cubicBezTo>
                        <a:pt x="3" y="1"/>
                        <a:pt x="1" y="1"/>
                        <a:pt x="0" y="1"/>
                      </a:cubicBezTo>
                      <a:cubicBezTo>
                        <a:pt x="2" y="1"/>
                        <a:pt x="3" y="1"/>
                        <a:pt x="4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65" name="Freeform 165"/>
                <p:cNvSpPr/>
                <p:nvPr/>
              </p:nvSpPr>
              <p:spPr bwMode="auto">
                <a:xfrm>
                  <a:off x="7850188" y="1822450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66" name="Freeform 166"/>
                <p:cNvSpPr/>
                <p:nvPr/>
              </p:nvSpPr>
              <p:spPr bwMode="auto">
                <a:xfrm>
                  <a:off x="8094663" y="17383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67" name="Freeform 167"/>
                <p:cNvSpPr/>
                <p:nvPr/>
              </p:nvSpPr>
              <p:spPr bwMode="auto">
                <a:xfrm>
                  <a:off x="8204200" y="1711325"/>
                  <a:ext cx="4762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68" name="Freeform 168"/>
                <p:cNvSpPr/>
                <p:nvPr/>
              </p:nvSpPr>
              <p:spPr bwMode="auto">
                <a:xfrm>
                  <a:off x="7956550" y="1779588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06" name="Group 313"/>
            <p:cNvGrpSpPr/>
            <p:nvPr/>
          </p:nvGrpSpPr>
          <p:grpSpPr>
            <a:xfrm rot="806963">
              <a:off x="2008129" y="1047000"/>
              <a:ext cx="1683483" cy="1691701"/>
              <a:chOff x="4391025" y="1189038"/>
              <a:chExt cx="1952625" cy="1962150"/>
            </a:xfrm>
          </p:grpSpPr>
          <p:sp>
            <p:nvSpPr>
              <p:cNvPr id="307" name="Freeform 6"/>
              <p:cNvSpPr/>
              <p:nvPr/>
            </p:nvSpPr>
            <p:spPr bwMode="auto">
              <a:xfrm>
                <a:off x="4856162" y="2362200"/>
                <a:ext cx="342900" cy="342900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164" y="216"/>
                  </a:cxn>
                  <a:cxn ang="0">
                    <a:pos x="216" y="163"/>
                  </a:cxn>
                  <a:cxn ang="0">
                    <a:pos x="52" y="0"/>
                  </a:cxn>
                  <a:cxn ang="0">
                    <a:pos x="0" y="54"/>
                  </a:cxn>
                </a:cxnLst>
                <a:rect l="0" t="0" r="r" b="b"/>
                <a:pathLst>
                  <a:path w="216" h="216">
                    <a:moveTo>
                      <a:pt x="0" y="54"/>
                    </a:moveTo>
                    <a:lnTo>
                      <a:pt x="164" y="216"/>
                    </a:lnTo>
                    <a:lnTo>
                      <a:pt x="216" y="163"/>
                    </a:lnTo>
                    <a:lnTo>
                      <a:pt x="52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08" name="Freeform 7"/>
              <p:cNvSpPr/>
              <p:nvPr/>
            </p:nvSpPr>
            <p:spPr bwMode="auto">
              <a:xfrm>
                <a:off x="4856162" y="2362200"/>
                <a:ext cx="342900" cy="342900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164" y="216"/>
                  </a:cxn>
                  <a:cxn ang="0">
                    <a:pos x="216" y="163"/>
                  </a:cxn>
                  <a:cxn ang="0">
                    <a:pos x="52" y="0"/>
                  </a:cxn>
                  <a:cxn ang="0">
                    <a:pos x="0" y="54"/>
                  </a:cxn>
                </a:cxnLst>
                <a:rect l="0" t="0" r="r" b="b"/>
                <a:pathLst>
                  <a:path w="216" h="216">
                    <a:moveTo>
                      <a:pt x="0" y="54"/>
                    </a:moveTo>
                    <a:lnTo>
                      <a:pt x="164" y="216"/>
                    </a:lnTo>
                    <a:lnTo>
                      <a:pt x="216" y="163"/>
                    </a:lnTo>
                    <a:lnTo>
                      <a:pt x="52" y="0"/>
                    </a:lnTo>
                    <a:lnTo>
                      <a:pt x="0" y="54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09" name="Freeform 8"/>
              <p:cNvSpPr/>
              <p:nvPr/>
            </p:nvSpPr>
            <p:spPr bwMode="auto">
              <a:xfrm>
                <a:off x="4391025" y="1874838"/>
                <a:ext cx="1284288" cy="1276350"/>
              </a:xfrm>
              <a:custGeom>
                <a:avLst/>
                <a:gdLst/>
                <a:ahLst/>
                <a:cxnLst>
                  <a:cxn ang="0">
                    <a:pos x="1114" y="270"/>
                  </a:cxn>
                  <a:cxn ang="0">
                    <a:pos x="140" y="268"/>
                  </a:cxn>
                  <a:cxn ang="0">
                    <a:pos x="0" y="479"/>
                  </a:cxn>
                  <a:cxn ang="0">
                    <a:pos x="766" y="624"/>
                  </a:cxn>
                  <a:cxn ang="0">
                    <a:pos x="922" y="1388"/>
                  </a:cxn>
                  <a:cxn ang="0">
                    <a:pos x="1130" y="1245"/>
                  </a:cxn>
                  <a:cxn ang="0">
                    <a:pos x="1114" y="270"/>
                  </a:cxn>
                </a:cxnLst>
                <a:rect l="0" t="0" r="r" b="b"/>
                <a:pathLst>
                  <a:path w="1395" h="1388">
                    <a:moveTo>
                      <a:pt x="1114" y="270"/>
                    </a:moveTo>
                    <a:cubicBezTo>
                      <a:pt x="841" y="1"/>
                      <a:pt x="405" y="0"/>
                      <a:pt x="140" y="268"/>
                    </a:cubicBezTo>
                    <a:cubicBezTo>
                      <a:pt x="79" y="331"/>
                      <a:pt x="32" y="402"/>
                      <a:pt x="0" y="479"/>
                    </a:cubicBezTo>
                    <a:cubicBezTo>
                      <a:pt x="251" y="369"/>
                      <a:pt x="556" y="417"/>
                      <a:pt x="766" y="624"/>
                    </a:cubicBezTo>
                    <a:cubicBezTo>
                      <a:pt x="976" y="831"/>
                      <a:pt x="1028" y="1136"/>
                      <a:pt x="922" y="1388"/>
                    </a:cubicBezTo>
                    <a:cubicBezTo>
                      <a:pt x="998" y="1355"/>
                      <a:pt x="1069" y="1307"/>
                      <a:pt x="1130" y="1245"/>
                    </a:cubicBezTo>
                    <a:cubicBezTo>
                      <a:pt x="1395" y="976"/>
                      <a:pt x="1388" y="540"/>
                      <a:pt x="1114" y="270"/>
                    </a:cubicBezTo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10" name="Freeform 10"/>
              <p:cNvSpPr/>
              <p:nvPr/>
            </p:nvSpPr>
            <p:spPr bwMode="auto">
              <a:xfrm>
                <a:off x="4854575" y="1189038"/>
                <a:ext cx="1489075" cy="1501775"/>
              </a:xfrm>
              <a:custGeom>
                <a:avLst/>
                <a:gdLst/>
                <a:ahLst/>
                <a:cxnLst>
                  <a:cxn ang="0">
                    <a:pos x="462" y="557"/>
                  </a:cxn>
                  <a:cxn ang="0">
                    <a:pos x="0" y="1288"/>
                  </a:cxn>
                  <a:cxn ang="0">
                    <a:pos x="201" y="1433"/>
                  </a:cxn>
                  <a:cxn ang="0">
                    <a:pos x="349" y="1632"/>
                  </a:cxn>
                  <a:cxn ang="0">
                    <a:pos x="1073" y="1160"/>
                  </a:cxn>
                  <a:cxn ang="0">
                    <a:pos x="1589" y="24"/>
                  </a:cxn>
                  <a:cxn ang="0">
                    <a:pos x="462" y="557"/>
                  </a:cxn>
                </a:cxnLst>
                <a:rect l="0" t="0" r="r" b="b"/>
                <a:pathLst>
                  <a:path w="1618" h="1632">
                    <a:moveTo>
                      <a:pt x="462" y="557"/>
                    </a:moveTo>
                    <a:cubicBezTo>
                      <a:pt x="236" y="786"/>
                      <a:pt x="78" y="1044"/>
                      <a:pt x="0" y="1288"/>
                    </a:cubicBezTo>
                    <a:cubicBezTo>
                      <a:pt x="72" y="1325"/>
                      <a:pt x="140" y="1373"/>
                      <a:pt x="201" y="1433"/>
                    </a:cubicBezTo>
                    <a:cubicBezTo>
                      <a:pt x="262" y="1493"/>
                      <a:pt x="311" y="1560"/>
                      <a:pt x="349" y="1632"/>
                    </a:cubicBezTo>
                    <a:cubicBezTo>
                      <a:pt x="591" y="1550"/>
                      <a:pt x="847" y="1389"/>
                      <a:pt x="1073" y="1160"/>
                    </a:cubicBezTo>
                    <a:cubicBezTo>
                      <a:pt x="1432" y="796"/>
                      <a:pt x="1618" y="358"/>
                      <a:pt x="1589" y="24"/>
                    </a:cubicBezTo>
                    <a:cubicBezTo>
                      <a:pt x="1255" y="0"/>
                      <a:pt x="820" y="193"/>
                      <a:pt x="462" y="557"/>
                    </a:cubicBezTo>
                  </a:path>
                </a:pathLst>
              </a:custGeom>
              <a:solidFill>
                <a:schemeClr val="tx1">
                  <a:lumMod val="10000"/>
                  <a:lumOff val="90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11" name="Freeform 11"/>
              <p:cNvSpPr/>
              <p:nvPr/>
            </p:nvSpPr>
            <p:spPr bwMode="auto">
              <a:xfrm>
                <a:off x="5029200" y="1208088"/>
                <a:ext cx="1314450" cy="1482725"/>
              </a:xfrm>
              <a:custGeom>
                <a:avLst/>
                <a:gdLst/>
                <a:ahLst/>
                <a:cxnLst>
                  <a:cxn ang="0">
                    <a:pos x="1399" y="2"/>
                  </a:cxn>
                  <a:cxn ang="0">
                    <a:pos x="0" y="1401"/>
                  </a:cxn>
                  <a:cxn ang="0">
                    <a:pos x="11" y="1411"/>
                  </a:cxn>
                  <a:cxn ang="0">
                    <a:pos x="159" y="1610"/>
                  </a:cxn>
                  <a:cxn ang="0">
                    <a:pos x="883" y="1138"/>
                  </a:cxn>
                  <a:cxn ang="0">
                    <a:pos x="1399" y="2"/>
                  </a:cxn>
                </a:cxnLst>
                <a:rect l="0" t="0" r="r" b="b"/>
                <a:pathLst>
                  <a:path w="1428" h="1610">
                    <a:moveTo>
                      <a:pt x="1399" y="2"/>
                    </a:moveTo>
                    <a:cubicBezTo>
                      <a:pt x="1361" y="0"/>
                      <a:pt x="0" y="1401"/>
                      <a:pt x="0" y="1401"/>
                    </a:cubicBezTo>
                    <a:cubicBezTo>
                      <a:pt x="4" y="1405"/>
                      <a:pt x="7" y="1408"/>
                      <a:pt x="11" y="1411"/>
                    </a:cubicBezTo>
                    <a:cubicBezTo>
                      <a:pt x="72" y="1471"/>
                      <a:pt x="121" y="1538"/>
                      <a:pt x="159" y="1610"/>
                    </a:cubicBezTo>
                    <a:cubicBezTo>
                      <a:pt x="401" y="1528"/>
                      <a:pt x="657" y="1367"/>
                      <a:pt x="883" y="1138"/>
                    </a:cubicBezTo>
                    <a:cubicBezTo>
                      <a:pt x="1242" y="774"/>
                      <a:pt x="1428" y="336"/>
                      <a:pt x="1399" y="2"/>
                    </a:cubicBezTo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12" name="Freeform 12"/>
              <p:cNvSpPr/>
              <p:nvPr/>
            </p:nvSpPr>
            <p:spPr bwMode="auto">
              <a:xfrm>
                <a:off x="4814887" y="2097088"/>
                <a:ext cx="630238" cy="638175"/>
              </a:xfrm>
              <a:custGeom>
                <a:avLst/>
                <a:gdLst/>
                <a:ahLst/>
                <a:cxnLst>
                  <a:cxn ang="0">
                    <a:pos x="276" y="282"/>
                  </a:cxn>
                  <a:cxn ang="0">
                    <a:pos x="0" y="694"/>
                  </a:cxn>
                  <a:cxn ang="0">
                    <a:pos x="407" y="411"/>
                  </a:cxn>
                  <a:cxn ang="0">
                    <a:pos x="684" y="0"/>
                  </a:cxn>
                  <a:cxn ang="0">
                    <a:pos x="276" y="282"/>
                  </a:cxn>
                </a:cxnLst>
                <a:rect l="0" t="0" r="r" b="b"/>
                <a:pathLst>
                  <a:path w="684" h="694">
                    <a:moveTo>
                      <a:pt x="276" y="282"/>
                    </a:moveTo>
                    <a:cubicBezTo>
                      <a:pt x="127" y="433"/>
                      <a:pt x="24" y="591"/>
                      <a:pt x="0" y="694"/>
                    </a:cubicBezTo>
                    <a:cubicBezTo>
                      <a:pt x="102" y="668"/>
                      <a:pt x="258" y="563"/>
                      <a:pt x="407" y="411"/>
                    </a:cubicBezTo>
                    <a:cubicBezTo>
                      <a:pt x="556" y="260"/>
                      <a:pt x="659" y="103"/>
                      <a:pt x="684" y="0"/>
                    </a:cubicBezTo>
                    <a:cubicBezTo>
                      <a:pt x="581" y="26"/>
                      <a:pt x="425" y="131"/>
                      <a:pt x="276" y="282"/>
                    </a:cubicBezTo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13" name="Freeform 23"/>
              <p:cNvSpPr/>
              <p:nvPr/>
            </p:nvSpPr>
            <p:spPr bwMode="auto">
              <a:xfrm>
                <a:off x="5737225" y="1328738"/>
                <a:ext cx="468313" cy="468313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2" y="28"/>
                  </a:cxn>
                  <a:cxn ang="0">
                    <a:pos x="479" y="509"/>
                  </a:cxn>
                  <a:cxn ang="0">
                    <a:pos x="509" y="446"/>
                  </a:cxn>
                  <a:cxn ang="0">
                    <a:pos x="57" y="0"/>
                  </a:cxn>
                </a:cxnLst>
                <a:rect l="0" t="0" r="r" b="b"/>
                <a:pathLst>
                  <a:path w="509" h="509">
                    <a:moveTo>
                      <a:pt x="57" y="0"/>
                    </a:moveTo>
                    <a:cubicBezTo>
                      <a:pt x="24" y="15"/>
                      <a:pt x="2" y="28"/>
                      <a:pt x="2" y="28"/>
                    </a:cubicBezTo>
                    <a:cubicBezTo>
                      <a:pt x="0" y="28"/>
                      <a:pt x="288" y="254"/>
                      <a:pt x="479" y="509"/>
                    </a:cubicBezTo>
                    <a:cubicBezTo>
                      <a:pt x="479" y="509"/>
                      <a:pt x="503" y="462"/>
                      <a:pt x="509" y="446"/>
                    </a:cubicBezTo>
                    <a:cubicBezTo>
                      <a:pt x="505" y="287"/>
                      <a:pt x="274" y="7"/>
                      <a:pt x="57" y="0"/>
                    </a:cubicBez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14" name="Freeform 31"/>
              <p:cNvSpPr/>
              <p:nvPr/>
            </p:nvSpPr>
            <p:spPr bwMode="auto">
              <a:xfrm>
                <a:off x="6318250" y="1219200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15" name="Oval 32"/>
              <p:cNvSpPr>
                <a:spLocks noChangeArrowheads="1"/>
              </p:cNvSpPr>
              <p:nvPr/>
            </p:nvSpPr>
            <p:spPr bwMode="auto">
              <a:xfrm>
                <a:off x="6318250" y="1220788"/>
                <a:ext cx="1588" cy="1588"/>
              </a:xfrm>
              <a:prstGeom prst="ellipse">
                <a:avLst/>
              </a:prstGeom>
              <a:solidFill>
                <a:srgbClr val="C6C6C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16" name="Freeform 33"/>
              <p:cNvSpPr/>
              <p:nvPr/>
            </p:nvSpPr>
            <p:spPr bwMode="auto">
              <a:xfrm>
                <a:off x="6318250" y="1220788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17" name="Oval 34"/>
              <p:cNvSpPr>
                <a:spLocks noChangeArrowheads="1"/>
              </p:cNvSpPr>
              <p:nvPr/>
            </p:nvSpPr>
            <p:spPr bwMode="auto">
              <a:xfrm>
                <a:off x="6318250" y="1220788"/>
                <a:ext cx="1588" cy="1588"/>
              </a:xfrm>
              <a:prstGeom prst="ellipse">
                <a:avLst/>
              </a:prstGeom>
              <a:solidFill>
                <a:srgbClr val="C6C6C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18" name="Freeform 35"/>
              <p:cNvSpPr/>
              <p:nvPr/>
            </p:nvSpPr>
            <p:spPr bwMode="auto">
              <a:xfrm>
                <a:off x="6318250" y="1220788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19" name="Freeform 36"/>
              <p:cNvSpPr/>
              <p:nvPr/>
            </p:nvSpPr>
            <p:spPr bwMode="auto">
              <a:xfrm>
                <a:off x="6318250" y="1222375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20" name="Freeform 37"/>
              <p:cNvSpPr>
                <a:spLocks noEditPoints="1"/>
              </p:cNvSpPr>
              <p:nvPr/>
            </p:nvSpPr>
            <p:spPr bwMode="auto">
              <a:xfrm>
                <a:off x="6316662" y="1222375"/>
                <a:ext cx="4763" cy="1158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62"/>
                  </a:cxn>
                  <a:cxn ang="0">
                    <a:pos x="0" y="126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126">
                    <a:moveTo>
                      <a:pt x="1" y="0"/>
                    </a:moveTo>
                    <a:cubicBezTo>
                      <a:pt x="2" y="20"/>
                      <a:pt x="3" y="41"/>
                      <a:pt x="3" y="62"/>
                    </a:cubicBezTo>
                    <a:cubicBezTo>
                      <a:pt x="3" y="83"/>
                      <a:pt x="2" y="104"/>
                      <a:pt x="0" y="126"/>
                    </a:cubicBezTo>
                    <a:cubicBezTo>
                      <a:pt x="4" y="83"/>
                      <a:pt x="4" y="41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21" name="Freeform 38"/>
              <p:cNvSpPr/>
              <p:nvPr/>
            </p:nvSpPr>
            <p:spPr bwMode="auto">
              <a:xfrm>
                <a:off x="6316662" y="1211263"/>
                <a:ext cx="3175" cy="6826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4" y="74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7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3" y="25"/>
                      <a:pt x="4" y="49"/>
                      <a:pt x="4" y="74"/>
                    </a:cubicBezTo>
                    <a:cubicBezTo>
                      <a:pt x="4" y="53"/>
                      <a:pt x="3" y="3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7"/>
                      <a:pt x="1" y="4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B7352B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22" name="Freeform 40"/>
              <p:cNvSpPr/>
              <p:nvPr/>
            </p:nvSpPr>
            <p:spPr bwMode="auto">
              <a:xfrm>
                <a:off x="6316662" y="1338263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23" name="Freeform 41"/>
              <p:cNvSpPr>
                <a:spLocks noEditPoints="1"/>
              </p:cNvSpPr>
              <p:nvPr/>
            </p:nvSpPr>
            <p:spPr bwMode="auto">
              <a:xfrm>
                <a:off x="5175250" y="1797050"/>
                <a:ext cx="1001713" cy="893763"/>
              </a:xfrm>
              <a:custGeom>
                <a:avLst/>
                <a:gdLst/>
                <a:ahLst/>
                <a:cxnLst>
                  <a:cxn ang="0">
                    <a:pos x="72" y="943"/>
                  </a:cxn>
                  <a:cxn ang="0">
                    <a:pos x="0" y="970"/>
                  </a:cxn>
                  <a:cxn ang="0">
                    <a:pos x="0" y="970"/>
                  </a:cxn>
                  <a:cxn ang="0">
                    <a:pos x="72" y="943"/>
                  </a:cxn>
                  <a:cxn ang="0">
                    <a:pos x="72" y="943"/>
                  </a:cxn>
                  <a:cxn ang="0">
                    <a:pos x="1088" y="0"/>
                  </a:cxn>
                  <a:cxn ang="0">
                    <a:pos x="724" y="498"/>
                  </a:cxn>
                  <a:cxn ang="0">
                    <a:pos x="1088" y="0"/>
                  </a:cxn>
                  <a:cxn ang="0">
                    <a:pos x="1088" y="0"/>
                  </a:cxn>
                </a:cxnLst>
                <a:rect l="0" t="0" r="r" b="b"/>
                <a:pathLst>
                  <a:path w="1088" h="970">
                    <a:moveTo>
                      <a:pt x="72" y="943"/>
                    </a:moveTo>
                    <a:cubicBezTo>
                      <a:pt x="48" y="953"/>
                      <a:pt x="24" y="962"/>
                      <a:pt x="0" y="970"/>
                    </a:cubicBezTo>
                    <a:cubicBezTo>
                      <a:pt x="0" y="970"/>
                      <a:pt x="0" y="970"/>
                      <a:pt x="0" y="970"/>
                    </a:cubicBezTo>
                    <a:cubicBezTo>
                      <a:pt x="24" y="962"/>
                      <a:pt x="48" y="953"/>
                      <a:pt x="72" y="943"/>
                    </a:cubicBezTo>
                    <a:cubicBezTo>
                      <a:pt x="72" y="943"/>
                      <a:pt x="72" y="943"/>
                      <a:pt x="72" y="943"/>
                    </a:cubicBezTo>
                    <a:moveTo>
                      <a:pt x="1088" y="0"/>
                    </a:moveTo>
                    <a:cubicBezTo>
                      <a:pt x="1001" y="170"/>
                      <a:pt x="879" y="341"/>
                      <a:pt x="724" y="498"/>
                    </a:cubicBezTo>
                    <a:cubicBezTo>
                      <a:pt x="879" y="341"/>
                      <a:pt x="1001" y="170"/>
                      <a:pt x="1088" y="0"/>
                    </a:cubicBezTo>
                    <a:cubicBezTo>
                      <a:pt x="1088" y="0"/>
                      <a:pt x="1088" y="0"/>
                      <a:pt x="1088" y="0"/>
                    </a:cubicBezTo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24" name="Freeform 42"/>
              <p:cNvSpPr/>
              <p:nvPr/>
            </p:nvSpPr>
            <p:spPr bwMode="auto">
              <a:xfrm>
                <a:off x="5241925" y="2493963"/>
                <a:ext cx="317500" cy="171450"/>
              </a:xfrm>
              <a:custGeom>
                <a:avLst/>
                <a:gdLst/>
                <a:ahLst/>
                <a:cxnLst>
                  <a:cxn ang="0">
                    <a:pos x="344" y="0"/>
                  </a:cxn>
                  <a:cxn ang="0">
                    <a:pos x="0" y="186"/>
                  </a:cxn>
                  <a:cxn ang="0">
                    <a:pos x="0" y="186"/>
                  </a:cxn>
                  <a:cxn ang="0">
                    <a:pos x="344" y="0"/>
                  </a:cxn>
                </a:cxnLst>
                <a:rect l="0" t="0" r="r" b="b"/>
                <a:pathLst>
                  <a:path w="344" h="186">
                    <a:moveTo>
                      <a:pt x="344" y="0"/>
                    </a:moveTo>
                    <a:cubicBezTo>
                      <a:pt x="230" y="79"/>
                      <a:pt x="114" y="141"/>
                      <a:pt x="0" y="186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114" y="141"/>
                      <a:pt x="230" y="79"/>
                      <a:pt x="344" y="0"/>
                    </a:cubicBezTo>
                  </a:path>
                </a:pathLst>
              </a:custGeom>
              <a:solidFill>
                <a:srgbClr val="26456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25" name="Freeform 14"/>
              <p:cNvSpPr/>
              <p:nvPr/>
            </p:nvSpPr>
            <p:spPr bwMode="auto">
              <a:xfrm>
                <a:off x="5788023" y="1203327"/>
                <a:ext cx="541338" cy="539750"/>
              </a:xfrm>
              <a:custGeom>
                <a:avLst/>
                <a:gdLst/>
                <a:ahLst/>
                <a:cxnLst>
                  <a:cxn ang="0">
                    <a:pos x="0" y="142"/>
                  </a:cxn>
                  <a:cxn ang="0">
                    <a:pos x="233" y="357"/>
                  </a:cxn>
                  <a:cxn ang="0">
                    <a:pos x="452" y="587"/>
                  </a:cxn>
                  <a:cxn ang="0">
                    <a:pos x="573" y="12"/>
                  </a:cxn>
                  <a:cxn ang="0">
                    <a:pos x="0" y="142"/>
                  </a:cxn>
                </a:cxnLst>
                <a:rect l="0" t="0" r="r" b="b"/>
                <a:pathLst>
                  <a:path w="588" h="587">
                    <a:moveTo>
                      <a:pt x="0" y="142"/>
                    </a:moveTo>
                    <a:cubicBezTo>
                      <a:pt x="79" y="210"/>
                      <a:pt x="157" y="281"/>
                      <a:pt x="233" y="357"/>
                    </a:cubicBezTo>
                    <a:cubicBezTo>
                      <a:pt x="310" y="433"/>
                      <a:pt x="383" y="510"/>
                      <a:pt x="452" y="587"/>
                    </a:cubicBezTo>
                    <a:cubicBezTo>
                      <a:pt x="546" y="384"/>
                      <a:pt x="588" y="184"/>
                      <a:pt x="573" y="12"/>
                    </a:cubicBezTo>
                    <a:cubicBezTo>
                      <a:pt x="401" y="0"/>
                      <a:pt x="202" y="45"/>
                      <a:pt x="0" y="142"/>
                    </a:cubicBezTo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Group 460"/>
          <p:cNvGrpSpPr/>
          <p:nvPr/>
        </p:nvGrpSpPr>
        <p:grpSpPr>
          <a:xfrm flipH="1">
            <a:off x="4187884" y="1132856"/>
            <a:ext cx="2116381" cy="2306228"/>
            <a:chOff x="654280" y="1047000"/>
            <a:chExt cx="3037332" cy="3309787"/>
          </a:xfrm>
        </p:grpSpPr>
        <p:grpSp>
          <p:nvGrpSpPr>
            <p:cNvPr id="162" name="Group 461"/>
            <p:cNvGrpSpPr/>
            <p:nvPr/>
          </p:nvGrpSpPr>
          <p:grpSpPr>
            <a:xfrm>
              <a:off x="654280" y="2079826"/>
              <a:ext cx="3024555" cy="2276961"/>
              <a:chOff x="604505" y="1981058"/>
              <a:chExt cx="3153719" cy="2374200"/>
            </a:xfrm>
          </p:grpSpPr>
          <p:grpSp>
            <p:nvGrpSpPr>
              <p:cNvPr id="183" name="Group 483"/>
              <p:cNvGrpSpPr/>
              <p:nvPr/>
            </p:nvGrpSpPr>
            <p:grpSpPr>
              <a:xfrm rot="15155533" flipH="1">
                <a:off x="773232" y="1812331"/>
                <a:ext cx="2374200" cy="2711653"/>
                <a:chOff x="6326188" y="1654175"/>
                <a:chExt cx="2410644" cy="3082384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65" name="Freeform 129"/>
                <p:cNvSpPr/>
                <p:nvPr/>
              </p:nvSpPr>
              <p:spPr bwMode="auto">
                <a:xfrm>
                  <a:off x="8027988" y="1720850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66" name="Freeform 130"/>
                <p:cNvSpPr/>
                <p:nvPr/>
              </p:nvSpPr>
              <p:spPr bwMode="auto">
                <a:xfrm>
                  <a:off x="7724775" y="1841500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67" name="Freeform 131"/>
                <p:cNvSpPr/>
                <p:nvPr/>
              </p:nvSpPr>
              <p:spPr bwMode="auto">
                <a:xfrm>
                  <a:off x="8218488" y="1671638"/>
                  <a:ext cx="12700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5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5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68" name="Freeform 132"/>
                <p:cNvSpPr/>
                <p:nvPr/>
              </p:nvSpPr>
              <p:spPr bwMode="auto">
                <a:xfrm>
                  <a:off x="7169150" y="2263775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69" name="Freeform 133"/>
                <p:cNvSpPr/>
                <p:nvPr/>
              </p:nvSpPr>
              <p:spPr bwMode="auto">
                <a:xfrm>
                  <a:off x="7480300" y="1995488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70" name="Freeform 134"/>
                <p:cNvSpPr/>
                <p:nvPr/>
              </p:nvSpPr>
              <p:spPr bwMode="auto">
                <a:xfrm>
                  <a:off x="8318500" y="1681163"/>
                  <a:ext cx="7937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71" name="Freeform 135"/>
                <p:cNvSpPr/>
                <p:nvPr/>
              </p:nvSpPr>
              <p:spPr bwMode="auto">
                <a:xfrm>
                  <a:off x="8516938" y="16557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72" name="Freeform 136"/>
                <p:cNvSpPr/>
                <p:nvPr/>
              </p:nvSpPr>
              <p:spPr bwMode="auto">
                <a:xfrm>
                  <a:off x="8434388" y="1654175"/>
                  <a:ext cx="7937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73" name="Freeform 137"/>
                <p:cNvSpPr/>
                <p:nvPr/>
              </p:nvSpPr>
              <p:spPr bwMode="auto">
                <a:xfrm>
                  <a:off x="8432800" y="16541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74" name="Freeform 138"/>
                <p:cNvSpPr/>
                <p:nvPr/>
              </p:nvSpPr>
              <p:spPr bwMode="auto">
                <a:xfrm>
                  <a:off x="6326188" y="4597400"/>
                  <a:ext cx="3175" cy="174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7">
                      <a:moveTo>
                        <a:pt x="0" y="0"/>
                      </a:moveTo>
                      <a:cubicBezTo>
                        <a:pt x="0" y="3"/>
                        <a:pt x="0" y="5"/>
                        <a:pt x="1" y="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75" name="Freeform 139"/>
                <p:cNvSpPr/>
                <p:nvPr/>
              </p:nvSpPr>
              <p:spPr bwMode="auto">
                <a:xfrm>
                  <a:off x="6789738" y="277336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76" name="Freeform 140"/>
                <p:cNvSpPr/>
                <p:nvPr/>
              </p:nvSpPr>
              <p:spPr bwMode="auto">
                <a:xfrm>
                  <a:off x="6342063" y="4603750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77" name="Freeform 141"/>
                <p:cNvSpPr/>
                <p:nvPr/>
              </p:nvSpPr>
              <p:spPr bwMode="auto">
                <a:xfrm>
                  <a:off x="8207375" y="1704975"/>
                  <a:ext cx="17462" cy="635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2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7" h="2">
                      <a:moveTo>
                        <a:pt x="7" y="0"/>
                      </a:moveTo>
                      <a:cubicBezTo>
                        <a:pt x="5" y="1"/>
                        <a:pt x="0" y="1"/>
                        <a:pt x="0" y="2"/>
                      </a:cubicBezTo>
                      <a:cubicBezTo>
                        <a:pt x="3" y="1"/>
                        <a:pt x="6" y="1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78" name="Freeform 142"/>
                <p:cNvSpPr/>
                <p:nvPr/>
              </p:nvSpPr>
              <p:spPr bwMode="auto">
                <a:xfrm>
                  <a:off x="6788150" y="2924175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79" name="Freeform 143"/>
                <p:cNvSpPr/>
                <p:nvPr/>
              </p:nvSpPr>
              <p:spPr bwMode="auto">
                <a:xfrm>
                  <a:off x="6342063" y="46021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80" name="Rectangle 144"/>
                <p:cNvSpPr>
                  <a:spLocks noChangeArrowheads="1"/>
                </p:cNvSpPr>
                <p:nvPr/>
              </p:nvSpPr>
              <p:spPr bwMode="auto">
                <a:xfrm>
                  <a:off x="6518275" y="3373438"/>
                  <a:ext cx="1587" cy="15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81" name="Freeform 145"/>
                <p:cNvSpPr/>
                <p:nvPr/>
              </p:nvSpPr>
              <p:spPr bwMode="auto">
                <a:xfrm>
                  <a:off x="6505575" y="3398838"/>
                  <a:ext cx="1587" cy="6350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82" name="Freeform 146"/>
                <p:cNvSpPr/>
                <p:nvPr/>
              </p:nvSpPr>
              <p:spPr bwMode="auto">
                <a:xfrm>
                  <a:off x="6329363" y="4614863"/>
                  <a:ext cx="1587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83" name="Freeform 147"/>
                <p:cNvSpPr/>
                <p:nvPr/>
              </p:nvSpPr>
              <p:spPr bwMode="auto">
                <a:xfrm>
                  <a:off x="6405563" y="3765550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84" name="Freeform 148"/>
                <p:cNvSpPr/>
                <p:nvPr/>
              </p:nvSpPr>
              <p:spPr bwMode="auto">
                <a:xfrm>
                  <a:off x="7507288" y="1978025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85" name="Freeform 149"/>
                <p:cNvSpPr/>
                <p:nvPr/>
              </p:nvSpPr>
              <p:spPr bwMode="auto">
                <a:xfrm>
                  <a:off x="7335838" y="21828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86" name="Freeform 150"/>
                <p:cNvSpPr/>
                <p:nvPr/>
              </p:nvSpPr>
              <p:spPr bwMode="auto">
                <a:xfrm>
                  <a:off x="7339013" y="2171700"/>
                  <a:ext cx="6350" cy="1111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4">
                      <a:moveTo>
                        <a:pt x="3" y="0"/>
                      </a:moveTo>
                      <a:cubicBezTo>
                        <a:pt x="2" y="1"/>
                        <a:pt x="0" y="3"/>
                        <a:pt x="0" y="4"/>
                      </a:cubicBezTo>
                      <a:cubicBezTo>
                        <a:pt x="1" y="3"/>
                        <a:pt x="2" y="2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87" name="Freeform 151"/>
                <p:cNvSpPr/>
                <p:nvPr/>
              </p:nvSpPr>
              <p:spPr bwMode="auto">
                <a:xfrm>
                  <a:off x="7316788" y="22002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88" name="Freeform 152"/>
                <p:cNvSpPr/>
                <p:nvPr/>
              </p:nvSpPr>
              <p:spPr bwMode="auto">
                <a:xfrm>
                  <a:off x="7526338" y="202882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89" name="Freeform 153"/>
                <p:cNvSpPr/>
                <p:nvPr/>
              </p:nvSpPr>
              <p:spPr bwMode="auto">
                <a:xfrm>
                  <a:off x="7481888" y="2063750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90" name="Freeform 154"/>
                <p:cNvSpPr/>
                <p:nvPr/>
              </p:nvSpPr>
              <p:spPr bwMode="auto">
                <a:xfrm>
                  <a:off x="7221538" y="23018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91" name="Freeform 155"/>
                <p:cNvSpPr/>
                <p:nvPr/>
              </p:nvSpPr>
              <p:spPr bwMode="auto">
                <a:xfrm>
                  <a:off x="6471470" y="1748884"/>
                  <a:ext cx="2265362" cy="2987675"/>
                </a:xfrm>
                <a:custGeom>
                  <a:avLst/>
                  <a:gdLst/>
                  <a:ahLst/>
                  <a:cxnLst>
                    <a:cxn ang="0">
                      <a:pos x="295" y="351"/>
                    </a:cxn>
                    <a:cxn ang="0">
                      <a:pos x="339" y="296"/>
                    </a:cxn>
                    <a:cxn ang="0">
                      <a:pos x="362" y="265"/>
                    </a:cxn>
                    <a:cxn ang="0">
                      <a:pos x="377" y="249"/>
                    </a:cxn>
                    <a:cxn ang="0">
                      <a:pos x="403" y="224"/>
                    </a:cxn>
                    <a:cxn ang="0">
                      <a:pos x="411" y="216"/>
                    </a:cxn>
                    <a:cxn ang="0">
                      <a:pos x="427" y="202"/>
                    </a:cxn>
                    <a:cxn ang="0">
                      <a:pos x="458" y="180"/>
                    </a:cxn>
                    <a:cxn ang="0">
                      <a:pos x="477" y="162"/>
                    </a:cxn>
                    <a:cxn ang="0">
                      <a:pos x="512" y="134"/>
                    </a:cxn>
                    <a:cxn ang="0">
                      <a:pos x="530" y="124"/>
                    </a:cxn>
                    <a:cxn ang="0">
                      <a:pos x="558" y="106"/>
                    </a:cxn>
                    <a:cxn ang="0">
                      <a:pos x="583" y="94"/>
                    </a:cxn>
                    <a:cxn ang="0">
                      <a:pos x="620" y="71"/>
                    </a:cxn>
                    <a:cxn ang="0">
                      <a:pos x="662" y="54"/>
                    </a:cxn>
                    <a:cxn ang="0">
                      <a:pos x="704" y="40"/>
                    </a:cxn>
                    <a:cxn ang="0">
                      <a:pos x="735" y="30"/>
                    </a:cxn>
                    <a:cxn ang="0">
                      <a:pos x="758" y="25"/>
                    </a:cxn>
                    <a:cxn ang="0">
                      <a:pos x="759" y="26"/>
                    </a:cxn>
                    <a:cxn ang="0">
                      <a:pos x="785" y="19"/>
                    </a:cxn>
                    <a:cxn ang="0">
                      <a:pos x="800" y="15"/>
                    </a:cxn>
                    <a:cxn ang="0">
                      <a:pos x="820" y="12"/>
                    </a:cxn>
                    <a:cxn ang="0">
                      <a:pos x="870" y="10"/>
                    </a:cxn>
                    <a:cxn ang="0">
                      <a:pos x="906" y="8"/>
                    </a:cxn>
                    <a:cxn ang="0">
                      <a:pos x="880" y="2"/>
                    </a:cxn>
                    <a:cxn ang="0">
                      <a:pos x="860" y="3"/>
                    </a:cxn>
                    <a:cxn ang="0">
                      <a:pos x="836" y="3"/>
                    </a:cxn>
                    <a:cxn ang="0">
                      <a:pos x="793" y="6"/>
                    </a:cxn>
                    <a:cxn ang="0">
                      <a:pos x="772" y="11"/>
                    </a:cxn>
                    <a:cxn ang="0">
                      <a:pos x="753" y="14"/>
                    </a:cxn>
                    <a:cxn ang="0">
                      <a:pos x="685" y="33"/>
                    </a:cxn>
                    <a:cxn ang="0">
                      <a:pos x="652" y="43"/>
                    </a:cxn>
                    <a:cxn ang="0">
                      <a:pos x="635" y="50"/>
                    </a:cxn>
                    <a:cxn ang="0">
                      <a:pos x="605" y="64"/>
                    </a:cxn>
                    <a:cxn ang="0">
                      <a:pos x="569" y="81"/>
                    </a:cxn>
                    <a:cxn ang="0">
                      <a:pos x="547" y="90"/>
                    </a:cxn>
                    <a:cxn ang="0">
                      <a:pos x="500" y="120"/>
                    </a:cxn>
                    <a:cxn ang="0">
                      <a:pos x="454" y="152"/>
                    </a:cxn>
                    <a:cxn ang="0">
                      <a:pos x="418" y="183"/>
                    </a:cxn>
                    <a:cxn ang="0">
                      <a:pos x="399" y="199"/>
                    </a:cxn>
                    <a:cxn ang="0">
                      <a:pos x="372" y="223"/>
                    </a:cxn>
                    <a:cxn ang="0">
                      <a:pos x="333" y="260"/>
                    </a:cxn>
                    <a:cxn ang="0">
                      <a:pos x="303" y="297"/>
                    </a:cxn>
                    <a:cxn ang="0">
                      <a:pos x="252" y="360"/>
                    </a:cxn>
                    <a:cxn ang="0">
                      <a:pos x="200" y="442"/>
                    </a:cxn>
                    <a:cxn ang="0">
                      <a:pos x="184" y="468"/>
                    </a:cxn>
                    <a:cxn ang="0">
                      <a:pos x="168" y="498"/>
                    </a:cxn>
                    <a:cxn ang="0">
                      <a:pos x="143" y="549"/>
                    </a:cxn>
                    <a:cxn ang="0">
                      <a:pos x="99" y="648"/>
                    </a:cxn>
                    <a:cxn ang="0">
                      <a:pos x="68" y="741"/>
                    </a:cxn>
                    <a:cxn ang="0">
                      <a:pos x="38" y="844"/>
                    </a:cxn>
                    <a:cxn ang="0">
                      <a:pos x="0" y="1116"/>
                    </a:cxn>
                    <a:cxn ang="0">
                      <a:pos x="9" y="1197"/>
                    </a:cxn>
                    <a:cxn ang="0">
                      <a:pos x="11" y="1180"/>
                    </a:cxn>
                    <a:cxn ang="0">
                      <a:pos x="15" y="1154"/>
                    </a:cxn>
                    <a:cxn ang="0">
                      <a:pos x="18" y="1114"/>
                    </a:cxn>
                    <a:cxn ang="0">
                      <a:pos x="40" y="988"/>
                    </a:cxn>
                    <a:cxn ang="0">
                      <a:pos x="89" y="767"/>
                    </a:cxn>
                    <a:cxn ang="0">
                      <a:pos x="117" y="681"/>
                    </a:cxn>
                    <a:cxn ang="0">
                      <a:pos x="157" y="582"/>
                    </a:cxn>
                    <a:cxn ang="0">
                      <a:pos x="164" y="564"/>
                    </a:cxn>
                    <a:cxn ang="0">
                      <a:pos x="193" y="510"/>
                    </a:cxn>
                    <a:cxn ang="0">
                      <a:pos x="216" y="471"/>
                    </a:cxn>
                  </a:cxnLst>
                  <a:rect l="0" t="0" r="r" b="b"/>
                  <a:pathLst>
                    <a:path w="913" h="1204">
                      <a:moveTo>
                        <a:pt x="243" y="429"/>
                      </a:moveTo>
                      <a:cubicBezTo>
                        <a:pt x="254" y="411"/>
                        <a:pt x="268" y="388"/>
                        <a:pt x="280" y="372"/>
                      </a:cubicBezTo>
                      <a:cubicBezTo>
                        <a:pt x="282" y="368"/>
                        <a:pt x="286" y="362"/>
                        <a:pt x="289" y="357"/>
                      </a:cubicBezTo>
                      <a:cubicBezTo>
                        <a:pt x="291" y="358"/>
                        <a:pt x="291" y="358"/>
                        <a:pt x="291" y="358"/>
                      </a:cubicBezTo>
                      <a:cubicBezTo>
                        <a:pt x="294" y="353"/>
                        <a:pt x="294" y="353"/>
                        <a:pt x="294" y="353"/>
                      </a:cubicBezTo>
                      <a:cubicBezTo>
                        <a:pt x="296" y="351"/>
                        <a:pt x="292" y="356"/>
                        <a:pt x="295" y="354"/>
                      </a:cubicBezTo>
                      <a:cubicBezTo>
                        <a:pt x="295" y="351"/>
                        <a:pt x="295" y="351"/>
                        <a:pt x="295" y="351"/>
                      </a:cubicBezTo>
                      <a:cubicBezTo>
                        <a:pt x="296" y="351"/>
                        <a:pt x="304" y="341"/>
                        <a:pt x="299" y="349"/>
                      </a:cubicBezTo>
                      <a:cubicBezTo>
                        <a:pt x="304" y="343"/>
                        <a:pt x="308" y="338"/>
                        <a:pt x="313" y="332"/>
                      </a:cubicBezTo>
                      <a:cubicBezTo>
                        <a:pt x="316" y="329"/>
                        <a:pt x="313" y="329"/>
                        <a:pt x="317" y="325"/>
                      </a:cubicBezTo>
                      <a:cubicBezTo>
                        <a:pt x="318" y="325"/>
                        <a:pt x="316" y="327"/>
                        <a:pt x="317" y="327"/>
                      </a:cubicBezTo>
                      <a:cubicBezTo>
                        <a:pt x="328" y="316"/>
                        <a:pt x="325" y="311"/>
                        <a:pt x="335" y="300"/>
                      </a:cubicBezTo>
                      <a:cubicBezTo>
                        <a:pt x="334" y="301"/>
                        <a:pt x="334" y="301"/>
                        <a:pt x="334" y="301"/>
                      </a:cubicBezTo>
                      <a:cubicBezTo>
                        <a:pt x="336" y="299"/>
                        <a:pt x="339" y="296"/>
                        <a:pt x="339" y="296"/>
                      </a:cubicBezTo>
                      <a:cubicBezTo>
                        <a:pt x="336" y="296"/>
                        <a:pt x="338" y="298"/>
                        <a:pt x="334" y="301"/>
                      </a:cubicBezTo>
                      <a:cubicBezTo>
                        <a:pt x="333" y="299"/>
                        <a:pt x="337" y="296"/>
                        <a:pt x="336" y="295"/>
                      </a:cubicBezTo>
                      <a:cubicBezTo>
                        <a:pt x="338" y="293"/>
                        <a:pt x="339" y="291"/>
                        <a:pt x="341" y="289"/>
                      </a:cubicBezTo>
                      <a:cubicBezTo>
                        <a:pt x="345" y="286"/>
                        <a:pt x="349" y="280"/>
                        <a:pt x="353" y="278"/>
                      </a:cubicBezTo>
                      <a:cubicBezTo>
                        <a:pt x="354" y="276"/>
                        <a:pt x="355" y="273"/>
                        <a:pt x="358" y="269"/>
                      </a:cubicBezTo>
                      <a:cubicBezTo>
                        <a:pt x="362" y="267"/>
                        <a:pt x="359" y="270"/>
                        <a:pt x="363" y="267"/>
                      </a:cubicBezTo>
                      <a:cubicBezTo>
                        <a:pt x="362" y="265"/>
                        <a:pt x="362" y="265"/>
                        <a:pt x="362" y="265"/>
                      </a:cubicBezTo>
                      <a:cubicBezTo>
                        <a:pt x="365" y="262"/>
                        <a:pt x="365" y="263"/>
                        <a:pt x="365" y="264"/>
                      </a:cubicBezTo>
                      <a:cubicBezTo>
                        <a:pt x="369" y="260"/>
                        <a:pt x="367" y="260"/>
                        <a:pt x="371" y="256"/>
                      </a:cubicBezTo>
                      <a:cubicBezTo>
                        <a:pt x="370" y="259"/>
                        <a:pt x="370" y="259"/>
                        <a:pt x="370" y="259"/>
                      </a:cubicBezTo>
                      <a:cubicBezTo>
                        <a:pt x="373" y="256"/>
                        <a:pt x="374" y="255"/>
                        <a:pt x="378" y="251"/>
                      </a:cubicBezTo>
                      <a:cubicBezTo>
                        <a:pt x="378" y="251"/>
                        <a:pt x="377" y="253"/>
                        <a:pt x="375" y="254"/>
                      </a:cubicBezTo>
                      <a:cubicBezTo>
                        <a:pt x="379" y="253"/>
                        <a:pt x="379" y="250"/>
                        <a:pt x="380" y="248"/>
                      </a:cubicBezTo>
                      <a:cubicBezTo>
                        <a:pt x="379" y="249"/>
                        <a:pt x="376" y="251"/>
                        <a:pt x="377" y="249"/>
                      </a:cubicBezTo>
                      <a:cubicBezTo>
                        <a:pt x="379" y="247"/>
                        <a:pt x="381" y="244"/>
                        <a:pt x="383" y="243"/>
                      </a:cubicBezTo>
                      <a:cubicBezTo>
                        <a:pt x="381" y="246"/>
                        <a:pt x="381" y="246"/>
                        <a:pt x="381" y="246"/>
                      </a:cubicBezTo>
                      <a:cubicBezTo>
                        <a:pt x="385" y="241"/>
                        <a:pt x="383" y="243"/>
                        <a:pt x="388" y="238"/>
                      </a:cubicBezTo>
                      <a:cubicBezTo>
                        <a:pt x="388" y="239"/>
                        <a:pt x="388" y="239"/>
                        <a:pt x="388" y="239"/>
                      </a:cubicBezTo>
                      <a:cubicBezTo>
                        <a:pt x="390" y="235"/>
                        <a:pt x="395" y="232"/>
                        <a:pt x="400" y="227"/>
                      </a:cubicBezTo>
                      <a:cubicBezTo>
                        <a:pt x="399" y="228"/>
                        <a:pt x="399" y="228"/>
                        <a:pt x="399" y="228"/>
                      </a:cubicBezTo>
                      <a:cubicBezTo>
                        <a:pt x="401" y="226"/>
                        <a:pt x="402" y="225"/>
                        <a:pt x="403" y="224"/>
                      </a:cubicBezTo>
                      <a:cubicBezTo>
                        <a:pt x="399" y="226"/>
                        <a:pt x="400" y="225"/>
                        <a:pt x="399" y="224"/>
                      </a:cubicBezTo>
                      <a:cubicBezTo>
                        <a:pt x="404" y="222"/>
                        <a:pt x="403" y="218"/>
                        <a:pt x="410" y="213"/>
                      </a:cubicBezTo>
                      <a:cubicBezTo>
                        <a:pt x="410" y="214"/>
                        <a:pt x="409" y="216"/>
                        <a:pt x="407" y="217"/>
                      </a:cubicBezTo>
                      <a:cubicBezTo>
                        <a:pt x="406" y="220"/>
                        <a:pt x="407" y="221"/>
                        <a:pt x="404" y="225"/>
                      </a:cubicBezTo>
                      <a:cubicBezTo>
                        <a:pt x="406" y="223"/>
                        <a:pt x="408" y="220"/>
                        <a:pt x="408" y="221"/>
                      </a:cubicBezTo>
                      <a:cubicBezTo>
                        <a:pt x="408" y="219"/>
                        <a:pt x="408" y="219"/>
                        <a:pt x="408" y="219"/>
                      </a:cubicBezTo>
                      <a:cubicBezTo>
                        <a:pt x="409" y="218"/>
                        <a:pt x="410" y="217"/>
                        <a:pt x="411" y="216"/>
                      </a:cubicBezTo>
                      <a:cubicBezTo>
                        <a:pt x="411" y="215"/>
                        <a:pt x="408" y="217"/>
                        <a:pt x="410" y="214"/>
                      </a:cubicBezTo>
                      <a:cubicBezTo>
                        <a:pt x="414" y="210"/>
                        <a:pt x="413" y="213"/>
                        <a:pt x="413" y="212"/>
                      </a:cubicBezTo>
                      <a:cubicBezTo>
                        <a:pt x="418" y="208"/>
                        <a:pt x="414" y="209"/>
                        <a:pt x="419" y="205"/>
                      </a:cubicBezTo>
                      <a:cubicBezTo>
                        <a:pt x="419" y="206"/>
                        <a:pt x="418" y="207"/>
                        <a:pt x="418" y="207"/>
                      </a:cubicBezTo>
                      <a:cubicBezTo>
                        <a:pt x="422" y="205"/>
                        <a:pt x="426" y="200"/>
                        <a:pt x="428" y="200"/>
                      </a:cubicBezTo>
                      <a:cubicBezTo>
                        <a:pt x="428" y="201"/>
                        <a:pt x="428" y="201"/>
                        <a:pt x="427" y="202"/>
                      </a:cubicBezTo>
                      <a:cubicBezTo>
                        <a:pt x="427" y="202"/>
                        <a:pt x="427" y="202"/>
                        <a:pt x="427" y="202"/>
                      </a:cubicBezTo>
                      <a:cubicBezTo>
                        <a:pt x="424" y="207"/>
                        <a:pt x="430" y="199"/>
                        <a:pt x="430" y="201"/>
                      </a:cubicBezTo>
                      <a:cubicBezTo>
                        <a:pt x="429" y="201"/>
                        <a:pt x="434" y="197"/>
                        <a:pt x="436" y="195"/>
                      </a:cubicBezTo>
                      <a:cubicBezTo>
                        <a:pt x="435" y="195"/>
                        <a:pt x="435" y="195"/>
                        <a:pt x="435" y="195"/>
                      </a:cubicBezTo>
                      <a:cubicBezTo>
                        <a:pt x="440" y="186"/>
                        <a:pt x="436" y="197"/>
                        <a:pt x="443" y="190"/>
                      </a:cubicBezTo>
                      <a:cubicBezTo>
                        <a:pt x="447" y="186"/>
                        <a:pt x="441" y="192"/>
                        <a:pt x="443" y="189"/>
                      </a:cubicBezTo>
                      <a:cubicBezTo>
                        <a:pt x="446" y="186"/>
                        <a:pt x="448" y="186"/>
                        <a:pt x="452" y="182"/>
                      </a:cubicBezTo>
                      <a:cubicBezTo>
                        <a:pt x="454" y="181"/>
                        <a:pt x="457" y="180"/>
                        <a:pt x="458" y="180"/>
                      </a:cubicBezTo>
                      <a:cubicBezTo>
                        <a:pt x="461" y="178"/>
                        <a:pt x="467" y="174"/>
                        <a:pt x="468" y="172"/>
                      </a:cubicBezTo>
                      <a:cubicBezTo>
                        <a:pt x="462" y="175"/>
                        <a:pt x="464" y="177"/>
                        <a:pt x="457" y="180"/>
                      </a:cubicBezTo>
                      <a:cubicBezTo>
                        <a:pt x="458" y="178"/>
                        <a:pt x="458" y="178"/>
                        <a:pt x="458" y="178"/>
                      </a:cubicBezTo>
                      <a:cubicBezTo>
                        <a:pt x="462" y="174"/>
                        <a:pt x="467" y="170"/>
                        <a:pt x="470" y="168"/>
                      </a:cubicBezTo>
                      <a:cubicBezTo>
                        <a:pt x="469" y="168"/>
                        <a:pt x="469" y="168"/>
                        <a:pt x="469" y="168"/>
                      </a:cubicBezTo>
                      <a:cubicBezTo>
                        <a:pt x="474" y="163"/>
                        <a:pt x="475" y="161"/>
                        <a:pt x="481" y="157"/>
                      </a:cubicBezTo>
                      <a:cubicBezTo>
                        <a:pt x="482" y="157"/>
                        <a:pt x="479" y="160"/>
                        <a:pt x="477" y="162"/>
                      </a:cubicBezTo>
                      <a:cubicBezTo>
                        <a:pt x="481" y="160"/>
                        <a:pt x="480" y="159"/>
                        <a:pt x="486" y="155"/>
                      </a:cubicBezTo>
                      <a:cubicBezTo>
                        <a:pt x="487" y="156"/>
                        <a:pt x="482" y="158"/>
                        <a:pt x="482" y="159"/>
                      </a:cubicBezTo>
                      <a:cubicBezTo>
                        <a:pt x="488" y="154"/>
                        <a:pt x="488" y="154"/>
                        <a:pt x="488" y="154"/>
                      </a:cubicBezTo>
                      <a:cubicBezTo>
                        <a:pt x="488" y="154"/>
                        <a:pt x="488" y="154"/>
                        <a:pt x="488" y="154"/>
                      </a:cubicBezTo>
                      <a:cubicBezTo>
                        <a:pt x="488" y="152"/>
                        <a:pt x="493" y="151"/>
                        <a:pt x="497" y="148"/>
                      </a:cubicBezTo>
                      <a:cubicBezTo>
                        <a:pt x="506" y="141"/>
                        <a:pt x="506" y="139"/>
                        <a:pt x="510" y="134"/>
                      </a:cubicBezTo>
                      <a:cubicBezTo>
                        <a:pt x="512" y="133"/>
                        <a:pt x="513" y="134"/>
                        <a:pt x="512" y="134"/>
                      </a:cubicBezTo>
                      <a:cubicBezTo>
                        <a:pt x="510" y="135"/>
                        <a:pt x="510" y="135"/>
                        <a:pt x="510" y="136"/>
                      </a:cubicBezTo>
                      <a:cubicBezTo>
                        <a:pt x="513" y="134"/>
                        <a:pt x="518" y="133"/>
                        <a:pt x="516" y="135"/>
                      </a:cubicBezTo>
                      <a:cubicBezTo>
                        <a:pt x="521" y="131"/>
                        <a:pt x="514" y="135"/>
                        <a:pt x="517" y="133"/>
                      </a:cubicBezTo>
                      <a:cubicBezTo>
                        <a:pt x="524" y="128"/>
                        <a:pt x="524" y="128"/>
                        <a:pt x="524" y="128"/>
                      </a:cubicBezTo>
                      <a:cubicBezTo>
                        <a:pt x="522" y="128"/>
                        <a:pt x="520" y="130"/>
                        <a:pt x="523" y="127"/>
                      </a:cubicBezTo>
                      <a:cubicBezTo>
                        <a:pt x="526" y="125"/>
                        <a:pt x="527" y="124"/>
                        <a:pt x="531" y="121"/>
                      </a:cubicBezTo>
                      <a:cubicBezTo>
                        <a:pt x="531" y="122"/>
                        <a:pt x="533" y="122"/>
                        <a:pt x="530" y="124"/>
                      </a:cubicBezTo>
                      <a:cubicBezTo>
                        <a:pt x="533" y="123"/>
                        <a:pt x="536" y="121"/>
                        <a:pt x="536" y="119"/>
                      </a:cubicBezTo>
                      <a:cubicBezTo>
                        <a:pt x="531" y="121"/>
                        <a:pt x="543" y="114"/>
                        <a:pt x="539" y="115"/>
                      </a:cubicBezTo>
                      <a:cubicBezTo>
                        <a:pt x="544" y="113"/>
                        <a:pt x="544" y="113"/>
                        <a:pt x="544" y="113"/>
                      </a:cubicBezTo>
                      <a:cubicBezTo>
                        <a:pt x="543" y="114"/>
                        <a:pt x="543" y="114"/>
                        <a:pt x="541" y="115"/>
                      </a:cubicBezTo>
                      <a:cubicBezTo>
                        <a:pt x="543" y="115"/>
                        <a:pt x="545" y="112"/>
                        <a:pt x="546" y="111"/>
                      </a:cubicBezTo>
                      <a:cubicBezTo>
                        <a:pt x="548" y="111"/>
                        <a:pt x="552" y="108"/>
                        <a:pt x="553" y="109"/>
                      </a:cubicBezTo>
                      <a:cubicBezTo>
                        <a:pt x="554" y="108"/>
                        <a:pt x="557" y="106"/>
                        <a:pt x="558" y="106"/>
                      </a:cubicBezTo>
                      <a:cubicBezTo>
                        <a:pt x="560" y="105"/>
                        <a:pt x="558" y="105"/>
                        <a:pt x="559" y="104"/>
                      </a:cubicBezTo>
                      <a:cubicBezTo>
                        <a:pt x="566" y="100"/>
                        <a:pt x="566" y="100"/>
                        <a:pt x="566" y="100"/>
                      </a:cubicBezTo>
                      <a:cubicBezTo>
                        <a:pt x="567" y="101"/>
                        <a:pt x="568" y="102"/>
                        <a:pt x="567" y="103"/>
                      </a:cubicBezTo>
                      <a:cubicBezTo>
                        <a:pt x="570" y="101"/>
                        <a:pt x="567" y="101"/>
                        <a:pt x="571" y="98"/>
                      </a:cubicBezTo>
                      <a:cubicBezTo>
                        <a:pt x="570" y="101"/>
                        <a:pt x="577" y="96"/>
                        <a:pt x="575" y="100"/>
                      </a:cubicBezTo>
                      <a:cubicBezTo>
                        <a:pt x="577" y="99"/>
                        <a:pt x="584" y="96"/>
                        <a:pt x="588" y="93"/>
                      </a:cubicBezTo>
                      <a:cubicBezTo>
                        <a:pt x="589" y="91"/>
                        <a:pt x="583" y="95"/>
                        <a:pt x="583" y="94"/>
                      </a:cubicBezTo>
                      <a:cubicBezTo>
                        <a:pt x="593" y="88"/>
                        <a:pt x="592" y="85"/>
                        <a:pt x="601" y="81"/>
                      </a:cubicBezTo>
                      <a:cubicBezTo>
                        <a:pt x="598" y="82"/>
                        <a:pt x="598" y="82"/>
                        <a:pt x="598" y="82"/>
                      </a:cubicBezTo>
                      <a:cubicBezTo>
                        <a:pt x="603" y="79"/>
                        <a:pt x="602" y="80"/>
                        <a:pt x="605" y="77"/>
                      </a:cubicBezTo>
                      <a:cubicBezTo>
                        <a:pt x="604" y="79"/>
                        <a:pt x="612" y="78"/>
                        <a:pt x="620" y="74"/>
                      </a:cubicBezTo>
                      <a:cubicBezTo>
                        <a:pt x="620" y="73"/>
                        <a:pt x="615" y="75"/>
                        <a:pt x="616" y="73"/>
                      </a:cubicBezTo>
                      <a:cubicBezTo>
                        <a:pt x="621" y="70"/>
                        <a:pt x="621" y="70"/>
                        <a:pt x="621" y="70"/>
                      </a:cubicBezTo>
                      <a:cubicBezTo>
                        <a:pt x="622" y="70"/>
                        <a:pt x="621" y="71"/>
                        <a:pt x="620" y="71"/>
                      </a:cubicBezTo>
                      <a:cubicBezTo>
                        <a:pt x="625" y="69"/>
                        <a:pt x="630" y="69"/>
                        <a:pt x="631" y="67"/>
                      </a:cubicBezTo>
                      <a:cubicBezTo>
                        <a:pt x="637" y="67"/>
                        <a:pt x="637" y="67"/>
                        <a:pt x="637" y="67"/>
                      </a:cubicBezTo>
                      <a:cubicBezTo>
                        <a:pt x="634" y="67"/>
                        <a:pt x="634" y="67"/>
                        <a:pt x="634" y="67"/>
                      </a:cubicBezTo>
                      <a:cubicBezTo>
                        <a:pt x="635" y="66"/>
                        <a:pt x="640" y="63"/>
                        <a:pt x="641" y="62"/>
                      </a:cubicBezTo>
                      <a:cubicBezTo>
                        <a:pt x="646" y="59"/>
                        <a:pt x="649" y="59"/>
                        <a:pt x="652" y="59"/>
                      </a:cubicBezTo>
                      <a:cubicBezTo>
                        <a:pt x="651" y="58"/>
                        <a:pt x="648" y="58"/>
                        <a:pt x="652" y="56"/>
                      </a:cubicBezTo>
                      <a:cubicBezTo>
                        <a:pt x="653" y="58"/>
                        <a:pt x="662" y="53"/>
                        <a:pt x="662" y="54"/>
                      </a:cubicBezTo>
                      <a:cubicBezTo>
                        <a:pt x="664" y="54"/>
                        <a:pt x="668" y="53"/>
                        <a:pt x="667" y="52"/>
                      </a:cubicBezTo>
                      <a:cubicBezTo>
                        <a:pt x="668" y="54"/>
                        <a:pt x="668" y="54"/>
                        <a:pt x="668" y="54"/>
                      </a:cubicBezTo>
                      <a:cubicBezTo>
                        <a:pt x="667" y="52"/>
                        <a:pt x="674" y="49"/>
                        <a:pt x="679" y="47"/>
                      </a:cubicBezTo>
                      <a:cubicBezTo>
                        <a:pt x="679" y="50"/>
                        <a:pt x="684" y="45"/>
                        <a:pt x="688" y="46"/>
                      </a:cubicBezTo>
                      <a:cubicBezTo>
                        <a:pt x="688" y="44"/>
                        <a:pt x="696" y="43"/>
                        <a:pt x="697" y="41"/>
                      </a:cubicBezTo>
                      <a:cubicBezTo>
                        <a:pt x="701" y="39"/>
                        <a:pt x="701" y="41"/>
                        <a:pt x="702" y="41"/>
                      </a:cubicBezTo>
                      <a:cubicBezTo>
                        <a:pt x="704" y="40"/>
                        <a:pt x="704" y="40"/>
                        <a:pt x="704" y="40"/>
                      </a:cubicBezTo>
                      <a:cubicBezTo>
                        <a:pt x="706" y="40"/>
                        <a:pt x="713" y="38"/>
                        <a:pt x="718" y="37"/>
                      </a:cubicBezTo>
                      <a:cubicBezTo>
                        <a:pt x="722" y="35"/>
                        <a:pt x="722" y="35"/>
                        <a:pt x="722" y="35"/>
                      </a:cubicBezTo>
                      <a:cubicBezTo>
                        <a:pt x="723" y="35"/>
                        <a:pt x="723" y="35"/>
                        <a:pt x="723" y="35"/>
                      </a:cubicBezTo>
                      <a:cubicBezTo>
                        <a:pt x="724" y="34"/>
                        <a:pt x="727" y="33"/>
                        <a:pt x="725" y="33"/>
                      </a:cubicBezTo>
                      <a:cubicBezTo>
                        <a:pt x="727" y="33"/>
                        <a:pt x="727" y="33"/>
                        <a:pt x="727" y="33"/>
                      </a:cubicBezTo>
                      <a:cubicBezTo>
                        <a:pt x="727" y="31"/>
                        <a:pt x="730" y="31"/>
                        <a:pt x="735" y="29"/>
                      </a:cubicBezTo>
                      <a:cubicBezTo>
                        <a:pt x="736" y="29"/>
                        <a:pt x="736" y="30"/>
                        <a:pt x="735" y="30"/>
                      </a:cubicBezTo>
                      <a:cubicBezTo>
                        <a:pt x="737" y="30"/>
                        <a:pt x="736" y="31"/>
                        <a:pt x="738" y="31"/>
                      </a:cubicBezTo>
                      <a:cubicBezTo>
                        <a:pt x="736" y="31"/>
                        <a:pt x="745" y="26"/>
                        <a:pt x="739" y="27"/>
                      </a:cubicBezTo>
                      <a:cubicBezTo>
                        <a:pt x="738" y="26"/>
                        <a:pt x="741" y="25"/>
                        <a:pt x="744" y="24"/>
                      </a:cubicBezTo>
                      <a:cubicBezTo>
                        <a:pt x="745" y="26"/>
                        <a:pt x="745" y="26"/>
                        <a:pt x="745" y="26"/>
                      </a:cubicBezTo>
                      <a:cubicBezTo>
                        <a:pt x="748" y="23"/>
                        <a:pt x="748" y="23"/>
                        <a:pt x="748" y="23"/>
                      </a:cubicBezTo>
                      <a:cubicBezTo>
                        <a:pt x="751" y="22"/>
                        <a:pt x="753" y="23"/>
                        <a:pt x="756" y="22"/>
                      </a:cubicBezTo>
                      <a:cubicBezTo>
                        <a:pt x="753" y="23"/>
                        <a:pt x="750" y="27"/>
                        <a:pt x="758" y="25"/>
                      </a:cubicBezTo>
                      <a:cubicBezTo>
                        <a:pt x="754" y="26"/>
                        <a:pt x="752" y="28"/>
                        <a:pt x="750" y="28"/>
                      </a:cubicBezTo>
                      <a:cubicBezTo>
                        <a:pt x="752" y="28"/>
                        <a:pt x="752" y="28"/>
                        <a:pt x="750" y="29"/>
                      </a:cubicBezTo>
                      <a:cubicBezTo>
                        <a:pt x="756" y="27"/>
                        <a:pt x="752" y="28"/>
                        <a:pt x="758" y="26"/>
                      </a:cubicBezTo>
                      <a:cubicBezTo>
                        <a:pt x="758" y="28"/>
                        <a:pt x="759" y="28"/>
                        <a:pt x="764" y="27"/>
                      </a:cubicBezTo>
                      <a:cubicBezTo>
                        <a:pt x="760" y="27"/>
                        <a:pt x="760" y="27"/>
                        <a:pt x="760" y="27"/>
                      </a:cubicBezTo>
                      <a:cubicBezTo>
                        <a:pt x="761" y="27"/>
                        <a:pt x="761" y="27"/>
                        <a:pt x="761" y="26"/>
                      </a:cubicBezTo>
                      <a:cubicBezTo>
                        <a:pt x="760" y="27"/>
                        <a:pt x="759" y="26"/>
                        <a:pt x="759" y="26"/>
                      </a:cubicBezTo>
                      <a:cubicBezTo>
                        <a:pt x="760" y="26"/>
                        <a:pt x="765" y="23"/>
                        <a:pt x="766" y="23"/>
                      </a:cubicBezTo>
                      <a:cubicBezTo>
                        <a:pt x="760" y="22"/>
                        <a:pt x="776" y="19"/>
                        <a:pt x="772" y="19"/>
                      </a:cubicBezTo>
                      <a:cubicBezTo>
                        <a:pt x="773" y="18"/>
                        <a:pt x="777" y="17"/>
                        <a:pt x="777" y="18"/>
                      </a:cubicBezTo>
                      <a:cubicBezTo>
                        <a:pt x="772" y="20"/>
                        <a:pt x="781" y="19"/>
                        <a:pt x="781" y="20"/>
                      </a:cubicBezTo>
                      <a:cubicBezTo>
                        <a:pt x="782" y="19"/>
                        <a:pt x="777" y="20"/>
                        <a:pt x="779" y="19"/>
                      </a:cubicBezTo>
                      <a:cubicBezTo>
                        <a:pt x="782" y="18"/>
                        <a:pt x="784" y="19"/>
                        <a:pt x="786" y="19"/>
                      </a:cubicBezTo>
                      <a:cubicBezTo>
                        <a:pt x="785" y="19"/>
                        <a:pt x="785" y="19"/>
                        <a:pt x="785" y="19"/>
                      </a:cubicBezTo>
                      <a:cubicBezTo>
                        <a:pt x="789" y="19"/>
                        <a:pt x="789" y="19"/>
                        <a:pt x="789" y="19"/>
                      </a:cubicBezTo>
                      <a:cubicBezTo>
                        <a:pt x="790" y="18"/>
                        <a:pt x="785" y="19"/>
                        <a:pt x="789" y="17"/>
                      </a:cubicBezTo>
                      <a:cubicBezTo>
                        <a:pt x="790" y="18"/>
                        <a:pt x="794" y="16"/>
                        <a:pt x="794" y="17"/>
                      </a:cubicBezTo>
                      <a:cubicBezTo>
                        <a:pt x="792" y="18"/>
                        <a:pt x="794" y="19"/>
                        <a:pt x="790" y="20"/>
                      </a:cubicBezTo>
                      <a:cubicBezTo>
                        <a:pt x="793" y="20"/>
                        <a:pt x="802" y="18"/>
                        <a:pt x="798" y="17"/>
                      </a:cubicBezTo>
                      <a:cubicBezTo>
                        <a:pt x="802" y="17"/>
                        <a:pt x="802" y="17"/>
                        <a:pt x="802" y="17"/>
                      </a:cubicBezTo>
                      <a:cubicBezTo>
                        <a:pt x="800" y="16"/>
                        <a:pt x="793" y="16"/>
                        <a:pt x="800" y="15"/>
                      </a:cubicBezTo>
                      <a:cubicBezTo>
                        <a:pt x="800" y="15"/>
                        <a:pt x="800" y="15"/>
                        <a:pt x="800" y="15"/>
                      </a:cubicBezTo>
                      <a:cubicBezTo>
                        <a:pt x="805" y="13"/>
                        <a:pt x="805" y="13"/>
                        <a:pt x="805" y="13"/>
                      </a:cubicBezTo>
                      <a:cubicBezTo>
                        <a:pt x="807" y="14"/>
                        <a:pt x="807" y="14"/>
                        <a:pt x="807" y="14"/>
                      </a:cubicBezTo>
                      <a:cubicBezTo>
                        <a:pt x="807" y="13"/>
                        <a:pt x="808" y="13"/>
                        <a:pt x="810" y="13"/>
                      </a:cubicBezTo>
                      <a:cubicBezTo>
                        <a:pt x="810" y="13"/>
                        <a:pt x="812" y="13"/>
                        <a:pt x="812" y="14"/>
                      </a:cubicBezTo>
                      <a:cubicBezTo>
                        <a:pt x="817" y="13"/>
                        <a:pt x="817" y="12"/>
                        <a:pt x="817" y="12"/>
                      </a:cubicBezTo>
                      <a:cubicBezTo>
                        <a:pt x="820" y="11"/>
                        <a:pt x="821" y="11"/>
                        <a:pt x="820" y="12"/>
                      </a:cubicBezTo>
                      <a:cubicBezTo>
                        <a:pt x="824" y="12"/>
                        <a:pt x="831" y="11"/>
                        <a:pt x="834" y="11"/>
                      </a:cubicBezTo>
                      <a:cubicBezTo>
                        <a:pt x="839" y="10"/>
                        <a:pt x="833" y="11"/>
                        <a:pt x="836" y="10"/>
                      </a:cubicBezTo>
                      <a:cubicBezTo>
                        <a:pt x="841" y="12"/>
                        <a:pt x="854" y="9"/>
                        <a:pt x="863" y="8"/>
                      </a:cubicBezTo>
                      <a:cubicBezTo>
                        <a:pt x="860" y="6"/>
                        <a:pt x="865" y="7"/>
                        <a:pt x="867" y="5"/>
                      </a:cubicBezTo>
                      <a:cubicBezTo>
                        <a:pt x="865" y="6"/>
                        <a:pt x="875" y="7"/>
                        <a:pt x="868" y="8"/>
                      </a:cubicBezTo>
                      <a:cubicBezTo>
                        <a:pt x="872" y="7"/>
                        <a:pt x="872" y="7"/>
                        <a:pt x="872" y="7"/>
                      </a:cubicBezTo>
                      <a:cubicBezTo>
                        <a:pt x="876" y="8"/>
                        <a:pt x="865" y="9"/>
                        <a:pt x="870" y="10"/>
                      </a:cubicBezTo>
                      <a:cubicBezTo>
                        <a:pt x="875" y="9"/>
                        <a:pt x="878" y="7"/>
                        <a:pt x="884" y="7"/>
                      </a:cubicBezTo>
                      <a:cubicBezTo>
                        <a:pt x="882" y="9"/>
                        <a:pt x="889" y="7"/>
                        <a:pt x="888" y="9"/>
                      </a:cubicBezTo>
                      <a:cubicBezTo>
                        <a:pt x="887" y="9"/>
                        <a:pt x="885" y="9"/>
                        <a:pt x="883" y="9"/>
                      </a:cubicBezTo>
                      <a:cubicBezTo>
                        <a:pt x="884" y="9"/>
                        <a:pt x="884" y="9"/>
                        <a:pt x="884" y="9"/>
                      </a:cubicBezTo>
                      <a:cubicBezTo>
                        <a:pt x="896" y="9"/>
                        <a:pt x="887" y="7"/>
                        <a:pt x="894" y="6"/>
                      </a:cubicBezTo>
                      <a:cubicBezTo>
                        <a:pt x="901" y="6"/>
                        <a:pt x="899" y="7"/>
                        <a:pt x="900" y="8"/>
                      </a:cubicBezTo>
                      <a:cubicBezTo>
                        <a:pt x="901" y="8"/>
                        <a:pt x="904" y="8"/>
                        <a:pt x="906" y="8"/>
                      </a:cubicBezTo>
                      <a:cubicBezTo>
                        <a:pt x="902" y="9"/>
                        <a:pt x="898" y="7"/>
                        <a:pt x="900" y="6"/>
                      </a:cubicBezTo>
                      <a:cubicBezTo>
                        <a:pt x="903" y="7"/>
                        <a:pt x="911" y="6"/>
                        <a:pt x="913" y="5"/>
                      </a:cubicBezTo>
                      <a:cubicBezTo>
                        <a:pt x="902" y="3"/>
                        <a:pt x="906" y="5"/>
                        <a:pt x="896" y="3"/>
                      </a:cubicBezTo>
                      <a:cubicBezTo>
                        <a:pt x="895" y="4"/>
                        <a:pt x="895" y="5"/>
                        <a:pt x="889" y="5"/>
                      </a:cubicBezTo>
                      <a:cubicBezTo>
                        <a:pt x="893" y="4"/>
                        <a:pt x="889" y="4"/>
                        <a:pt x="888" y="4"/>
                      </a:cubicBezTo>
                      <a:cubicBezTo>
                        <a:pt x="889" y="5"/>
                        <a:pt x="884" y="4"/>
                        <a:pt x="882" y="5"/>
                      </a:cubicBezTo>
                      <a:cubicBezTo>
                        <a:pt x="880" y="4"/>
                        <a:pt x="885" y="2"/>
                        <a:pt x="880" y="2"/>
                      </a:cubicBezTo>
                      <a:cubicBezTo>
                        <a:pt x="879" y="5"/>
                        <a:pt x="879" y="5"/>
                        <a:pt x="879" y="5"/>
                      </a:cubicBezTo>
                      <a:cubicBezTo>
                        <a:pt x="876" y="4"/>
                        <a:pt x="879" y="3"/>
                        <a:pt x="875" y="4"/>
                      </a:cubicBezTo>
                      <a:cubicBezTo>
                        <a:pt x="877" y="2"/>
                        <a:pt x="874" y="2"/>
                        <a:pt x="880" y="1"/>
                      </a:cubicBezTo>
                      <a:cubicBezTo>
                        <a:pt x="872" y="0"/>
                        <a:pt x="868" y="3"/>
                        <a:pt x="862" y="4"/>
                      </a:cubicBezTo>
                      <a:cubicBezTo>
                        <a:pt x="863" y="4"/>
                        <a:pt x="863" y="4"/>
                        <a:pt x="864" y="4"/>
                      </a:cubicBezTo>
                      <a:cubicBezTo>
                        <a:pt x="862" y="4"/>
                        <a:pt x="860" y="4"/>
                        <a:pt x="858" y="5"/>
                      </a:cubicBezTo>
                      <a:cubicBezTo>
                        <a:pt x="854" y="4"/>
                        <a:pt x="861" y="3"/>
                        <a:pt x="860" y="3"/>
                      </a:cubicBezTo>
                      <a:cubicBezTo>
                        <a:pt x="854" y="3"/>
                        <a:pt x="854" y="3"/>
                        <a:pt x="854" y="3"/>
                      </a:cubicBezTo>
                      <a:cubicBezTo>
                        <a:pt x="853" y="3"/>
                        <a:pt x="853" y="3"/>
                        <a:pt x="853" y="3"/>
                      </a:cubicBezTo>
                      <a:cubicBezTo>
                        <a:pt x="852" y="4"/>
                        <a:pt x="850" y="4"/>
                        <a:pt x="850" y="4"/>
                      </a:cubicBezTo>
                      <a:cubicBezTo>
                        <a:pt x="851" y="3"/>
                        <a:pt x="852" y="2"/>
                        <a:pt x="853" y="1"/>
                      </a:cubicBezTo>
                      <a:cubicBezTo>
                        <a:pt x="847" y="3"/>
                        <a:pt x="847" y="3"/>
                        <a:pt x="847" y="3"/>
                      </a:cubicBezTo>
                      <a:cubicBezTo>
                        <a:pt x="847" y="3"/>
                        <a:pt x="841" y="3"/>
                        <a:pt x="846" y="2"/>
                      </a:cubicBezTo>
                      <a:cubicBezTo>
                        <a:pt x="836" y="3"/>
                        <a:pt x="836" y="3"/>
                        <a:pt x="836" y="3"/>
                      </a:cubicBezTo>
                      <a:cubicBezTo>
                        <a:pt x="835" y="2"/>
                        <a:pt x="835" y="2"/>
                        <a:pt x="835" y="2"/>
                      </a:cubicBezTo>
                      <a:cubicBezTo>
                        <a:pt x="832" y="2"/>
                        <a:pt x="832" y="3"/>
                        <a:pt x="835" y="2"/>
                      </a:cubicBezTo>
                      <a:cubicBezTo>
                        <a:pt x="832" y="2"/>
                        <a:pt x="820" y="7"/>
                        <a:pt x="821" y="4"/>
                      </a:cubicBezTo>
                      <a:cubicBezTo>
                        <a:pt x="814" y="6"/>
                        <a:pt x="811" y="6"/>
                        <a:pt x="801" y="8"/>
                      </a:cubicBezTo>
                      <a:cubicBezTo>
                        <a:pt x="808" y="6"/>
                        <a:pt x="793" y="8"/>
                        <a:pt x="800" y="6"/>
                      </a:cubicBezTo>
                      <a:cubicBezTo>
                        <a:pt x="796" y="6"/>
                        <a:pt x="795" y="8"/>
                        <a:pt x="791" y="9"/>
                      </a:cubicBezTo>
                      <a:cubicBezTo>
                        <a:pt x="788" y="9"/>
                        <a:pt x="789" y="7"/>
                        <a:pt x="793" y="6"/>
                      </a:cubicBezTo>
                      <a:cubicBezTo>
                        <a:pt x="789" y="7"/>
                        <a:pt x="789" y="7"/>
                        <a:pt x="789" y="7"/>
                      </a:cubicBezTo>
                      <a:cubicBezTo>
                        <a:pt x="789" y="7"/>
                        <a:pt x="789" y="7"/>
                        <a:pt x="789" y="7"/>
                      </a:cubicBezTo>
                      <a:cubicBezTo>
                        <a:pt x="785" y="9"/>
                        <a:pt x="785" y="9"/>
                        <a:pt x="785" y="9"/>
                      </a:cubicBezTo>
                      <a:cubicBezTo>
                        <a:pt x="781" y="9"/>
                        <a:pt x="784" y="7"/>
                        <a:pt x="780" y="8"/>
                      </a:cubicBezTo>
                      <a:cubicBezTo>
                        <a:pt x="779" y="9"/>
                        <a:pt x="779" y="9"/>
                        <a:pt x="779" y="9"/>
                      </a:cubicBezTo>
                      <a:cubicBezTo>
                        <a:pt x="776" y="9"/>
                        <a:pt x="776" y="9"/>
                        <a:pt x="776" y="9"/>
                      </a:cubicBezTo>
                      <a:cubicBezTo>
                        <a:pt x="777" y="9"/>
                        <a:pt x="775" y="10"/>
                        <a:pt x="772" y="11"/>
                      </a:cubicBezTo>
                      <a:cubicBezTo>
                        <a:pt x="772" y="11"/>
                        <a:pt x="772" y="11"/>
                        <a:pt x="772" y="11"/>
                      </a:cubicBezTo>
                      <a:cubicBezTo>
                        <a:pt x="769" y="12"/>
                        <a:pt x="769" y="12"/>
                        <a:pt x="769" y="12"/>
                      </a:cubicBezTo>
                      <a:cubicBezTo>
                        <a:pt x="772" y="10"/>
                        <a:pt x="765" y="12"/>
                        <a:pt x="767" y="11"/>
                      </a:cubicBezTo>
                      <a:cubicBezTo>
                        <a:pt x="764" y="11"/>
                        <a:pt x="764" y="11"/>
                        <a:pt x="758" y="13"/>
                      </a:cubicBezTo>
                      <a:cubicBezTo>
                        <a:pt x="759" y="14"/>
                        <a:pt x="759" y="14"/>
                        <a:pt x="759" y="14"/>
                      </a:cubicBezTo>
                      <a:cubicBezTo>
                        <a:pt x="752" y="16"/>
                        <a:pt x="759" y="12"/>
                        <a:pt x="753" y="14"/>
                      </a:cubicBezTo>
                      <a:cubicBezTo>
                        <a:pt x="753" y="14"/>
                        <a:pt x="753" y="14"/>
                        <a:pt x="753" y="14"/>
                      </a:cubicBezTo>
                      <a:cubicBezTo>
                        <a:pt x="745" y="15"/>
                        <a:pt x="740" y="19"/>
                        <a:pt x="733" y="19"/>
                      </a:cubicBezTo>
                      <a:cubicBezTo>
                        <a:pt x="737" y="18"/>
                        <a:pt x="735" y="17"/>
                        <a:pt x="735" y="18"/>
                      </a:cubicBezTo>
                      <a:cubicBezTo>
                        <a:pt x="730" y="19"/>
                        <a:pt x="722" y="22"/>
                        <a:pt x="716" y="24"/>
                      </a:cubicBezTo>
                      <a:cubicBezTo>
                        <a:pt x="714" y="24"/>
                        <a:pt x="713" y="23"/>
                        <a:pt x="708" y="24"/>
                      </a:cubicBezTo>
                      <a:cubicBezTo>
                        <a:pt x="704" y="26"/>
                        <a:pt x="703" y="26"/>
                        <a:pt x="702" y="27"/>
                      </a:cubicBezTo>
                      <a:cubicBezTo>
                        <a:pt x="698" y="28"/>
                        <a:pt x="691" y="31"/>
                        <a:pt x="690" y="30"/>
                      </a:cubicBezTo>
                      <a:cubicBezTo>
                        <a:pt x="690" y="31"/>
                        <a:pt x="687" y="31"/>
                        <a:pt x="685" y="33"/>
                      </a:cubicBezTo>
                      <a:cubicBezTo>
                        <a:pt x="684" y="32"/>
                        <a:pt x="684" y="32"/>
                        <a:pt x="684" y="32"/>
                      </a:cubicBezTo>
                      <a:cubicBezTo>
                        <a:pt x="685" y="33"/>
                        <a:pt x="685" y="33"/>
                        <a:pt x="685" y="33"/>
                      </a:cubicBezTo>
                      <a:cubicBezTo>
                        <a:pt x="677" y="33"/>
                        <a:pt x="674" y="38"/>
                        <a:pt x="666" y="39"/>
                      </a:cubicBezTo>
                      <a:cubicBezTo>
                        <a:pt x="667" y="39"/>
                        <a:pt x="667" y="39"/>
                        <a:pt x="667" y="39"/>
                      </a:cubicBezTo>
                      <a:cubicBezTo>
                        <a:pt x="665" y="40"/>
                        <a:pt x="665" y="40"/>
                        <a:pt x="665" y="40"/>
                      </a:cubicBezTo>
                      <a:cubicBezTo>
                        <a:pt x="664" y="40"/>
                        <a:pt x="665" y="39"/>
                        <a:pt x="665" y="38"/>
                      </a:cubicBezTo>
                      <a:cubicBezTo>
                        <a:pt x="661" y="40"/>
                        <a:pt x="656" y="42"/>
                        <a:pt x="652" y="43"/>
                      </a:cubicBezTo>
                      <a:cubicBezTo>
                        <a:pt x="654" y="43"/>
                        <a:pt x="654" y="43"/>
                        <a:pt x="654" y="43"/>
                      </a:cubicBezTo>
                      <a:cubicBezTo>
                        <a:pt x="652" y="44"/>
                        <a:pt x="650" y="46"/>
                        <a:pt x="647" y="47"/>
                      </a:cubicBezTo>
                      <a:cubicBezTo>
                        <a:pt x="651" y="43"/>
                        <a:pt x="642" y="48"/>
                        <a:pt x="641" y="48"/>
                      </a:cubicBezTo>
                      <a:cubicBezTo>
                        <a:pt x="644" y="46"/>
                        <a:pt x="644" y="46"/>
                        <a:pt x="644" y="46"/>
                      </a:cubicBezTo>
                      <a:cubicBezTo>
                        <a:pt x="640" y="48"/>
                        <a:pt x="640" y="48"/>
                        <a:pt x="641" y="49"/>
                      </a:cubicBezTo>
                      <a:cubicBezTo>
                        <a:pt x="636" y="51"/>
                        <a:pt x="636" y="48"/>
                        <a:pt x="632" y="51"/>
                      </a:cubicBezTo>
                      <a:cubicBezTo>
                        <a:pt x="635" y="50"/>
                        <a:pt x="635" y="50"/>
                        <a:pt x="635" y="50"/>
                      </a:cubicBezTo>
                      <a:cubicBezTo>
                        <a:pt x="637" y="50"/>
                        <a:pt x="635" y="52"/>
                        <a:pt x="632" y="53"/>
                      </a:cubicBezTo>
                      <a:cubicBezTo>
                        <a:pt x="632" y="53"/>
                        <a:pt x="630" y="53"/>
                        <a:pt x="632" y="52"/>
                      </a:cubicBezTo>
                      <a:cubicBezTo>
                        <a:pt x="628" y="54"/>
                        <a:pt x="622" y="57"/>
                        <a:pt x="620" y="58"/>
                      </a:cubicBezTo>
                      <a:cubicBezTo>
                        <a:pt x="618" y="58"/>
                        <a:pt x="618" y="57"/>
                        <a:pt x="619" y="57"/>
                      </a:cubicBezTo>
                      <a:cubicBezTo>
                        <a:pt x="611" y="61"/>
                        <a:pt x="616" y="58"/>
                        <a:pt x="608" y="63"/>
                      </a:cubicBezTo>
                      <a:cubicBezTo>
                        <a:pt x="607" y="62"/>
                        <a:pt x="607" y="62"/>
                        <a:pt x="607" y="62"/>
                      </a:cubicBezTo>
                      <a:cubicBezTo>
                        <a:pt x="605" y="64"/>
                        <a:pt x="605" y="64"/>
                        <a:pt x="605" y="64"/>
                      </a:cubicBezTo>
                      <a:cubicBezTo>
                        <a:pt x="600" y="65"/>
                        <a:pt x="600" y="65"/>
                        <a:pt x="600" y="65"/>
                      </a:cubicBezTo>
                      <a:cubicBezTo>
                        <a:pt x="602" y="65"/>
                        <a:pt x="602" y="65"/>
                        <a:pt x="602" y="65"/>
                      </a:cubicBezTo>
                      <a:cubicBezTo>
                        <a:pt x="599" y="67"/>
                        <a:pt x="598" y="68"/>
                        <a:pt x="595" y="69"/>
                      </a:cubicBezTo>
                      <a:cubicBezTo>
                        <a:pt x="595" y="68"/>
                        <a:pt x="595" y="68"/>
                        <a:pt x="595" y="68"/>
                      </a:cubicBezTo>
                      <a:cubicBezTo>
                        <a:pt x="588" y="72"/>
                        <a:pt x="586" y="71"/>
                        <a:pt x="579" y="76"/>
                      </a:cubicBezTo>
                      <a:cubicBezTo>
                        <a:pt x="579" y="76"/>
                        <a:pt x="580" y="75"/>
                        <a:pt x="580" y="74"/>
                      </a:cubicBezTo>
                      <a:cubicBezTo>
                        <a:pt x="574" y="79"/>
                        <a:pt x="575" y="76"/>
                        <a:pt x="569" y="81"/>
                      </a:cubicBezTo>
                      <a:cubicBezTo>
                        <a:pt x="569" y="80"/>
                        <a:pt x="568" y="80"/>
                        <a:pt x="568" y="80"/>
                      </a:cubicBezTo>
                      <a:cubicBezTo>
                        <a:pt x="565" y="82"/>
                        <a:pt x="565" y="82"/>
                        <a:pt x="565" y="82"/>
                      </a:cubicBezTo>
                      <a:cubicBezTo>
                        <a:pt x="565" y="81"/>
                        <a:pt x="565" y="81"/>
                        <a:pt x="565" y="81"/>
                      </a:cubicBezTo>
                      <a:cubicBezTo>
                        <a:pt x="563" y="84"/>
                        <a:pt x="563" y="84"/>
                        <a:pt x="563" y="84"/>
                      </a:cubicBezTo>
                      <a:cubicBezTo>
                        <a:pt x="561" y="84"/>
                        <a:pt x="561" y="84"/>
                        <a:pt x="561" y="84"/>
                      </a:cubicBezTo>
                      <a:cubicBezTo>
                        <a:pt x="560" y="85"/>
                        <a:pt x="560" y="85"/>
                        <a:pt x="560" y="85"/>
                      </a:cubicBezTo>
                      <a:cubicBezTo>
                        <a:pt x="556" y="85"/>
                        <a:pt x="552" y="89"/>
                        <a:pt x="547" y="90"/>
                      </a:cubicBezTo>
                      <a:cubicBezTo>
                        <a:pt x="548" y="91"/>
                        <a:pt x="548" y="91"/>
                        <a:pt x="548" y="91"/>
                      </a:cubicBezTo>
                      <a:cubicBezTo>
                        <a:pt x="539" y="100"/>
                        <a:pt x="522" y="104"/>
                        <a:pt x="510" y="114"/>
                      </a:cubicBezTo>
                      <a:cubicBezTo>
                        <a:pt x="510" y="113"/>
                        <a:pt x="510" y="113"/>
                        <a:pt x="510" y="113"/>
                      </a:cubicBezTo>
                      <a:cubicBezTo>
                        <a:pt x="505" y="118"/>
                        <a:pt x="505" y="118"/>
                        <a:pt x="505" y="118"/>
                      </a:cubicBezTo>
                      <a:cubicBezTo>
                        <a:pt x="502" y="119"/>
                        <a:pt x="507" y="116"/>
                        <a:pt x="505" y="116"/>
                      </a:cubicBezTo>
                      <a:cubicBezTo>
                        <a:pt x="500" y="120"/>
                        <a:pt x="504" y="119"/>
                        <a:pt x="498" y="123"/>
                      </a:cubicBezTo>
                      <a:cubicBezTo>
                        <a:pt x="494" y="125"/>
                        <a:pt x="498" y="122"/>
                        <a:pt x="500" y="120"/>
                      </a:cubicBezTo>
                      <a:cubicBezTo>
                        <a:pt x="494" y="125"/>
                        <a:pt x="485" y="132"/>
                        <a:pt x="481" y="134"/>
                      </a:cubicBezTo>
                      <a:cubicBezTo>
                        <a:pt x="481" y="135"/>
                        <a:pt x="480" y="135"/>
                        <a:pt x="481" y="135"/>
                      </a:cubicBezTo>
                      <a:cubicBezTo>
                        <a:pt x="477" y="138"/>
                        <a:pt x="472" y="142"/>
                        <a:pt x="467" y="145"/>
                      </a:cubicBezTo>
                      <a:cubicBezTo>
                        <a:pt x="467" y="144"/>
                        <a:pt x="468" y="143"/>
                        <a:pt x="469" y="143"/>
                      </a:cubicBezTo>
                      <a:cubicBezTo>
                        <a:pt x="467" y="144"/>
                        <a:pt x="465" y="145"/>
                        <a:pt x="464" y="146"/>
                      </a:cubicBezTo>
                      <a:cubicBezTo>
                        <a:pt x="465" y="144"/>
                        <a:pt x="465" y="144"/>
                        <a:pt x="465" y="144"/>
                      </a:cubicBezTo>
                      <a:cubicBezTo>
                        <a:pt x="462" y="147"/>
                        <a:pt x="456" y="152"/>
                        <a:pt x="454" y="152"/>
                      </a:cubicBezTo>
                      <a:cubicBezTo>
                        <a:pt x="455" y="152"/>
                        <a:pt x="455" y="153"/>
                        <a:pt x="453" y="155"/>
                      </a:cubicBezTo>
                      <a:cubicBezTo>
                        <a:pt x="450" y="155"/>
                        <a:pt x="445" y="162"/>
                        <a:pt x="440" y="165"/>
                      </a:cubicBezTo>
                      <a:cubicBezTo>
                        <a:pt x="440" y="164"/>
                        <a:pt x="444" y="161"/>
                        <a:pt x="443" y="162"/>
                      </a:cubicBezTo>
                      <a:cubicBezTo>
                        <a:pt x="440" y="163"/>
                        <a:pt x="439" y="166"/>
                        <a:pt x="437" y="168"/>
                      </a:cubicBezTo>
                      <a:cubicBezTo>
                        <a:pt x="437" y="167"/>
                        <a:pt x="437" y="167"/>
                        <a:pt x="437" y="167"/>
                      </a:cubicBezTo>
                      <a:cubicBezTo>
                        <a:pt x="427" y="176"/>
                        <a:pt x="427" y="176"/>
                        <a:pt x="427" y="176"/>
                      </a:cubicBezTo>
                      <a:cubicBezTo>
                        <a:pt x="425" y="176"/>
                        <a:pt x="418" y="184"/>
                        <a:pt x="418" y="183"/>
                      </a:cubicBezTo>
                      <a:cubicBezTo>
                        <a:pt x="414" y="186"/>
                        <a:pt x="421" y="181"/>
                        <a:pt x="417" y="185"/>
                      </a:cubicBezTo>
                      <a:cubicBezTo>
                        <a:pt x="415" y="185"/>
                        <a:pt x="413" y="189"/>
                        <a:pt x="412" y="188"/>
                      </a:cubicBezTo>
                      <a:cubicBezTo>
                        <a:pt x="413" y="187"/>
                        <a:pt x="413" y="187"/>
                        <a:pt x="413" y="187"/>
                      </a:cubicBezTo>
                      <a:cubicBezTo>
                        <a:pt x="410" y="190"/>
                        <a:pt x="410" y="190"/>
                        <a:pt x="410" y="190"/>
                      </a:cubicBezTo>
                      <a:cubicBezTo>
                        <a:pt x="411" y="187"/>
                        <a:pt x="411" y="187"/>
                        <a:pt x="411" y="187"/>
                      </a:cubicBezTo>
                      <a:cubicBezTo>
                        <a:pt x="408" y="190"/>
                        <a:pt x="407" y="193"/>
                        <a:pt x="408" y="193"/>
                      </a:cubicBezTo>
                      <a:cubicBezTo>
                        <a:pt x="405" y="195"/>
                        <a:pt x="401" y="199"/>
                        <a:pt x="399" y="199"/>
                      </a:cubicBezTo>
                      <a:cubicBezTo>
                        <a:pt x="400" y="198"/>
                        <a:pt x="400" y="198"/>
                        <a:pt x="400" y="198"/>
                      </a:cubicBezTo>
                      <a:cubicBezTo>
                        <a:pt x="393" y="205"/>
                        <a:pt x="386" y="207"/>
                        <a:pt x="382" y="214"/>
                      </a:cubicBezTo>
                      <a:cubicBezTo>
                        <a:pt x="381" y="214"/>
                        <a:pt x="381" y="214"/>
                        <a:pt x="382" y="213"/>
                      </a:cubicBezTo>
                      <a:cubicBezTo>
                        <a:pt x="378" y="217"/>
                        <a:pt x="378" y="217"/>
                        <a:pt x="378" y="217"/>
                      </a:cubicBezTo>
                      <a:cubicBezTo>
                        <a:pt x="378" y="215"/>
                        <a:pt x="378" y="215"/>
                        <a:pt x="378" y="215"/>
                      </a:cubicBezTo>
                      <a:cubicBezTo>
                        <a:pt x="372" y="223"/>
                        <a:pt x="372" y="223"/>
                        <a:pt x="372" y="223"/>
                      </a:cubicBezTo>
                      <a:cubicBezTo>
                        <a:pt x="372" y="223"/>
                        <a:pt x="372" y="223"/>
                        <a:pt x="372" y="223"/>
                      </a:cubicBezTo>
                      <a:cubicBezTo>
                        <a:pt x="367" y="227"/>
                        <a:pt x="360" y="235"/>
                        <a:pt x="354" y="241"/>
                      </a:cubicBezTo>
                      <a:cubicBezTo>
                        <a:pt x="355" y="240"/>
                        <a:pt x="355" y="240"/>
                        <a:pt x="355" y="240"/>
                      </a:cubicBezTo>
                      <a:cubicBezTo>
                        <a:pt x="349" y="247"/>
                        <a:pt x="348" y="246"/>
                        <a:pt x="344" y="251"/>
                      </a:cubicBezTo>
                      <a:cubicBezTo>
                        <a:pt x="344" y="251"/>
                        <a:pt x="344" y="251"/>
                        <a:pt x="344" y="250"/>
                      </a:cubicBezTo>
                      <a:cubicBezTo>
                        <a:pt x="340" y="255"/>
                        <a:pt x="340" y="255"/>
                        <a:pt x="340" y="255"/>
                      </a:cubicBezTo>
                      <a:cubicBezTo>
                        <a:pt x="340" y="253"/>
                        <a:pt x="340" y="253"/>
                        <a:pt x="340" y="253"/>
                      </a:cubicBezTo>
                      <a:cubicBezTo>
                        <a:pt x="338" y="258"/>
                        <a:pt x="331" y="262"/>
                        <a:pt x="333" y="260"/>
                      </a:cubicBezTo>
                      <a:cubicBezTo>
                        <a:pt x="332" y="263"/>
                        <a:pt x="329" y="266"/>
                        <a:pt x="329" y="267"/>
                      </a:cubicBezTo>
                      <a:cubicBezTo>
                        <a:pt x="325" y="272"/>
                        <a:pt x="328" y="268"/>
                        <a:pt x="325" y="271"/>
                      </a:cubicBezTo>
                      <a:cubicBezTo>
                        <a:pt x="321" y="274"/>
                        <a:pt x="322" y="276"/>
                        <a:pt x="317" y="280"/>
                      </a:cubicBezTo>
                      <a:cubicBezTo>
                        <a:pt x="317" y="280"/>
                        <a:pt x="317" y="280"/>
                        <a:pt x="317" y="280"/>
                      </a:cubicBezTo>
                      <a:cubicBezTo>
                        <a:pt x="315" y="282"/>
                        <a:pt x="314" y="284"/>
                        <a:pt x="311" y="287"/>
                      </a:cubicBezTo>
                      <a:cubicBezTo>
                        <a:pt x="312" y="286"/>
                        <a:pt x="312" y="286"/>
                        <a:pt x="312" y="286"/>
                      </a:cubicBezTo>
                      <a:cubicBezTo>
                        <a:pt x="308" y="292"/>
                        <a:pt x="305" y="291"/>
                        <a:pt x="303" y="297"/>
                      </a:cubicBezTo>
                      <a:cubicBezTo>
                        <a:pt x="301" y="299"/>
                        <a:pt x="298" y="304"/>
                        <a:pt x="297" y="303"/>
                      </a:cubicBezTo>
                      <a:cubicBezTo>
                        <a:pt x="283" y="322"/>
                        <a:pt x="283" y="322"/>
                        <a:pt x="283" y="322"/>
                      </a:cubicBezTo>
                      <a:cubicBezTo>
                        <a:pt x="281" y="322"/>
                        <a:pt x="282" y="324"/>
                        <a:pt x="278" y="327"/>
                      </a:cubicBezTo>
                      <a:cubicBezTo>
                        <a:pt x="279" y="328"/>
                        <a:pt x="279" y="328"/>
                        <a:pt x="279" y="328"/>
                      </a:cubicBezTo>
                      <a:cubicBezTo>
                        <a:pt x="272" y="337"/>
                        <a:pt x="262" y="347"/>
                        <a:pt x="254" y="358"/>
                      </a:cubicBezTo>
                      <a:cubicBezTo>
                        <a:pt x="253" y="357"/>
                        <a:pt x="253" y="357"/>
                        <a:pt x="253" y="357"/>
                      </a:cubicBezTo>
                      <a:cubicBezTo>
                        <a:pt x="252" y="360"/>
                        <a:pt x="252" y="360"/>
                        <a:pt x="252" y="360"/>
                      </a:cubicBezTo>
                      <a:cubicBezTo>
                        <a:pt x="244" y="372"/>
                        <a:pt x="233" y="387"/>
                        <a:pt x="226" y="396"/>
                      </a:cubicBezTo>
                      <a:cubicBezTo>
                        <a:pt x="225" y="400"/>
                        <a:pt x="223" y="405"/>
                        <a:pt x="219" y="410"/>
                      </a:cubicBezTo>
                      <a:cubicBezTo>
                        <a:pt x="219" y="409"/>
                        <a:pt x="219" y="409"/>
                        <a:pt x="219" y="409"/>
                      </a:cubicBezTo>
                      <a:cubicBezTo>
                        <a:pt x="214" y="418"/>
                        <a:pt x="209" y="428"/>
                        <a:pt x="202" y="437"/>
                      </a:cubicBezTo>
                      <a:cubicBezTo>
                        <a:pt x="202" y="436"/>
                        <a:pt x="202" y="437"/>
                        <a:pt x="202" y="436"/>
                      </a:cubicBezTo>
                      <a:cubicBezTo>
                        <a:pt x="202" y="439"/>
                        <a:pt x="199" y="442"/>
                        <a:pt x="197" y="444"/>
                      </a:cubicBezTo>
                      <a:cubicBezTo>
                        <a:pt x="200" y="442"/>
                        <a:pt x="200" y="442"/>
                        <a:pt x="200" y="442"/>
                      </a:cubicBezTo>
                      <a:cubicBezTo>
                        <a:pt x="199" y="445"/>
                        <a:pt x="196" y="448"/>
                        <a:pt x="194" y="449"/>
                      </a:cubicBezTo>
                      <a:cubicBezTo>
                        <a:pt x="192" y="454"/>
                        <a:pt x="192" y="454"/>
                        <a:pt x="192" y="454"/>
                      </a:cubicBezTo>
                      <a:cubicBezTo>
                        <a:pt x="192" y="455"/>
                        <a:pt x="192" y="455"/>
                        <a:pt x="192" y="455"/>
                      </a:cubicBezTo>
                      <a:cubicBezTo>
                        <a:pt x="192" y="456"/>
                        <a:pt x="192" y="456"/>
                        <a:pt x="192" y="456"/>
                      </a:cubicBezTo>
                      <a:cubicBezTo>
                        <a:pt x="189" y="458"/>
                        <a:pt x="189" y="458"/>
                        <a:pt x="189" y="458"/>
                      </a:cubicBezTo>
                      <a:cubicBezTo>
                        <a:pt x="189" y="459"/>
                        <a:pt x="186" y="465"/>
                        <a:pt x="186" y="467"/>
                      </a:cubicBezTo>
                      <a:cubicBezTo>
                        <a:pt x="185" y="467"/>
                        <a:pt x="182" y="471"/>
                        <a:pt x="184" y="468"/>
                      </a:cubicBezTo>
                      <a:cubicBezTo>
                        <a:pt x="175" y="484"/>
                        <a:pt x="175" y="484"/>
                        <a:pt x="175" y="484"/>
                      </a:cubicBezTo>
                      <a:cubicBezTo>
                        <a:pt x="176" y="482"/>
                        <a:pt x="176" y="482"/>
                        <a:pt x="176" y="482"/>
                      </a:cubicBezTo>
                      <a:cubicBezTo>
                        <a:pt x="178" y="482"/>
                        <a:pt x="175" y="487"/>
                        <a:pt x="174" y="489"/>
                      </a:cubicBezTo>
                      <a:cubicBezTo>
                        <a:pt x="175" y="486"/>
                        <a:pt x="172" y="488"/>
                        <a:pt x="171" y="490"/>
                      </a:cubicBezTo>
                      <a:cubicBezTo>
                        <a:pt x="170" y="492"/>
                        <a:pt x="173" y="488"/>
                        <a:pt x="173" y="489"/>
                      </a:cubicBezTo>
                      <a:cubicBezTo>
                        <a:pt x="172" y="493"/>
                        <a:pt x="169" y="499"/>
                        <a:pt x="168" y="500"/>
                      </a:cubicBezTo>
                      <a:cubicBezTo>
                        <a:pt x="168" y="498"/>
                        <a:pt x="168" y="498"/>
                        <a:pt x="168" y="498"/>
                      </a:cubicBezTo>
                      <a:cubicBezTo>
                        <a:pt x="167" y="502"/>
                        <a:pt x="164" y="503"/>
                        <a:pt x="162" y="507"/>
                      </a:cubicBezTo>
                      <a:cubicBezTo>
                        <a:pt x="161" y="511"/>
                        <a:pt x="159" y="513"/>
                        <a:pt x="161" y="513"/>
                      </a:cubicBezTo>
                      <a:cubicBezTo>
                        <a:pt x="159" y="518"/>
                        <a:pt x="159" y="514"/>
                        <a:pt x="158" y="516"/>
                      </a:cubicBezTo>
                      <a:cubicBezTo>
                        <a:pt x="158" y="518"/>
                        <a:pt x="154" y="525"/>
                        <a:pt x="153" y="525"/>
                      </a:cubicBezTo>
                      <a:cubicBezTo>
                        <a:pt x="153" y="529"/>
                        <a:pt x="145" y="538"/>
                        <a:pt x="147" y="540"/>
                      </a:cubicBezTo>
                      <a:cubicBezTo>
                        <a:pt x="143" y="544"/>
                        <a:pt x="143" y="544"/>
                        <a:pt x="143" y="544"/>
                      </a:cubicBezTo>
                      <a:cubicBezTo>
                        <a:pt x="144" y="544"/>
                        <a:pt x="145" y="545"/>
                        <a:pt x="143" y="549"/>
                      </a:cubicBezTo>
                      <a:cubicBezTo>
                        <a:pt x="141" y="552"/>
                        <a:pt x="141" y="551"/>
                        <a:pt x="140" y="551"/>
                      </a:cubicBezTo>
                      <a:cubicBezTo>
                        <a:pt x="141" y="554"/>
                        <a:pt x="141" y="554"/>
                        <a:pt x="141" y="554"/>
                      </a:cubicBezTo>
                      <a:cubicBezTo>
                        <a:pt x="130" y="571"/>
                        <a:pt x="121" y="596"/>
                        <a:pt x="111" y="615"/>
                      </a:cubicBezTo>
                      <a:cubicBezTo>
                        <a:pt x="107" y="624"/>
                        <a:pt x="104" y="636"/>
                        <a:pt x="99" y="647"/>
                      </a:cubicBezTo>
                      <a:cubicBezTo>
                        <a:pt x="100" y="645"/>
                        <a:pt x="100" y="645"/>
                        <a:pt x="100" y="645"/>
                      </a:cubicBezTo>
                      <a:cubicBezTo>
                        <a:pt x="95" y="656"/>
                        <a:pt x="95" y="656"/>
                        <a:pt x="95" y="656"/>
                      </a:cubicBezTo>
                      <a:cubicBezTo>
                        <a:pt x="99" y="648"/>
                        <a:pt x="99" y="648"/>
                        <a:pt x="99" y="648"/>
                      </a:cubicBezTo>
                      <a:cubicBezTo>
                        <a:pt x="98" y="651"/>
                        <a:pt x="98" y="653"/>
                        <a:pt x="97" y="655"/>
                      </a:cubicBezTo>
                      <a:cubicBezTo>
                        <a:pt x="92" y="666"/>
                        <a:pt x="85" y="681"/>
                        <a:pt x="81" y="696"/>
                      </a:cubicBezTo>
                      <a:cubicBezTo>
                        <a:pt x="80" y="706"/>
                        <a:pt x="77" y="702"/>
                        <a:pt x="76" y="711"/>
                      </a:cubicBezTo>
                      <a:cubicBezTo>
                        <a:pt x="76" y="710"/>
                        <a:pt x="76" y="710"/>
                        <a:pt x="76" y="709"/>
                      </a:cubicBezTo>
                      <a:cubicBezTo>
                        <a:pt x="73" y="719"/>
                        <a:pt x="72" y="725"/>
                        <a:pt x="70" y="735"/>
                      </a:cubicBezTo>
                      <a:cubicBezTo>
                        <a:pt x="68" y="733"/>
                        <a:pt x="68" y="741"/>
                        <a:pt x="67" y="740"/>
                      </a:cubicBezTo>
                      <a:cubicBezTo>
                        <a:pt x="68" y="741"/>
                        <a:pt x="68" y="741"/>
                        <a:pt x="68" y="741"/>
                      </a:cubicBezTo>
                      <a:cubicBezTo>
                        <a:pt x="67" y="743"/>
                        <a:pt x="65" y="748"/>
                        <a:pt x="65" y="747"/>
                      </a:cubicBezTo>
                      <a:cubicBezTo>
                        <a:pt x="64" y="752"/>
                        <a:pt x="64" y="752"/>
                        <a:pt x="64" y="752"/>
                      </a:cubicBezTo>
                      <a:cubicBezTo>
                        <a:pt x="63" y="752"/>
                        <a:pt x="63" y="752"/>
                        <a:pt x="63" y="752"/>
                      </a:cubicBezTo>
                      <a:cubicBezTo>
                        <a:pt x="62" y="757"/>
                        <a:pt x="59" y="770"/>
                        <a:pt x="56" y="772"/>
                      </a:cubicBezTo>
                      <a:cubicBezTo>
                        <a:pt x="53" y="787"/>
                        <a:pt x="47" y="809"/>
                        <a:pt x="42" y="827"/>
                      </a:cubicBezTo>
                      <a:cubicBezTo>
                        <a:pt x="43" y="830"/>
                        <a:pt x="41" y="835"/>
                        <a:pt x="40" y="839"/>
                      </a:cubicBezTo>
                      <a:cubicBezTo>
                        <a:pt x="38" y="844"/>
                        <a:pt x="38" y="844"/>
                        <a:pt x="38" y="844"/>
                      </a:cubicBezTo>
                      <a:cubicBezTo>
                        <a:pt x="38" y="848"/>
                        <a:pt x="38" y="853"/>
                        <a:pt x="36" y="856"/>
                      </a:cubicBezTo>
                      <a:cubicBezTo>
                        <a:pt x="36" y="856"/>
                        <a:pt x="36" y="856"/>
                        <a:pt x="36" y="856"/>
                      </a:cubicBezTo>
                      <a:cubicBezTo>
                        <a:pt x="36" y="860"/>
                        <a:pt x="34" y="864"/>
                        <a:pt x="34" y="868"/>
                      </a:cubicBezTo>
                      <a:cubicBezTo>
                        <a:pt x="33" y="873"/>
                        <a:pt x="32" y="877"/>
                        <a:pt x="31" y="876"/>
                      </a:cubicBezTo>
                      <a:cubicBezTo>
                        <a:pt x="33" y="877"/>
                        <a:pt x="29" y="886"/>
                        <a:pt x="29" y="886"/>
                      </a:cubicBezTo>
                      <a:cubicBezTo>
                        <a:pt x="29" y="886"/>
                        <a:pt x="15" y="946"/>
                        <a:pt x="7" y="1014"/>
                      </a:cubicBezTo>
                      <a:cubicBezTo>
                        <a:pt x="3" y="1049"/>
                        <a:pt x="1" y="1085"/>
                        <a:pt x="0" y="1116"/>
                      </a:cubicBezTo>
                      <a:cubicBezTo>
                        <a:pt x="0" y="1148"/>
                        <a:pt x="1" y="1175"/>
                        <a:pt x="4" y="1189"/>
                      </a:cubicBezTo>
                      <a:cubicBezTo>
                        <a:pt x="5" y="1191"/>
                        <a:pt x="5" y="1197"/>
                        <a:pt x="6" y="1195"/>
                      </a:cubicBezTo>
                      <a:cubicBezTo>
                        <a:pt x="7" y="1199"/>
                        <a:pt x="5" y="1201"/>
                        <a:pt x="6" y="1202"/>
                      </a:cubicBezTo>
                      <a:cubicBezTo>
                        <a:pt x="7" y="1196"/>
                        <a:pt x="9" y="1204"/>
                        <a:pt x="10" y="1198"/>
                      </a:cubicBezTo>
                      <a:cubicBezTo>
                        <a:pt x="10" y="1202"/>
                        <a:pt x="10" y="1202"/>
                        <a:pt x="10" y="1202"/>
                      </a:cubicBezTo>
                      <a:cubicBezTo>
                        <a:pt x="11" y="1203"/>
                        <a:pt x="9" y="1197"/>
                        <a:pt x="11" y="1198"/>
                      </a:cubicBezTo>
                      <a:cubicBezTo>
                        <a:pt x="9" y="1197"/>
                        <a:pt x="9" y="1197"/>
                        <a:pt x="9" y="1197"/>
                      </a:cubicBezTo>
                      <a:cubicBezTo>
                        <a:pt x="9" y="1194"/>
                        <a:pt x="9" y="1192"/>
                        <a:pt x="10" y="1191"/>
                      </a:cubicBezTo>
                      <a:cubicBezTo>
                        <a:pt x="9" y="1188"/>
                        <a:pt x="7" y="1186"/>
                        <a:pt x="8" y="1180"/>
                      </a:cubicBezTo>
                      <a:cubicBezTo>
                        <a:pt x="8" y="1182"/>
                        <a:pt x="8" y="1182"/>
                        <a:pt x="8" y="1182"/>
                      </a:cubicBezTo>
                      <a:cubicBezTo>
                        <a:pt x="8" y="1176"/>
                        <a:pt x="9" y="1178"/>
                        <a:pt x="10" y="1177"/>
                      </a:cubicBezTo>
                      <a:cubicBezTo>
                        <a:pt x="10" y="1178"/>
                        <a:pt x="10" y="1178"/>
                        <a:pt x="10" y="1178"/>
                      </a:cubicBezTo>
                      <a:cubicBezTo>
                        <a:pt x="11" y="1174"/>
                        <a:pt x="11" y="1174"/>
                        <a:pt x="11" y="1174"/>
                      </a:cubicBezTo>
                      <a:cubicBezTo>
                        <a:pt x="10" y="1177"/>
                        <a:pt x="11" y="1183"/>
                        <a:pt x="11" y="1180"/>
                      </a:cubicBezTo>
                      <a:cubicBezTo>
                        <a:pt x="12" y="1174"/>
                        <a:pt x="11" y="1182"/>
                        <a:pt x="11" y="1177"/>
                      </a:cubicBezTo>
                      <a:cubicBezTo>
                        <a:pt x="11" y="1174"/>
                        <a:pt x="12" y="1175"/>
                        <a:pt x="12" y="1175"/>
                      </a:cubicBezTo>
                      <a:cubicBezTo>
                        <a:pt x="12" y="1170"/>
                        <a:pt x="12" y="1170"/>
                        <a:pt x="12" y="1170"/>
                      </a:cubicBezTo>
                      <a:cubicBezTo>
                        <a:pt x="13" y="1170"/>
                        <a:pt x="12" y="1173"/>
                        <a:pt x="13" y="1171"/>
                      </a:cubicBezTo>
                      <a:cubicBezTo>
                        <a:pt x="12" y="1164"/>
                        <a:pt x="12" y="1164"/>
                        <a:pt x="12" y="1164"/>
                      </a:cubicBezTo>
                      <a:cubicBezTo>
                        <a:pt x="14" y="1163"/>
                        <a:pt x="11" y="1157"/>
                        <a:pt x="13" y="1154"/>
                      </a:cubicBezTo>
                      <a:cubicBezTo>
                        <a:pt x="14" y="1159"/>
                        <a:pt x="14" y="1153"/>
                        <a:pt x="15" y="1154"/>
                      </a:cubicBezTo>
                      <a:cubicBezTo>
                        <a:pt x="15" y="1142"/>
                        <a:pt x="15" y="1142"/>
                        <a:pt x="15" y="1142"/>
                      </a:cubicBezTo>
                      <a:cubicBezTo>
                        <a:pt x="16" y="1141"/>
                        <a:pt x="16" y="1145"/>
                        <a:pt x="16" y="1144"/>
                      </a:cubicBezTo>
                      <a:cubicBezTo>
                        <a:pt x="16" y="1141"/>
                        <a:pt x="15" y="1140"/>
                        <a:pt x="15" y="1139"/>
                      </a:cubicBezTo>
                      <a:cubicBezTo>
                        <a:pt x="16" y="1138"/>
                        <a:pt x="16" y="1130"/>
                        <a:pt x="17" y="1130"/>
                      </a:cubicBezTo>
                      <a:cubicBezTo>
                        <a:pt x="19" y="1122"/>
                        <a:pt x="15" y="1127"/>
                        <a:pt x="17" y="1119"/>
                      </a:cubicBezTo>
                      <a:cubicBezTo>
                        <a:pt x="18" y="1118"/>
                        <a:pt x="17" y="1125"/>
                        <a:pt x="18" y="1122"/>
                      </a:cubicBezTo>
                      <a:cubicBezTo>
                        <a:pt x="18" y="1114"/>
                        <a:pt x="18" y="1114"/>
                        <a:pt x="18" y="1114"/>
                      </a:cubicBezTo>
                      <a:cubicBezTo>
                        <a:pt x="18" y="1115"/>
                        <a:pt x="19" y="1116"/>
                        <a:pt x="19" y="1119"/>
                      </a:cubicBezTo>
                      <a:cubicBezTo>
                        <a:pt x="21" y="1098"/>
                        <a:pt x="26" y="1087"/>
                        <a:pt x="27" y="1067"/>
                      </a:cubicBezTo>
                      <a:cubicBezTo>
                        <a:pt x="28" y="1065"/>
                        <a:pt x="27" y="1069"/>
                        <a:pt x="28" y="1071"/>
                      </a:cubicBezTo>
                      <a:cubicBezTo>
                        <a:pt x="28" y="1057"/>
                        <a:pt x="32" y="1052"/>
                        <a:pt x="33" y="1040"/>
                      </a:cubicBezTo>
                      <a:cubicBezTo>
                        <a:pt x="32" y="1040"/>
                        <a:pt x="32" y="1040"/>
                        <a:pt x="32" y="1040"/>
                      </a:cubicBezTo>
                      <a:cubicBezTo>
                        <a:pt x="36" y="1024"/>
                        <a:pt x="37" y="1004"/>
                        <a:pt x="41" y="986"/>
                      </a:cubicBezTo>
                      <a:cubicBezTo>
                        <a:pt x="40" y="988"/>
                        <a:pt x="40" y="988"/>
                        <a:pt x="40" y="988"/>
                      </a:cubicBezTo>
                      <a:cubicBezTo>
                        <a:pt x="39" y="985"/>
                        <a:pt x="40" y="981"/>
                        <a:pt x="40" y="978"/>
                      </a:cubicBezTo>
                      <a:cubicBezTo>
                        <a:pt x="40" y="977"/>
                        <a:pt x="41" y="980"/>
                        <a:pt x="42" y="975"/>
                      </a:cubicBezTo>
                      <a:cubicBezTo>
                        <a:pt x="41" y="976"/>
                        <a:pt x="41" y="978"/>
                        <a:pt x="40" y="977"/>
                      </a:cubicBezTo>
                      <a:cubicBezTo>
                        <a:pt x="45" y="962"/>
                        <a:pt x="50" y="928"/>
                        <a:pt x="56" y="903"/>
                      </a:cubicBezTo>
                      <a:cubicBezTo>
                        <a:pt x="62" y="868"/>
                        <a:pt x="72" y="831"/>
                        <a:pt x="81" y="797"/>
                      </a:cubicBezTo>
                      <a:cubicBezTo>
                        <a:pt x="79" y="802"/>
                        <a:pt x="78" y="799"/>
                        <a:pt x="79" y="796"/>
                      </a:cubicBezTo>
                      <a:cubicBezTo>
                        <a:pt x="86" y="786"/>
                        <a:pt x="84" y="777"/>
                        <a:pt x="89" y="767"/>
                      </a:cubicBezTo>
                      <a:cubicBezTo>
                        <a:pt x="94" y="747"/>
                        <a:pt x="103" y="731"/>
                        <a:pt x="106" y="712"/>
                      </a:cubicBezTo>
                      <a:cubicBezTo>
                        <a:pt x="107" y="712"/>
                        <a:pt x="107" y="712"/>
                        <a:pt x="107" y="712"/>
                      </a:cubicBezTo>
                      <a:cubicBezTo>
                        <a:pt x="108" y="710"/>
                        <a:pt x="108" y="709"/>
                        <a:pt x="109" y="706"/>
                      </a:cubicBezTo>
                      <a:cubicBezTo>
                        <a:pt x="109" y="706"/>
                        <a:pt x="109" y="706"/>
                        <a:pt x="109" y="706"/>
                      </a:cubicBezTo>
                      <a:cubicBezTo>
                        <a:pt x="112" y="700"/>
                        <a:pt x="113" y="691"/>
                        <a:pt x="115" y="688"/>
                      </a:cubicBezTo>
                      <a:cubicBezTo>
                        <a:pt x="114" y="687"/>
                        <a:pt x="114" y="687"/>
                        <a:pt x="114" y="687"/>
                      </a:cubicBezTo>
                      <a:cubicBezTo>
                        <a:pt x="116" y="683"/>
                        <a:pt x="116" y="685"/>
                        <a:pt x="117" y="681"/>
                      </a:cubicBezTo>
                      <a:cubicBezTo>
                        <a:pt x="117" y="681"/>
                        <a:pt x="117" y="681"/>
                        <a:pt x="117" y="681"/>
                      </a:cubicBezTo>
                      <a:cubicBezTo>
                        <a:pt x="118" y="676"/>
                        <a:pt x="118" y="676"/>
                        <a:pt x="118" y="676"/>
                      </a:cubicBezTo>
                      <a:cubicBezTo>
                        <a:pt x="120" y="677"/>
                        <a:pt x="122" y="665"/>
                        <a:pt x="124" y="663"/>
                      </a:cubicBezTo>
                      <a:cubicBezTo>
                        <a:pt x="126" y="657"/>
                        <a:pt x="129" y="648"/>
                        <a:pt x="132" y="640"/>
                      </a:cubicBezTo>
                      <a:cubicBezTo>
                        <a:pt x="134" y="639"/>
                        <a:pt x="137" y="630"/>
                        <a:pt x="140" y="624"/>
                      </a:cubicBezTo>
                      <a:cubicBezTo>
                        <a:pt x="145" y="613"/>
                        <a:pt x="151" y="596"/>
                        <a:pt x="158" y="582"/>
                      </a:cubicBezTo>
                      <a:cubicBezTo>
                        <a:pt x="157" y="582"/>
                        <a:pt x="157" y="582"/>
                        <a:pt x="157" y="582"/>
                      </a:cubicBezTo>
                      <a:cubicBezTo>
                        <a:pt x="159" y="578"/>
                        <a:pt x="159" y="578"/>
                        <a:pt x="159" y="578"/>
                      </a:cubicBezTo>
                      <a:cubicBezTo>
                        <a:pt x="159" y="578"/>
                        <a:pt x="159" y="578"/>
                        <a:pt x="159" y="578"/>
                      </a:cubicBezTo>
                      <a:cubicBezTo>
                        <a:pt x="162" y="576"/>
                        <a:pt x="163" y="569"/>
                        <a:pt x="165" y="567"/>
                      </a:cubicBezTo>
                      <a:cubicBezTo>
                        <a:pt x="163" y="568"/>
                        <a:pt x="164" y="569"/>
                        <a:pt x="163" y="572"/>
                      </a:cubicBezTo>
                      <a:cubicBezTo>
                        <a:pt x="161" y="574"/>
                        <a:pt x="161" y="571"/>
                        <a:pt x="163" y="567"/>
                      </a:cubicBezTo>
                      <a:cubicBezTo>
                        <a:pt x="164" y="567"/>
                        <a:pt x="164" y="567"/>
                        <a:pt x="164" y="567"/>
                      </a:cubicBezTo>
                      <a:cubicBezTo>
                        <a:pt x="164" y="564"/>
                        <a:pt x="164" y="564"/>
                        <a:pt x="164" y="564"/>
                      </a:cubicBezTo>
                      <a:cubicBezTo>
                        <a:pt x="165" y="564"/>
                        <a:pt x="167" y="562"/>
                        <a:pt x="168" y="562"/>
                      </a:cubicBezTo>
                      <a:cubicBezTo>
                        <a:pt x="174" y="550"/>
                        <a:pt x="176" y="541"/>
                        <a:pt x="183" y="528"/>
                      </a:cubicBezTo>
                      <a:cubicBezTo>
                        <a:pt x="183" y="530"/>
                        <a:pt x="187" y="519"/>
                        <a:pt x="188" y="523"/>
                      </a:cubicBezTo>
                      <a:cubicBezTo>
                        <a:pt x="191" y="515"/>
                        <a:pt x="186" y="523"/>
                        <a:pt x="186" y="519"/>
                      </a:cubicBezTo>
                      <a:cubicBezTo>
                        <a:pt x="188" y="517"/>
                        <a:pt x="188" y="515"/>
                        <a:pt x="189" y="515"/>
                      </a:cubicBezTo>
                      <a:cubicBezTo>
                        <a:pt x="189" y="516"/>
                        <a:pt x="191" y="513"/>
                        <a:pt x="190" y="515"/>
                      </a:cubicBezTo>
                      <a:cubicBezTo>
                        <a:pt x="193" y="510"/>
                        <a:pt x="193" y="510"/>
                        <a:pt x="193" y="510"/>
                      </a:cubicBezTo>
                      <a:cubicBezTo>
                        <a:pt x="193" y="510"/>
                        <a:pt x="193" y="511"/>
                        <a:pt x="193" y="512"/>
                      </a:cubicBezTo>
                      <a:cubicBezTo>
                        <a:pt x="197" y="501"/>
                        <a:pt x="203" y="494"/>
                        <a:pt x="207" y="485"/>
                      </a:cubicBezTo>
                      <a:cubicBezTo>
                        <a:pt x="207" y="484"/>
                        <a:pt x="205" y="488"/>
                        <a:pt x="205" y="487"/>
                      </a:cubicBezTo>
                      <a:cubicBezTo>
                        <a:pt x="209" y="478"/>
                        <a:pt x="211" y="480"/>
                        <a:pt x="215" y="471"/>
                      </a:cubicBezTo>
                      <a:cubicBezTo>
                        <a:pt x="214" y="473"/>
                        <a:pt x="214" y="473"/>
                        <a:pt x="214" y="473"/>
                      </a:cubicBezTo>
                      <a:cubicBezTo>
                        <a:pt x="215" y="470"/>
                        <a:pt x="215" y="469"/>
                        <a:pt x="219" y="465"/>
                      </a:cubicBezTo>
                      <a:cubicBezTo>
                        <a:pt x="220" y="465"/>
                        <a:pt x="217" y="469"/>
                        <a:pt x="216" y="471"/>
                      </a:cubicBezTo>
                      <a:cubicBezTo>
                        <a:pt x="218" y="468"/>
                        <a:pt x="223" y="461"/>
                        <a:pt x="220" y="462"/>
                      </a:cubicBezTo>
                      <a:cubicBezTo>
                        <a:pt x="222" y="459"/>
                        <a:pt x="224" y="458"/>
                        <a:pt x="225" y="456"/>
                      </a:cubicBezTo>
                      <a:cubicBezTo>
                        <a:pt x="225" y="456"/>
                        <a:pt x="223" y="459"/>
                        <a:pt x="223" y="457"/>
                      </a:cubicBezTo>
                      <a:cubicBezTo>
                        <a:pt x="227" y="452"/>
                        <a:pt x="231" y="444"/>
                        <a:pt x="235" y="439"/>
                      </a:cubicBezTo>
                      <a:cubicBezTo>
                        <a:pt x="235" y="439"/>
                        <a:pt x="236" y="439"/>
                        <a:pt x="236" y="439"/>
                      </a:cubicBezTo>
                      <a:cubicBezTo>
                        <a:pt x="238" y="434"/>
                        <a:pt x="239" y="436"/>
                        <a:pt x="243" y="42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92" name="Freeform 156"/>
                <p:cNvSpPr/>
                <p:nvPr/>
              </p:nvSpPr>
              <p:spPr bwMode="auto">
                <a:xfrm>
                  <a:off x="7526338" y="2025650"/>
                  <a:ext cx="7937" cy="793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0" y="3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93" name="Freeform 157"/>
                <p:cNvSpPr/>
                <p:nvPr/>
              </p:nvSpPr>
              <p:spPr bwMode="auto">
                <a:xfrm>
                  <a:off x="7278688" y="22399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94" name="Freeform 158"/>
                <p:cNvSpPr/>
                <p:nvPr/>
              </p:nvSpPr>
              <p:spPr bwMode="auto">
                <a:xfrm>
                  <a:off x="7221538" y="2297113"/>
                  <a:ext cx="7937" cy="4763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cubicBezTo>
                        <a:pt x="3" y="0"/>
                        <a:pt x="1" y="1"/>
                        <a:pt x="0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95" name="Freeform 159"/>
                <p:cNvSpPr/>
                <p:nvPr/>
              </p:nvSpPr>
              <p:spPr bwMode="auto">
                <a:xfrm>
                  <a:off x="7685088" y="19161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96" name="Freeform 160"/>
                <p:cNvSpPr/>
                <p:nvPr/>
              </p:nvSpPr>
              <p:spPr bwMode="auto">
                <a:xfrm>
                  <a:off x="8167688" y="17176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97" name="Freeform 161"/>
                <p:cNvSpPr/>
                <p:nvPr/>
              </p:nvSpPr>
              <p:spPr bwMode="auto">
                <a:xfrm>
                  <a:off x="8132763" y="1720850"/>
                  <a:ext cx="6350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98" name="Freeform 162"/>
                <p:cNvSpPr/>
                <p:nvPr/>
              </p:nvSpPr>
              <p:spPr bwMode="auto">
                <a:xfrm>
                  <a:off x="7577138" y="1984375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1" y="1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99" name="Freeform 163"/>
                <p:cNvSpPr/>
                <p:nvPr/>
              </p:nvSpPr>
              <p:spPr bwMode="auto">
                <a:xfrm>
                  <a:off x="8120063" y="1725613"/>
                  <a:ext cx="7937" cy="3175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00" name="Freeform 164"/>
                <p:cNvSpPr/>
                <p:nvPr/>
              </p:nvSpPr>
              <p:spPr bwMode="auto">
                <a:xfrm>
                  <a:off x="8167688" y="1716088"/>
                  <a:ext cx="9525" cy="1588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1">
                      <a:moveTo>
                        <a:pt x="4" y="0"/>
                      </a:moveTo>
                      <a:cubicBezTo>
                        <a:pt x="3" y="1"/>
                        <a:pt x="1" y="1"/>
                        <a:pt x="0" y="1"/>
                      </a:cubicBezTo>
                      <a:cubicBezTo>
                        <a:pt x="2" y="1"/>
                        <a:pt x="3" y="1"/>
                        <a:pt x="4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01" name="Freeform 165"/>
                <p:cNvSpPr/>
                <p:nvPr/>
              </p:nvSpPr>
              <p:spPr bwMode="auto">
                <a:xfrm>
                  <a:off x="7850188" y="1822450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02" name="Freeform 166"/>
                <p:cNvSpPr/>
                <p:nvPr/>
              </p:nvSpPr>
              <p:spPr bwMode="auto">
                <a:xfrm>
                  <a:off x="8094663" y="17383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03" name="Freeform 167"/>
                <p:cNvSpPr/>
                <p:nvPr/>
              </p:nvSpPr>
              <p:spPr bwMode="auto">
                <a:xfrm>
                  <a:off x="8204200" y="1711325"/>
                  <a:ext cx="4762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04" name="Freeform 168"/>
                <p:cNvSpPr/>
                <p:nvPr/>
              </p:nvSpPr>
              <p:spPr bwMode="auto">
                <a:xfrm>
                  <a:off x="7956550" y="1779588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84" name="Group 484"/>
              <p:cNvGrpSpPr/>
              <p:nvPr/>
            </p:nvGrpSpPr>
            <p:grpSpPr>
              <a:xfrm rot="15155533" flipH="1">
                <a:off x="1114059" y="1803071"/>
                <a:ext cx="2159193" cy="2610180"/>
                <a:chOff x="6326188" y="1654175"/>
                <a:chExt cx="2192337" cy="2967038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26" name="Freeform 129"/>
                <p:cNvSpPr/>
                <p:nvPr/>
              </p:nvSpPr>
              <p:spPr bwMode="auto">
                <a:xfrm>
                  <a:off x="8027988" y="1720850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130"/>
                <p:cNvSpPr/>
                <p:nvPr/>
              </p:nvSpPr>
              <p:spPr bwMode="auto">
                <a:xfrm>
                  <a:off x="7724775" y="1841500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28" name="Freeform 131"/>
                <p:cNvSpPr/>
                <p:nvPr/>
              </p:nvSpPr>
              <p:spPr bwMode="auto">
                <a:xfrm>
                  <a:off x="8218488" y="1671638"/>
                  <a:ext cx="12700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5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5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29" name="Freeform 132"/>
                <p:cNvSpPr/>
                <p:nvPr/>
              </p:nvSpPr>
              <p:spPr bwMode="auto">
                <a:xfrm>
                  <a:off x="7169150" y="2263775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30" name="Freeform 133"/>
                <p:cNvSpPr/>
                <p:nvPr/>
              </p:nvSpPr>
              <p:spPr bwMode="auto">
                <a:xfrm>
                  <a:off x="7480300" y="1995488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31" name="Freeform 134"/>
                <p:cNvSpPr/>
                <p:nvPr/>
              </p:nvSpPr>
              <p:spPr bwMode="auto">
                <a:xfrm>
                  <a:off x="8318500" y="1681163"/>
                  <a:ext cx="7937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32" name="Freeform 135"/>
                <p:cNvSpPr/>
                <p:nvPr/>
              </p:nvSpPr>
              <p:spPr bwMode="auto">
                <a:xfrm>
                  <a:off x="8516938" y="16557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33" name="Freeform 136"/>
                <p:cNvSpPr/>
                <p:nvPr/>
              </p:nvSpPr>
              <p:spPr bwMode="auto">
                <a:xfrm>
                  <a:off x="8434388" y="1654175"/>
                  <a:ext cx="7937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34" name="Freeform 137"/>
                <p:cNvSpPr/>
                <p:nvPr/>
              </p:nvSpPr>
              <p:spPr bwMode="auto">
                <a:xfrm>
                  <a:off x="8432800" y="16541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35" name="Freeform 138"/>
                <p:cNvSpPr/>
                <p:nvPr/>
              </p:nvSpPr>
              <p:spPr bwMode="auto">
                <a:xfrm>
                  <a:off x="6326188" y="4597400"/>
                  <a:ext cx="3175" cy="174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7">
                      <a:moveTo>
                        <a:pt x="0" y="0"/>
                      </a:moveTo>
                      <a:cubicBezTo>
                        <a:pt x="0" y="3"/>
                        <a:pt x="0" y="5"/>
                        <a:pt x="1" y="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36" name="Freeform 139"/>
                <p:cNvSpPr/>
                <p:nvPr/>
              </p:nvSpPr>
              <p:spPr bwMode="auto">
                <a:xfrm>
                  <a:off x="6789738" y="277336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37" name="Freeform 140"/>
                <p:cNvSpPr/>
                <p:nvPr/>
              </p:nvSpPr>
              <p:spPr bwMode="auto">
                <a:xfrm>
                  <a:off x="6342063" y="4603750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38" name="Freeform 141"/>
                <p:cNvSpPr/>
                <p:nvPr/>
              </p:nvSpPr>
              <p:spPr bwMode="auto">
                <a:xfrm>
                  <a:off x="8207375" y="1704975"/>
                  <a:ext cx="17462" cy="635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2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7" h="2">
                      <a:moveTo>
                        <a:pt x="7" y="0"/>
                      </a:moveTo>
                      <a:cubicBezTo>
                        <a:pt x="5" y="1"/>
                        <a:pt x="0" y="1"/>
                        <a:pt x="0" y="2"/>
                      </a:cubicBezTo>
                      <a:cubicBezTo>
                        <a:pt x="3" y="1"/>
                        <a:pt x="6" y="1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39" name="Freeform 142"/>
                <p:cNvSpPr/>
                <p:nvPr/>
              </p:nvSpPr>
              <p:spPr bwMode="auto">
                <a:xfrm>
                  <a:off x="6788150" y="2924175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40" name="Freeform 143"/>
                <p:cNvSpPr/>
                <p:nvPr/>
              </p:nvSpPr>
              <p:spPr bwMode="auto">
                <a:xfrm>
                  <a:off x="6342063" y="46021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41" name="Rectangle 144"/>
                <p:cNvSpPr>
                  <a:spLocks noChangeArrowheads="1"/>
                </p:cNvSpPr>
                <p:nvPr/>
              </p:nvSpPr>
              <p:spPr bwMode="auto">
                <a:xfrm>
                  <a:off x="6518275" y="3373438"/>
                  <a:ext cx="1587" cy="15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42" name="Freeform 145"/>
                <p:cNvSpPr/>
                <p:nvPr/>
              </p:nvSpPr>
              <p:spPr bwMode="auto">
                <a:xfrm>
                  <a:off x="6505575" y="3398838"/>
                  <a:ext cx="1587" cy="6350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43" name="Freeform 146"/>
                <p:cNvSpPr/>
                <p:nvPr/>
              </p:nvSpPr>
              <p:spPr bwMode="auto">
                <a:xfrm>
                  <a:off x="6329363" y="4614863"/>
                  <a:ext cx="1587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44" name="Freeform 147"/>
                <p:cNvSpPr/>
                <p:nvPr/>
              </p:nvSpPr>
              <p:spPr bwMode="auto">
                <a:xfrm>
                  <a:off x="6405563" y="3765550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45" name="Freeform 148"/>
                <p:cNvSpPr/>
                <p:nvPr/>
              </p:nvSpPr>
              <p:spPr bwMode="auto">
                <a:xfrm>
                  <a:off x="7507288" y="1978025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46" name="Freeform 149"/>
                <p:cNvSpPr/>
                <p:nvPr/>
              </p:nvSpPr>
              <p:spPr bwMode="auto">
                <a:xfrm>
                  <a:off x="7335838" y="21828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47" name="Freeform 150"/>
                <p:cNvSpPr/>
                <p:nvPr/>
              </p:nvSpPr>
              <p:spPr bwMode="auto">
                <a:xfrm>
                  <a:off x="7339013" y="2171700"/>
                  <a:ext cx="6350" cy="1111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4">
                      <a:moveTo>
                        <a:pt x="3" y="0"/>
                      </a:moveTo>
                      <a:cubicBezTo>
                        <a:pt x="2" y="1"/>
                        <a:pt x="0" y="3"/>
                        <a:pt x="0" y="4"/>
                      </a:cubicBezTo>
                      <a:cubicBezTo>
                        <a:pt x="1" y="3"/>
                        <a:pt x="2" y="2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48" name="Freeform 151"/>
                <p:cNvSpPr/>
                <p:nvPr/>
              </p:nvSpPr>
              <p:spPr bwMode="auto">
                <a:xfrm>
                  <a:off x="7316788" y="22002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49" name="Freeform 152"/>
                <p:cNvSpPr/>
                <p:nvPr/>
              </p:nvSpPr>
              <p:spPr bwMode="auto">
                <a:xfrm>
                  <a:off x="7526338" y="202882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50" name="Freeform 153"/>
                <p:cNvSpPr/>
                <p:nvPr/>
              </p:nvSpPr>
              <p:spPr bwMode="auto">
                <a:xfrm>
                  <a:off x="7481888" y="2063750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51" name="Freeform 154"/>
                <p:cNvSpPr/>
                <p:nvPr/>
              </p:nvSpPr>
              <p:spPr bwMode="auto">
                <a:xfrm>
                  <a:off x="7221538" y="23018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52" name="Freeform 156"/>
                <p:cNvSpPr/>
                <p:nvPr/>
              </p:nvSpPr>
              <p:spPr bwMode="auto">
                <a:xfrm>
                  <a:off x="7526338" y="2025650"/>
                  <a:ext cx="7937" cy="793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0" y="3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53" name="Freeform 157"/>
                <p:cNvSpPr/>
                <p:nvPr/>
              </p:nvSpPr>
              <p:spPr bwMode="auto">
                <a:xfrm>
                  <a:off x="7278688" y="22399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54" name="Freeform 158"/>
                <p:cNvSpPr/>
                <p:nvPr/>
              </p:nvSpPr>
              <p:spPr bwMode="auto">
                <a:xfrm>
                  <a:off x="7221538" y="2297113"/>
                  <a:ext cx="7937" cy="4763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cubicBezTo>
                        <a:pt x="3" y="0"/>
                        <a:pt x="1" y="1"/>
                        <a:pt x="0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55" name="Freeform 159"/>
                <p:cNvSpPr/>
                <p:nvPr/>
              </p:nvSpPr>
              <p:spPr bwMode="auto">
                <a:xfrm>
                  <a:off x="7685088" y="19161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56" name="Freeform 160"/>
                <p:cNvSpPr/>
                <p:nvPr/>
              </p:nvSpPr>
              <p:spPr bwMode="auto">
                <a:xfrm>
                  <a:off x="8167688" y="17176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57" name="Freeform 161"/>
                <p:cNvSpPr/>
                <p:nvPr/>
              </p:nvSpPr>
              <p:spPr bwMode="auto">
                <a:xfrm>
                  <a:off x="8132763" y="1720850"/>
                  <a:ext cx="6350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58" name="Freeform 162"/>
                <p:cNvSpPr/>
                <p:nvPr/>
              </p:nvSpPr>
              <p:spPr bwMode="auto">
                <a:xfrm>
                  <a:off x="7577138" y="1984375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1" y="1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59" name="Freeform 163"/>
                <p:cNvSpPr/>
                <p:nvPr/>
              </p:nvSpPr>
              <p:spPr bwMode="auto">
                <a:xfrm>
                  <a:off x="8120063" y="1725613"/>
                  <a:ext cx="7937" cy="3175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60" name="Freeform 164"/>
                <p:cNvSpPr/>
                <p:nvPr/>
              </p:nvSpPr>
              <p:spPr bwMode="auto">
                <a:xfrm>
                  <a:off x="8167688" y="1716088"/>
                  <a:ext cx="9525" cy="1588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1">
                      <a:moveTo>
                        <a:pt x="4" y="0"/>
                      </a:moveTo>
                      <a:cubicBezTo>
                        <a:pt x="3" y="1"/>
                        <a:pt x="1" y="1"/>
                        <a:pt x="0" y="1"/>
                      </a:cubicBezTo>
                      <a:cubicBezTo>
                        <a:pt x="2" y="1"/>
                        <a:pt x="3" y="1"/>
                        <a:pt x="4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61" name="Freeform 165"/>
                <p:cNvSpPr/>
                <p:nvPr/>
              </p:nvSpPr>
              <p:spPr bwMode="auto">
                <a:xfrm>
                  <a:off x="7850188" y="1822450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62" name="Freeform 166"/>
                <p:cNvSpPr/>
                <p:nvPr/>
              </p:nvSpPr>
              <p:spPr bwMode="auto">
                <a:xfrm>
                  <a:off x="8094663" y="17383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63" name="Freeform 167"/>
                <p:cNvSpPr/>
                <p:nvPr/>
              </p:nvSpPr>
              <p:spPr bwMode="auto">
                <a:xfrm>
                  <a:off x="8204200" y="1711325"/>
                  <a:ext cx="4762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64" name="Freeform 168"/>
                <p:cNvSpPr/>
                <p:nvPr/>
              </p:nvSpPr>
              <p:spPr bwMode="auto">
                <a:xfrm>
                  <a:off x="7956550" y="1779588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85" name="Group 485"/>
              <p:cNvGrpSpPr/>
              <p:nvPr/>
            </p:nvGrpSpPr>
            <p:grpSpPr>
              <a:xfrm rot="15155533" flipH="1">
                <a:off x="1264410" y="1845476"/>
                <a:ext cx="2259435" cy="2728193"/>
                <a:chOff x="6224407" y="1520027"/>
                <a:chExt cx="2294118" cy="310118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86" name="Freeform 129"/>
                <p:cNvSpPr/>
                <p:nvPr/>
              </p:nvSpPr>
              <p:spPr bwMode="auto">
                <a:xfrm>
                  <a:off x="8027988" y="1720850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87" name="Freeform 130"/>
                <p:cNvSpPr/>
                <p:nvPr/>
              </p:nvSpPr>
              <p:spPr bwMode="auto">
                <a:xfrm>
                  <a:off x="7724775" y="1841500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88" name="Freeform 131"/>
                <p:cNvSpPr/>
                <p:nvPr/>
              </p:nvSpPr>
              <p:spPr bwMode="auto">
                <a:xfrm>
                  <a:off x="8218488" y="1671638"/>
                  <a:ext cx="12700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5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5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89" name="Freeform 132"/>
                <p:cNvSpPr/>
                <p:nvPr/>
              </p:nvSpPr>
              <p:spPr bwMode="auto">
                <a:xfrm>
                  <a:off x="7169150" y="2263775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90" name="Freeform 133"/>
                <p:cNvSpPr/>
                <p:nvPr/>
              </p:nvSpPr>
              <p:spPr bwMode="auto">
                <a:xfrm>
                  <a:off x="7480300" y="1995488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91" name="Freeform 134"/>
                <p:cNvSpPr/>
                <p:nvPr/>
              </p:nvSpPr>
              <p:spPr bwMode="auto">
                <a:xfrm>
                  <a:off x="8318500" y="1681163"/>
                  <a:ext cx="7937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92" name="Freeform 135"/>
                <p:cNvSpPr/>
                <p:nvPr/>
              </p:nvSpPr>
              <p:spPr bwMode="auto">
                <a:xfrm>
                  <a:off x="8516938" y="16557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93" name="Freeform 136"/>
                <p:cNvSpPr/>
                <p:nvPr/>
              </p:nvSpPr>
              <p:spPr bwMode="auto">
                <a:xfrm>
                  <a:off x="8434388" y="1654175"/>
                  <a:ext cx="7937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94" name="Freeform 137"/>
                <p:cNvSpPr/>
                <p:nvPr/>
              </p:nvSpPr>
              <p:spPr bwMode="auto">
                <a:xfrm>
                  <a:off x="8432800" y="16541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95" name="Freeform 138"/>
                <p:cNvSpPr/>
                <p:nvPr/>
              </p:nvSpPr>
              <p:spPr bwMode="auto">
                <a:xfrm>
                  <a:off x="6326188" y="4597400"/>
                  <a:ext cx="3175" cy="174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7">
                      <a:moveTo>
                        <a:pt x="0" y="0"/>
                      </a:moveTo>
                      <a:cubicBezTo>
                        <a:pt x="0" y="3"/>
                        <a:pt x="0" y="5"/>
                        <a:pt x="1" y="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96" name="Freeform 139"/>
                <p:cNvSpPr/>
                <p:nvPr/>
              </p:nvSpPr>
              <p:spPr bwMode="auto">
                <a:xfrm>
                  <a:off x="6789738" y="277336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97" name="Freeform 140"/>
                <p:cNvSpPr/>
                <p:nvPr/>
              </p:nvSpPr>
              <p:spPr bwMode="auto">
                <a:xfrm>
                  <a:off x="6342063" y="4603750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98" name="Freeform 141"/>
                <p:cNvSpPr/>
                <p:nvPr/>
              </p:nvSpPr>
              <p:spPr bwMode="auto">
                <a:xfrm>
                  <a:off x="8207375" y="1704975"/>
                  <a:ext cx="17462" cy="635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2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7" h="2">
                      <a:moveTo>
                        <a:pt x="7" y="0"/>
                      </a:moveTo>
                      <a:cubicBezTo>
                        <a:pt x="5" y="1"/>
                        <a:pt x="0" y="1"/>
                        <a:pt x="0" y="2"/>
                      </a:cubicBezTo>
                      <a:cubicBezTo>
                        <a:pt x="3" y="1"/>
                        <a:pt x="6" y="1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99" name="Freeform 142"/>
                <p:cNvSpPr/>
                <p:nvPr/>
              </p:nvSpPr>
              <p:spPr bwMode="auto">
                <a:xfrm>
                  <a:off x="6788150" y="2924175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00" name="Freeform 143"/>
                <p:cNvSpPr/>
                <p:nvPr/>
              </p:nvSpPr>
              <p:spPr bwMode="auto">
                <a:xfrm>
                  <a:off x="6342063" y="46021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01" name="Rectangle 144"/>
                <p:cNvSpPr>
                  <a:spLocks noChangeArrowheads="1"/>
                </p:cNvSpPr>
                <p:nvPr/>
              </p:nvSpPr>
              <p:spPr bwMode="auto">
                <a:xfrm>
                  <a:off x="6518275" y="3373438"/>
                  <a:ext cx="1587" cy="15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02" name="Freeform 145"/>
                <p:cNvSpPr/>
                <p:nvPr/>
              </p:nvSpPr>
              <p:spPr bwMode="auto">
                <a:xfrm>
                  <a:off x="6505575" y="3398838"/>
                  <a:ext cx="1587" cy="6350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03" name="Freeform 146"/>
                <p:cNvSpPr/>
                <p:nvPr/>
              </p:nvSpPr>
              <p:spPr bwMode="auto">
                <a:xfrm>
                  <a:off x="6329363" y="4614863"/>
                  <a:ext cx="1587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04" name="Freeform 147"/>
                <p:cNvSpPr/>
                <p:nvPr/>
              </p:nvSpPr>
              <p:spPr bwMode="auto">
                <a:xfrm>
                  <a:off x="6405563" y="3765550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05" name="Freeform 148"/>
                <p:cNvSpPr/>
                <p:nvPr/>
              </p:nvSpPr>
              <p:spPr bwMode="auto">
                <a:xfrm>
                  <a:off x="7507288" y="1978025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06" name="Freeform 149"/>
                <p:cNvSpPr/>
                <p:nvPr/>
              </p:nvSpPr>
              <p:spPr bwMode="auto">
                <a:xfrm>
                  <a:off x="7335838" y="21828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07" name="Freeform 150"/>
                <p:cNvSpPr/>
                <p:nvPr/>
              </p:nvSpPr>
              <p:spPr bwMode="auto">
                <a:xfrm>
                  <a:off x="7339013" y="2171700"/>
                  <a:ext cx="6350" cy="1111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4">
                      <a:moveTo>
                        <a:pt x="3" y="0"/>
                      </a:moveTo>
                      <a:cubicBezTo>
                        <a:pt x="2" y="1"/>
                        <a:pt x="0" y="3"/>
                        <a:pt x="0" y="4"/>
                      </a:cubicBezTo>
                      <a:cubicBezTo>
                        <a:pt x="1" y="3"/>
                        <a:pt x="2" y="2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08" name="Freeform 151"/>
                <p:cNvSpPr/>
                <p:nvPr/>
              </p:nvSpPr>
              <p:spPr bwMode="auto">
                <a:xfrm>
                  <a:off x="7316788" y="22002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09" name="Freeform 152"/>
                <p:cNvSpPr/>
                <p:nvPr/>
              </p:nvSpPr>
              <p:spPr bwMode="auto">
                <a:xfrm>
                  <a:off x="7526338" y="202882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10" name="Freeform 153"/>
                <p:cNvSpPr/>
                <p:nvPr/>
              </p:nvSpPr>
              <p:spPr bwMode="auto">
                <a:xfrm>
                  <a:off x="7481888" y="2063750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11" name="Freeform 154"/>
                <p:cNvSpPr/>
                <p:nvPr/>
              </p:nvSpPr>
              <p:spPr bwMode="auto">
                <a:xfrm>
                  <a:off x="7221538" y="23018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12" name="Freeform 155"/>
                <p:cNvSpPr/>
                <p:nvPr/>
              </p:nvSpPr>
              <p:spPr bwMode="auto">
                <a:xfrm>
                  <a:off x="6224407" y="1520027"/>
                  <a:ext cx="2265362" cy="2987675"/>
                </a:xfrm>
                <a:custGeom>
                  <a:avLst/>
                  <a:gdLst/>
                  <a:ahLst/>
                  <a:cxnLst>
                    <a:cxn ang="0">
                      <a:pos x="295" y="351"/>
                    </a:cxn>
                    <a:cxn ang="0">
                      <a:pos x="339" y="296"/>
                    </a:cxn>
                    <a:cxn ang="0">
                      <a:pos x="362" y="265"/>
                    </a:cxn>
                    <a:cxn ang="0">
                      <a:pos x="377" y="249"/>
                    </a:cxn>
                    <a:cxn ang="0">
                      <a:pos x="403" y="224"/>
                    </a:cxn>
                    <a:cxn ang="0">
                      <a:pos x="411" y="216"/>
                    </a:cxn>
                    <a:cxn ang="0">
                      <a:pos x="427" y="202"/>
                    </a:cxn>
                    <a:cxn ang="0">
                      <a:pos x="458" y="180"/>
                    </a:cxn>
                    <a:cxn ang="0">
                      <a:pos x="477" y="162"/>
                    </a:cxn>
                    <a:cxn ang="0">
                      <a:pos x="512" y="134"/>
                    </a:cxn>
                    <a:cxn ang="0">
                      <a:pos x="530" y="124"/>
                    </a:cxn>
                    <a:cxn ang="0">
                      <a:pos x="558" y="106"/>
                    </a:cxn>
                    <a:cxn ang="0">
                      <a:pos x="583" y="94"/>
                    </a:cxn>
                    <a:cxn ang="0">
                      <a:pos x="620" y="71"/>
                    </a:cxn>
                    <a:cxn ang="0">
                      <a:pos x="662" y="54"/>
                    </a:cxn>
                    <a:cxn ang="0">
                      <a:pos x="704" y="40"/>
                    </a:cxn>
                    <a:cxn ang="0">
                      <a:pos x="735" y="30"/>
                    </a:cxn>
                    <a:cxn ang="0">
                      <a:pos x="758" y="25"/>
                    </a:cxn>
                    <a:cxn ang="0">
                      <a:pos x="759" y="26"/>
                    </a:cxn>
                    <a:cxn ang="0">
                      <a:pos x="785" y="19"/>
                    </a:cxn>
                    <a:cxn ang="0">
                      <a:pos x="800" y="15"/>
                    </a:cxn>
                    <a:cxn ang="0">
                      <a:pos x="820" y="12"/>
                    </a:cxn>
                    <a:cxn ang="0">
                      <a:pos x="870" y="10"/>
                    </a:cxn>
                    <a:cxn ang="0">
                      <a:pos x="906" y="8"/>
                    </a:cxn>
                    <a:cxn ang="0">
                      <a:pos x="880" y="2"/>
                    </a:cxn>
                    <a:cxn ang="0">
                      <a:pos x="860" y="3"/>
                    </a:cxn>
                    <a:cxn ang="0">
                      <a:pos x="836" y="3"/>
                    </a:cxn>
                    <a:cxn ang="0">
                      <a:pos x="793" y="6"/>
                    </a:cxn>
                    <a:cxn ang="0">
                      <a:pos x="772" y="11"/>
                    </a:cxn>
                    <a:cxn ang="0">
                      <a:pos x="753" y="14"/>
                    </a:cxn>
                    <a:cxn ang="0">
                      <a:pos x="685" y="33"/>
                    </a:cxn>
                    <a:cxn ang="0">
                      <a:pos x="652" y="43"/>
                    </a:cxn>
                    <a:cxn ang="0">
                      <a:pos x="635" y="50"/>
                    </a:cxn>
                    <a:cxn ang="0">
                      <a:pos x="605" y="64"/>
                    </a:cxn>
                    <a:cxn ang="0">
                      <a:pos x="569" y="81"/>
                    </a:cxn>
                    <a:cxn ang="0">
                      <a:pos x="547" y="90"/>
                    </a:cxn>
                    <a:cxn ang="0">
                      <a:pos x="500" y="120"/>
                    </a:cxn>
                    <a:cxn ang="0">
                      <a:pos x="454" y="152"/>
                    </a:cxn>
                    <a:cxn ang="0">
                      <a:pos x="418" y="183"/>
                    </a:cxn>
                    <a:cxn ang="0">
                      <a:pos x="399" y="199"/>
                    </a:cxn>
                    <a:cxn ang="0">
                      <a:pos x="372" y="223"/>
                    </a:cxn>
                    <a:cxn ang="0">
                      <a:pos x="333" y="260"/>
                    </a:cxn>
                    <a:cxn ang="0">
                      <a:pos x="303" y="297"/>
                    </a:cxn>
                    <a:cxn ang="0">
                      <a:pos x="252" y="360"/>
                    </a:cxn>
                    <a:cxn ang="0">
                      <a:pos x="200" y="442"/>
                    </a:cxn>
                    <a:cxn ang="0">
                      <a:pos x="184" y="468"/>
                    </a:cxn>
                    <a:cxn ang="0">
                      <a:pos x="168" y="498"/>
                    </a:cxn>
                    <a:cxn ang="0">
                      <a:pos x="143" y="549"/>
                    </a:cxn>
                    <a:cxn ang="0">
                      <a:pos x="99" y="648"/>
                    </a:cxn>
                    <a:cxn ang="0">
                      <a:pos x="68" y="741"/>
                    </a:cxn>
                    <a:cxn ang="0">
                      <a:pos x="38" y="844"/>
                    </a:cxn>
                    <a:cxn ang="0">
                      <a:pos x="0" y="1116"/>
                    </a:cxn>
                    <a:cxn ang="0">
                      <a:pos x="9" y="1197"/>
                    </a:cxn>
                    <a:cxn ang="0">
                      <a:pos x="11" y="1180"/>
                    </a:cxn>
                    <a:cxn ang="0">
                      <a:pos x="15" y="1154"/>
                    </a:cxn>
                    <a:cxn ang="0">
                      <a:pos x="18" y="1114"/>
                    </a:cxn>
                    <a:cxn ang="0">
                      <a:pos x="40" y="988"/>
                    </a:cxn>
                    <a:cxn ang="0">
                      <a:pos x="89" y="767"/>
                    </a:cxn>
                    <a:cxn ang="0">
                      <a:pos x="117" y="681"/>
                    </a:cxn>
                    <a:cxn ang="0">
                      <a:pos x="157" y="582"/>
                    </a:cxn>
                    <a:cxn ang="0">
                      <a:pos x="164" y="564"/>
                    </a:cxn>
                    <a:cxn ang="0">
                      <a:pos x="193" y="510"/>
                    </a:cxn>
                    <a:cxn ang="0">
                      <a:pos x="216" y="471"/>
                    </a:cxn>
                  </a:cxnLst>
                  <a:rect l="0" t="0" r="r" b="b"/>
                  <a:pathLst>
                    <a:path w="913" h="1204">
                      <a:moveTo>
                        <a:pt x="243" y="429"/>
                      </a:moveTo>
                      <a:cubicBezTo>
                        <a:pt x="254" y="411"/>
                        <a:pt x="268" y="388"/>
                        <a:pt x="280" y="372"/>
                      </a:cubicBezTo>
                      <a:cubicBezTo>
                        <a:pt x="282" y="368"/>
                        <a:pt x="286" y="362"/>
                        <a:pt x="289" y="357"/>
                      </a:cubicBezTo>
                      <a:cubicBezTo>
                        <a:pt x="291" y="358"/>
                        <a:pt x="291" y="358"/>
                        <a:pt x="291" y="358"/>
                      </a:cubicBezTo>
                      <a:cubicBezTo>
                        <a:pt x="294" y="353"/>
                        <a:pt x="294" y="353"/>
                        <a:pt x="294" y="353"/>
                      </a:cubicBezTo>
                      <a:cubicBezTo>
                        <a:pt x="296" y="351"/>
                        <a:pt x="292" y="356"/>
                        <a:pt x="295" y="354"/>
                      </a:cubicBezTo>
                      <a:cubicBezTo>
                        <a:pt x="295" y="351"/>
                        <a:pt x="295" y="351"/>
                        <a:pt x="295" y="351"/>
                      </a:cubicBezTo>
                      <a:cubicBezTo>
                        <a:pt x="296" y="351"/>
                        <a:pt x="304" y="341"/>
                        <a:pt x="299" y="349"/>
                      </a:cubicBezTo>
                      <a:cubicBezTo>
                        <a:pt x="304" y="343"/>
                        <a:pt x="308" y="338"/>
                        <a:pt x="313" y="332"/>
                      </a:cubicBezTo>
                      <a:cubicBezTo>
                        <a:pt x="316" y="329"/>
                        <a:pt x="313" y="329"/>
                        <a:pt x="317" y="325"/>
                      </a:cubicBezTo>
                      <a:cubicBezTo>
                        <a:pt x="318" y="325"/>
                        <a:pt x="316" y="327"/>
                        <a:pt x="317" y="327"/>
                      </a:cubicBezTo>
                      <a:cubicBezTo>
                        <a:pt x="328" y="316"/>
                        <a:pt x="325" y="311"/>
                        <a:pt x="335" y="300"/>
                      </a:cubicBezTo>
                      <a:cubicBezTo>
                        <a:pt x="334" y="301"/>
                        <a:pt x="334" y="301"/>
                        <a:pt x="334" y="301"/>
                      </a:cubicBezTo>
                      <a:cubicBezTo>
                        <a:pt x="336" y="299"/>
                        <a:pt x="339" y="296"/>
                        <a:pt x="339" y="296"/>
                      </a:cubicBezTo>
                      <a:cubicBezTo>
                        <a:pt x="336" y="296"/>
                        <a:pt x="338" y="298"/>
                        <a:pt x="334" y="301"/>
                      </a:cubicBezTo>
                      <a:cubicBezTo>
                        <a:pt x="333" y="299"/>
                        <a:pt x="337" y="296"/>
                        <a:pt x="336" y="295"/>
                      </a:cubicBezTo>
                      <a:cubicBezTo>
                        <a:pt x="338" y="293"/>
                        <a:pt x="339" y="291"/>
                        <a:pt x="341" y="289"/>
                      </a:cubicBezTo>
                      <a:cubicBezTo>
                        <a:pt x="345" y="286"/>
                        <a:pt x="349" y="280"/>
                        <a:pt x="353" y="278"/>
                      </a:cubicBezTo>
                      <a:cubicBezTo>
                        <a:pt x="354" y="276"/>
                        <a:pt x="355" y="273"/>
                        <a:pt x="358" y="269"/>
                      </a:cubicBezTo>
                      <a:cubicBezTo>
                        <a:pt x="362" y="267"/>
                        <a:pt x="359" y="270"/>
                        <a:pt x="363" y="267"/>
                      </a:cubicBezTo>
                      <a:cubicBezTo>
                        <a:pt x="362" y="265"/>
                        <a:pt x="362" y="265"/>
                        <a:pt x="362" y="265"/>
                      </a:cubicBezTo>
                      <a:cubicBezTo>
                        <a:pt x="365" y="262"/>
                        <a:pt x="365" y="263"/>
                        <a:pt x="365" y="264"/>
                      </a:cubicBezTo>
                      <a:cubicBezTo>
                        <a:pt x="369" y="260"/>
                        <a:pt x="367" y="260"/>
                        <a:pt x="371" y="256"/>
                      </a:cubicBezTo>
                      <a:cubicBezTo>
                        <a:pt x="370" y="259"/>
                        <a:pt x="370" y="259"/>
                        <a:pt x="370" y="259"/>
                      </a:cubicBezTo>
                      <a:cubicBezTo>
                        <a:pt x="373" y="256"/>
                        <a:pt x="374" y="255"/>
                        <a:pt x="378" y="251"/>
                      </a:cubicBezTo>
                      <a:cubicBezTo>
                        <a:pt x="378" y="251"/>
                        <a:pt x="377" y="253"/>
                        <a:pt x="375" y="254"/>
                      </a:cubicBezTo>
                      <a:cubicBezTo>
                        <a:pt x="379" y="253"/>
                        <a:pt x="379" y="250"/>
                        <a:pt x="380" y="248"/>
                      </a:cubicBezTo>
                      <a:cubicBezTo>
                        <a:pt x="379" y="249"/>
                        <a:pt x="376" y="251"/>
                        <a:pt x="377" y="249"/>
                      </a:cubicBezTo>
                      <a:cubicBezTo>
                        <a:pt x="379" y="247"/>
                        <a:pt x="381" y="244"/>
                        <a:pt x="383" y="243"/>
                      </a:cubicBezTo>
                      <a:cubicBezTo>
                        <a:pt x="381" y="246"/>
                        <a:pt x="381" y="246"/>
                        <a:pt x="381" y="246"/>
                      </a:cubicBezTo>
                      <a:cubicBezTo>
                        <a:pt x="385" y="241"/>
                        <a:pt x="383" y="243"/>
                        <a:pt x="388" y="238"/>
                      </a:cubicBezTo>
                      <a:cubicBezTo>
                        <a:pt x="388" y="239"/>
                        <a:pt x="388" y="239"/>
                        <a:pt x="388" y="239"/>
                      </a:cubicBezTo>
                      <a:cubicBezTo>
                        <a:pt x="390" y="235"/>
                        <a:pt x="395" y="232"/>
                        <a:pt x="400" y="227"/>
                      </a:cubicBezTo>
                      <a:cubicBezTo>
                        <a:pt x="399" y="228"/>
                        <a:pt x="399" y="228"/>
                        <a:pt x="399" y="228"/>
                      </a:cubicBezTo>
                      <a:cubicBezTo>
                        <a:pt x="401" y="226"/>
                        <a:pt x="402" y="225"/>
                        <a:pt x="403" y="224"/>
                      </a:cubicBezTo>
                      <a:cubicBezTo>
                        <a:pt x="399" y="226"/>
                        <a:pt x="400" y="225"/>
                        <a:pt x="399" y="224"/>
                      </a:cubicBezTo>
                      <a:cubicBezTo>
                        <a:pt x="404" y="222"/>
                        <a:pt x="403" y="218"/>
                        <a:pt x="410" y="213"/>
                      </a:cubicBezTo>
                      <a:cubicBezTo>
                        <a:pt x="410" y="214"/>
                        <a:pt x="409" y="216"/>
                        <a:pt x="407" y="217"/>
                      </a:cubicBezTo>
                      <a:cubicBezTo>
                        <a:pt x="406" y="220"/>
                        <a:pt x="407" y="221"/>
                        <a:pt x="404" y="225"/>
                      </a:cubicBezTo>
                      <a:cubicBezTo>
                        <a:pt x="406" y="223"/>
                        <a:pt x="408" y="220"/>
                        <a:pt x="408" y="221"/>
                      </a:cubicBezTo>
                      <a:cubicBezTo>
                        <a:pt x="408" y="219"/>
                        <a:pt x="408" y="219"/>
                        <a:pt x="408" y="219"/>
                      </a:cubicBezTo>
                      <a:cubicBezTo>
                        <a:pt x="409" y="218"/>
                        <a:pt x="410" y="217"/>
                        <a:pt x="411" y="216"/>
                      </a:cubicBezTo>
                      <a:cubicBezTo>
                        <a:pt x="411" y="215"/>
                        <a:pt x="408" y="217"/>
                        <a:pt x="410" y="214"/>
                      </a:cubicBezTo>
                      <a:cubicBezTo>
                        <a:pt x="414" y="210"/>
                        <a:pt x="413" y="213"/>
                        <a:pt x="413" y="212"/>
                      </a:cubicBezTo>
                      <a:cubicBezTo>
                        <a:pt x="418" y="208"/>
                        <a:pt x="414" y="209"/>
                        <a:pt x="419" y="205"/>
                      </a:cubicBezTo>
                      <a:cubicBezTo>
                        <a:pt x="419" y="206"/>
                        <a:pt x="418" y="207"/>
                        <a:pt x="418" y="207"/>
                      </a:cubicBezTo>
                      <a:cubicBezTo>
                        <a:pt x="422" y="205"/>
                        <a:pt x="426" y="200"/>
                        <a:pt x="428" y="200"/>
                      </a:cubicBezTo>
                      <a:cubicBezTo>
                        <a:pt x="428" y="201"/>
                        <a:pt x="428" y="201"/>
                        <a:pt x="427" y="202"/>
                      </a:cubicBezTo>
                      <a:cubicBezTo>
                        <a:pt x="427" y="202"/>
                        <a:pt x="427" y="202"/>
                        <a:pt x="427" y="202"/>
                      </a:cubicBezTo>
                      <a:cubicBezTo>
                        <a:pt x="424" y="207"/>
                        <a:pt x="430" y="199"/>
                        <a:pt x="430" y="201"/>
                      </a:cubicBezTo>
                      <a:cubicBezTo>
                        <a:pt x="429" y="201"/>
                        <a:pt x="434" y="197"/>
                        <a:pt x="436" y="195"/>
                      </a:cubicBezTo>
                      <a:cubicBezTo>
                        <a:pt x="435" y="195"/>
                        <a:pt x="435" y="195"/>
                        <a:pt x="435" y="195"/>
                      </a:cubicBezTo>
                      <a:cubicBezTo>
                        <a:pt x="440" y="186"/>
                        <a:pt x="436" y="197"/>
                        <a:pt x="443" y="190"/>
                      </a:cubicBezTo>
                      <a:cubicBezTo>
                        <a:pt x="447" y="186"/>
                        <a:pt x="441" y="192"/>
                        <a:pt x="443" y="189"/>
                      </a:cubicBezTo>
                      <a:cubicBezTo>
                        <a:pt x="446" y="186"/>
                        <a:pt x="448" y="186"/>
                        <a:pt x="452" y="182"/>
                      </a:cubicBezTo>
                      <a:cubicBezTo>
                        <a:pt x="454" y="181"/>
                        <a:pt x="457" y="180"/>
                        <a:pt x="458" y="180"/>
                      </a:cubicBezTo>
                      <a:cubicBezTo>
                        <a:pt x="461" y="178"/>
                        <a:pt x="467" y="174"/>
                        <a:pt x="468" y="172"/>
                      </a:cubicBezTo>
                      <a:cubicBezTo>
                        <a:pt x="462" y="175"/>
                        <a:pt x="464" y="177"/>
                        <a:pt x="457" y="180"/>
                      </a:cubicBezTo>
                      <a:cubicBezTo>
                        <a:pt x="458" y="178"/>
                        <a:pt x="458" y="178"/>
                        <a:pt x="458" y="178"/>
                      </a:cubicBezTo>
                      <a:cubicBezTo>
                        <a:pt x="462" y="174"/>
                        <a:pt x="467" y="170"/>
                        <a:pt x="470" y="168"/>
                      </a:cubicBezTo>
                      <a:cubicBezTo>
                        <a:pt x="469" y="168"/>
                        <a:pt x="469" y="168"/>
                        <a:pt x="469" y="168"/>
                      </a:cubicBezTo>
                      <a:cubicBezTo>
                        <a:pt x="474" y="163"/>
                        <a:pt x="475" y="161"/>
                        <a:pt x="481" y="157"/>
                      </a:cubicBezTo>
                      <a:cubicBezTo>
                        <a:pt x="482" y="157"/>
                        <a:pt x="479" y="160"/>
                        <a:pt x="477" y="162"/>
                      </a:cubicBezTo>
                      <a:cubicBezTo>
                        <a:pt x="481" y="160"/>
                        <a:pt x="480" y="159"/>
                        <a:pt x="486" y="155"/>
                      </a:cubicBezTo>
                      <a:cubicBezTo>
                        <a:pt x="487" y="156"/>
                        <a:pt x="482" y="158"/>
                        <a:pt x="482" y="159"/>
                      </a:cubicBezTo>
                      <a:cubicBezTo>
                        <a:pt x="488" y="154"/>
                        <a:pt x="488" y="154"/>
                        <a:pt x="488" y="154"/>
                      </a:cubicBezTo>
                      <a:cubicBezTo>
                        <a:pt x="488" y="154"/>
                        <a:pt x="488" y="154"/>
                        <a:pt x="488" y="154"/>
                      </a:cubicBezTo>
                      <a:cubicBezTo>
                        <a:pt x="488" y="152"/>
                        <a:pt x="493" y="151"/>
                        <a:pt x="497" y="148"/>
                      </a:cubicBezTo>
                      <a:cubicBezTo>
                        <a:pt x="506" y="141"/>
                        <a:pt x="506" y="139"/>
                        <a:pt x="510" y="134"/>
                      </a:cubicBezTo>
                      <a:cubicBezTo>
                        <a:pt x="512" y="133"/>
                        <a:pt x="513" y="134"/>
                        <a:pt x="512" y="134"/>
                      </a:cubicBezTo>
                      <a:cubicBezTo>
                        <a:pt x="510" y="135"/>
                        <a:pt x="510" y="135"/>
                        <a:pt x="510" y="136"/>
                      </a:cubicBezTo>
                      <a:cubicBezTo>
                        <a:pt x="513" y="134"/>
                        <a:pt x="518" y="133"/>
                        <a:pt x="516" y="135"/>
                      </a:cubicBezTo>
                      <a:cubicBezTo>
                        <a:pt x="521" y="131"/>
                        <a:pt x="514" y="135"/>
                        <a:pt x="517" y="133"/>
                      </a:cubicBezTo>
                      <a:cubicBezTo>
                        <a:pt x="524" y="128"/>
                        <a:pt x="524" y="128"/>
                        <a:pt x="524" y="128"/>
                      </a:cubicBezTo>
                      <a:cubicBezTo>
                        <a:pt x="522" y="128"/>
                        <a:pt x="520" y="130"/>
                        <a:pt x="523" y="127"/>
                      </a:cubicBezTo>
                      <a:cubicBezTo>
                        <a:pt x="526" y="125"/>
                        <a:pt x="527" y="124"/>
                        <a:pt x="531" y="121"/>
                      </a:cubicBezTo>
                      <a:cubicBezTo>
                        <a:pt x="531" y="122"/>
                        <a:pt x="533" y="122"/>
                        <a:pt x="530" y="124"/>
                      </a:cubicBezTo>
                      <a:cubicBezTo>
                        <a:pt x="533" y="123"/>
                        <a:pt x="536" y="121"/>
                        <a:pt x="536" y="119"/>
                      </a:cubicBezTo>
                      <a:cubicBezTo>
                        <a:pt x="531" y="121"/>
                        <a:pt x="543" y="114"/>
                        <a:pt x="539" y="115"/>
                      </a:cubicBezTo>
                      <a:cubicBezTo>
                        <a:pt x="544" y="113"/>
                        <a:pt x="544" y="113"/>
                        <a:pt x="544" y="113"/>
                      </a:cubicBezTo>
                      <a:cubicBezTo>
                        <a:pt x="543" y="114"/>
                        <a:pt x="543" y="114"/>
                        <a:pt x="541" y="115"/>
                      </a:cubicBezTo>
                      <a:cubicBezTo>
                        <a:pt x="543" y="115"/>
                        <a:pt x="545" y="112"/>
                        <a:pt x="546" y="111"/>
                      </a:cubicBezTo>
                      <a:cubicBezTo>
                        <a:pt x="548" y="111"/>
                        <a:pt x="552" y="108"/>
                        <a:pt x="553" y="109"/>
                      </a:cubicBezTo>
                      <a:cubicBezTo>
                        <a:pt x="554" y="108"/>
                        <a:pt x="557" y="106"/>
                        <a:pt x="558" y="106"/>
                      </a:cubicBezTo>
                      <a:cubicBezTo>
                        <a:pt x="560" y="105"/>
                        <a:pt x="558" y="105"/>
                        <a:pt x="559" y="104"/>
                      </a:cubicBezTo>
                      <a:cubicBezTo>
                        <a:pt x="566" y="100"/>
                        <a:pt x="566" y="100"/>
                        <a:pt x="566" y="100"/>
                      </a:cubicBezTo>
                      <a:cubicBezTo>
                        <a:pt x="567" y="101"/>
                        <a:pt x="568" y="102"/>
                        <a:pt x="567" y="103"/>
                      </a:cubicBezTo>
                      <a:cubicBezTo>
                        <a:pt x="570" y="101"/>
                        <a:pt x="567" y="101"/>
                        <a:pt x="571" y="98"/>
                      </a:cubicBezTo>
                      <a:cubicBezTo>
                        <a:pt x="570" y="101"/>
                        <a:pt x="577" y="96"/>
                        <a:pt x="575" y="100"/>
                      </a:cubicBezTo>
                      <a:cubicBezTo>
                        <a:pt x="577" y="99"/>
                        <a:pt x="584" y="96"/>
                        <a:pt x="588" y="93"/>
                      </a:cubicBezTo>
                      <a:cubicBezTo>
                        <a:pt x="589" y="91"/>
                        <a:pt x="583" y="95"/>
                        <a:pt x="583" y="94"/>
                      </a:cubicBezTo>
                      <a:cubicBezTo>
                        <a:pt x="593" y="88"/>
                        <a:pt x="592" y="85"/>
                        <a:pt x="601" y="81"/>
                      </a:cubicBezTo>
                      <a:cubicBezTo>
                        <a:pt x="598" y="82"/>
                        <a:pt x="598" y="82"/>
                        <a:pt x="598" y="82"/>
                      </a:cubicBezTo>
                      <a:cubicBezTo>
                        <a:pt x="603" y="79"/>
                        <a:pt x="602" y="80"/>
                        <a:pt x="605" y="77"/>
                      </a:cubicBezTo>
                      <a:cubicBezTo>
                        <a:pt x="604" y="79"/>
                        <a:pt x="612" y="78"/>
                        <a:pt x="620" y="74"/>
                      </a:cubicBezTo>
                      <a:cubicBezTo>
                        <a:pt x="620" y="73"/>
                        <a:pt x="615" y="75"/>
                        <a:pt x="616" y="73"/>
                      </a:cubicBezTo>
                      <a:cubicBezTo>
                        <a:pt x="621" y="70"/>
                        <a:pt x="621" y="70"/>
                        <a:pt x="621" y="70"/>
                      </a:cubicBezTo>
                      <a:cubicBezTo>
                        <a:pt x="622" y="70"/>
                        <a:pt x="621" y="71"/>
                        <a:pt x="620" y="71"/>
                      </a:cubicBezTo>
                      <a:cubicBezTo>
                        <a:pt x="625" y="69"/>
                        <a:pt x="630" y="69"/>
                        <a:pt x="631" y="67"/>
                      </a:cubicBezTo>
                      <a:cubicBezTo>
                        <a:pt x="637" y="67"/>
                        <a:pt x="637" y="67"/>
                        <a:pt x="637" y="67"/>
                      </a:cubicBezTo>
                      <a:cubicBezTo>
                        <a:pt x="634" y="67"/>
                        <a:pt x="634" y="67"/>
                        <a:pt x="634" y="67"/>
                      </a:cubicBezTo>
                      <a:cubicBezTo>
                        <a:pt x="635" y="66"/>
                        <a:pt x="640" y="63"/>
                        <a:pt x="641" y="62"/>
                      </a:cubicBezTo>
                      <a:cubicBezTo>
                        <a:pt x="646" y="59"/>
                        <a:pt x="649" y="59"/>
                        <a:pt x="652" y="59"/>
                      </a:cubicBezTo>
                      <a:cubicBezTo>
                        <a:pt x="651" y="58"/>
                        <a:pt x="648" y="58"/>
                        <a:pt x="652" y="56"/>
                      </a:cubicBezTo>
                      <a:cubicBezTo>
                        <a:pt x="653" y="58"/>
                        <a:pt x="662" y="53"/>
                        <a:pt x="662" y="54"/>
                      </a:cubicBezTo>
                      <a:cubicBezTo>
                        <a:pt x="664" y="54"/>
                        <a:pt x="668" y="53"/>
                        <a:pt x="667" y="52"/>
                      </a:cubicBezTo>
                      <a:cubicBezTo>
                        <a:pt x="668" y="54"/>
                        <a:pt x="668" y="54"/>
                        <a:pt x="668" y="54"/>
                      </a:cubicBezTo>
                      <a:cubicBezTo>
                        <a:pt x="667" y="52"/>
                        <a:pt x="674" y="49"/>
                        <a:pt x="679" y="47"/>
                      </a:cubicBezTo>
                      <a:cubicBezTo>
                        <a:pt x="679" y="50"/>
                        <a:pt x="684" y="45"/>
                        <a:pt x="688" y="46"/>
                      </a:cubicBezTo>
                      <a:cubicBezTo>
                        <a:pt x="688" y="44"/>
                        <a:pt x="696" y="43"/>
                        <a:pt x="697" y="41"/>
                      </a:cubicBezTo>
                      <a:cubicBezTo>
                        <a:pt x="701" y="39"/>
                        <a:pt x="701" y="41"/>
                        <a:pt x="702" y="41"/>
                      </a:cubicBezTo>
                      <a:cubicBezTo>
                        <a:pt x="704" y="40"/>
                        <a:pt x="704" y="40"/>
                        <a:pt x="704" y="40"/>
                      </a:cubicBezTo>
                      <a:cubicBezTo>
                        <a:pt x="706" y="40"/>
                        <a:pt x="713" y="38"/>
                        <a:pt x="718" y="37"/>
                      </a:cubicBezTo>
                      <a:cubicBezTo>
                        <a:pt x="722" y="35"/>
                        <a:pt x="722" y="35"/>
                        <a:pt x="722" y="35"/>
                      </a:cubicBezTo>
                      <a:cubicBezTo>
                        <a:pt x="723" y="35"/>
                        <a:pt x="723" y="35"/>
                        <a:pt x="723" y="35"/>
                      </a:cubicBezTo>
                      <a:cubicBezTo>
                        <a:pt x="724" y="34"/>
                        <a:pt x="727" y="33"/>
                        <a:pt x="725" y="33"/>
                      </a:cubicBezTo>
                      <a:cubicBezTo>
                        <a:pt x="727" y="33"/>
                        <a:pt x="727" y="33"/>
                        <a:pt x="727" y="33"/>
                      </a:cubicBezTo>
                      <a:cubicBezTo>
                        <a:pt x="727" y="31"/>
                        <a:pt x="730" y="31"/>
                        <a:pt x="735" y="29"/>
                      </a:cubicBezTo>
                      <a:cubicBezTo>
                        <a:pt x="736" y="29"/>
                        <a:pt x="736" y="30"/>
                        <a:pt x="735" y="30"/>
                      </a:cubicBezTo>
                      <a:cubicBezTo>
                        <a:pt x="737" y="30"/>
                        <a:pt x="736" y="31"/>
                        <a:pt x="738" y="31"/>
                      </a:cubicBezTo>
                      <a:cubicBezTo>
                        <a:pt x="736" y="31"/>
                        <a:pt x="745" y="26"/>
                        <a:pt x="739" y="27"/>
                      </a:cubicBezTo>
                      <a:cubicBezTo>
                        <a:pt x="738" y="26"/>
                        <a:pt x="741" y="25"/>
                        <a:pt x="744" y="24"/>
                      </a:cubicBezTo>
                      <a:cubicBezTo>
                        <a:pt x="745" y="26"/>
                        <a:pt x="745" y="26"/>
                        <a:pt x="745" y="26"/>
                      </a:cubicBezTo>
                      <a:cubicBezTo>
                        <a:pt x="748" y="23"/>
                        <a:pt x="748" y="23"/>
                        <a:pt x="748" y="23"/>
                      </a:cubicBezTo>
                      <a:cubicBezTo>
                        <a:pt x="751" y="22"/>
                        <a:pt x="753" y="23"/>
                        <a:pt x="756" y="22"/>
                      </a:cubicBezTo>
                      <a:cubicBezTo>
                        <a:pt x="753" y="23"/>
                        <a:pt x="750" y="27"/>
                        <a:pt x="758" y="25"/>
                      </a:cubicBezTo>
                      <a:cubicBezTo>
                        <a:pt x="754" y="26"/>
                        <a:pt x="752" y="28"/>
                        <a:pt x="750" y="28"/>
                      </a:cubicBezTo>
                      <a:cubicBezTo>
                        <a:pt x="752" y="28"/>
                        <a:pt x="752" y="28"/>
                        <a:pt x="750" y="29"/>
                      </a:cubicBezTo>
                      <a:cubicBezTo>
                        <a:pt x="756" y="27"/>
                        <a:pt x="752" y="28"/>
                        <a:pt x="758" y="26"/>
                      </a:cubicBezTo>
                      <a:cubicBezTo>
                        <a:pt x="758" y="28"/>
                        <a:pt x="759" y="28"/>
                        <a:pt x="764" y="27"/>
                      </a:cubicBezTo>
                      <a:cubicBezTo>
                        <a:pt x="760" y="27"/>
                        <a:pt x="760" y="27"/>
                        <a:pt x="760" y="27"/>
                      </a:cubicBezTo>
                      <a:cubicBezTo>
                        <a:pt x="761" y="27"/>
                        <a:pt x="761" y="27"/>
                        <a:pt x="761" y="26"/>
                      </a:cubicBezTo>
                      <a:cubicBezTo>
                        <a:pt x="760" y="27"/>
                        <a:pt x="759" y="26"/>
                        <a:pt x="759" y="26"/>
                      </a:cubicBezTo>
                      <a:cubicBezTo>
                        <a:pt x="760" y="26"/>
                        <a:pt x="765" y="23"/>
                        <a:pt x="766" y="23"/>
                      </a:cubicBezTo>
                      <a:cubicBezTo>
                        <a:pt x="760" y="22"/>
                        <a:pt x="776" y="19"/>
                        <a:pt x="772" y="19"/>
                      </a:cubicBezTo>
                      <a:cubicBezTo>
                        <a:pt x="773" y="18"/>
                        <a:pt x="777" y="17"/>
                        <a:pt x="777" y="18"/>
                      </a:cubicBezTo>
                      <a:cubicBezTo>
                        <a:pt x="772" y="20"/>
                        <a:pt x="781" y="19"/>
                        <a:pt x="781" y="20"/>
                      </a:cubicBezTo>
                      <a:cubicBezTo>
                        <a:pt x="782" y="19"/>
                        <a:pt x="777" y="20"/>
                        <a:pt x="779" y="19"/>
                      </a:cubicBezTo>
                      <a:cubicBezTo>
                        <a:pt x="782" y="18"/>
                        <a:pt x="784" y="19"/>
                        <a:pt x="786" y="19"/>
                      </a:cubicBezTo>
                      <a:cubicBezTo>
                        <a:pt x="785" y="19"/>
                        <a:pt x="785" y="19"/>
                        <a:pt x="785" y="19"/>
                      </a:cubicBezTo>
                      <a:cubicBezTo>
                        <a:pt x="789" y="19"/>
                        <a:pt x="789" y="19"/>
                        <a:pt x="789" y="19"/>
                      </a:cubicBezTo>
                      <a:cubicBezTo>
                        <a:pt x="790" y="18"/>
                        <a:pt x="785" y="19"/>
                        <a:pt x="789" y="17"/>
                      </a:cubicBezTo>
                      <a:cubicBezTo>
                        <a:pt x="790" y="18"/>
                        <a:pt x="794" y="16"/>
                        <a:pt x="794" y="17"/>
                      </a:cubicBezTo>
                      <a:cubicBezTo>
                        <a:pt x="792" y="18"/>
                        <a:pt x="794" y="19"/>
                        <a:pt x="790" y="20"/>
                      </a:cubicBezTo>
                      <a:cubicBezTo>
                        <a:pt x="793" y="20"/>
                        <a:pt x="802" y="18"/>
                        <a:pt x="798" y="17"/>
                      </a:cubicBezTo>
                      <a:cubicBezTo>
                        <a:pt x="802" y="17"/>
                        <a:pt x="802" y="17"/>
                        <a:pt x="802" y="17"/>
                      </a:cubicBezTo>
                      <a:cubicBezTo>
                        <a:pt x="800" y="16"/>
                        <a:pt x="793" y="16"/>
                        <a:pt x="800" y="15"/>
                      </a:cubicBezTo>
                      <a:cubicBezTo>
                        <a:pt x="800" y="15"/>
                        <a:pt x="800" y="15"/>
                        <a:pt x="800" y="15"/>
                      </a:cubicBezTo>
                      <a:cubicBezTo>
                        <a:pt x="805" y="13"/>
                        <a:pt x="805" y="13"/>
                        <a:pt x="805" y="13"/>
                      </a:cubicBezTo>
                      <a:cubicBezTo>
                        <a:pt x="807" y="14"/>
                        <a:pt x="807" y="14"/>
                        <a:pt x="807" y="14"/>
                      </a:cubicBezTo>
                      <a:cubicBezTo>
                        <a:pt x="807" y="13"/>
                        <a:pt x="808" y="13"/>
                        <a:pt x="810" y="13"/>
                      </a:cubicBezTo>
                      <a:cubicBezTo>
                        <a:pt x="810" y="13"/>
                        <a:pt x="812" y="13"/>
                        <a:pt x="812" y="14"/>
                      </a:cubicBezTo>
                      <a:cubicBezTo>
                        <a:pt x="817" y="13"/>
                        <a:pt x="817" y="12"/>
                        <a:pt x="817" y="12"/>
                      </a:cubicBezTo>
                      <a:cubicBezTo>
                        <a:pt x="820" y="11"/>
                        <a:pt x="821" y="11"/>
                        <a:pt x="820" y="12"/>
                      </a:cubicBezTo>
                      <a:cubicBezTo>
                        <a:pt x="824" y="12"/>
                        <a:pt x="831" y="11"/>
                        <a:pt x="834" y="11"/>
                      </a:cubicBezTo>
                      <a:cubicBezTo>
                        <a:pt x="839" y="10"/>
                        <a:pt x="833" y="11"/>
                        <a:pt x="836" y="10"/>
                      </a:cubicBezTo>
                      <a:cubicBezTo>
                        <a:pt x="841" y="12"/>
                        <a:pt x="854" y="9"/>
                        <a:pt x="863" y="8"/>
                      </a:cubicBezTo>
                      <a:cubicBezTo>
                        <a:pt x="860" y="6"/>
                        <a:pt x="865" y="7"/>
                        <a:pt x="867" y="5"/>
                      </a:cubicBezTo>
                      <a:cubicBezTo>
                        <a:pt x="865" y="6"/>
                        <a:pt x="875" y="7"/>
                        <a:pt x="868" y="8"/>
                      </a:cubicBezTo>
                      <a:cubicBezTo>
                        <a:pt x="872" y="7"/>
                        <a:pt x="872" y="7"/>
                        <a:pt x="872" y="7"/>
                      </a:cubicBezTo>
                      <a:cubicBezTo>
                        <a:pt x="876" y="8"/>
                        <a:pt x="865" y="9"/>
                        <a:pt x="870" y="10"/>
                      </a:cubicBezTo>
                      <a:cubicBezTo>
                        <a:pt x="875" y="9"/>
                        <a:pt x="878" y="7"/>
                        <a:pt x="884" y="7"/>
                      </a:cubicBezTo>
                      <a:cubicBezTo>
                        <a:pt x="882" y="9"/>
                        <a:pt x="889" y="7"/>
                        <a:pt x="888" y="9"/>
                      </a:cubicBezTo>
                      <a:cubicBezTo>
                        <a:pt x="887" y="9"/>
                        <a:pt x="885" y="9"/>
                        <a:pt x="883" y="9"/>
                      </a:cubicBezTo>
                      <a:cubicBezTo>
                        <a:pt x="884" y="9"/>
                        <a:pt x="884" y="9"/>
                        <a:pt x="884" y="9"/>
                      </a:cubicBezTo>
                      <a:cubicBezTo>
                        <a:pt x="896" y="9"/>
                        <a:pt x="887" y="7"/>
                        <a:pt x="894" y="6"/>
                      </a:cubicBezTo>
                      <a:cubicBezTo>
                        <a:pt x="901" y="6"/>
                        <a:pt x="899" y="7"/>
                        <a:pt x="900" y="8"/>
                      </a:cubicBezTo>
                      <a:cubicBezTo>
                        <a:pt x="901" y="8"/>
                        <a:pt x="904" y="8"/>
                        <a:pt x="906" y="8"/>
                      </a:cubicBezTo>
                      <a:cubicBezTo>
                        <a:pt x="902" y="9"/>
                        <a:pt x="898" y="7"/>
                        <a:pt x="900" y="6"/>
                      </a:cubicBezTo>
                      <a:cubicBezTo>
                        <a:pt x="903" y="7"/>
                        <a:pt x="911" y="6"/>
                        <a:pt x="913" y="5"/>
                      </a:cubicBezTo>
                      <a:cubicBezTo>
                        <a:pt x="902" y="3"/>
                        <a:pt x="906" y="5"/>
                        <a:pt x="896" y="3"/>
                      </a:cubicBezTo>
                      <a:cubicBezTo>
                        <a:pt x="895" y="4"/>
                        <a:pt x="895" y="5"/>
                        <a:pt x="889" y="5"/>
                      </a:cubicBezTo>
                      <a:cubicBezTo>
                        <a:pt x="893" y="4"/>
                        <a:pt x="889" y="4"/>
                        <a:pt x="888" y="4"/>
                      </a:cubicBezTo>
                      <a:cubicBezTo>
                        <a:pt x="889" y="5"/>
                        <a:pt x="884" y="4"/>
                        <a:pt x="882" y="5"/>
                      </a:cubicBezTo>
                      <a:cubicBezTo>
                        <a:pt x="880" y="4"/>
                        <a:pt x="885" y="2"/>
                        <a:pt x="880" y="2"/>
                      </a:cubicBezTo>
                      <a:cubicBezTo>
                        <a:pt x="879" y="5"/>
                        <a:pt x="879" y="5"/>
                        <a:pt x="879" y="5"/>
                      </a:cubicBezTo>
                      <a:cubicBezTo>
                        <a:pt x="876" y="4"/>
                        <a:pt x="879" y="3"/>
                        <a:pt x="875" y="4"/>
                      </a:cubicBezTo>
                      <a:cubicBezTo>
                        <a:pt x="877" y="2"/>
                        <a:pt x="874" y="2"/>
                        <a:pt x="880" y="1"/>
                      </a:cubicBezTo>
                      <a:cubicBezTo>
                        <a:pt x="872" y="0"/>
                        <a:pt x="868" y="3"/>
                        <a:pt x="862" y="4"/>
                      </a:cubicBezTo>
                      <a:cubicBezTo>
                        <a:pt x="863" y="4"/>
                        <a:pt x="863" y="4"/>
                        <a:pt x="864" y="4"/>
                      </a:cubicBezTo>
                      <a:cubicBezTo>
                        <a:pt x="862" y="4"/>
                        <a:pt x="860" y="4"/>
                        <a:pt x="858" y="5"/>
                      </a:cubicBezTo>
                      <a:cubicBezTo>
                        <a:pt x="854" y="4"/>
                        <a:pt x="861" y="3"/>
                        <a:pt x="860" y="3"/>
                      </a:cubicBezTo>
                      <a:cubicBezTo>
                        <a:pt x="854" y="3"/>
                        <a:pt x="854" y="3"/>
                        <a:pt x="854" y="3"/>
                      </a:cubicBezTo>
                      <a:cubicBezTo>
                        <a:pt x="853" y="3"/>
                        <a:pt x="853" y="3"/>
                        <a:pt x="853" y="3"/>
                      </a:cubicBezTo>
                      <a:cubicBezTo>
                        <a:pt x="852" y="4"/>
                        <a:pt x="850" y="4"/>
                        <a:pt x="850" y="4"/>
                      </a:cubicBezTo>
                      <a:cubicBezTo>
                        <a:pt x="851" y="3"/>
                        <a:pt x="852" y="2"/>
                        <a:pt x="853" y="1"/>
                      </a:cubicBezTo>
                      <a:cubicBezTo>
                        <a:pt x="847" y="3"/>
                        <a:pt x="847" y="3"/>
                        <a:pt x="847" y="3"/>
                      </a:cubicBezTo>
                      <a:cubicBezTo>
                        <a:pt x="847" y="3"/>
                        <a:pt x="841" y="3"/>
                        <a:pt x="846" y="2"/>
                      </a:cubicBezTo>
                      <a:cubicBezTo>
                        <a:pt x="836" y="3"/>
                        <a:pt x="836" y="3"/>
                        <a:pt x="836" y="3"/>
                      </a:cubicBezTo>
                      <a:cubicBezTo>
                        <a:pt x="835" y="2"/>
                        <a:pt x="835" y="2"/>
                        <a:pt x="835" y="2"/>
                      </a:cubicBezTo>
                      <a:cubicBezTo>
                        <a:pt x="832" y="2"/>
                        <a:pt x="832" y="3"/>
                        <a:pt x="835" y="2"/>
                      </a:cubicBezTo>
                      <a:cubicBezTo>
                        <a:pt x="832" y="2"/>
                        <a:pt x="820" y="7"/>
                        <a:pt x="821" y="4"/>
                      </a:cubicBezTo>
                      <a:cubicBezTo>
                        <a:pt x="814" y="6"/>
                        <a:pt x="811" y="6"/>
                        <a:pt x="801" y="8"/>
                      </a:cubicBezTo>
                      <a:cubicBezTo>
                        <a:pt x="808" y="6"/>
                        <a:pt x="793" y="8"/>
                        <a:pt x="800" y="6"/>
                      </a:cubicBezTo>
                      <a:cubicBezTo>
                        <a:pt x="796" y="6"/>
                        <a:pt x="795" y="8"/>
                        <a:pt x="791" y="9"/>
                      </a:cubicBezTo>
                      <a:cubicBezTo>
                        <a:pt x="788" y="9"/>
                        <a:pt x="789" y="7"/>
                        <a:pt x="793" y="6"/>
                      </a:cubicBezTo>
                      <a:cubicBezTo>
                        <a:pt x="789" y="7"/>
                        <a:pt x="789" y="7"/>
                        <a:pt x="789" y="7"/>
                      </a:cubicBezTo>
                      <a:cubicBezTo>
                        <a:pt x="789" y="7"/>
                        <a:pt x="789" y="7"/>
                        <a:pt x="789" y="7"/>
                      </a:cubicBezTo>
                      <a:cubicBezTo>
                        <a:pt x="785" y="9"/>
                        <a:pt x="785" y="9"/>
                        <a:pt x="785" y="9"/>
                      </a:cubicBezTo>
                      <a:cubicBezTo>
                        <a:pt x="781" y="9"/>
                        <a:pt x="784" y="7"/>
                        <a:pt x="780" y="8"/>
                      </a:cubicBezTo>
                      <a:cubicBezTo>
                        <a:pt x="779" y="9"/>
                        <a:pt x="779" y="9"/>
                        <a:pt x="779" y="9"/>
                      </a:cubicBezTo>
                      <a:cubicBezTo>
                        <a:pt x="776" y="9"/>
                        <a:pt x="776" y="9"/>
                        <a:pt x="776" y="9"/>
                      </a:cubicBezTo>
                      <a:cubicBezTo>
                        <a:pt x="777" y="9"/>
                        <a:pt x="775" y="10"/>
                        <a:pt x="772" y="11"/>
                      </a:cubicBezTo>
                      <a:cubicBezTo>
                        <a:pt x="772" y="11"/>
                        <a:pt x="772" y="11"/>
                        <a:pt x="772" y="11"/>
                      </a:cubicBezTo>
                      <a:cubicBezTo>
                        <a:pt x="769" y="12"/>
                        <a:pt x="769" y="12"/>
                        <a:pt x="769" y="12"/>
                      </a:cubicBezTo>
                      <a:cubicBezTo>
                        <a:pt x="772" y="10"/>
                        <a:pt x="765" y="12"/>
                        <a:pt x="767" y="11"/>
                      </a:cubicBezTo>
                      <a:cubicBezTo>
                        <a:pt x="764" y="11"/>
                        <a:pt x="764" y="11"/>
                        <a:pt x="758" y="13"/>
                      </a:cubicBezTo>
                      <a:cubicBezTo>
                        <a:pt x="759" y="14"/>
                        <a:pt x="759" y="14"/>
                        <a:pt x="759" y="14"/>
                      </a:cubicBezTo>
                      <a:cubicBezTo>
                        <a:pt x="752" y="16"/>
                        <a:pt x="759" y="12"/>
                        <a:pt x="753" y="14"/>
                      </a:cubicBezTo>
                      <a:cubicBezTo>
                        <a:pt x="753" y="14"/>
                        <a:pt x="753" y="14"/>
                        <a:pt x="753" y="14"/>
                      </a:cubicBezTo>
                      <a:cubicBezTo>
                        <a:pt x="745" y="15"/>
                        <a:pt x="740" y="19"/>
                        <a:pt x="733" y="19"/>
                      </a:cubicBezTo>
                      <a:cubicBezTo>
                        <a:pt x="737" y="18"/>
                        <a:pt x="735" y="17"/>
                        <a:pt x="735" y="18"/>
                      </a:cubicBezTo>
                      <a:cubicBezTo>
                        <a:pt x="730" y="19"/>
                        <a:pt x="722" y="22"/>
                        <a:pt x="716" y="24"/>
                      </a:cubicBezTo>
                      <a:cubicBezTo>
                        <a:pt x="714" y="24"/>
                        <a:pt x="713" y="23"/>
                        <a:pt x="708" y="24"/>
                      </a:cubicBezTo>
                      <a:cubicBezTo>
                        <a:pt x="704" y="26"/>
                        <a:pt x="703" y="26"/>
                        <a:pt x="702" y="27"/>
                      </a:cubicBezTo>
                      <a:cubicBezTo>
                        <a:pt x="698" y="28"/>
                        <a:pt x="691" y="31"/>
                        <a:pt x="690" y="30"/>
                      </a:cubicBezTo>
                      <a:cubicBezTo>
                        <a:pt x="690" y="31"/>
                        <a:pt x="687" y="31"/>
                        <a:pt x="685" y="33"/>
                      </a:cubicBezTo>
                      <a:cubicBezTo>
                        <a:pt x="684" y="32"/>
                        <a:pt x="684" y="32"/>
                        <a:pt x="684" y="32"/>
                      </a:cubicBezTo>
                      <a:cubicBezTo>
                        <a:pt x="685" y="33"/>
                        <a:pt x="685" y="33"/>
                        <a:pt x="685" y="33"/>
                      </a:cubicBezTo>
                      <a:cubicBezTo>
                        <a:pt x="677" y="33"/>
                        <a:pt x="674" y="38"/>
                        <a:pt x="666" y="39"/>
                      </a:cubicBezTo>
                      <a:cubicBezTo>
                        <a:pt x="667" y="39"/>
                        <a:pt x="667" y="39"/>
                        <a:pt x="667" y="39"/>
                      </a:cubicBezTo>
                      <a:cubicBezTo>
                        <a:pt x="665" y="40"/>
                        <a:pt x="665" y="40"/>
                        <a:pt x="665" y="40"/>
                      </a:cubicBezTo>
                      <a:cubicBezTo>
                        <a:pt x="664" y="40"/>
                        <a:pt x="665" y="39"/>
                        <a:pt x="665" y="38"/>
                      </a:cubicBezTo>
                      <a:cubicBezTo>
                        <a:pt x="661" y="40"/>
                        <a:pt x="656" y="42"/>
                        <a:pt x="652" y="43"/>
                      </a:cubicBezTo>
                      <a:cubicBezTo>
                        <a:pt x="654" y="43"/>
                        <a:pt x="654" y="43"/>
                        <a:pt x="654" y="43"/>
                      </a:cubicBezTo>
                      <a:cubicBezTo>
                        <a:pt x="652" y="44"/>
                        <a:pt x="650" y="46"/>
                        <a:pt x="647" y="47"/>
                      </a:cubicBezTo>
                      <a:cubicBezTo>
                        <a:pt x="651" y="43"/>
                        <a:pt x="642" y="48"/>
                        <a:pt x="641" y="48"/>
                      </a:cubicBezTo>
                      <a:cubicBezTo>
                        <a:pt x="644" y="46"/>
                        <a:pt x="644" y="46"/>
                        <a:pt x="644" y="46"/>
                      </a:cubicBezTo>
                      <a:cubicBezTo>
                        <a:pt x="640" y="48"/>
                        <a:pt x="640" y="48"/>
                        <a:pt x="641" y="49"/>
                      </a:cubicBezTo>
                      <a:cubicBezTo>
                        <a:pt x="636" y="51"/>
                        <a:pt x="636" y="48"/>
                        <a:pt x="632" y="51"/>
                      </a:cubicBezTo>
                      <a:cubicBezTo>
                        <a:pt x="635" y="50"/>
                        <a:pt x="635" y="50"/>
                        <a:pt x="635" y="50"/>
                      </a:cubicBezTo>
                      <a:cubicBezTo>
                        <a:pt x="637" y="50"/>
                        <a:pt x="635" y="52"/>
                        <a:pt x="632" y="53"/>
                      </a:cubicBezTo>
                      <a:cubicBezTo>
                        <a:pt x="632" y="53"/>
                        <a:pt x="630" y="53"/>
                        <a:pt x="632" y="52"/>
                      </a:cubicBezTo>
                      <a:cubicBezTo>
                        <a:pt x="628" y="54"/>
                        <a:pt x="622" y="57"/>
                        <a:pt x="620" y="58"/>
                      </a:cubicBezTo>
                      <a:cubicBezTo>
                        <a:pt x="618" y="58"/>
                        <a:pt x="618" y="57"/>
                        <a:pt x="619" y="57"/>
                      </a:cubicBezTo>
                      <a:cubicBezTo>
                        <a:pt x="611" y="61"/>
                        <a:pt x="616" y="58"/>
                        <a:pt x="608" y="63"/>
                      </a:cubicBezTo>
                      <a:cubicBezTo>
                        <a:pt x="607" y="62"/>
                        <a:pt x="607" y="62"/>
                        <a:pt x="607" y="62"/>
                      </a:cubicBezTo>
                      <a:cubicBezTo>
                        <a:pt x="605" y="64"/>
                        <a:pt x="605" y="64"/>
                        <a:pt x="605" y="64"/>
                      </a:cubicBezTo>
                      <a:cubicBezTo>
                        <a:pt x="600" y="65"/>
                        <a:pt x="600" y="65"/>
                        <a:pt x="600" y="65"/>
                      </a:cubicBezTo>
                      <a:cubicBezTo>
                        <a:pt x="602" y="65"/>
                        <a:pt x="602" y="65"/>
                        <a:pt x="602" y="65"/>
                      </a:cubicBezTo>
                      <a:cubicBezTo>
                        <a:pt x="599" y="67"/>
                        <a:pt x="598" y="68"/>
                        <a:pt x="595" y="69"/>
                      </a:cubicBezTo>
                      <a:cubicBezTo>
                        <a:pt x="595" y="68"/>
                        <a:pt x="595" y="68"/>
                        <a:pt x="595" y="68"/>
                      </a:cubicBezTo>
                      <a:cubicBezTo>
                        <a:pt x="588" y="72"/>
                        <a:pt x="586" y="71"/>
                        <a:pt x="579" y="76"/>
                      </a:cubicBezTo>
                      <a:cubicBezTo>
                        <a:pt x="579" y="76"/>
                        <a:pt x="580" y="75"/>
                        <a:pt x="580" y="74"/>
                      </a:cubicBezTo>
                      <a:cubicBezTo>
                        <a:pt x="574" y="79"/>
                        <a:pt x="575" y="76"/>
                        <a:pt x="569" y="81"/>
                      </a:cubicBezTo>
                      <a:cubicBezTo>
                        <a:pt x="569" y="80"/>
                        <a:pt x="568" y="80"/>
                        <a:pt x="568" y="80"/>
                      </a:cubicBezTo>
                      <a:cubicBezTo>
                        <a:pt x="565" y="82"/>
                        <a:pt x="565" y="82"/>
                        <a:pt x="565" y="82"/>
                      </a:cubicBezTo>
                      <a:cubicBezTo>
                        <a:pt x="565" y="81"/>
                        <a:pt x="565" y="81"/>
                        <a:pt x="565" y="81"/>
                      </a:cubicBezTo>
                      <a:cubicBezTo>
                        <a:pt x="563" y="84"/>
                        <a:pt x="563" y="84"/>
                        <a:pt x="563" y="84"/>
                      </a:cubicBezTo>
                      <a:cubicBezTo>
                        <a:pt x="561" y="84"/>
                        <a:pt x="561" y="84"/>
                        <a:pt x="561" y="84"/>
                      </a:cubicBezTo>
                      <a:cubicBezTo>
                        <a:pt x="560" y="85"/>
                        <a:pt x="560" y="85"/>
                        <a:pt x="560" y="85"/>
                      </a:cubicBezTo>
                      <a:cubicBezTo>
                        <a:pt x="556" y="85"/>
                        <a:pt x="552" y="89"/>
                        <a:pt x="547" y="90"/>
                      </a:cubicBezTo>
                      <a:cubicBezTo>
                        <a:pt x="548" y="91"/>
                        <a:pt x="548" y="91"/>
                        <a:pt x="548" y="91"/>
                      </a:cubicBezTo>
                      <a:cubicBezTo>
                        <a:pt x="539" y="100"/>
                        <a:pt x="522" y="104"/>
                        <a:pt x="510" y="114"/>
                      </a:cubicBezTo>
                      <a:cubicBezTo>
                        <a:pt x="510" y="113"/>
                        <a:pt x="510" y="113"/>
                        <a:pt x="510" y="113"/>
                      </a:cubicBezTo>
                      <a:cubicBezTo>
                        <a:pt x="505" y="118"/>
                        <a:pt x="505" y="118"/>
                        <a:pt x="505" y="118"/>
                      </a:cubicBezTo>
                      <a:cubicBezTo>
                        <a:pt x="502" y="119"/>
                        <a:pt x="507" y="116"/>
                        <a:pt x="505" y="116"/>
                      </a:cubicBezTo>
                      <a:cubicBezTo>
                        <a:pt x="500" y="120"/>
                        <a:pt x="504" y="119"/>
                        <a:pt x="498" y="123"/>
                      </a:cubicBezTo>
                      <a:cubicBezTo>
                        <a:pt x="494" y="125"/>
                        <a:pt x="498" y="122"/>
                        <a:pt x="500" y="120"/>
                      </a:cubicBezTo>
                      <a:cubicBezTo>
                        <a:pt x="494" y="125"/>
                        <a:pt x="485" y="132"/>
                        <a:pt x="481" y="134"/>
                      </a:cubicBezTo>
                      <a:cubicBezTo>
                        <a:pt x="481" y="135"/>
                        <a:pt x="480" y="135"/>
                        <a:pt x="481" y="135"/>
                      </a:cubicBezTo>
                      <a:cubicBezTo>
                        <a:pt x="477" y="138"/>
                        <a:pt x="472" y="142"/>
                        <a:pt x="467" y="145"/>
                      </a:cubicBezTo>
                      <a:cubicBezTo>
                        <a:pt x="467" y="144"/>
                        <a:pt x="468" y="143"/>
                        <a:pt x="469" y="143"/>
                      </a:cubicBezTo>
                      <a:cubicBezTo>
                        <a:pt x="467" y="144"/>
                        <a:pt x="465" y="145"/>
                        <a:pt x="464" y="146"/>
                      </a:cubicBezTo>
                      <a:cubicBezTo>
                        <a:pt x="465" y="144"/>
                        <a:pt x="465" y="144"/>
                        <a:pt x="465" y="144"/>
                      </a:cubicBezTo>
                      <a:cubicBezTo>
                        <a:pt x="462" y="147"/>
                        <a:pt x="456" y="152"/>
                        <a:pt x="454" y="152"/>
                      </a:cubicBezTo>
                      <a:cubicBezTo>
                        <a:pt x="455" y="152"/>
                        <a:pt x="455" y="153"/>
                        <a:pt x="453" y="155"/>
                      </a:cubicBezTo>
                      <a:cubicBezTo>
                        <a:pt x="450" y="155"/>
                        <a:pt x="445" y="162"/>
                        <a:pt x="440" y="165"/>
                      </a:cubicBezTo>
                      <a:cubicBezTo>
                        <a:pt x="440" y="164"/>
                        <a:pt x="444" y="161"/>
                        <a:pt x="443" y="162"/>
                      </a:cubicBezTo>
                      <a:cubicBezTo>
                        <a:pt x="440" y="163"/>
                        <a:pt x="439" y="166"/>
                        <a:pt x="437" y="168"/>
                      </a:cubicBezTo>
                      <a:cubicBezTo>
                        <a:pt x="437" y="167"/>
                        <a:pt x="437" y="167"/>
                        <a:pt x="437" y="167"/>
                      </a:cubicBezTo>
                      <a:cubicBezTo>
                        <a:pt x="427" y="176"/>
                        <a:pt x="427" y="176"/>
                        <a:pt x="427" y="176"/>
                      </a:cubicBezTo>
                      <a:cubicBezTo>
                        <a:pt x="425" y="176"/>
                        <a:pt x="418" y="184"/>
                        <a:pt x="418" y="183"/>
                      </a:cubicBezTo>
                      <a:cubicBezTo>
                        <a:pt x="414" y="186"/>
                        <a:pt x="421" y="181"/>
                        <a:pt x="417" y="185"/>
                      </a:cubicBezTo>
                      <a:cubicBezTo>
                        <a:pt x="415" y="185"/>
                        <a:pt x="413" y="189"/>
                        <a:pt x="412" y="188"/>
                      </a:cubicBezTo>
                      <a:cubicBezTo>
                        <a:pt x="413" y="187"/>
                        <a:pt x="413" y="187"/>
                        <a:pt x="413" y="187"/>
                      </a:cubicBezTo>
                      <a:cubicBezTo>
                        <a:pt x="410" y="190"/>
                        <a:pt x="410" y="190"/>
                        <a:pt x="410" y="190"/>
                      </a:cubicBezTo>
                      <a:cubicBezTo>
                        <a:pt x="411" y="187"/>
                        <a:pt x="411" y="187"/>
                        <a:pt x="411" y="187"/>
                      </a:cubicBezTo>
                      <a:cubicBezTo>
                        <a:pt x="408" y="190"/>
                        <a:pt x="407" y="193"/>
                        <a:pt x="408" y="193"/>
                      </a:cubicBezTo>
                      <a:cubicBezTo>
                        <a:pt x="405" y="195"/>
                        <a:pt x="401" y="199"/>
                        <a:pt x="399" y="199"/>
                      </a:cubicBezTo>
                      <a:cubicBezTo>
                        <a:pt x="400" y="198"/>
                        <a:pt x="400" y="198"/>
                        <a:pt x="400" y="198"/>
                      </a:cubicBezTo>
                      <a:cubicBezTo>
                        <a:pt x="393" y="205"/>
                        <a:pt x="386" y="207"/>
                        <a:pt x="382" y="214"/>
                      </a:cubicBezTo>
                      <a:cubicBezTo>
                        <a:pt x="381" y="214"/>
                        <a:pt x="381" y="214"/>
                        <a:pt x="382" y="213"/>
                      </a:cubicBezTo>
                      <a:cubicBezTo>
                        <a:pt x="378" y="217"/>
                        <a:pt x="378" y="217"/>
                        <a:pt x="378" y="217"/>
                      </a:cubicBezTo>
                      <a:cubicBezTo>
                        <a:pt x="378" y="215"/>
                        <a:pt x="378" y="215"/>
                        <a:pt x="378" y="215"/>
                      </a:cubicBezTo>
                      <a:cubicBezTo>
                        <a:pt x="372" y="223"/>
                        <a:pt x="372" y="223"/>
                        <a:pt x="372" y="223"/>
                      </a:cubicBezTo>
                      <a:cubicBezTo>
                        <a:pt x="372" y="223"/>
                        <a:pt x="372" y="223"/>
                        <a:pt x="372" y="223"/>
                      </a:cubicBezTo>
                      <a:cubicBezTo>
                        <a:pt x="367" y="227"/>
                        <a:pt x="360" y="235"/>
                        <a:pt x="354" y="241"/>
                      </a:cubicBezTo>
                      <a:cubicBezTo>
                        <a:pt x="355" y="240"/>
                        <a:pt x="355" y="240"/>
                        <a:pt x="355" y="240"/>
                      </a:cubicBezTo>
                      <a:cubicBezTo>
                        <a:pt x="349" y="247"/>
                        <a:pt x="348" y="246"/>
                        <a:pt x="344" y="251"/>
                      </a:cubicBezTo>
                      <a:cubicBezTo>
                        <a:pt x="344" y="251"/>
                        <a:pt x="344" y="251"/>
                        <a:pt x="344" y="250"/>
                      </a:cubicBezTo>
                      <a:cubicBezTo>
                        <a:pt x="340" y="255"/>
                        <a:pt x="340" y="255"/>
                        <a:pt x="340" y="255"/>
                      </a:cubicBezTo>
                      <a:cubicBezTo>
                        <a:pt x="340" y="253"/>
                        <a:pt x="340" y="253"/>
                        <a:pt x="340" y="253"/>
                      </a:cubicBezTo>
                      <a:cubicBezTo>
                        <a:pt x="338" y="258"/>
                        <a:pt x="331" y="262"/>
                        <a:pt x="333" y="260"/>
                      </a:cubicBezTo>
                      <a:cubicBezTo>
                        <a:pt x="332" y="263"/>
                        <a:pt x="329" y="266"/>
                        <a:pt x="329" y="267"/>
                      </a:cubicBezTo>
                      <a:cubicBezTo>
                        <a:pt x="325" y="272"/>
                        <a:pt x="328" y="268"/>
                        <a:pt x="325" y="271"/>
                      </a:cubicBezTo>
                      <a:cubicBezTo>
                        <a:pt x="321" y="274"/>
                        <a:pt x="322" y="276"/>
                        <a:pt x="317" y="280"/>
                      </a:cubicBezTo>
                      <a:cubicBezTo>
                        <a:pt x="317" y="280"/>
                        <a:pt x="317" y="280"/>
                        <a:pt x="317" y="280"/>
                      </a:cubicBezTo>
                      <a:cubicBezTo>
                        <a:pt x="315" y="282"/>
                        <a:pt x="314" y="284"/>
                        <a:pt x="311" y="287"/>
                      </a:cubicBezTo>
                      <a:cubicBezTo>
                        <a:pt x="312" y="286"/>
                        <a:pt x="312" y="286"/>
                        <a:pt x="312" y="286"/>
                      </a:cubicBezTo>
                      <a:cubicBezTo>
                        <a:pt x="308" y="292"/>
                        <a:pt x="305" y="291"/>
                        <a:pt x="303" y="297"/>
                      </a:cubicBezTo>
                      <a:cubicBezTo>
                        <a:pt x="301" y="299"/>
                        <a:pt x="298" y="304"/>
                        <a:pt x="297" y="303"/>
                      </a:cubicBezTo>
                      <a:cubicBezTo>
                        <a:pt x="283" y="322"/>
                        <a:pt x="283" y="322"/>
                        <a:pt x="283" y="322"/>
                      </a:cubicBezTo>
                      <a:cubicBezTo>
                        <a:pt x="281" y="322"/>
                        <a:pt x="282" y="324"/>
                        <a:pt x="278" y="327"/>
                      </a:cubicBezTo>
                      <a:cubicBezTo>
                        <a:pt x="279" y="328"/>
                        <a:pt x="279" y="328"/>
                        <a:pt x="279" y="328"/>
                      </a:cubicBezTo>
                      <a:cubicBezTo>
                        <a:pt x="272" y="337"/>
                        <a:pt x="262" y="347"/>
                        <a:pt x="254" y="358"/>
                      </a:cubicBezTo>
                      <a:cubicBezTo>
                        <a:pt x="253" y="357"/>
                        <a:pt x="253" y="357"/>
                        <a:pt x="253" y="357"/>
                      </a:cubicBezTo>
                      <a:cubicBezTo>
                        <a:pt x="252" y="360"/>
                        <a:pt x="252" y="360"/>
                        <a:pt x="252" y="360"/>
                      </a:cubicBezTo>
                      <a:cubicBezTo>
                        <a:pt x="244" y="372"/>
                        <a:pt x="233" y="387"/>
                        <a:pt x="226" y="396"/>
                      </a:cubicBezTo>
                      <a:cubicBezTo>
                        <a:pt x="225" y="400"/>
                        <a:pt x="223" y="405"/>
                        <a:pt x="219" y="410"/>
                      </a:cubicBezTo>
                      <a:cubicBezTo>
                        <a:pt x="219" y="409"/>
                        <a:pt x="219" y="409"/>
                        <a:pt x="219" y="409"/>
                      </a:cubicBezTo>
                      <a:cubicBezTo>
                        <a:pt x="214" y="418"/>
                        <a:pt x="209" y="428"/>
                        <a:pt x="202" y="437"/>
                      </a:cubicBezTo>
                      <a:cubicBezTo>
                        <a:pt x="202" y="436"/>
                        <a:pt x="202" y="437"/>
                        <a:pt x="202" y="436"/>
                      </a:cubicBezTo>
                      <a:cubicBezTo>
                        <a:pt x="202" y="439"/>
                        <a:pt x="199" y="442"/>
                        <a:pt x="197" y="444"/>
                      </a:cubicBezTo>
                      <a:cubicBezTo>
                        <a:pt x="200" y="442"/>
                        <a:pt x="200" y="442"/>
                        <a:pt x="200" y="442"/>
                      </a:cubicBezTo>
                      <a:cubicBezTo>
                        <a:pt x="199" y="445"/>
                        <a:pt x="196" y="448"/>
                        <a:pt x="194" y="449"/>
                      </a:cubicBezTo>
                      <a:cubicBezTo>
                        <a:pt x="192" y="454"/>
                        <a:pt x="192" y="454"/>
                        <a:pt x="192" y="454"/>
                      </a:cubicBezTo>
                      <a:cubicBezTo>
                        <a:pt x="192" y="455"/>
                        <a:pt x="192" y="455"/>
                        <a:pt x="192" y="455"/>
                      </a:cubicBezTo>
                      <a:cubicBezTo>
                        <a:pt x="192" y="456"/>
                        <a:pt x="192" y="456"/>
                        <a:pt x="192" y="456"/>
                      </a:cubicBezTo>
                      <a:cubicBezTo>
                        <a:pt x="189" y="458"/>
                        <a:pt x="189" y="458"/>
                        <a:pt x="189" y="458"/>
                      </a:cubicBezTo>
                      <a:cubicBezTo>
                        <a:pt x="189" y="459"/>
                        <a:pt x="186" y="465"/>
                        <a:pt x="186" y="467"/>
                      </a:cubicBezTo>
                      <a:cubicBezTo>
                        <a:pt x="185" y="467"/>
                        <a:pt x="182" y="471"/>
                        <a:pt x="184" y="468"/>
                      </a:cubicBezTo>
                      <a:cubicBezTo>
                        <a:pt x="175" y="484"/>
                        <a:pt x="175" y="484"/>
                        <a:pt x="175" y="484"/>
                      </a:cubicBezTo>
                      <a:cubicBezTo>
                        <a:pt x="176" y="482"/>
                        <a:pt x="176" y="482"/>
                        <a:pt x="176" y="482"/>
                      </a:cubicBezTo>
                      <a:cubicBezTo>
                        <a:pt x="178" y="482"/>
                        <a:pt x="175" y="487"/>
                        <a:pt x="174" y="489"/>
                      </a:cubicBezTo>
                      <a:cubicBezTo>
                        <a:pt x="175" y="486"/>
                        <a:pt x="172" y="488"/>
                        <a:pt x="171" y="490"/>
                      </a:cubicBezTo>
                      <a:cubicBezTo>
                        <a:pt x="170" y="492"/>
                        <a:pt x="173" y="488"/>
                        <a:pt x="173" y="489"/>
                      </a:cubicBezTo>
                      <a:cubicBezTo>
                        <a:pt x="172" y="493"/>
                        <a:pt x="169" y="499"/>
                        <a:pt x="168" y="500"/>
                      </a:cubicBezTo>
                      <a:cubicBezTo>
                        <a:pt x="168" y="498"/>
                        <a:pt x="168" y="498"/>
                        <a:pt x="168" y="498"/>
                      </a:cubicBezTo>
                      <a:cubicBezTo>
                        <a:pt x="167" y="502"/>
                        <a:pt x="164" y="503"/>
                        <a:pt x="162" y="507"/>
                      </a:cubicBezTo>
                      <a:cubicBezTo>
                        <a:pt x="161" y="511"/>
                        <a:pt x="159" y="513"/>
                        <a:pt x="161" y="513"/>
                      </a:cubicBezTo>
                      <a:cubicBezTo>
                        <a:pt x="159" y="518"/>
                        <a:pt x="159" y="514"/>
                        <a:pt x="158" y="516"/>
                      </a:cubicBezTo>
                      <a:cubicBezTo>
                        <a:pt x="158" y="518"/>
                        <a:pt x="154" y="525"/>
                        <a:pt x="153" y="525"/>
                      </a:cubicBezTo>
                      <a:cubicBezTo>
                        <a:pt x="153" y="529"/>
                        <a:pt x="145" y="538"/>
                        <a:pt x="147" y="540"/>
                      </a:cubicBezTo>
                      <a:cubicBezTo>
                        <a:pt x="143" y="544"/>
                        <a:pt x="143" y="544"/>
                        <a:pt x="143" y="544"/>
                      </a:cubicBezTo>
                      <a:cubicBezTo>
                        <a:pt x="144" y="544"/>
                        <a:pt x="145" y="545"/>
                        <a:pt x="143" y="549"/>
                      </a:cubicBezTo>
                      <a:cubicBezTo>
                        <a:pt x="141" y="552"/>
                        <a:pt x="141" y="551"/>
                        <a:pt x="140" y="551"/>
                      </a:cubicBezTo>
                      <a:cubicBezTo>
                        <a:pt x="141" y="554"/>
                        <a:pt x="141" y="554"/>
                        <a:pt x="141" y="554"/>
                      </a:cubicBezTo>
                      <a:cubicBezTo>
                        <a:pt x="130" y="571"/>
                        <a:pt x="121" y="596"/>
                        <a:pt x="111" y="615"/>
                      </a:cubicBezTo>
                      <a:cubicBezTo>
                        <a:pt x="107" y="624"/>
                        <a:pt x="104" y="636"/>
                        <a:pt x="99" y="647"/>
                      </a:cubicBezTo>
                      <a:cubicBezTo>
                        <a:pt x="100" y="645"/>
                        <a:pt x="100" y="645"/>
                        <a:pt x="100" y="645"/>
                      </a:cubicBezTo>
                      <a:cubicBezTo>
                        <a:pt x="95" y="656"/>
                        <a:pt x="95" y="656"/>
                        <a:pt x="95" y="656"/>
                      </a:cubicBezTo>
                      <a:cubicBezTo>
                        <a:pt x="99" y="648"/>
                        <a:pt x="99" y="648"/>
                        <a:pt x="99" y="648"/>
                      </a:cubicBezTo>
                      <a:cubicBezTo>
                        <a:pt x="98" y="651"/>
                        <a:pt x="98" y="653"/>
                        <a:pt x="97" y="655"/>
                      </a:cubicBezTo>
                      <a:cubicBezTo>
                        <a:pt x="92" y="666"/>
                        <a:pt x="85" y="681"/>
                        <a:pt x="81" y="696"/>
                      </a:cubicBezTo>
                      <a:cubicBezTo>
                        <a:pt x="80" y="706"/>
                        <a:pt x="77" y="702"/>
                        <a:pt x="76" y="711"/>
                      </a:cubicBezTo>
                      <a:cubicBezTo>
                        <a:pt x="76" y="710"/>
                        <a:pt x="76" y="710"/>
                        <a:pt x="76" y="709"/>
                      </a:cubicBezTo>
                      <a:cubicBezTo>
                        <a:pt x="73" y="719"/>
                        <a:pt x="72" y="725"/>
                        <a:pt x="70" y="735"/>
                      </a:cubicBezTo>
                      <a:cubicBezTo>
                        <a:pt x="68" y="733"/>
                        <a:pt x="68" y="741"/>
                        <a:pt x="67" y="740"/>
                      </a:cubicBezTo>
                      <a:cubicBezTo>
                        <a:pt x="68" y="741"/>
                        <a:pt x="68" y="741"/>
                        <a:pt x="68" y="741"/>
                      </a:cubicBezTo>
                      <a:cubicBezTo>
                        <a:pt x="67" y="743"/>
                        <a:pt x="65" y="748"/>
                        <a:pt x="65" y="747"/>
                      </a:cubicBezTo>
                      <a:cubicBezTo>
                        <a:pt x="64" y="752"/>
                        <a:pt x="64" y="752"/>
                        <a:pt x="64" y="752"/>
                      </a:cubicBezTo>
                      <a:cubicBezTo>
                        <a:pt x="63" y="752"/>
                        <a:pt x="63" y="752"/>
                        <a:pt x="63" y="752"/>
                      </a:cubicBezTo>
                      <a:cubicBezTo>
                        <a:pt x="62" y="757"/>
                        <a:pt x="59" y="770"/>
                        <a:pt x="56" y="772"/>
                      </a:cubicBezTo>
                      <a:cubicBezTo>
                        <a:pt x="53" y="787"/>
                        <a:pt x="47" y="809"/>
                        <a:pt x="42" y="827"/>
                      </a:cubicBezTo>
                      <a:cubicBezTo>
                        <a:pt x="43" y="830"/>
                        <a:pt x="41" y="835"/>
                        <a:pt x="40" y="839"/>
                      </a:cubicBezTo>
                      <a:cubicBezTo>
                        <a:pt x="38" y="844"/>
                        <a:pt x="38" y="844"/>
                        <a:pt x="38" y="844"/>
                      </a:cubicBezTo>
                      <a:cubicBezTo>
                        <a:pt x="38" y="848"/>
                        <a:pt x="38" y="853"/>
                        <a:pt x="36" y="856"/>
                      </a:cubicBezTo>
                      <a:cubicBezTo>
                        <a:pt x="36" y="856"/>
                        <a:pt x="36" y="856"/>
                        <a:pt x="36" y="856"/>
                      </a:cubicBezTo>
                      <a:cubicBezTo>
                        <a:pt x="36" y="860"/>
                        <a:pt x="34" y="864"/>
                        <a:pt x="34" y="868"/>
                      </a:cubicBezTo>
                      <a:cubicBezTo>
                        <a:pt x="33" y="873"/>
                        <a:pt x="32" y="877"/>
                        <a:pt x="31" y="876"/>
                      </a:cubicBezTo>
                      <a:cubicBezTo>
                        <a:pt x="33" y="877"/>
                        <a:pt x="29" y="886"/>
                        <a:pt x="29" y="886"/>
                      </a:cubicBezTo>
                      <a:cubicBezTo>
                        <a:pt x="29" y="886"/>
                        <a:pt x="15" y="946"/>
                        <a:pt x="7" y="1014"/>
                      </a:cubicBezTo>
                      <a:cubicBezTo>
                        <a:pt x="3" y="1049"/>
                        <a:pt x="1" y="1085"/>
                        <a:pt x="0" y="1116"/>
                      </a:cubicBezTo>
                      <a:cubicBezTo>
                        <a:pt x="0" y="1148"/>
                        <a:pt x="1" y="1175"/>
                        <a:pt x="4" y="1189"/>
                      </a:cubicBezTo>
                      <a:cubicBezTo>
                        <a:pt x="5" y="1191"/>
                        <a:pt x="5" y="1197"/>
                        <a:pt x="6" y="1195"/>
                      </a:cubicBezTo>
                      <a:cubicBezTo>
                        <a:pt x="7" y="1199"/>
                        <a:pt x="5" y="1201"/>
                        <a:pt x="6" y="1202"/>
                      </a:cubicBezTo>
                      <a:cubicBezTo>
                        <a:pt x="7" y="1196"/>
                        <a:pt x="9" y="1204"/>
                        <a:pt x="10" y="1198"/>
                      </a:cubicBezTo>
                      <a:cubicBezTo>
                        <a:pt x="10" y="1202"/>
                        <a:pt x="10" y="1202"/>
                        <a:pt x="10" y="1202"/>
                      </a:cubicBezTo>
                      <a:cubicBezTo>
                        <a:pt x="11" y="1203"/>
                        <a:pt x="9" y="1197"/>
                        <a:pt x="11" y="1198"/>
                      </a:cubicBezTo>
                      <a:cubicBezTo>
                        <a:pt x="9" y="1197"/>
                        <a:pt x="9" y="1197"/>
                        <a:pt x="9" y="1197"/>
                      </a:cubicBezTo>
                      <a:cubicBezTo>
                        <a:pt x="9" y="1194"/>
                        <a:pt x="9" y="1192"/>
                        <a:pt x="10" y="1191"/>
                      </a:cubicBezTo>
                      <a:cubicBezTo>
                        <a:pt x="9" y="1188"/>
                        <a:pt x="7" y="1186"/>
                        <a:pt x="8" y="1180"/>
                      </a:cubicBezTo>
                      <a:cubicBezTo>
                        <a:pt x="8" y="1182"/>
                        <a:pt x="8" y="1182"/>
                        <a:pt x="8" y="1182"/>
                      </a:cubicBezTo>
                      <a:cubicBezTo>
                        <a:pt x="8" y="1176"/>
                        <a:pt x="9" y="1178"/>
                        <a:pt x="10" y="1177"/>
                      </a:cubicBezTo>
                      <a:cubicBezTo>
                        <a:pt x="10" y="1178"/>
                        <a:pt x="10" y="1178"/>
                        <a:pt x="10" y="1178"/>
                      </a:cubicBezTo>
                      <a:cubicBezTo>
                        <a:pt x="11" y="1174"/>
                        <a:pt x="11" y="1174"/>
                        <a:pt x="11" y="1174"/>
                      </a:cubicBezTo>
                      <a:cubicBezTo>
                        <a:pt x="10" y="1177"/>
                        <a:pt x="11" y="1183"/>
                        <a:pt x="11" y="1180"/>
                      </a:cubicBezTo>
                      <a:cubicBezTo>
                        <a:pt x="12" y="1174"/>
                        <a:pt x="11" y="1182"/>
                        <a:pt x="11" y="1177"/>
                      </a:cubicBezTo>
                      <a:cubicBezTo>
                        <a:pt x="11" y="1174"/>
                        <a:pt x="12" y="1175"/>
                        <a:pt x="12" y="1175"/>
                      </a:cubicBezTo>
                      <a:cubicBezTo>
                        <a:pt x="12" y="1170"/>
                        <a:pt x="12" y="1170"/>
                        <a:pt x="12" y="1170"/>
                      </a:cubicBezTo>
                      <a:cubicBezTo>
                        <a:pt x="13" y="1170"/>
                        <a:pt x="12" y="1173"/>
                        <a:pt x="13" y="1171"/>
                      </a:cubicBezTo>
                      <a:cubicBezTo>
                        <a:pt x="12" y="1164"/>
                        <a:pt x="12" y="1164"/>
                        <a:pt x="12" y="1164"/>
                      </a:cubicBezTo>
                      <a:cubicBezTo>
                        <a:pt x="14" y="1163"/>
                        <a:pt x="11" y="1157"/>
                        <a:pt x="13" y="1154"/>
                      </a:cubicBezTo>
                      <a:cubicBezTo>
                        <a:pt x="14" y="1159"/>
                        <a:pt x="14" y="1153"/>
                        <a:pt x="15" y="1154"/>
                      </a:cubicBezTo>
                      <a:cubicBezTo>
                        <a:pt x="15" y="1142"/>
                        <a:pt x="15" y="1142"/>
                        <a:pt x="15" y="1142"/>
                      </a:cubicBezTo>
                      <a:cubicBezTo>
                        <a:pt x="16" y="1141"/>
                        <a:pt x="16" y="1145"/>
                        <a:pt x="16" y="1144"/>
                      </a:cubicBezTo>
                      <a:cubicBezTo>
                        <a:pt x="16" y="1141"/>
                        <a:pt x="15" y="1140"/>
                        <a:pt x="15" y="1139"/>
                      </a:cubicBezTo>
                      <a:cubicBezTo>
                        <a:pt x="16" y="1138"/>
                        <a:pt x="16" y="1130"/>
                        <a:pt x="17" y="1130"/>
                      </a:cubicBezTo>
                      <a:cubicBezTo>
                        <a:pt x="19" y="1122"/>
                        <a:pt x="15" y="1127"/>
                        <a:pt x="17" y="1119"/>
                      </a:cubicBezTo>
                      <a:cubicBezTo>
                        <a:pt x="18" y="1118"/>
                        <a:pt x="17" y="1125"/>
                        <a:pt x="18" y="1122"/>
                      </a:cubicBezTo>
                      <a:cubicBezTo>
                        <a:pt x="18" y="1114"/>
                        <a:pt x="18" y="1114"/>
                        <a:pt x="18" y="1114"/>
                      </a:cubicBezTo>
                      <a:cubicBezTo>
                        <a:pt x="18" y="1115"/>
                        <a:pt x="19" y="1116"/>
                        <a:pt x="19" y="1119"/>
                      </a:cubicBezTo>
                      <a:cubicBezTo>
                        <a:pt x="21" y="1098"/>
                        <a:pt x="26" y="1087"/>
                        <a:pt x="27" y="1067"/>
                      </a:cubicBezTo>
                      <a:cubicBezTo>
                        <a:pt x="28" y="1065"/>
                        <a:pt x="27" y="1069"/>
                        <a:pt x="28" y="1071"/>
                      </a:cubicBezTo>
                      <a:cubicBezTo>
                        <a:pt x="28" y="1057"/>
                        <a:pt x="32" y="1052"/>
                        <a:pt x="33" y="1040"/>
                      </a:cubicBezTo>
                      <a:cubicBezTo>
                        <a:pt x="32" y="1040"/>
                        <a:pt x="32" y="1040"/>
                        <a:pt x="32" y="1040"/>
                      </a:cubicBezTo>
                      <a:cubicBezTo>
                        <a:pt x="36" y="1024"/>
                        <a:pt x="37" y="1004"/>
                        <a:pt x="41" y="986"/>
                      </a:cubicBezTo>
                      <a:cubicBezTo>
                        <a:pt x="40" y="988"/>
                        <a:pt x="40" y="988"/>
                        <a:pt x="40" y="988"/>
                      </a:cubicBezTo>
                      <a:cubicBezTo>
                        <a:pt x="39" y="985"/>
                        <a:pt x="40" y="981"/>
                        <a:pt x="40" y="978"/>
                      </a:cubicBezTo>
                      <a:cubicBezTo>
                        <a:pt x="40" y="977"/>
                        <a:pt x="41" y="980"/>
                        <a:pt x="42" y="975"/>
                      </a:cubicBezTo>
                      <a:cubicBezTo>
                        <a:pt x="41" y="976"/>
                        <a:pt x="41" y="978"/>
                        <a:pt x="40" y="977"/>
                      </a:cubicBezTo>
                      <a:cubicBezTo>
                        <a:pt x="45" y="962"/>
                        <a:pt x="50" y="928"/>
                        <a:pt x="56" y="903"/>
                      </a:cubicBezTo>
                      <a:cubicBezTo>
                        <a:pt x="62" y="868"/>
                        <a:pt x="72" y="831"/>
                        <a:pt x="81" y="797"/>
                      </a:cubicBezTo>
                      <a:cubicBezTo>
                        <a:pt x="79" y="802"/>
                        <a:pt x="78" y="799"/>
                        <a:pt x="79" y="796"/>
                      </a:cubicBezTo>
                      <a:cubicBezTo>
                        <a:pt x="86" y="786"/>
                        <a:pt x="84" y="777"/>
                        <a:pt x="89" y="767"/>
                      </a:cubicBezTo>
                      <a:cubicBezTo>
                        <a:pt x="94" y="747"/>
                        <a:pt x="103" y="731"/>
                        <a:pt x="106" y="712"/>
                      </a:cubicBezTo>
                      <a:cubicBezTo>
                        <a:pt x="107" y="712"/>
                        <a:pt x="107" y="712"/>
                        <a:pt x="107" y="712"/>
                      </a:cubicBezTo>
                      <a:cubicBezTo>
                        <a:pt x="108" y="710"/>
                        <a:pt x="108" y="709"/>
                        <a:pt x="109" y="706"/>
                      </a:cubicBezTo>
                      <a:cubicBezTo>
                        <a:pt x="109" y="706"/>
                        <a:pt x="109" y="706"/>
                        <a:pt x="109" y="706"/>
                      </a:cubicBezTo>
                      <a:cubicBezTo>
                        <a:pt x="112" y="700"/>
                        <a:pt x="113" y="691"/>
                        <a:pt x="115" y="688"/>
                      </a:cubicBezTo>
                      <a:cubicBezTo>
                        <a:pt x="114" y="687"/>
                        <a:pt x="114" y="687"/>
                        <a:pt x="114" y="687"/>
                      </a:cubicBezTo>
                      <a:cubicBezTo>
                        <a:pt x="116" y="683"/>
                        <a:pt x="116" y="685"/>
                        <a:pt x="117" y="681"/>
                      </a:cubicBezTo>
                      <a:cubicBezTo>
                        <a:pt x="117" y="681"/>
                        <a:pt x="117" y="681"/>
                        <a:pt x="117" y="681"/>
                      </a:cubicBezTo>
                      <a:cubicBezTo>
                        <a:pt x="118" y="676"/>
                        <a:pt x="118" y="676"/>
                        <a:pt x="118" y="676"/>
                      </a:cubicBezTo>
                      <a:cubicBezTo>
                        <a:pt x="120" y="677"/>
                        <a:pt x="122" y="665"/>
                        <a:pt x="124" y="663"/>
                      </a:cubicBezTo>
                      <a:cubicBezTo>
                        <a:pt x="126" y="657"/>
                        <a:pt x="129" y="648"/>
                        <a:pt x="132" y="640"/>
                      </a:cubicBezTo>
                      <a:cubicBezTo>
                        <a:pt x="134" y="639"/>
                        <a:pt x="137" y="630"/>
                        <a:pt x="140" y="624"/>
                      </a:cubicBezTo>
                      <a:cubicBezTo>
                        <a:pt x="145" y="613"/>
                        <a:pt x="151" y="596"/>
                        <a:pt x="158" y="582"/>
                      </a:cubicBezTo>
                      <a:cubicBezTo>
                        <a:pt x="157" y="582"/>
                        <a:pt x="157" y="582"/>
                        <a:pt x="157" y="582"/>
                      </a:cubicBezTo>
                      <a:cubicBezTo>
                        <a:pt x="159" y="578"/>
                        <a:pt x="159" y="578"/>
                        <a:pt x="159" y="578"/>
                      </a:cubicBezTo>
                      <a:cubicBezTo>
                        <a:pt x="159" y="578"/>
                        <a:pt x="159" y="578"/>
                        <a:pt x="159" y="578"/>
                      </a:cubicBezTo>
                      <a:cubicBezTo>
                        <a:pt x="162" y="576"/>
                        <a:pt x="163" y="569"/>
                        <a:pt x="165" y="567"/>
                      </a:cubicBezTo>
                      <a:cubicBezTo>
                        <a:pt x="163" y="568"/>
                        <a:pt x="164" y="569"/>
                        <a:pt x="163" y="572"/>
                      </a:cubicBezTo>
                      <a:cubicBezTo>
                        <a:pt x="161" y="574"/>
                        <a:pt x="161" y="571"/>
                        <a:pt x="163" y="567"/>
                      </a:cubicBezTo>
                      <a:cubicBezTo>
                        <a:pt x="164" y="567"/>
                        <a:pt x="164" y="567"/>
                        <a:pt x="164" y="567"/>
                      </a:cubicBezTo>
                      <a:cubicBezTo>
                        <a:pt x="164" y="564"/>
                        <a:pt x="164" y="564"/>
                        <a:pt x="164" y="564"/>
                      </a:cubicBezTo>
                      <a:cubicBezTo>
                        <a:pt x="165" y="564"/>
                        <a:pt x="167" y="562"/>
                        <a:pt x="168" y="562"/>
                      </a:cubicBezTo>
                      <a:cubicBezTo>
                        <a:pt x="174" y="550"/>
                        <a:pt x="176" y="541"/>
                        <a:pt x="183" y="528"/>
                      </a:cubicBezTo>
                      <a:cubicBezTo>
                        <a:pt x="183" y="530"/>
                        <a:pt x="187" y="519"/>
                        <a:pt x="188" y="523"/>
                      </a:cubicBezTo>
                      <a:cubicBezTo>
                        <a:pt x="191" y="515"/>
                        <a:pt x="186" y="523"/>
                        <a:pt x="186" y="519"/>
                      </a:cubicBezTo>
                      <a:cubicBezTo>
                        <a:pt x="188" y="517"/>
                        <a:pt x="188" y="515"/>
                        <a:pt x="189" y="515"/>
                      </a:cubicBezTo>
                      <a:cubicBezTo>
                        <a:pt x="189" y="516"/>
                        <a:pt x="191" y="513"/>
                        <a:pt x="190" y="515"/>
                      </a:cubicBezTo>
                      <a:cubicBezTo>
                        <a:pt x="193" y="510"/>
                        <a:pt x="193" y="510"/>
                        <a:pt x="193" y="510"/>
                      </a:cubicBezTo>
                      <a:cubicBezTo>
                        <a:pt x="193" y="510"/>
                        <a:pt x="193" y="511"/>
                        <a:pt x="193" y="512"/>
                      </a:cubicBezTo>
                      <a:cubicBezTo>
                        <a:pt x="197" y="501"/>
                        <a:pt x="203" y="494"/>
                        <a:pt x="207" y="485"/>
                      </a:cubicBezTo>
                      <a:cubicBezTo>
                        <a:pt x="207" y="484"/>
                        <a:pt x="205" y="488"/>
                        <a:pt x="205" y="487"/>
                      </a:cubicBezTo>
                      <a:cubicBezTo>
                        <a:pt x="209" y="478"/>
                        <a:pt x="211" y="480"/>
                        <a:pt x="215" y="471"/>
                      </a:cubicBezTo>
                      <a:cubicBezTo>
                        <a:pt x="214" y="473"/>
                        <a:pt x="214" y="473"/>
                        <a:pt x="214" y="473"/>
                      </a:cubicBezTo>
                      <a:cubicBezTo>
                        <a:pt x="215" y="470"/>
                        <a:pt x="215" y="469"/>
                        <a:pt x="219" y="465"/>
                      </a:cubicBezTo>
                      <a:cubicBezTo>
                        <a:pt x="220" y="465"/>
                        <a:pt x="217" y="469"/>
                        <a:pt x="216" y="471"/>
                      </a:cubicBezTo>
                      <a:cubicBezTo>
                        <a:pt x="218" y="468"/>
                        <a:pt x="223" y="461"/>
                        <a:pt x="220" y="462"/>
                      </a:cubicBezTo>
                      <a:cubicBezTo>
                        <a:pt x="222" y="459"/>
                        <a:pt x="224" y="458"/>
                        <a:pt x="225" y="456"/>
                      </a:cubicBezTo>
                      <a:cubicBezTo>
                        <a:pt x="225" y="456"/>
                        <a:pt x="223" y="459"/>
                        <a:pt x="223" y="457"/>
                      </a:cubicBezTo>
                      <a:cubicBezTo>
                        <a:pt x="227" y="452"/>
                        <a:pt x="231" y="444"/>
                        <a:pt x="235" y="439"/>
                      </a:cubicBezTo>
                      <a:cubicBezTo>
                        <a:pt x="235" y="439"/>
                        <a:pt x="236" y="439"/>
                        <a:pt x="236" y="439"/>
                      </a:cubicBezTo>
                      <a:cubicBezTo>
                        <a:pt x="238" y="434"/>
                        <a:pt x="239" y="436"/>
                        <a:pt x="243" y="42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13" name="Freeform 156"/>
                <p:cNvSpPr/>
                <p:nvPr/>
              </p:nvSpPr>
              <p:spPr bwMode="auto">
                <a:xfrm>
                  <a:off x="7526338" y="2025650"/>
                  <a:ext cx="7937" cy="793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0" y="3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14" name="Freeform 157"/>
                <p:cNvSpPr/>
                <p:nvPr/>
              </p:nvSpPr>
              <p:spPr bwMode="auto">
                <a:xfrm>
                  <a:off x="7278688" y="22399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15" name="Freeform 158"/>
                <p:cNvSpPr/>
                <p:nvPr/>
              </p:nvSpPr>
              <p:spPr bwMode="auto">
                <a:xfrm>
                  <a:off x="7221538" y="2297113"/>
                  <a:ext cx="7937" cy="4763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cubicBezTo>
                        <a:pt x="3" y="0"/>
                        <a:pt x="1" y="1"/>
                        <a:pt x="0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16" name="Freeform 159"/>
                <p:cNvSpPr/>
                <p:nvPr/>
              </p:nvSpPr>
              <p:spPr bwMode="auto">
                <a:xfrm>
                  <a:off x="7685088" y="19161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17" name="Freeform 160"/>
                <p:cNvSpPr/>
                <p:nvPr/>
              </p:nvSpPr>
              <p:spPr bwMode="auto">
                <a:xfrm>
                  <a:off x="8167688" y="17176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18" name="Freeform 161"/>
                <p:cNvSpPr/>
                <p:nvPr/>
              </p:nvSpPr>
              <p:spPr bwMode="auto">
                <a:xfrm>
                  <a:off x="8132763" y="1720850"/>
                  <a:ext cx="6350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19" name="Freeform 162"/>
                <p:cNvSpPr/>
                <p:nvPr/>
              </p:nvSpPr>
              <p:spPr bwMode="auto">
                <a:xfrm>
                  <a:off x="7577138" y="1984375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1" y="1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20" name="Freeform 163"/>
                <p:cNvSpPr/>
                <p:nvPr/>
              </p:nvSpPr>
              <p:spPr bwMode="auto">
                <a:xfrm>
                  <a:off x="8120063" y="1725613"/>
                  <a:ext cx="7937" cy="3175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21" name="Freeform 164"/>
                <p:cNvSpPr/>
                <p:nvPr/>
              </p:nvSpPr>
              <p:spPr bwMode="auto">
                <a:xfrm>
                  <a:off x="8167688" y="1716088"/>
                  <a:ext cx="9525" cy="1588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1">
                      <a:moveTo>
                        <a:pt x="4" y="0"/>
                      </a:moveTo>
                      <a:cubicBezTo>
                        <a:pt x="3" y="1"/>
                        <a:pt x="1" y="1"/>
                        <a:pt x="0" y="1"/>
                      </a:cubicBezTo>
                      <a:cubicBezTo>
                        <a:pt x="2" y="1"/>
                        <a:pt x="3" y="1"/>
                        <a:pt x="4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22" name="Freeform 165"/>
                <p:cNvSpPr/>
                <p:nvPr/>
              </p:nvSpPr>
              <p:spPr bwMode="auto">
                <a:xfrm>
                  <a:off x="7850188" y="1822450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23" name="Freeform 166"/>
                <p:cNvSpPr/>
                <p:nvPr/>
              </p:nvSpPr>
              <p:spPr bwMode="auto">
                <a:xfrm>
                  <a:off x="8094663" y="17383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24" name="Freeform 167"/>
                <p:cNvSpPr/>
                <p:nvPr/>
              </p:nvSpPr>
              <p:spPr bwMode="auto">
                <a:xfrm>
                  <a:off x="8204200" y="1711325"/>
                  <a:ext cx="4762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25" name="Freeform 168"/>
                <p:cNvSpPr/>
                <p:nvPr/>
              </p:nvSpPr>
              <p:spPr bwMode="auto">
                <a:xfrm>
                  <a:off x="7956550" y="1779588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63" name="Group 462"/>
            <p:cNvGrpSpPr/>
            <p:nvPr/>
          </p:nvGrpSpPr>
          <p:grpSpPr>
            <a:xfrm rot="806963">
              <a:off x="2008129" y="1047000"/>
              <a:ext cx="1683483" cy="1691701"/>
              <a:chOff x="4391025" y="1189038"/>
              <a:chExt cx="1952625" cy="1962150"/>
            </a:xfrm>
          </p:grpSpPr>
          <p:sp>
            <p:nvSpPr>
              <p:cNvPr id="164" name="Freeform 6"/>
              <p:cNvSpPr/>
              <p:nvPr/>
            </p:nvSpPr>
            <p:spPr bwMode="auto">
              <a:xfrm>
                <a:off x="4856162" y="2362200"/>
                <a:ext cx="342900" cy="342900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164" y="216"/>
                  </a:cxn>
                  <a:cxn ang="0">
                    <a:pos x="216" y="163"/>
                  </a:cxn>
                  <a:cxn ang="0">
                    <a:pos x="52" y="0"/>
                  </a:cxn>
                  <a:cxn ang="0">
                    <a:pos x="0" y="54"/>
                  </a:cxn>
                </a:cxnLst>
                <a:rect l="0" t="0" r="r" b="b"/>
                <a:pathLst>
                  <a:path w="216" h="216">
                    <a:moveTo>
                      <a:pt x="0" y="54"/>
                    </a:moveTo>
                    <a:lnTo>
                      <a:pt x="164" y="216"/>
                    </a:lnTo>
                    <a:lnTo>
                      <a:pt x="216" y="163"/>
                    </a:lnTo>
                    <a:lnTo>
                      <a:pt x="52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65" name="Freeform 7"/>
              <p:cNvSpPr/>
              <p:nvPr/>
            </p:nvSpPr>
            <p:spPr bwMode="auto">
              <a:xfrm>
                <a:off x="4856162" y="2362200"/>
                <a:ext cx="342900" cy="342900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164" y="216"/>
                  </a:cxn>
                  <a:cxn ang="0">
                    <a:pos x="216" y="163"/>
                  </a:cxn>
                  <a:cxn ang="0">
                    <a:pos x="52" y="0"/>
                  </a:cxn>
                  <a:cxn ang="0">
                    <a:pos x="0" y="54"/>
                  </a:cxn>
                </a:cxnLst>
                <a:rect l="0" t="0" r="r" b="b"/>
                <a:pathLst>
                  <a:path w="216" h="216">
                    <a:moveTo>
                      <a:pt x="0" y="54"/>
                    </a:moveTo>
                    <a:lnTo>
                      <a:pt x="164" y="216"/>
                    </a:lnTo>
                    <a:lnTo>
                      <a:pt x="216" y="163"/>
                    </a:lnTo>
                    <a:lnTo>
                      <a:pt x="52" y="0"/>
                    </a:lnTo>
                    <a:lnTo>
                      <a:pt x="0" y="54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66" name="Freeform 8"/>
              <p:cNvSpPr/>
              <p:nvPr/>
            </p:nvSpPr>
            <p:spPr bwMode="auto">
              <a:xfrm>
                <a:off x="4391025" y="1874838"/>
                <a:ext cx="1284288" cy="1276350"/>
              </a:xfrm>
              <a:custGeom>
                <a:avLst/>
                <a:gdLst/>
                <a:ahLst/>
                <a:cxnLst>
                  <a:cxn ang="0">
                    <a:pos x="1114" y="270"/>
                  </a:cxn>
                  <a:cxn ang="0">
                    <a:pos x="140" y="268"/>
                  </a:cxn>
                  <a:cxn ang="0">
                    <a:pos x="0" y="479"/>
                  </a:cxn>
                  <a:cxn ang="0">
                    <a:pos x="766" y="624"/>
                  </a:cxn>
                  <a:cxn ang="0">
                    <a:pos x="922" y="1388"/>
                  </a:cxn>
                  <a:cxn ang="0">
                    <a:pos x="1130" y="1245"/>
                  </a:cxn>
                  <a:cxn ang="0">
                    <a:pos x="1114" y="270"/>
                  </a:cxn>
                </a:cxnLst>
                <a:rect l="0" t="0" r="r" b="b"/>
                <a:pathLst>
                  <a:path w="1395" h="1388">
                    <a:moveTo>
                      <a:pt x="1114" y="270"/>
                    </a:moveTo>
                    <a:cubicBezTo>
                      <a:pt x="841" y="1"/>
                      <a:pt x="405" y="0"/>
                      <a:pt x="140" y="268"/>
                    </a:cubicBezTo>
                    <a:cubicBezTo>
                      <a:pt x="79" y="331"/>
                      <a:pt x="32" y="402"/>
                      <a:pt x="0" y="479"/>
                    </a:cubicBezTo>
                    <a:cubicBezTo>
                      <a:pt x="251" y="369"/>
                      <a:pt x="556" y="417"/>
                      <a:pt x="766" y="624"/>
                    </a:cubicBezTo>
                    <a:cubicBezTo>
                      <a:pt x="976" y="831"/>
                      <a:pt x="1028" y="1136"/>
                      <a:pt x="922" y="1388"/>
                    </a:cubicBezTo>
                    <a:cubicBezTo>
                      <a:pt x="998" y="1355"/>
                      <a:pt x="1069" y="1307"/>
                      <a:pt x="1130" y="1245"/>
                    </a:cubicBezTo>
                    <a:cubicBezTo>
                      <a:pt x="1395" y="976"/>
                      <a:pt x="1388" y="540"/>
                      <a:pt x="1114" y="270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67" name="Freeform 10"/>
              <p:cNvSpPr/>
              <p:nvPr/>
            </p:nvSpPr>
            <p:spPr bwMode="auto">
              <a:xfrm>
                <a:off x="4854575" y="1189038"/>
                <a:ext cx="1489075" cy="1501775"/>
              </a:xfrm>
              <a:custGeom>
                <a:avLst/>
                <a:gdLst/>
                <a:ahLst/>
                <a:cxnLst>
                  <a:cxn ang="0">
                    <a:pos x="462" y="557"/>
                  </a:cxn>
                  <a:cxn ang="0">
                    <a:pos x="0" y="1288"/>
                  </a:cxn>
                  <a:cxn ang="0">
                    <a:pos x="201" y="1433"/>
                  </a:cxn>
                  <a:cxn ang="0">
                    <a:pos x="349" y="1632"/>
                  </a:cxn>
                  <a:cxn ang="0">
                    <a:pos x="1073" y="1160"/>
                  </a:cxn>
                  <a:cxn ang="0">
                    <a:pos x="1589" y="24"/>
                  </a:cxn>
                  <a:cxn ang="0">
                    <a:pos x="462" y="557"/>
                  </a:cxn>
                </a:cxnLst>
                <a:rect l="0" t="0" r="r" b="b"/>
                <a:pathLst>
                  <a:path w="1618" h="1632">
                    <a:moveTo>
                      <a:pt x="462" y="557"/>
                    </a:moveTo>
                    <a:cubicBezTo>
                      <a:pt x="236" y="786"/>
                      <a:pt x="78" y="1044"/>
                      <a:pt x="0" y="1288"/>
                    </a:cubicBezTo>
                    <a:cubicBezTo>
                      <a:pt x="72" y="1325"/>
                      <a:pt x="140" y="1373"/>
                      <a:pt x="201" y="1433"/>
                    </a:cubicBezTo>
                    <a:cubicBezTo>
                      <a:pt x="262" y="1493"/>
                      <a:pt x="311" y="1560"/>
                      <a:pt x="349" y="1632"/>
                    </a:cubicBezTo>
                    <a:cubicBezTo>
                      <a:pt x="591" y="1550"/>
                      <a:pt x="847" y="1389"/>
                      <a:pt x="1073" y="1160"/>
                    </a:cubicBezTo>
                    <a:cubicBezTo>
                      <a:pt x="1432" y="796"/>
                      <a:pt x="1618" y="358"/>
                      <a:pt x="1589" y="24"/>
                    </a:cubicBezTo>
                    <a:cubicBezTo>
                      <a:pt x="1255" y="0"/>
                      <a:pt x="820" y="193"/>
                      <a:pt x="462" y="557"/>
                    </a:cubicBezTo>
                  </a:path>
                </a:pathLst>
              </a:custGeom>
              <a:solidFill>
                <a:schemeClr val="tx1">
                  <a:lumMod val="10000"/>
                  <a:lumOff val="90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68" name="Freeform 11"/>
              <p:cNvSpPr/>
              <p:nvPr/>
            </p:nvSpPr>
            <p:spPr bwMode="auto">
              <a:xfrm>
                <a:off x="5029200" y="1208088"/>
                <a:ext cx="1314450" cy="1482725"/>
              </a:xfrm>
              <a:custGeom>
                <a:avLst/>
                <a:gdLst/>
                <a:ahLst/>
                <a:cxnLst>
                  <a:cxn ang="0">
                    <a:pos x="1399" y="2"/>
                  </a:cxn>
                  <a:cxn ang="0">
                    <a:pos x="0" y="1401"/>
                  </a:cxn>
                  <a:cxn ang="0">
                    <a:pos x="11" y="1411"/>
                  </a:cxn>
                  <a:cxn ang="0">
                    <a:pos x="159" y="1610"/>
                  </a:cxn>
                  <a:cxn ang="0">
                    <a:pos x="883" y="1138"/>
                  </a:cxn>
                  <a:cxn ang="0">
                    <a:pos x="1399" y="2"/>
                  </a:cxn>
                </a:cxnLst>
                <a:rect l="0" t="0" r="r" b="b"/>
                <a:pathLst>
                  <a:path w="1428" h="1610">
                    <a:moveTo>
                      <a:pt x="1399" y="2"/>
                    </a:moveTo>
                    <a:cubicBezTo>
                      <a:pt x="1361" y="0"/>
                      <a:pt x="0" y="1401"/>
                      <a:pt x="0" y="1401"/>
                    </a:cubicBezTo>
                    <a:cubicBezTo>
                      <a:pt x="4" y="1405"/>
                      <a:pt x="7" y="1408"/>
                      <a:pt x="11" y="1411"/>
                    </a:cubicBezTo>
                    <a:cubicBezTo>
                      <a:pt x="72" y="1471"/>
                      <a:pt x="121" y="1538"/>
                      <a:pt x="159" y="1610"/>
                    </a:cubicBezTo>
                    <a:cubicBezTo>
                      <a:pt x="401" y="1528"/>
                      <a:pt x="657" y="1367"/>
                      <a:pt x="883" y="1138"/>
                    </a:cubicBezTo>
                    <a:cubicBezTo>
                      <a:pt x="1242" y="774"/>
                      <a:pt x="1428" y="336"/>
                      <a:pt x="1399" y="2"/>
                    </a:cubicBezTo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69" name="Freeform 12"/>
              <p:cNvSpPr/>
              <p:nvPr/>
            </p:nvSpPr>
            <p:spPr bwMode="auto">
              <a:xfrm>
                <a:off x="4814887" y="2097088"/>
                <a:ext cx="630238" cy="638175"/>
              </a:xfrm>
              <a:custGeom>
                <a:avLst/>
                <a:gdLst/>
                <a:ahLst/>
                <a:cxnLst>
                  <a:cxn ang="0">
                    <a:pos x="276" y="282"/>
                  </a:cxn>
                  <a:cxn ang="0">
                    <a:pos x="0" y="694"/>
                  </a:cxn>
                  <a:cxn ang="0">
                    <a:pos x="407" y="411"/>
                  </a:cxn>
                  <a:cxn ang="0">
                    <a:pos x="684" y="0"/>
                  </a:cxn>
                  <a:cxn ang="0">
                    <a:pos x="276" y="282"/>
                  </a:cxn>
                </a:cxnLst>
                <a:rect l="0" t="0" r="r" b="b"/>
                <a:pathLst>
                  <a:path w="684" h="694">
                    <a:moveTo>
                      <a:pt x="276" y="282"/>
                    </a:moveTo>
                    <a:cubicBezTo>
                      <a:pt x="127" y="433"/>
                      <a:pt x="24" y="591"/>
                      <a:pt x="0" y="694"/>
                    </a:cubicBezTo>
                    <a:cubicBezTo>
                      <a:pt x="102" y="668"/>
                      <a:pt x="258" y="563"/>
                      <a:pt x="407" y="411"/>
                    </a:cubicBezTo>
                    <a:cubicBezTo>
                      <a:pt x="556" y="260"/>
                      <a:pt x="659" y="103"/>
                      <a:pt x="684" y="0"/>
                    </a:cubicBezTo>
                    <a:cubicBezTo>
                      <a:pt x="581" y="26"/>
                      <a:pt x="425" y="131"/>
                      <a:pt x="276" y="282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70" name="Freeform 23"/>
              <p:cNvSpPr/>
              <p:nvPr/>
            </p:nvSpPr>
            <p:spPr bwMode="auto">
              <a:xfrm>
                <a:off x="5737225" y="1328738"/>
                <a:ext cx="468313" cy="468313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2" y="28"/>
                  </a:cxn>
                  <a:cxn ang="0">
                    <a:pos x="479" y="509"/>
                  </a:cxn>
                  <a:cxn ang="0">
                    <a:pos x="509" y="446"/>
                  </a:cxn>
                  <a:cxn ang="0">
                    <a:pos x="57" y="0"/>
                  </a:cxn>
                </a:cxnLst>
                <a:rect l="0" t="0" r="r" b="b"/>
                <a:pathLst>
                  <a:path w="509" h="509">
                    <a:moveTo>
                      <a:pt x="57" y="0"/>
                    </a:moveTo>
                    <a:cubicBezTo>
                      <a:pt x="24" y="15"/>
                      <a:pt x="2" y="28"/>
                      <a:pt x="2" y="28"/>
                    </a:cubicBezTo>
                    <a:cubicBezTo>
                      <a:pt x="0" y="28"/>
                      <a:pt x="288" y="254"/>
                      <a:pt x="479" y="509"/>
                    </a:cubicBezTo>
                    <a:cubicBezTo>
                      <a:pt x="479" y="509"/>
                      <a:pt x="503" y="462"/>
                      <a:pt x="509" y="446"/>
                    </a:cubicBezTo>
                    <a:cubicBezTo>
                      <a:pt x="505" y="287"/>
                      <a:pt x="274" y="7"/>
                      <a:pt x="57" y="0"/>
                    </a:cubicBezTo>
                  </a:path>
                </a:pathLst>
              </a:custGeom>
              <a:solidFill>
                <a:srgbClr val="4CC1B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71" name="Freeform 31"/>
              <p:cNvSpPr/>
              <p:nvPr/>
            </p:nvSpPr>
            <p:spPr bwMode="auto">
              <a:xfrm>
                <a:off x="6318250" y="1219200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72" name="Oval 32"/>
              <p:cNvSpPr>
                <a:spLocks noChangeArrowheads="1"/>
              </p:cNvSpPr>
              <p:nvPr/>
            </p:nvSpPr>
            <p:spPr bwMode="auto">
              <a:xfrm>
                <a:off x="6318250" y="1220788"/>
                <a:ext cx="1588" cy="1588"/>
              </a:xfrm>
              <a:prstGeom prst="ellipse">
                <a:avLst/>
              </a:prstGeom>
              <a:solidFill>
                <a:srgbClr val="C6C6C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73" name="Freeform 33"/>
              <p:cNvSpPr/>
              <p:nvPr/>
            </p:nvSpPr>
            <p:spPr bwMode="auto">
              <a:xfrm>
                <a:off x="6318250" y="1220788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74" name="Oval 34"/>
              <p:cNvSpPr>
                <a:spLocks noChangeArrowheads="1"/>
              </p:cNvSpPr>
              <p:nvPr/>
            </p:nvSpPr>
            <p:spPr bwMode="auto">
              <a:xfrm>
                <a:off x="6318250" y="1220788"/>
                <a:ext cx="1588" cy="1588"/>
              </a:xfrm>
              <a:prstGeom prst="ellipse">
                <a:avLst/>
              </a:prstGeom>
              <a:solidFill>
                <a:srgbClr val="C6C6C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75" name="Freeform 35"/>
              <p:cNvSpPr/>
              <p:nvPr/>
            </p:nvSpPr>
            <p:spPr bwMode="auto">
              <a:xfrm>
                <a:off x="6318250" y="1220788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76" name="Freeform 36"/>
              <p:cNvSpPr/>
              <p:nvPr/>
            </p:nvSpPr>
            <p:spPr bwMode="auto">
              <a:xfrm>
                <a:off x="6318250" y="1222375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77" name="Freeform 37"/>
              <p:cNvSpPr>
                <a:spLocks noEditPoints="1"/>
              </p:cNvSpPr>
              <p:nvPr/>
            </p:nvSpPr>
            <p:spPr bwMode="auto">
              <a:xfrm>
                <a:off x="6316662" y="1222375"/>
                <a:ext cx="4763" cy="1158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62"/>
                  </a:cxn>
                  <a:cxn ang="0">
                    <a:pos x="0" y="126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126">
                    <a:moveTo>
                      <a:pt x="1" y="0"/>
                    </a:moveTo>
                    <a:cubicBezTo>
                      <a:pt x="2" y="20"/>
                      <a:pt x="3" y="41"/>
                      <a:pt x="3" y="62"/>
                    </a:cubicBezTo>
                    <a:cubicBezTo>
                      <a:pt x="3" y="83"/>
                      <a:pt x="2" y="104"/>
                      <a:pt x="0" y="126"/>
                    </a:cubicBezTo>
                    <a:cubicBezTo>
                      <a:pt x="4" y="83"/>
                      <a:pt x="4" y="41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78" name="Freeform 38"/>
              <p:cNvSpPr/>
              <p:nvPr/>
            </p:nvSpPr>
            <p:spPr bwMode="auto">
              <a:xfrm>
                <a:off x="6316662" y="1211263"/>
                <a:ext cx="3175" cy="6826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4" y="74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7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3" y="25"/>
                      <a:pt x="4" y="49"/>
                      <a:pt x="4" y="74"/>
                    </a:cubicBezTo>
                    <a:cubicBezTo>
                      <a:pt x="4" y="53"/>
                      <a:pt x="3" y="3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7"/>
                      <a:pt x="1" y="4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B7352B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79" name="Freeform 40"/>
              <p:cNvSpPr/>
              <p:nvPr/>
            </p:nvSpPr>
            <p:spPr bwMode="auto">
              <a:xfrm>
                <a:off x="6316662" y="1338263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80" name="Freeform 41"/>
              <p:cNvSpPr>
                <a:spLocks noEditPoints="1"/>
              </p:cNvSpPr>
              <p:nvPr/>
            </p:nvSpPr>
            <p:spPr bwMode="auto">
              <a:xfrm>
                <a:off x="5175250" y="1797050"/>
                <a:ext cx="1001713" cy="893763"/>
              </a:xfrm>
              <a:custGeom>
                <a:avLst/>
                <a:gdLst/>
                <a:ahLst/>
                <a:cxnLst>
                  <a:cxn ang="0">
                    <a:pos x="72" y="943"/>
                  </a:cxn>
                  <a:cxn ang="0">
                    <a:pos x="0" y="970"/>
                  </a:cxn>
                  <a:cxn ang="0">
                    <a:pos x="0" y="970"/>
                  </a:cxn>
                  <a:cxn ang="0">
                    <a:pos x="72" y="943"/>
                  </a:cxn>
                  <a:cxn ang="0">
                    <a:pos x="72" y="943"/>
                  </a:cxn>
                  <a:cxn ang="0">
                    <a:pos x="1088" y="0"/>
                  </a:cxn>
                  <a:cxn ang="0">
                    <a:pos x="724" y="498"/>
                  </a:cxn>
                  <a:cxn ang="0">
                    <a:pos x="1088" y="0"/>
                  </a:cxn>
                  <a:cxn ang="0">
                    <a:pos x="1088" y="0"/>
                  </a:cxn>
                </a:cxnLst>
                <a:rect l="0" t="0" r="r" b="b"/>
                <a:pathLst>
                  <a:path w="1088" h="970">
                    <a:moveTo>
                      <a:pt x="72" y="943"/>
                    </a:moveTo>
                    <a:cubicBezTo>
                      <a:pt x="48" y="953"/>
                      <a:pt x="24" y="962"/>
                      <a:pt x="0" y="970"/>
                    </a:cubicBezTo>
                    <a:cubicBezTo>
                      <a:pt x="0" y="970"/>
                      <a:pt x="0" y="970"/>
                      <a:pt x="0" y="970"/>
                    </a:cubicBezTo>
                    <a:cubicBezTo>
                      <a:pt x="24" y="962"/>
                      <a:pt x="48" y="953"/>
                      <a:pt x="72" y="943"/>
                    </a:cubicBezTo>
                    <a:cubicBezTo>
                      <a:pt x="72" y="943"/>
                      <a:pt x="72" y="943"/>
                      <a:pt x="72" y="943"/>
                    </a:cubicBezTo>
                    <a:moveTo>
                      <a:pt x="1088" y="0"/>
                    </a:moveTo>
                    <a:cubicBezTo>
                      <a:pt x="1001" y="170"/>
                      <a:pt x="879" y="341"/>
                      <a:pt x="724" y="498"/>
                    </a:cubicBezTo>
                    <a:cubicBezTo>
                      <a:pt x="879" y="341"/>
                      <a:pt x="1001" y="170"/>
                      <a:pt x="1088" y="0"/>
                    </a:cubicBezTo>
                    <a:cubicBezTo>
                      <a:pt x="1088" y="0"/>
                      <a:pt x="1088" y="0"/>
                      <a:pt x="1088" y="0"/>
                    </a:cubicBezTo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81" name="Freeform 42"/>
              <p:cNvSpPr/>
              <p:nvPr/>
            </p:nvSpPr>
            <p:spPr bwMode="auto">
              <a:xfrm>
                <a:off x="5241925" y="2493963"/>
                <a:ext cx="317500" cy="171450"/>
              </a:xfrm>
              <a:custGeom>
                <a:avLst/>
                <a:gdLst/>
                <a:ahLst/>
                <a:cxnLst>
                  <a:cxn ang="0">
                    <a:pos x="344" y="0"/>
                  </a:cxn>
                  <a:cxn ang="0">
                    <a:pos x="0" y="186"/>
                  </a:cxn>
                  <a:cxn ang="0">
                    <a:pos x="0" y="186"/>
                  </a:cxn>
                  <a:cxn ang="0">
                    <a:pos x="344" y="0"/>
                  </a:cxn>
                </a:cxnLst>
                <a:rect l="0" t="0" r="r" b="b"/>
                <a:pathLst>
                  <a:path w="344" h="186">
                    <a:moveTo>
                      <a:pt x="344" y="0"/>
                    </a:moveTo>
                    <a:cubicBezTo>
                      <a:pt x="230" y="79"/>
                      <a:pt x="114" y="141"/>
                      <a:pt x="0" y="186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114" y="141"/>
                      <a:pt x="230" y="79"/>
                      <a:pt x="344" y="0"/>
                    </a:cubicBezTo>
                  </a:path>
                </a:pathLst>
              </a:custGeom>
              <a:solidFill>
                <a:srgbClr val="26456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82" name="Freeform 14"/>
              <p:cNvSpPr/>
              <p:nvPr/>
            </p:nvSpPr>
            <p:spPr bwMode="auto">
              <a:xfrm>
                <a:off x="5788023" y="1203327"/>
                <a:ext cx="541338" cy="539750"/>
              </a:xfrm>
              <a:custGeom>
                <a:avLst/>
                <a:gdLst/>
                <a:ahLst/>
                <a:cxnLst>
                  <a:cxn ang="0">
                    <a:pos x="0" y="142"/>
                  </a:cxn>
                  <a:cxn ang="0">
                    <a:pos x="233" y="357"/>
                  </a:cxn>
                  <a:cxn ang="0">
                    <a:pos x="452" y="587"/>
                  </a:cxn>
                  <a:cxn ang="0">
                    <a:pos x="573" y="12"/>
                  </a:cxn>
                  <a:cxn ang="0">
                    <a:pos x="0" y="142"/>
                  </a:cxn>
                </a:cxnLst>
                <a:rect l="0" t="0" r="r" b="b"/>
                <a:pathLst>
                  <a:path w="588" h="587">
                    <a:moveTo>
                      <a:pt x="0" y="142"/>
                    </a:moveTo>
                    <a:cubicBezTo>
                      <a:pt x="79" y="210"/>
                      <a:pt x="157" y="281"/>
                      <a:pt x="233" y="357"/>
                    </a:cubicBezTo>
                    <a:cubicBezTo>
                      <a:pt x="310" y="433"/>
                      <a:pt x="383" y="510"/>
                      <a:pt x="452" y="587"/>
                    </a:cubicBezTo>
                    <a:cubicBezTo>
                      <a:pt x="546" y="384"/>
                      <a:pt x="588" y="184"/>
                      <a:pt x="573" y="12"/>
                    </a:cubicBezTo>
                    <a:cubicBezTo>
                      <a:pt x="401" y="0"/>
                      <a:pt x="202" y="45"/>
                      <a:pt x="0" y="142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Group 605"/>
          <p:cNvGrpSpPr/>
          <p:nvPr/>
        </p:nvGrpSpPr>
        <p:grpSpPr>
          <a:xfrm>
            <a:off x="7221000" y="2162883"/>
            <a:ext cx="1496171" cy="1630379"/>
            <a:chOff x="654280" y="1047000"/>
            <a:chExt cx="3037332" cy="3309787"/>
          </a:xfrm>
        </p:grpSpPr>
        <p:grpSp>
          <p:nvGrpSpPr>
            <p:cNvPr id="19" name="Group 606"/>
            <p:cNvGrpSpPr/>
            <p:nvPr/>
          </p:nvGrpSpPr>
          <p:grpSpPr>
            <a:xfrm>
              <a:off x="654280" y="2079826"/>
              <a:ext cx="3024555" cy="2276961"/>
              <a:chOff x="604505" y="1981058"/>
              <a:chExt cx="3153719" cy="2374200"/>
            </a:xfrm>
          </p:grpSpPr>
          <p:grpSp>
            <p:nvGrpSpPr>
              <p:cNvPr id="40" name="Group 628"/>
              <p:cNvGrpSpPr/>
              <p:nvPr/>
            </p:nvGrpSpPr>
            <p:grpSpPr>
              <a:xfrm rot="15155533" flipH="1">
                <a:off x="773232" y="1812331"/>
                <a:ext cx="2374200" cy="2711653"/>
                <a:chOff x="6326188" y="1654175"/>
                <a:chExt cx="2410644" cy="3082384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22" name="Freeform 129"/>
                <p:cNvSpPr/>
                <p:nvPr/>
              </p:nvSpPr>
              <p:spPr bwMode="auto">
                <a:xfrm>
                  <a:off x="8027988" y="1720850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23" name="Freeform 130"/>
                <p:cNvSpPr/>
                <p:nvPr/>
              </p:nvSpPr>
              <p:spPr bwMode="auto">
                <a:xfrm>
                  <a:off x="7724775" y="1841500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24" name="Freeform 131"/>
                <p:cNvSpPr/>
                <p:nvPr/>
              </p:nvSpPr>
              <p:spPr bwMode="auto">
                <a:xfrm>
                  <a:off x="8218488" y="1671638"/>
                  <a:ext cx="12700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5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5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Freeform 132"/>
                <p:cNvSpPr/>
                <p:nvPr/>
              </p:nvSpPr>
              <p:spPr bwMode="auto">
                <a:xfrm>
                  <a:off x="7169150" y="2263775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Freeform 133"/>
                <p:cNvSpPr/>
                <p:nvPr/>
              </p:nvSpPr>
              <p:spPr bwMode="auto">
                <a:xfrm>
                  <a:off x="7480300" y="1995488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27" name="Freeform 134"/>
                <p:cNvSpPr/>
                <p:nvPr/>
              </p:nvSpPr>
              <p:spPr bwMode="auto">
                <a:xfrm>
                  <a:off x="8318500" y="1681163"/>
                  <a:ext cx="7937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28" name="Freeform 135"/>
                <p:cNvSpPr/>
                <p:nvPr/>
              </p:nvSpPr>
              <p:spPr bwMode="auto">
                <a:xfrm>
                  <a:off x="8516938" y="16557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Freeform 136"/>
                <p:cNvSpPr/>
                <p:nvPr/>
              </p:nvSpPr>
              <p:spPr bwMode="auto">
                <a:xfrm>
                  <a:off x="8434388" y="1654175"/>
                  <a:ext cx="7937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Freeform 137"/>
                <p:cNvSpPr/>
                <p:nvPr/>
              </p:nvSpPr>
              <p:spPr bwMode="auto">
                <a:xfrm>
                  <a:off x="8432800" y="16541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Freeform 138"/>
                <p:cNvSpPr/>
                <p:nvPr/>
              </p:nvSpPr>
              <p:spPr bwMode="auto">
                <a:xfrm>
                  <a:off x="6326188" y="4597400"/>
                  <a:ext cx="3175" cy="174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7">
                      <a:moveTo>
                        <a:pt x="0" y="0"/>
                      </a:moveTo>
                      <a:cubicBezTo>
                        <a:pt x="0" y="3"/>
                        <a:pt x="0" y="5"/>
                        <a:pt x="1" y="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32" name="Freeform 139"/>
                <p:cNvSpPr/>
                <p:nvPr/>
              </p:nvSpPr>
              <p:spPr bwMode="auto">
                <a:xfrm>
                  <a:off x="6789738" y="277336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33" name="Freeform 140"/>
                <p:cNvSpPr/>
                <p:nvPr/>
              </p:nvSpPr>
              <p:spPr bwMode="auto">
                <a:xfrm>
                  <a:off x="6342063" y="4603750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34" name="Freeform 141"/>
                <p:cNvSpPr/>
                <p:nvPr/>
              </p:nvSpPr>
              <p:spPr bwMode="auto">
                <a:xfrm>
                  <a:off x="8207375" y="1704975"/>
                  <a:ext cx="17462" cy="635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2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7" h="2">
                      <a:moveTo>
                        <a:pt x="7" y="0"/>
                      </a:moveTo>
                      <a:cubicBezTo>
                        <a:pt x="5" y="1"/>
                        <a:pt x="0" y="1"/>
                        <a:pt x="0" y="2"/>
                      </a:cubicBezTo>
                      <a:cubicBezTo>
                        <a:pt x="3" y="1"/>
                        <a:pt x="6" y="1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Freeform 142"/>
                <p:cNvSpPr/>
                <p:nvPr/>
              </p:nvSpPr>
              <p:spPr bwMode="auto">
                <a:xfrm>
                  <a:off x="6788150" y="2924175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36" name="Freeform 143"/>
                <p:cNvSpPr/>
                <p:nvPr/>
              </p:nvSpPr>
              <p:spPr bwMode="auto">
                <a:xfrm>
                  <a:off x="6342063" y="46021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37" name="Rectangle 144"/>
                <p:cNvSpPr>
                  <a:spLocks noChangeArrowheads="1"/>
                </p:cNvSpPr>
                <p:nvPr/>
              </p:nvSpPr>
              <p:spPr bwMode="auto">
                <a:xfrm>
                  <a:off x="6518275" y="3373438"/>
                  <a:ext cx="1587" cy="15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38" name="Freeform 145"/>
                <p:cNvSpPr/>
                <p:nvPr/>
              </p:nvSpPr>
              <p:spPr bwMode="auto">
                <a:xfrm>
                  <a:off x="6505575" y="3398838"/>
                  <a:ext cx="1587" cy="6350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39" name="Freeform 146"/>
                <p:cNvSpPr/>
                <p:nvPr/>
              </p:nvSpPr>
              <p:spPr bwMode="auto">
                <a:xfrm>
                  <a:off x="6329363" y="4614863"/>
                  <a:ext cx="1587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40" name="Freeform 147"/>
                <p:cNvSpPr/>
                <p:nvPr/>
              </p:nvSpPr>
              <p:spPr bwMode="auto">
                <a:xfrm>
                  <a:off x="6405563" y="3765550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41" name="Freeform 148"/>
                <p:cNvSpPr/>
                <p:nvPr/>
              </p:nvSpPr>
              <p:spPr bwMode="auto">
                <a:xfrm>
                  <a:off x="7507288" y="1978025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42" name="Freeform 149"/>
                <p:cNvSpPr/>
                <p:nvPr/>
              </p:nvSpPr>
              <p:spPr bwMode="auto">
                <a:xfrm>
                  <a:off x="7335838" y="21828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43" name="Freeform 150"/>
                <p:cNvSpPr/>
                <p:nvPr/>
              </p:nvSpPr>
              <p:spPr bwMode="auto">
                <a:xfrm>
                  <a:off x="7339013" y="2171700"/>
                  <a:ext cx="6350" cy="1111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4">
                      <a:moveTo>
                        <a:pt x="3" y="0"/>
                      </a:moveTo>
                      <a:cubicBezTo>
                        <a:pt x="2" y="1"/>
                        <a:pt x="0" y="3"/>
                        <a:pt x="0" y="4"/>
                      </a:cubicBezTo>
                      <a:cubicBezTo>
                        <a:pt x="1" y="3"/>
                        <a:pt x="2" y="2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44" name="Freeform 151"/>
                <p:cNvSpPr/>
                <p:nvPr/>
              </p:nvSpPr>
              <p:spPr bwMode="auto">
                <a:xfrm>
                  <a:off x="7316788" y="22002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45" name="Freeform 152"/>
                <p:cNvSpPr/>
                <p:nvPr/>
              </p:nvSpPr>
              <p:spPr bwMode="auto">
                <a:xfrm>
                  <a:off x="7526338" y="202882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46" name="Freeform 153"/>
                <p:cNvSpPr/>
                <p:nvPr/>
              </p:nvSpPr>
              <p:spPr bwMode="auto">
                <a:xfrm>
                  <a:off x="7481888" y="2063750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47" name="Freeform 154"/>
                <p:cNvSpPr/>
                <p:nvPr/>
              </p:nvSpPr>
              <p:spPr bwMode="auto">
                <a:xfrm>
                  <a:off x="7221538" y="23018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48" name="Freeform 155"/>
                <p:cNvSpPr/>
                <p:nvPr/>
              </p:nvSpPr>
              <p:spPr bwMode="auto">
                <a:xfrm>
                  <a:off x="6471470" y="1748884"/>
                  <a:ext cx="2265362" cy="2987675"/>
                </a:xfrm>
                <a:custGeom>
                  <a:avLst/>
                  <a:gdLst/>
                  <a:ahLst/>
                  <a:cxnLst>
                    <a:cxn ang="0">
                      <a:pos x="295" y="351"/>
                    </a:cxn>
                    <a:cxn ang="0">
                      <a:pos x="339" y="296"/>
                    </a:cxn>
                    <a:cxn ang="0">
                      <a:pos x="362" y="265"/>
                    </a:cxn>
                    <a:cxn ang="0">
                      <a:pos x="377" y="249"/>
                    </a:cxn>
                    <a:cxn ang="0">
                      <a:pos x="403" y="224"/>
                    </a:cxn>
                    <a:cxn ang="0">
                      <a:pos x="411" y="216"/>
                    </a:cxn>
                    <a:cxn ang="0">
                      <a:pos x="427" y="202"/>
                    </a:cxn>
                    <a:cxn ang="0">
                      <a:pos x="458" y="180"/>
                    </a:cxn>
                    <a:cxn ang="0">
                      <a:pos x="477" y="162"/>
                    </a:cxn>
                    <a:cxn ang="0">
                      <a:pos x="512" y="134"/>
                    </a:cxn>
                    <a:cxn ang="0">
                      <a:pos x="530" y="124"/>
                    </a:cxn>
                    <a:cxn ang="0">
                      <a:pos x="558" y="106"/>
                    </a:cxn>
                    <a:cxn ang="0">
                      <a:pos x="583" y="94"/>
                    </a:cxn>
                    <a:cxn ang="0">
                      <a:pos x="620" y="71"/>
                    </a:cxn>
                    <a:cxn ang="0">
                      <a:pos x="662" y="54"/>
                    </a:cxn>
                    <a:cxn ang="0">
                      <a:pos x="704" y="40"/>
                    </a:cxn>
                    <a:cxn ang="0">
                      <a:pos x="735" y="30"/>
                    </a:cxn>
                    <a:cxn ang="0">
                      <a:pos x="758" y="25"/>
                    </a:cxn>
                    <a:cxn ang="0">
                      <a:pos x="759" y="26"/>
                    </a:cxn>
                    <a:cxn ang="0">
                      <a:pos x="785" y="19"/>
                    </a:cxn>
                    <a:cxn ang="0">
                      <a:pos x="800" y="15"/>
                    </a:cxn>
                    <a:cxn ang="0">
                      <a:pos x="820" y="12"/>
                    </a:cxn>
                    <a:cxn ang="0">
                      <a:pos x="870" y="10"/>
                    </a:cxn>
                    <a:cxn ang="0">
                      <a:pos x="906" y="8"/>
                    </a:cxn>
                    <a:cxn ang="0">
                      <a:pos x="880" y="2"/>
                    </a:cxn>
                    <a:cxn ang="0">
                      <a:pos x="860" y="3"/>
                    </a:cxn>
                    <a:cxn ang="0">
                      <a:pos x="836" y="3"/>
                    </a:cxn>
                    <a:cxn ang="0">
                      <a:pos x="793" y="6"/>
                    </a:cxn>
                    <a:cxn ang="0">
                      <a:pos x="772" y="11"/>
                    </a:cxn>
                    <a:cxn ang="0">
                      <a:pos x="753" y="14"/>
                    </a:cxn>
                    <a:cxn ang="0">
                      <a:pos x="685" y="33"/>
                    </a:cxn>
                    <a:cxn ang="0">
                      <a:pos x="652" y="43"/>
                    </a:cxn>
                    <a:cxn ang="0">
                      <a:pos x="635" y="50"/>
                    </a:cxn>
                    <a:cxn ang="0">
                      <a:pos x="605" y="64"/>
                    </a:cxn>
                    <a:cxn ang="0">
                      <a:pos x="569" y="81"/>
                    </a:cxn>
                    <a:cxn ang="0">
                      <a:pos x="547" y="90"/>
                    </a:cxn>
                    <a:cxn ang="0">
                      <a:pos x="500" y="120"/>
                    </a:cxn>
                    <a:cxn ang="0">
                      <a:pos x="454" y="152"/>
                    </a:cxn>
                    <a:cxn ang="0">
                      <a:pos x="418" y="183"/>
                    </a:cxn>
                    <a:cxn ang="0">
                      <a:pos x="399" y="199"/>
                    </a:cxn>
                    <a:cxn ang="0">
                      <a:pos x="372" y="223"/>
                    </a:cxn>
                    <a:cxn ang="0">
                      <a:pos x="333" y="260"/>
                    </a:cxn>
                    <a:cxn ang="0">
                      <a:pos x="303" y="297"/>
                    </a:cxn>
                    <a:cxn ang="0">
                      <a:pos x="252" y="360"/>
                    </a:cxn>
                    <a:cxn ang="0">
                      <a:pos x="200" y="442"/>
                    </a:cxn>
                    <a:cxn ang="0">
                      <a:pos x="184" y="468"/>
                    </a:cxn>
                    <a:cxn ang="0">
                      <a:pos x="168" y="498"/>
                    </a:cxn>
                    <a:cxn ang="0">
                      <a:pos x="143" y="549"/>
                    </a:cxn>
                    <a:cxn ang="0">
                      <a:pos x="99" y="648"/>
                    </a:cxn>
                    <a:cxn ang="0">
                      <a:pos x="68" y="741"/>
                    </a:cxn>
                    <a:cxn ang="0">
                      <a:pos x="38" y="844"/>
                    </a:cxn>
                    <a:cxn ang="0">
                      <a:pos x="0" y="1116"/>
                    </a:cxn>
                    <a:cxn ang="0">
                      <a:pos x="9" y="1197"/>
                    </a:cxn>
                    <a:cxn ang="0">
                      <a:pos x="11" y="1180"/>
                    </a:cxn>
                    <a:cxn ang="0">
                      <a:pos x="15" y="1154"/>
                    </a:cxn>
                    <a:cxn ang="0">
                      <a:pos x="18" y="1114"/>
                    </a:cxn>
                    <a:cxn ang="0">
                      <a:pos x="40" y="988"/>
                    </a:cxn>
                    <a:cxn ang="0">
                      <a:pos x="89" y="767"/>
                    </a:cxn>
                    <a:cxn ang="0">
                      <a:pos x="117" y="681"/>
                    </a:cxn>
                    <a:cxn ang="0">
                      <a:pos x="157" y="582"/>
                    </a:cxn>
                    <a:cxn ang="0">
                      <a:pos x="164" y="564"/>
                    </a:cxn>
                    <a:cxn ang="0">
                      <a:pos x="193" y="510"/>
                    </a:cxn>
                    <a:cxn ang="0">
                      <a:pos x="216" y="471"/>
                    </a:cxn>
                  </a:cxnLst>
                  <a:rect l="0" t="0" r="r" b="b"/>
                  <a:pathLst>
                    <a:path w="913" h="1204">
                      <a:moveTo>
                        <a:pt x="243" y="429"/>
                      </a:moveTo>
                      <a:cubicBezTo>
                        <a:pt x="254" y="411"/>
                        <a:pt x="268" y="388"/>
                        <a:pt x="280" y="372"/>
                      </a:cubicBezTo>
                      <a:cubicBezTo>
                        <a:pt x="282" y="368"/>
                        <a:pt x="286" y="362"/>
                        <a:pt x="289" y="357"/>
                      </a:cubicBezTo>
                      <a:cubicBezTo>
                        <a:pt x="291" y="358"/>
                        <a:pt x="291" y="358"/>
                        <a:pt x="291" y="358"/>
                      </a:cubicBezTo>
                      <a:cubicBezTo>
                        <a:pt x="294" y="353"/>
                        <a:pt x="294" y="353"/>
                        <a:pt x="294" y="353"/>
                      </a:cubicBezTo>
                      <a:cubicBezTo>
                        <a:pt x="296" y="351"/>
                        <a:pt x="292" y="356"/>
                        <a:pt x="295" y="354"/>
                      </a:cubicBezTo>
                      <a:cubicBezTo>
                        <a:pt x="295" y="351"/>
                        <a:pt x="295" y="351"/>
                        <a:pt x="295" y="351"/>
                      </a:cubicBezTo>
                      <a:cubicBezTo>
                        <a:pt x="296" y="351"/>
                        <a:pt x="304" y="341"/>
                        <a:pt x="299" y="349"/>
                      </a:cubicBezTo>
                      <a:cubicBezTo>
                        <a:pt x="304" y="343"/>
                        <a:pt x="308" y="338"/>
                        <a:pt x="313" y="332"/>
                      </a:cubicBezTo>
                      <a:cubicBezTo>
                        <a:pt x="316" y="329"/>
                        <a:pt x="313" y="329"/>
                        <a:pt x="317" y="325"/>
                      </a:cubicBezTo>
                      <a:cubicBezTo>
                        <a:pt x="318" y="325"/>
                        <a:pt x="316" y="327"/>
                        <a:pt x="317" y="327"/>
                      </a:cubicBezTo>
                      <a:cubicBezTo>
                        <a:pt x="328" y="316"/>
                        <a:pt x="325" y="311"/>
                        <a:pt x="335" y="300"/>
                      </a:cubicBezTo>
                      <a:cubicBezTo>
                        <a:pt x="334" y="301"/>
                        <a:pt x="334" y="301"/>
                        <a:pt x="334" y="301"/>
                      </a:cubicBezTo>
                      <a:cubicBezTo>
                        <a:pt x="336" y="299"/>
                        <a:pt x="339" y="296"/>
                        <a:pt x="339" y="296"/>
                      </a:cubicBezTo>
                      <a:cubicBezTo>
                        <a:pt x="336" y="296"/>
                        <a:pt x="338" y="298"/>
                        <a:pt x="334" y="301"/>
                      </a:cubicBezTo>
                      <a:cubicBezTo>
                        <a:pt x="333" y="299"/>
                        <a:pt x="337" y="296"/>
                        <a:pt x="336" y="295"/>
                      </a:cubicBezTo>
                      <a:cubicBezTo>
                        <a:pt x="338" y="293"/>
                        <a:pt x="339" y="291"/>
                        <a:pt x="341" y="289"/>
                      </a:cubicBezTo>
                      <a:cubicBezTo>
                        <a:pt x="345" y="286"/>
                        <a:pt x="349" y="280"/>
                        <a:pt x="353" y="278"/>
                      </a:cubicBezTo>
                      <a:cubicBezTo>
                        <a:pt x="354" y="276"/>
                        <a:pt x="355" y="273"/>
                        <a:pt x="358" y="269"/>
                      </a:cubicBezTo>
                      <a:cubicBezTo>
                        <a:pt x="362" y="267"/>
                        <a:pt x="359" y="270"/>
                        <a:pt x="363" y="267"/>
                      </a:cubicBezTo>
                      <a:cubicBezTo>
                        <a:pt x="362" y="265"/>
                        <a:pt x="362" y="265"/>
                        <a:pt x="362" y="265"/>
                      </a:cubicBezTo>
                      <a:cubicBezTo>
                        <a:pt x="365" y="262"/>
                        <a:pt x="365" y="263"/>
                        <a:pt x="365" y="264"/>
                      </a:cubicBezTo>
                      <a:cubicBezTo>
                        <a:pt x="369" y="260"/>
                        <a:pt x="367" y="260"/>
                        <a:pt x="371" y="256"/>
                      </a:cubicBezTo>
                      <a:cubicBezTo>
                        <a:pt x="370" y="259"/>
                        <a:pt x="370" y="259"/>
                        <a:pt x="370" y="259"/>
                      </a:cubicBezTo>
                      <a:cubicBezTo>
                        <a:pt x="373" y="256"/>
                        <a:pt x="374" y="255"/>
                        <a:pt x="378" y="251"/>
                      </a:cubicBezTo>
                      <a:cubicBezTo>
                        <a:pt x="378" y="251"/>
                        <a:pt x="377" y="253"/>
                        <a:pt x="375" y="254"/>
                      </a:cubicBezTo>
                      <a:cubicBezTo>
                        <a:pt x="379" y="253"/>
                        <a:pt x="379" y="250"/>
                        <a:pt x="380" y="248"/>
                      </a:cubicBezTo>
                      <a:cubicBezTo>
                        <a:pt x="379" y="249"/>
                        <a:pt x="376" y="251"/>
                        <a:pt x="377" y="249"/>
                      </a:cubicBezTo>
                      <a:cubicBezTo>
                        <a:pt x="379" y="247"/>
                        <a:pt x="381" y="244"/>
                        <a:pt x="383" y="243"/>
                      </a:cubicBezTo>
                      <a:cubicBezTo>
                        <a:pt x="381" y="246"/>
                        <a:pt x="381" y="246"/>
                        <a:pt x="381" y="246"/>
                      </a:cubicBezTo>
                      <a:cubicBezTo>
                        <a:pt x="385" y="241"/>
                        <a:pt x="383" y="243"/>
                        <a:pt x="388" y="238"/>
                      </a:cubicBezTo>
                      <a:cubicBezTo>
                        <a:pt x="388" y="239"/>
                        <a:pt x="388" y="239"/>
                        <a:pt x="388" y="239"/>
                      </a:cubicBezTo>
                      <a:cubicBezTo>
                        <a:pt x="390" y="235"/>
                        <a:pt x="395" y="232"/>
                        <a:pt x="400" y="227"/>
                      </a:cubicBezTo>
                      <a:cubicBezTo>
                        <a:pt x="399" y="228"/>
                        <a:pt x="399" y="228"/>
                        <a:pt x="399" y="228"/>
                      </a:cubicBezTo>
                      <a:cubicBezTo>
                        <a:pt x="401" y="226"/>
                        <a:pt x="402" y="225"/>
                        <a:pt x="403" y="224"/>
                      </a:cubicBezTo>
                      <a:cubicBezTo>
                        <a:pt x="399" y="226"/>
                        <a:pt x="400" y="225"/>
                        <a:pt x="399" y="224"/>
                      </a:cubicBezTo>
                      <a:cubicBezTo>
                        <a:pt x="404" y="222"/>
                        <a:pt x="403" y="218"/>
                        <a:pt x="410" y="213"/>
                      </a:cubicBezTo>
                      <a:cubicBezTo>
                        <a:pt x="410" y="214"/>
                        <a:pt x="409" y="216"/>
                        <a:pt x="407" y="217"/>
                      </a:cubicBezTo>
                      <a:cubicBezTo>
                        <a:pt x="406" y="220"/>
                        <a:pt x="407" y="221"/>
                        <a:pt x="404" y="225"/>
                      </a:cubicBezTo>
                      <a:cubicBezTo>
                        <a:pt x="406" y="223"/>
                        <a:pt x="408" y="220"/>
                        <a:pt x="408" y="221"/>
                      </a:cubicBezTo>
                      <a:cubicBezTo>
                        <a:pt x="408" y="219"/>
                        <a:pt x="408" y="219"/>
                        <a:pt x="408" y="219"/>
                      </a:cubicBezTo>
                      <a:cubicBezTo>
                        <a:pt x="409" y="218"/>
                        <a:pt x="410" y="217"/>
                        <a:pt x="411" y="216"/>
                      </a:cubicBezTo>
                      <a:cubicBezTo>
                        <a:pt x="411" y="215"/>
                        <a:pt x="408" y="217"/>
                        <a:pt x="410" y="214"/>
                      </a:cubicBezTo>
                      <a:cubicBezTo>
                        <a:pt x="414" y="210"/>
                        <a:pt x="413" y="213"/>
                        <a:pt x="413" y="212"/>
                      </a:cubicBezTo>
                      <a:cubicBezTo>
                        <a:pt x="418" y="208"/>
                        <a:pt x="414" y="209"/>
                        <a:pt x="419" y="205"/>
                      </a:cubicBezTo>
                      <a:cubicBezTo>
                        <a:pt x="419" y="206"/>
                        <a:pt x="418" y="207"/>
                        <a:pt x="418" y="207"/>
                      </a:cubicBezTo>
                      <a:cubicBezTo>
                        <a:pt x="422" y="205"/>
                        <a:pt x="426" y="200"/>
                        <a:pt x="428" y="200"/>
                      </a:cubicBezTo>
                      <a:cubicBezTo>
                        <a:pt x="428" y="201"/>
                        <a:pt x="428" y="201"/>
                        <a:pt x="427" y="202"/>
                      </a:cubicBezTo>
                      <a:cubicBezTo>
                        <a:pt x="427" y="202"/>
                        <a:pt x="427" y="202"/>
                        <a:pt x="427" y="202"/>
                      </a:cubicBezTo>
                      <a:cubicBezTo>
                        <a:pt x="424" y="207"/>
                        <a:pt x="430" y="199"/>
                        <a:pt x="430" y="201"/>
                      </a:cubicBezTo>
                      <a:cubicBezTo>
                        <a:pt x="429" y="201"/>
                        <a:pt x="434" y="197"/>
                        <a:pt x="436" y="195"/>
                      </a:cubicBezTo>
                      <a:cubicBezTo>
                        <a:pt x="435" y="195"/>
                        <a:pt x="435" y="195"/>
                        <a:pt x="435" y="195"/>
                      </a:cubicBezTo>
                      <a:cubicBezTo>
                        <a:pt x="440" y="186"/>
                        <a:pt x="436" y="197"/>
                        <a:pt x="443" y="190"/>
                      </a:cubicBezTo>
                      <a:cubicBezTo>
                        <a:pt x="447" y="186"/>
                        <a:pt x="441" y="192"/>
                        <a:pt x="443" y="189"/>
                      </a:cubicBezTo>
                      <a:cubicBezTo>
                        <a:pt x="446" y="186"/>
                        <a:pt x="448" y="186"/>
                        <a:pt x="452" y="182"/>
                      </a:cubicBezTo>
                      <a:cubicBezTo>
                        <a:pt x="454" y="181"/>
                        <a:pt x="457" y="180"/>
                        <a:pt x="458" y="180"/>
                      </a:cubicBezTo>
                      <a:cubicBezTo>
                        <a:pt x="461" y="178"/>
                        <a:pt x="467" y="174"/>
                        <a:pt x="468" y="172"/>
                      </a:cubicBezTo>
                      <a:cubicBezTo>
                        <a:pt x="462" y="175"/>
                        <a:pt x="464" y="177"/>
                        <a:pt x="457" y="180"/>
                      </a:cubicBezTo>
                      <a:cubicBezTo>
                        <a:pt x="458" y="178"/>
                        <a:pt x="458" y="178"/>
                        <a:pt x="458" y="178"/>
                      </a:cubicBezTo>
                      <a:cubicBezTo>
                        <a:pt x="462" y="174"/>
                        <a:pt x="467" y="170"/>
                        <a:pt x="470" y="168"/>
                      </a:cubicBezTo>
                      <a:cubicBezTo>
                        <a:pt x="469" y="168"/>
                        <a:pt x="469" y="168"/>
                        <a:pt x="469" y="168"/>
                      </a:cubicBezTo>
                      <a:cubicBezTo>
                        <a:pt x="474" y="163"/>
                        <a:pt x="475" y="161"/>
                        <a:pt x="481" y="157"/>
                      </a:cubicBezTo>
                      <a:cubicBezTo>
                        <a:pt x="482" y="157"/>
                        <a:pt x="479" y="160"/>
                        <a:pt x="477" y="162"/>
                      </a:cubicBezTo>
                      <a:cubicBezTo>
                        <a:pt x="481" y="160"/>
                        <a:pt x="480" y="159"/>
                        <a:pt x="486" y="155"/>
                      </a:cubicBezTo>
                      <a:cubicBezTo>
                        <a:pt x="487" y="156"/>
                        <a:pt x="482" y="158"/>
                        <a:pt x="482" y="159"/>
                      </a:cubicBezTo>
                      <a:cubicBezTo>
                        <a:pt x="488" y="154"/>
                        <a:pt x="488" y="154"/>
                        <a:pt x="488" y="154"/>
                      </a:cubicBezTo>
                      <a:cubicBezTo>
                        <a:pt x="488" y="154"/>
                        <a:pt x="488" y="154"/>
                        <a:pt x="488" y="154"/>
                      </a:cubicBezTo>
                      <a:cubicBezTo>
                        <a:pt x="488" y="152"/>
                        <a:pt x="493" y="151"/>
                        <a:pt x="497" y="148"/>
                      </a:cubicBezTo>
                      <a:cubicBezTo>
                        <a:pt x="506" y="141"/>
                        <a:pt x="506" y="139"/>
                        <a:pt x="510" y="134"/>
                      </a:cubicBezTo>
                      <a:cubicBezTo>
                        <a:pt x="512" y="133"/>
                        <a:pt x="513" y="134"/>
                        <a:pt x="512" y="134"/>
                      </a:cubicBezTo>
                      <a:cubicBezTo>
                        <a:pt x="510" y="135"/>
                        <a:pt x="510" y="135"/>
                        <a:pt x="510" y="136"/>
                      </a:cubicBezTo>
                      <a:cubicBezTo>
                        <a:pt x="513" y="134"/>
                        <a:pt x="518" y="133"/>
                        <a:pt x="516" y="135"/>
                      </a:cubicBezTo>
                      <a:cubicBezTo>
                        <a:pt x="521" y="131"/>
                        <a:pt x="514" y="135"/>
                        <a:pt x="517" y="133"/>
                      </a:cubicBezTo>
                      <a:cubicBezTo>
                        <a:pt x="524" y="128"/>
                        <a:pt x="524" y="128"/>
                        <a:pt x="524" y="128"/>
                      </a:cubicBezTo>
                      <a:cubicBezTo>
                        <a:pt x="522" y="128"/>
                        <a:pt x="520" y="130"/>
                        <a:pt x="523" y="127"/>
                      </a:cubicBezTo>
                      <a:cubicBezTo>
                        <a:pt x="526" y="125"/>
                        <a:pt x="527" y="124"/>
                        <a:pt x="531" y="121"/>
                      </a:cubicBezTo>
                      <a:cubicBezTo>
                        <a:pt x="531" y="122"/>
                        <a:pt x="533" y="122"/>
                        <a:pt x="530" y="124"/>
                      </a:cubicBezTo>
                      <a:cubicBezTo>
                        <a:pt x="533" y="123"/>
                        <a:pt x="536" y="121"/>
                        <a:pt x="536" y="119"/>
                      </a:cubicBezTo>
                      <a:cubicBezTo>
                        <a:pt x="531" y="121"/>
                        <a:pt x="543" y="114"/>
                        <a:pt x="539" y="115"/>
                      </a:cubicBezTo>
                      <a:cubicBezTo>
                        <a:pt x="544" y="113"/>
                        <a:pt x="544" y="113"/>
                        <a:pt x="544" y="113"/>
                      </a:cubicBezTo>
                      <a:cubicBezTo>
                        <a:pt x="543" y="114"/>
                        <a:pt x="543" y="114"/>
                        <a:pt x="541" y="115"/>
                      </a:cubicBezTo>
                      <a:cubicBezTo>
                        <a:pt x="543" y="115"/>
                        <a:pt x="545" y="112"/>
                        <a:pt x="546" y="111"/>
                      </a:cubicBezTo>
                      <a:cubicBezTo>
                        <a:pt x="548" y="111"/>
                        <a:pt x="552" y="108"/>
                        <a:pt x="553" y="109"/>
                      </a:cubicBezTo>
                      <a:cubicBezTo>
                        <a:pt x="554" y="108"/>
                        <a:pt x="557" y="106"/>
                        <a:pt x="558" y="106"/>
                      </a:cubicBezTo>
                      <a:cubicBezTo>
                        <a:pt x="560" y="105"/>
                        <a:pt x="558" y="105"/>
                        <a:pt x="559" y="104"/>
                      </a:cubicBezTo>
                      <a:cubicBezTo>
                        <a:pt x="566" y="100"/>
                        <a:pt x="566" y="100"/>
                        <a:pt x="566" y="100"/>
                      </a:cubicBezTo>
                      <a:cubicBezTo>
                        <a:pt x="567" y="101"/>
                        <a:pt x="568" y="102"/>
                        <a:pt x="567" y="103"/>
                      </a:cubicBezTo>
                      <a:cubicBezTo>
                        <a:pt x="570" y="101"/>
                        <a:pt x="567" y="101"/>
                        <a:pt x="571" y="98"/>
                      </a:cubicBezTo>
                      <a:cubicBezTo>
                        <a:pt x="570" y="101"/>
                        <a:pt x="577" y="96"/>
                        <a:pt x="575" y="100"/>
                      </a:cubicBezTo>
                      <a:cubicBezTo>
                        <a:pt x="577" y="99"/>
                        <a:pt x="584" y="96"/>
                        <a:pt x="588" y="93"/>
                      </a:cubicBezTo>
                      <a:cubicBezTo>
                        <a:pt x="589" y="91"/>
                        <a:pt x="583" y="95"/>
                        <a:pt x="583" y="94"/>
                      </a:cubicBezTo>
                      <a:cubicBezTo>
                        <a:pt x="593" y="88"/>
                        <a:pt x="592" y="85"/>
                        <a:pt x="601" y="81"/>
                      </a:cubicBezTo>
                      <a:cubicBezTo>
                        <a:pt x="598" y="82"/>
                        <a:pt x="598" y="82"/>
                        <a:pt x="598" y="82"/>
                      </a:cubicBezTo>
                      <a:cubicBezTo>
                        <a:pt x="603" y="79"/>
                        <a:pt x="602" y="80"/>
                        <a:pt x="605" y="77"/>
                      </a:cubicBezTo>
                      <a:cubicBezTo>
                        <a:pt x="604" y="79"/>
                        <a:pt x="612" y="78"/>
                        <a:pt x="620" y="74"/>
                      </a:cubicBezTo>
                      <a:cubicBezTo>
                        <a:pt x="620" y="73"/>
                        <a:pt x="615" y="75"/>
                        <a:pt x="616" y="73"/>
                      </a:cubicBezTo>
                      <a:cubicBezTo>
                        <a:pt x="621" y="70"/>
                        <a:pt x="621" y="70"/>
                        <a:pt x="621" y="70"/>
                      </a:cubicBezTo>
                      <a:cubicBezTo>
                        <a:pt x="622" y="70"/>
                        <a:pt x="621" y="71"/>
                        <a:pt x="620" y="71"/>
                      </a:cubicBezTo>
                      <a:cubicBezTo>
                        <a:pt x="625" y="69"/>
                        <a:pt x="630" y="69"/>
                        <a:pt x="631" y="67"/>
                      </a:cubicBezTo>
                      <a:cubicBezTo>
                        <a:pt x="637" y="67"/>
                        <a:pt x="637" y="67"/>
                        <a:pt x="637" y="67"/>
                      </a:cubicBezTo>
                      <a:cubicBezTo>
                        <a:pt x="634" y="67"/>
                        <a:pt x="634" y="67"/>
                        <a:pt x="634" y="67"/>
                      </a:cubicBezTo>
                      <a:cubicBezTo>
                        <a:pt x="635" y="66"/>
                        <a:pt x="640" y="63"/>
                        <a:pt x="641" y="62"/>
                      </a:cubicBezTo>
                      <a:cubicBezTo>
                        <a:pt x="646" y="59"/>
                        <a:pt x="649" y="59"/>
                        <a:pt x="652" y="59"/>
                      </a:cubicBezTo>
                      <a:cubicBezTo>
                        <a:pt x="651" y="58"/>
                        <a:pt x="648" y="58"/>
                        <a:pt x="652" y="56"/>
                      </a:cubicBezTo>
                      <a:cubicBezTo>
                        <a:pt x="653" y="58"/>
                        <a:pt x="662" y="53"/>
                        <a:pt x="662" y="54"/>
                      </a:cubicBezTo>
                      <a:cubicBezTo>
                        <a:pt x="664" y="54"/>
                        <a:pt x="668" y="53"/>
                        <a:pt x="667" y="52"/>
                      </a:cubicBezTo>
                      <a:cubicBezTo>
                        <a:pt x="668" y="54"/>
                        <a:pt x="668" y="54"/>
                        <a:pt x="668" y="54"/>
                      </a:cubicBezTo>
                      <a:cubicBezTo>
                        <a:pt x="667" y="52"/>
                        <a:pt x="674" y="49"/>
                        <a:pt x="679" y="47"/>
                      </a:cubicBezTo>
                      <a:cubicBezTo>
                        <a:pt x="679" y="50"/>
                        <a:pt x="684" y="45"/>
                        <a:pt x="688" y="46"/>
                      </a:cubicBezTo>
                      <a:cubicBezTo>
                        <a:pt x="688" y="44"/>
                        <a:pt x="696" y="43"/>
                        <a:pt x="697" y="41"/>
                      </a:cubicBezTo>
                      <a:cubicBezTo>
                        <a:pt x="701" y="39"/>
                        <a:pt x="701" y="41"/>
                        <a:pt x="702" y="41"/>
                      </a:cubicBezTo>
                      <a:cubicBezTo>
                        <a:pt x="704" y="40"/>
                        <a:pt x="704" y="40"/>
                        <a:pt x="704" y="40"/>
                      </a:cubicBezTo>
                      <a:cubicBezTo>
                        <a:pt x="706" y="40"/>
                        <a:pt x="713" y="38"/>
                        <a:pt x="718" y="37"/>
                      </a:cubicBezTo>
                      <a:cubicBezTo>
                        <a:pt x="722" y="35"/>
                        <a:pt x="722" y="35"/>
                        <a:pt x="722" y="35"/>
                      </a:cubicBezTo>
                      <a:cubicBezTo>
                        <a:pt x="723" y="35"/>
                        <a:pt x="723" y="35"/>
                        <a:pt x="723" y="35"/>
                      </a:cubicBezTo>
                      <a:cubicBezTo>
                        <a:pt x="724" y="34"/>
                        <a:pt x="727" y="33"/>
                        <a:pt x="725" y="33"/>
                      </a:cubicBezTo>
                      <a:cubicBezTo>
                        <a:pt x="727" y="33"/>
                        <a:pt x="727" y="33"/>
                        <a:pt x="727" y="33"/>
                      </a:cubicBezTo>
                      <a:cubicBezTo>
                        <a:pt x="727" y="31"/>
                        <a:pt x="730" y="31"/>
                        <a:pt x="735" y="29"/>
                      </a:cubicBezTo>
                      <a:cubicBezTo>
                        <a:pt x="736" y="29"/>
                        <a:pt x="736" y="30"/>
                        <a:pt x="735" y="30"/>
                      </a:cubicBezTo>
                      <a:cubicBezTo>
                        <a:pt x="737" y="30"/>
                        <a:pt x="736" y="31"/>
                        <a:pt x="738" y="31"/>
                      </a:cubicBezTo>
                      <a:cubicBezTo>
                        <a:pt x="736" y="31"/>
                        <a:pt x="745" y="26"/>
                        <a:pt x="739" y="27"/>
                      </a:cubicBezTo>
                      <a:cubicBezTo>
                        <a:pt x="738" y="26"/>
                        <a:pt x="741" y="25"/>
                        <a:pt x="744" y="24"/>
                      </a:cubicBezTo>
                      <a:cubicBezTo>
                        <a:pt x="745" y="26"/>
                        <a:pt x="745" y="26"/>
                        <a:pt x="745" y="26"/>
                      </a:cubicBezTo>
                      <a:cubicBezTo>
                        <a:pt x="748" y="23"/>
                        <a:pt x="748" y="23"/>
                        <a:pt x="748" y="23"/>
                      </a:cubicBezTo>
                      <a:cubicBezTo>
                        <a:pt x="751" y="22"/>
                        <a:pt x="753" y="23"/>
                        <a:pt x="756" y="22"/>
                      </a:cubicBezTo>
                      <a:cubicBezTo>
                        <a:pt x="753" y="23"/>
                        <a:pt x="750" y="27"/>
                        <a:pt x="758" y="25"/>
                      </a:cubicBezTo>
                      <a:cubicBezTo>
                        <a:pt x="754" y="26"/>
                        <a:pt x="752" y="28"/>
                        <a:pt x="750" y="28"/>
                      </a:cubicBezTo>
                      <a:cubicBezTo>
                        <a:pt x="752" y="28"/>
                        <a:pt x="752" y="28"/>
                        <a:pt x="750" y="29"/>
                      </a:cubicBezTo>
                      <a:cubicBezTo>
                        <a:pt x="756" y="27"/>
                        <a:pt x="752" y="28"/>
                        <a:pt x="758" y="26"/>
                      </a:cubicBezTo>
                      <a:cubicBezTo>
                        <a:pt x="758" y="28"/>
                        <a:pt x="759" y="28"/>
                        <a:pt x="764" y="27"/>
                      </a:cubicBezTo>
                      <a:cubicBezTo>
                        <a:pt x="760" y="27"/>
                        <a:pt x="760" y="27"/>
                        <a:pt x="760" y="27"/>
                      </a:cubicBezTo>
                      <a:cubicBezTo>
                        <a:pt x="761" y="27"/>
                        <a:pt x="761" y="27"/>
                        <a:pt x="761" y="26"/>
                      </a:cubicBezTo>
                      <a:cubicBezTo>
                        <a:pt x="760" y="27"/>
                        <a:pt x="759" y="26"/>
                        <a:pt x="759" y="26"/>
                      </a:cubicBezTo>
                      <a:cubicBezTo>
                        <a:pt x="760" y="26"/>
                        <a:pt x="765" y="23"/>
                        <a:pt x="766" y="23"/>
                      </a:cubicBezTo>
                      <a:cubicBezTo>
                        <a:pt x="760" y="22"/>
                        <a:pt x="776" y="19"/>
                        <a:pt x="772" y="19"/>
                      </a:cubicBezTo>
                      <a:cubicBezTo>
                        <a:pt x="773" y="18"/>
                        <a:pt x="777" y="17"/>
                        <a:pt x="777" y="18"/>
                      </a:cubicBezTo>
                      <a:cubicBezTo>
                        <a:pt x="772" y="20"/>
                        <a:pt x="781" y="19"/>
                        <a:pt x="781" y="20"/>
                      </a:cubicBezTo>
                      <a:cubicBezTo>
                        <a:pt x="782" y="19"/>
                        <a:pt x="777" y="20"/>
                        <a:pt x="779" y="19"/>
                      </a:cubicBezTo>
                      <a:cubicBezTo>
                        <a:pt x="782" y="18"/>
                        <a:pt x="784" y="19"/>
                        <a:pt x="786" y="19"/>
                      </a:cubicBezTo>
                      <a:cubicBezTo>
                        <a:pt x="785" y="19"/>
                        <a:pt x="785" y="19"/>
                        <a:pt x="785" y="19"/>
                      </a:cubicBezTo>
                      <a:cubicBezTo>
                        <a:pt x="789" y="19"/>
                        <a:pt x="789" y="19"/>
                        <a:pt x="789" y="19"/>
                      </a:cubicBezTo>
                      <a:cubicBezTo>
                        <a:pt x="790" y="18"/>
                        <a:pt x="785" y="19"/>
                        <a:pt x="789" y="17"/>
                      </a:cubicBezTo>
                      <a:cubicBezTo>
                        <a:pt x="790" y="18"/>
                        <a:pt x="794" y="16"/>
                        <a:pt x="794" y="17"/>
                      </a:cubicBezTo>
                      <a:cubicBezTo>
                        <a:pt x="792" y="18"/>
                        <a:pt x="794" y="19"/>
                        <a:pt x="790" y="20"/>
                      </a:cubicBezTo>
                      <a:cubicBezTo>
                        <a:pt x="793" y="20"/>
                        <a:pt x="802" y="18"/>
                        <a:pt x="798" y="17"/>
                      </a:cubicBezTo>
                      <a:cubicBezTo>
                        <a:pt x="802" y="17"/>
                        <a:pt x="802" y="17"/>
                        <a:pt x="802" y="17"/>
                      </a:cubicBezTo>
                      <a:cubicBezTo>
                        <a:pt x="800" y="16"/>
                        <a:pt x="793" y="16"/>
                        <a:pt x="800" y="15"/>
                      </a:cubicBezTo>
                      <a:cubicBezTo>
                        <a:pt x="800" y="15"/>
                        <a:pt x="800" y="15"/>
                        <a:pt x="800" y="15"/>
                      </a:cubicBezTo>
                      <a:cubicBezTo>
                        <a:pt x="805" y="13"/>
                        <a:pt x="805" y="13"/>
                        <a:pt x="805" y="13"/>
                      </a:cubicBezTo>
                      <a:cubicBezTo>
                        <a:pt x="807" y="14"/>
                        <a:pt x="807" y="14"/>
                        <a:pt x="807" y="14"/>
                      </a:cubicBezTo>
                      <a:cubicBezTo>
                        <a:pt x="807" y="13"/>
                        <a:pt x="808" y="13"/>
                        <a:pt x="810" y="13"/>
                      </a:cubicBezTo>
                      <a:cubicBezTo>
                        <a:pt x="810" y="13"/>
                        <a:pt x="812" y="13"/>
                        <a:pt x="812" y="14"/>
                      </a:cubicBezTo>
                      <a:cubicBezTo>
                        <a:pt x="817" y="13"/>
                        <a:pt x="817" y="12"/>
                        <a:pt x="817" y="12"/>
                      </a:cubicBezTo>
                      <a:cubicBezTo>
                        <a:pt x="820" y="11"/>
                        <a:pt x="821" y="11"/>
                        <a:pt x="820" y="12"/>
                      </a:cubicBezTo>
                      <a:cubicBezTo>
                        <a:pt x="824" y="12"/>
                        <a:pt x="831" y="11"/>
                        <a:pt x="834" y="11"/>
                      </a:cubicBezTo>
                      <a:cubicBezTo>
                        <a:pt x="839" y="10"/>
                        <a:pt x="833" y="11"/>
                        <a:pt x="836" y="10"/>
                      </a:cubicBezTo>
                      <a:cubicBezTo>
                        <a:pt x="841" y="12"/>
                        <a:pt x="854" y="9"/>
                        <a:pt x="863" y="8"/>
                      </a:cubicBezTo>
                      <a:cubicBezTo>
                        <a:pt x="860" y="6"/>
                        <a:pt x="865" y="7"/>
                        <a:pt x="867" y="5"/>
                      </a:cubicBezTo>
                      <a:cubicBezTo>
                        <a:pt x="865" y="6"/>
                        <a:pt x="875" y="7"/>
                        <a:pt x="868" y="8"/>
                      </a:cubicBezTo>
                      <a:cubicBezTo>
                        <a:pt x="872" y="7"/>
                        <a:pt x="872" y="7"/>
                        <a:pt x="872" y="7"/>
                      </a:cubicBezTo>
                      <a:cubicBezTo>
                        <a:pt x="876" y="8"/>
                        <a:pt x="865" y="9"/>
                        <a:pt x="870" y="10"/>
                      </a:cubicBezTo>
                      <a:cubicBezTo>
                        <a:pt x="875" y="9"/>
                        <a:pt x="878" y="7"/>
                        <a:pt x="884" y="7"/>
                      </a:cubicBezTo>
                      <a:cubicBezTo>
                        <a:pt x="882" y="9"/>
                        <a:pt x="889" y="7"/>
                        <a:pt x="888" y="9"/>
                      </a:cubicBezTo>
                      <a:cubicBezTo>
                        <a:pt x="887" y="9"/>
                        <a:pt x="885" y="9"/>
                        <a:pt x="883" y="9"/>
                      </a:cubicBezTo>
                      <a:cubicBezTo>
                        <a:pt x="884" y="9"/>
                        <a:pt x="884" y="9"/>
                        <a:pt x="884" y="9"/>
                      </a:cubicBezTo>
                      <a:cubicBezTo>
                        <a:pt x="896" y="9"/>
                        <a:pt x="887" y="7"/>
                        <a:pt x="894" y="6"/>
                      </a:cubicBezTo>
                      <a:cubicBezTo>
                        <a:pt x="901" y="6"/>
                        <a:pt x="899" y="7"/>
                        <a:pt x="900" y="8"/>
                      </a:cubicBezTo>
                      <a:cubicBezTo>
                        <a:pt x="901" y="8"/>
                        <a:pt x="904" y="8"/>
                        <a:pt x="906" y="8"/>
                      </a:cubicBezTo>
                      <a:cubicBezTo>
                        <a:pt x="902" y="9"/>
                        <a:pt x="898" y="7"/>
                        <a:pt x="900" y="6"/>
                      </a:cubicBezTo>
                      <a:cubicBezTo>
                        <a:pt x="903" y="7"/>
                        <a:pt x="911" y="6"/>
                        <a:pt x="913" y="5"/>
                      </a:cubicBezTo>
                      <a:cubicBezTo>
                        <a:pt x="902" y="3"/>
                        <a:pt x="906" y="5"/>
                        <a:pt x="896" y="3"/>
                      </a:cubicBezTo>
                      <a:cubicBezTo>
                        <a:pt x="895" y="4"/>
                        <a:pt x="895" y="5"/>
                        <a:pt x="889" y="5"/>
                      </a:cubicBezTo>
                      <a:cubicBezTo>
                        <a:pt x="893" y="4"/>
                        <a:pt x="889" y="4"/>
                        <a:pt x="888" y="4"/>
                      </a:cubicBezTo>
                      <a:cubicBezTo>
                        <a:pt x="889" y="5"/>
                        <a:pt x="884" y="4"/>
                        <a:pt x="882" y="5"/>
                      </a:cubicBezTo>
                      <a:cubicBezTo>
                        <a:pt x="880" y="4"/>
                        <a:pt x="885" y="2"/>
                        <a:pt x="880" y="2"/>
                      </a:cubicBezTo>
                      <a:cubicBezTo>
                        <a:pt x="879" y="5"/>
                        <a:pt x="879" y="5"/>
                        <a:pt x="879" y="5"/>
                      </a:cubicBezTo>
                      <a:cubicBezTo>
                        <a:pt x="876" y="4"/>
                        <a:pt x="879" y="3"/>
                        <a:pt x="875" y="4"/>
                      </a:cubicBezTo>
                      <a:cubicBezTo>
                        <a:pt x="877" y="2"/>
                        <a:pt x="874" y="2"/>
                        <a:pt x="880" y="1"/>
                      </a:cubicBezTo>
                      <a:cubicBezTo>
                        <a:pt x="872" y="0"/>
                        <a:pt x="868" y="3"/>
                        <a:pt x="862" y="4"/>
                      </a:cubicBezTo>
                      <a:cubicBezTo>
                        <a:pt x="863" y="4"/>
                        <a:pt x="863" y="4"/>
                        <a:pt x="864" y="4"/>
                      </a:cubicBezTo>
                      <a:cubicBezTo>
                        <a:pt x="862" y="4"/>
                        <a:pt x="860" y="4"/>
                        <a:pt x="858" y="5"/>
                      </a:cubicBezTo>
                      <a:cubicBezTo>
                        <a:pt x="854" y="4"/>
                        <a:pt x="861" y="3"/>
                        <a:pt x="860" y="3"/>
                      </a:cubicBezTo>
                      <a:cubicBezTo>
                        <a:pt x="854" y="3"/>
                        <a:pt x="854" y="3"/>
                        <a:pt x="854" y="3"/>
                      </a:cubicBezTo>
                      <a:cubicBezTo>
                        <a:pt x="853" y="3"/>
                        <a:pt x="853" y="3"/>
                        <a:pt x="853" y="3"/>
                      </a:cubicBezTo>
                      <a:cubicBezTo>
                        <a:pt x="852" y="4"/>
                        <a:pt x="850" y="4"/>
                        <a:pt x="850" y="4"/>
                      </a:cubicBezTo>
                      <a:cubicBezTo>
                        <a:pt x="851" y="3"/>
                        <a:pt x="852" y="2"/>
                        <a:pt x="853" y="1"/>
                      </a:cubicBezTo>
                      <a:cubicBezTo>
                        <a:pt x="847" y="3"/>
                        <a:pt x="847" y="3"/>
                        <a:pt x="847" y="3"/>
                      </a:cubicBezTo>
                      <a:cubicBezTo>
                        <a:pt x="847" y="3"/>
                        <a:pt x="841" y="3"/>
                        <a:pt x="846" y="2"/>
                      </a:cubicBezTo>
                      <a:cubicBezTo>
                        <a:pt x="836" y="3"/>
                        <a:pt x="836" y="3"/>
                        <a:pt x="836" y="3"/>
                      </a:cubicBezTo>
                      <a:cubicBezTo>
                        <a:pt x="835" y="2"/>
                        <a:pt x="835" y="2"/>
                        <a:pt x="835" y="2"/>
                      </a:cubicBezTo>
                      <a:cubicBezTo>
                        <a:pt x="832" y="2"/>
                        <a:pt x="832" y="3"/>
                        <a:pt x="835" y="2"/>
                      </a:cubicBezTo>
                      <a:cubicBezTo>
                        <a:pt x="832" y="2"/>
                        <a:pt x="820" y="7"/>
                        <a:pt x="821" y="4"/>
                      </a:cubicBezTo>
                      <a:cubicBezTo>
                        <a:pt x="814" y="6"/>
                        <a:pt x="811" y="6"/>
                        <a:pt x="801" y="8"/>
                      </a:cubicBezTo>
                      <a:cubicBezTo>
                        <a:pt x="808" y="6"/>
                        <a:pt x="793" y="8"/>
                        <a:pt x="800" y="6"/>
                      </a:cubicBezTo>
                      <a:cubicBezTo>
                        <a:pt x="796" y="6"/>
                        <a:pt x="795" y="8"/>
                        <a:pt x="791" y="9"/>
                      </a:cubicBezTo>
                      <a:cubicBezTo>
                        <a:pt x="788" y="9"/>
                        <a:pt x="789" y="7"/>
                        <a:pt x="793" y="6"/>
                      </a:cubicBezTo>
                      <a:cubicBezTo>
                        <a:pt x="789" y="7"/>
                        <a:pt x="789" y="7"/>
                        <a:pt x="789" y="7"/>
                      </a:cubicBezTo>
                      <a:cubicBezTo>
                        <a:pt x="789" y="7"/>
                        <a:pt x="789" y="7"/>
                        <a:pt x="789" y="7"/>
                      </a:cubicBezTo>
                      <a:cubicBezTo>
                        <a:pt x="785" y="9"/>
                        <a:pt x="785" y="9"/>
                        <a:pt x="785" y="9"/>
                      </a:cubicBezTo>
                      <a:cubicBezTo>
                        <a:pt x="781" y="9"/>
                        <a:pt x="784" y="7"/>
                        <a:pt x="780" y="8"/>
                      </a:cubicBezTo>
                      <a:cubicBezTo>
                        <a:pt x="779" y="9"/>
                        <a:pt x="779" y="9"/>
                        <a:pt x="779" y="9"/>
                      </a:cubicBezTo>
                      <a:cubicBezTo>
                        <a:pt x="776" y="9"/>
                        <a:pt x="776" y="9"/>
                        <a:pt x="776" y="9"/>
                      </a:cubicBezTo>
                      <a:cubicBezTo>
                        <a:pt x="777" y="9"/>
                        <a:pt x="775" y="10"/>
                        <a:pt x="772" y="11"/>
                      </a:cubicBezTo>
                      <a:cubicBezTo>
                        <a:pt x="772" y="11"/>
                        <a:pt x="772" y="11"/>
                        <a:pt x="772" y="11"/>
                      </a:cubicBezTo>
                      <a:cubicBezTo>
                        <a:pt x="769" y="12"/>
                        <a:pt x="769" y="12"/>
                        <a:pt x="769" y="12"/>
                      </a:cubicBezTo>
                      <a:cubicBezTo>
                        <a:pt x="772" y="10"/>
                        <a:pt x="765" y="12"/>
                        <a:pt x="767" y="11"/>
                      </a:cubicBezTo>
                      <a:cubicBezTo>
                        <a:pt x="764" y="11"/>
                        <a:pt x="764" y="11"/>
                        <a:pt x="758" y="13"/>
                      </a:cubicBezTo>
                      <a:cubicBezTo>
                        <a:pt x="759" y="14"/>
                        <a:pt x="759" y="14"/>
                        <a:pt x="759" y="14"/>
                      </a:cubicBezTo>
                      <a:cubicBezTo>
                        <a:pt x="752" y="16"/>
                        <a:pt x="759" y="12"/>
                        <a:pt x="753" y="14"/>
                      </a:cubicBezTo>
                      <a:cubicBezTo>
                        <a:pt x="753" y="14"/>
                        <a:pt x="753" y="14"/>
                        <a:pt x="753" y="14"/>
                      </a:cubicBezTo>
                      <a:cubicBezTo>
                        <a:pt x="745" y="15"/>
                        <a:pt x="740" y="19"/>
                        <a:pt x="733" y="19"/>
                      </a:cubicBezTo>
                      <a:cubicBezTo>
                        <a:pt x="737" y="18"/>
                        <a:pt x="735" y="17"/>
                        <a:pt x="735" y="18"/>
                      </a:cubicBezTo>
                      <a:cubicBezTo>
                        <a:pt x="730" y="19"/>
                        <a:pt x="722" y="22"/>
                        <a:pt x="716" y="24"/>
                      </a:cubicBezTo>
                      <a:cubicBezTo>
                        <a:pt x="714" y="24"/>
                        <a:pt x="713" y="23"/>
                        <a:pt x="708" y="24"/>
                      </a:cubicBezTo>
                      <a:cubicBezTo>
                        <a:pt x="704" y="26"/>
                        <a:pt x="703" y="26"/>
                        <a:pt x="702" y="27"/>
                      </a:cubicBezTo>
                      <a:cubicBezTo>
                        <a:pt x="698" y="28"/>
                        <a:pt x="691" y="31"/>
                        <a:pt x="690" y="30"/>
                      </a:cubicBezTo>
                      <a:cubicBezTo>
                        <a:pt x="690" y="31"/>
                        <a:pt x="687" y="31"/>
                        <a:pt x="685" y="33"/>
                      </a:cubicBezTo>
                      <a:cubicBezTo>
                        <a:pt x="684" y="32"/>
                        <a:pt x="684" y="32"/>
                        <a:pt x="684" y="32"/>
                      </a:cubicBezTo>
                      <a:cubicBezTo>
                        <a:pt x="685" y="33"/>
                        <a:pt x="685" y="33"/>
                        <a:pt x="685" y="33"/>
                      </a:cubicBezTo>
                      <a:cubicBezTo>
                        <a:pt x="677" y="33"/>
                        <a:pt x="674" y="38"/>
                        <a:pt x="666" y="39"/>
                      </a:cubicBezTo>
                      <a:cubicBezTo>
                        <a:pt x="667" y="39"/>
                        <a:pt x="667" y="39"/>
                        <a:pt x="667" y="39"/>
                      </a:cubicBezTo>
                      <a:cubicBezTo>
                        <a:pt x="665" y="40"/>
                        <a:pt x="665" y="40"/>
                        <a:pt x="665" y="40"/>
                      </a:cubicBezTo>
                      <a:cubicBezTo>
                        <a:pt x="664" y="40"/>
                        <a:pt x="665" y="39"/>
                        <a:pt x="665" y="38"/>
                      </a:cubicBezTo>
                      <a:cubicBezTo>
                        <a:pt x="661" y="40"/>
                        <a:pt x="656" y="42"/>
                        <a:pt x="652" y="43"/>
                      </a:cubicBezTo>
                      <a:cubicBezTo>
                        <a:pt x="654" y="43"/>
                        <a:pt x="654" y="43"/>
                        <a:pt x="654" y="43"/>
                      </a:cubicBezTo>
                      <a:cubicBezTo>
                        <a:pt x="652" y="44"/>
                        <a:pt x="650" y="46"/>
                        <a:pt x="647" y="47"/>
                      </a:cubicBezTo>
                      <a:cubicBezTo>
                        <a:pt x="651" y="43"/>
                        <a:pt x="642" y="48"/>
                        <a:pt x="641" y="48"/>
                      </a:cubicBezTo>
                      <a:cubicBezTo>
                        <a:pt x="644" y="46"/>
                        <a:pt x="644" y="46"/>
                        <a:pt x="644" y="46"/>
                      </a:cubicBezTo>
                      <a:cubicBezTo>
                        <a:pt x="640" y="48"/>
                        <a:pt x="640" y="48"/>
                        <a:pt x="641" y="49"/>
                      </a:cubicBezTo>
                      <a:cubicBezTo>
                        <a:pt x="636" y="51"/>
                        <a:pt x="636" y="48"/>
                        <a:pt x="632" y="51"/>
                      </a:cubicBezTo>
                      <a:cubicBezTo>
                        <a:pt x="635" y="50"/>
                        <a:pt x="635" y="50"/>
                        <a:pt x="635" y="50"/>
                      </a:cubicBezTo>
                      <a:cubicBezTo>
                        <a:pt x="637" y="50"/>
                        <a:pt x="635" y="52"/>
                        <a:pt x="632" y="53"/>
                      </a:cubicBezTo>
                      <a:cubicBezTo>
                        <a:pt x="632" y="53"/>
                        <a:pt x="630" y="53"/>
                        <a:pt x="632" y="52"/>
                      </a:cubicBezTo>
                      <a:cubicBezTo>
                        <a:pt x="628" y="54"/>
                        <a:pt x="622" y="57"/>
                        <a:pt x="620" y="58"/>
                      </a:cubicBezTo>
                      <a:cubicBezTo>
                        <a:pt x="618" y="58"/>
                        <a:pt x="618" y="57"/>
                        <a:pt x="619" y="57"/>
                      </a:cubicBezTo>
                      <a:cubicBezTo>
                        <a:pt x="611" y="61"/>
                        <a:pt x="616" y="58"/>
                        <a:pt x="608" y="63"/>
                      </a:cubicBezTo>
                      <a:cubicBezTo>
                        <a:pt x="607" y="62"/>
                        <a:pt x="607" y="62"/>
                        <a:pt x="607" y="62"/>
                      </a:cubicBezTo>
                      <a:cubicBezTo>
                        <a:pt x="605" y="64"/>
                        <a:pt x="605" y="64"/>
                        <a:pt x="605" y="64"/>
                      </a:cubicBezTo>
                      <a:cubicBezTo>
                        <a:pt x="600" y="65"/>
                        <a:pt x="600" y="65"/>
                        <a:pt x="600" y="65"/>
                      </a:cubicBezTo>
                      <a:cubicBezTo>
                        <a:pt x="602" y="65"/>
                        <a:pt x="602" y="65"/>
                        <a:pt x="602" y="65"/>
                      </a:cubicBezTo>
                      <a:cubicBezTo>
                        <a:pt x="599" y="67"/>
                        <a:pt x="598" y="68"/>
                        <a:pt x="595" y="69"/>
                      </a:cubicBezTo>
                      <a:cubicBezTo>
                        <a:pt x="595" y="68"/>
                        <a:pt x="595" y="68"/>
                        <a:pt x="595" y="68"/>
                      </a:cubicBezTo>
                      <a:cubicBezTo>
                        <a:pt x="588" y="72"/>
                        <a:pt x="586" y="71"/>
                        <a:pt x="579" y="76"/>
                      </a:cubicBezTo>
                      <a:cubicBezTo>
                        <a:pt x="579" y="76"/>
                        <a:pt x="580" y="75"/>
                        <a:pt x="580" y="74"/>
                      </a:cubicBezTo>
                      <a:cubicBezTo>
                        <a:pt x="574" y="79"/>
                        <a:pt x="575" y="76"/>
                        <a:pt x="569" y="81"/>
                      </a:cubicBezTo>
                      <a:cubicBezTo>
                        <a:pt x="569" y="80"/>
                        <a:pt x="568" y="80"/>
                        <a:pt x="568" y="80"/>
                      </a:cubicBezTo>
                      <a:cubicBezTo>
                        <a:pt x="565" y="82"/>
                        <a:pt x="565" y="82"/>
                        <a:pt x="565" y="82"/>
                      </a:cubicBezTo>
                      <a:cubicBezTo>
                        <a:pt x="565" y="81"/>
                        <a:pt x="565" y="81"/>
                        <a:pt x="565" y="81"/>
                      </a:cubicBezTo>
                      <a:cubicBezTo>
                        <a:pt x="563" y="84"/>
                        <a:pt x="563" y="84"/>
                        <a:pt x="563" y="84"/>
                      </a:cubicBezTo>
                      <a:cubicBezTo>
                        <a:pt x="561" y="84"/>
                        <a:pt x="561" y="84"/>
                        <a:pt x="561" y="84"/>
                      </a:cubicBezTo>
                      <a:cubicBezTo>
                        <a:pt x="560" y="85"/>
                        <a:pt x="560" y="85"/>
                        <a:pt x="560" y="85"/>
                      </a:cubicBezTo>
                      <a:cubicBezTo>
                        <a:pt x="556" y="85"/>
                        <a:pt x="552" y="89"/>
                        <a:pt x="547" y="90"/>
                      </a:cubicBezTo>
                      <a:cubicBezTo>
                        <a:pt x="548" y="91"/>
                        <a:pt x="548" y="91"/>
                        <a:pt x="548" y="91"/>
                      </a:cubicBezTo>
                      <a:cubicBezTo>
                        <a:pt x="539" y="100"/>
                        <a:pt x="522" y="104"/>
                        <a:pt x="510" y="114"/>
                      </a:cubicBezTo>
                      <a:cubicBezTo>
                        <a:pt x="510" y="113"/>
                        <a:pt x="510" y="113"/>
                        <a:pt x="510" y="113"/>
                      </a:cubicBezTo>
                      <a:cubicBezTo>
                        <a:pt x="505" y="118"/>
                        <a:pt x="505" y="118"/>
                        <a:pt x="505" y="118"/>
                      </a:cubicBezTo>
                      <a:cubicBezTo>
                        <a:pt x="502" y="119"/>
                        <a:pt x="507" y="116"/>
                        <a:pt x="505" y="116"/>
                      </a:cubicBezTo>
                      <a:cubicBezTo>
                        <a:pt x="500" y="120"/>
                        <a:pt x="504" y="119"/>
                        <a:pt x="498" y="123"/>
                      </a:cubicBezTo>
                      <a:cubicBezTo>
                        <a:pt x="494" y="125"/>
                        <a:pt x="498" y="122"/>
                        <a:pt x="500" y="120"/>
                      </a:cubicBezTo>
                      <a:cubicBezTo>
                        <a:pt x="494" y="125"/>
                        <a:pt x="485" y="132"/>
                        <a:pt x="481" y="134"/>
                      </a:cubicBezTo>
                      <a:cubicBezTo>
                        <a:pt x="481" y="135"/>
                        <a:pt x="480" y="135"/>
                        <a:pt x="481" y="135"/>
                      </a:cubicBezTo>
                      <a:cubicBezTo>
                        <a:pt x="477" y="138"/>
                        <a:pt x="472" y="142"/>
                        <a:pt x="467" y="145"/>
                      </a:cubicBezTo>
                      <a:cubicBezTo>
                        <a:pt x="467" y="144"/>
                        <a:pt x="468" y="143"/>
                        <a:pt x="469" y="143"/>
                      </a:cubicBezTo>
                      <a:cubicBezTo>
                        <a:pt x="467" y="144"/>
                        <a:pt x="465" y="145"/>
                        <a:pt x="464" y="146"/>
                      </a:cubicBezTo>
                      <a:cubicBezTo>
                        <a:pt x="465" y="144"/>
                        <a:pt x="465" y="144"/>
                        <a:pt x="465" y="144"/>
                      </a:cubicBezTo>
                      <a:cubicBezTo>
                        <a:pt x="462" y="147"/>
                        <a:pt x="456" y="152"/>
                        <a:pt x="454" y="152"/>
                      </a:cubicBezTo>
                      <a:cubicBezTo>
                        <a:pt x="455" y="152"/>
                        <a:pt x="455" y="153"/>
                        <a:pt x="453" y="155"/>
                      </a:cubicBezTo>
                      <a:cubicBezTo>
                        <a:pt x="450" y="155"/>
                        <a:pt x="445" y="162"/>
                        <a:pt x="440" y="165"/>
                      </a:cubicBezTo>
                      <a:cubicBezTo>
                        <a:pt x="440" y="164"/>
                        <a:pt x="444" y="161"/>
                        <a:pt x="443" y="162"/>
                      </a:cubicBezTo>
                      <a:cubicBezTo>
                        <a:pt x="440" y="163"/>
                        <a:pt x="439" y="166"/>
                        <a:pt x="437" y="168"/>
                      </a:cubicBezTo>
                      <a:cubicBezTo>
                        <a:pt x="437" y="167"/>
                        <a:pt x="437" y="167"/>
                        <a:pt x="437" y="167"/>
                      </a:cubicBezTo>
                      <a:cubicBezTo>
                        <a:pt x="427" y="176"/>
                        <a:pt x="427" y="176"/>
                        <a:pt x="427" y="176"/>
                      </a:cubicBezTo>
                      <a:cubicBezTo>
                        <a:pt x="425" y="176"/>
                        <a:pt x="418" y="184"/>
                        <a:pt x="418" y="183"/>
                      </a:cubicBezTo>
                      <a:cubicBezTo>
                        <a:pt x="414" y="186"/>
                        <a:pt x="421" y="181"/>
                        <a:pt x="417" y="185"/>
                      </a:cubicBezTo>
                      <a:cubicBezTo>
                        <a:pt x="415" y="185"/>
                        <a:pt x="413" y="189"/>
                        <a:pt x="412" y="188"/>
                      </a:cubicBezTo>
                      <a:cubicBezTo>
                        <a:pt x="413" y="187"/>
                        <a:pt x="413" y="187"/>
                        <a:pt x="413" y="187"/>
                      </a:cubicBezTo>
                      <a:cubicBezTo>
                        <a:pt x="410" y="190"/>
                        <a:pt x="410" y="190"/>
                        <a:pt x="410" y="190"/>
                      </a:cubicBezTo>
                      <a:cubicBezTo>
                        <a:pt x="411" y="187"/>
                        <a:pt x="411" y="187"/>
                        <a:pt x="411" y="187"/>
                      </a:cubicBezTo>
                      <a:cubicBezTo>
                        <a:pt x="408" y="190"/>
                        <a:pt x="407" y="193"/>
                        <a:pt x="408" y="193"/>
                      </a:cubicBezTo>
                      <a:cubicBezTo>
                        <a:pt x="405" y="195"/>
                        <a:pt x="401" y="199"/>
                        <a:pt x="399" y="199"/>
                      </a:cubicBezTo>
                      <a:cubicBezTo>
                        <a:pt x="400" y="198"/>
                        <a:pt x="400" y="198"/>
                        <a:pt x="400" y="198"/>
                      </a:cubicBezTo>
                      <a:cubicBezTo>
                        <a:pt x="393" y="205"/>
                        <a:pt x="386" y="207"/>
                        <a:pt x="382" y="214"/>
                      </a:cubicBezTo>
                      <a:cubicBezTo>
                        <a:pt x="381" y="214"/>
                        <a:pt x="381" y="214"/>
                        <a:pt x="382" y="213"/>
                      </a:cubicBezTo>
                      <a:cubicBezTo>
                        <a:pt x="378" y="217"/>
                        <a:pt x="378" y="217"/>
                        <a:pt x="378" y="217"/>
                      </a:cubicBezTo>
                      <a:cubicBezTo>
                        <a:pt x="378" y="215"/>
                        <a:pt x="378" y="215"/>
                        <a:pt x="378" y="215"/>
                      </a:cubicBezTo>
                      <a:cubicBezTo>
                        <a:pt x="372" y="223"/>
                        <a:pt x="372" y="223"/>
                        <a:pt x="372" y="223"/>
                      </a:cubicBezTo>
                      <a:cubicBezTo>
                        <a:pt x="372" y="223"/>
                        <a:pt x="372" y="223"/>
                        <a:pt x="372" y="223"/>
                      </a:cubicBezTo>
                      <a:cubicBezTo>
                        <a:pt x="367" y="227"/>
                        <a:pt x="360" y="235"/>
                        <a:pt x="354" y="241"/>
                      </a:cubicBezTo>
                      <a:cubicBezTo>
                        <a:pt x="355" y="240"/>
                        <a:pt x="355" y="240"/>
                        <a:pt x="355" y="240"/>
                      </a:cubicBezTo>
                      <a:cubicBezTo>
                        <a:pt x="349" y="247"/>
                        <a:pt x="348" y="246"/>
                        <a:pt x="344" y="251"/>
                      </a:cubicBezTo>
                      <a:cubicBezTo>
                        <a:pt x="344" y="251"/>
                        <a:pt x="344" y="251"/>
                        <a:pt x="344" y="250"/>
                      </a:cubicBezTo>
                      <a:cubicBezTo>
                        <a:pt x="340" y="255"/>
                        <a:pt x="340" y="255"/>
                        <a:pt x="340" y="255"/>
                      </a:cubicBezTo>
                      <a:cubicBezTo>
                        <a:pt x="340" y="253"/>
                        <a:pt x="340" y="253"/>
                        <a:pt x="340" y="253"/>
                      </a:cubicBezTo>
                      <a:cubicBezTo>
                        <a:pt x="338" y="258"/>
                        <a:pt x="331" y="262"/>
                        <a:pt x="333" y="260"/>
                      </a:cubicBezTo>
                      <a:cubicBezTo>
                        <a:pt x="332" y="263"/>
                        <a:pt x="329" y="266"/>
                        <a:pt x="329" y="267"/>
                      </a:cubicBezTo>
                      <a:cubicBezTo>
                        <a:pt x="325" y="272"/>
                        <a:pt x="328" y="268"/>
                        <a:pt x="325" y="271"/>
                      </a:cubicBezTo>
                      <a:cubicBezTo>
                        <a:pt x="321" y="274"/>
                        <a:pt x="322" y="276"/>
                        <a:pt x="317" y="280"/>
                      </a:cubicBezTo>
                      <a:cubicBezTo>
                        <a:pt x="317" y="280"/>
                        <a:pt x="317" y="280"/>
                        <a:pt x="317" y="280"/>
                      </a:cubicBezTo>
                      <a:cubicBezTo>
                        <a:pt x="315" y="282"/>
                        <a:pt x="314" y="284"/>
                        <a:pt x="311" y="287"/>
                      </a:cubicBezTo>
                      <a:cubicBezTo>
                        <a:pt x="312" y="286"/>
                        <a:pt x="312" y="286"/>
                        <a:pt x="312" y="286"/>
                      </a:cubicBezTo>
                      <a:cubicBezTo>
                        <a:pt x="308" y="292"/>
                        <a:pt x="305" y="291"/>
                        <a:pt x="303" y="297"/>
                      </a:cubicBezTo>
                      <a:cubicBezTo>
                        <a:pt x="301" y="299"/>
                        <a:pt x="298" y="304"/>
                        <a:pt x="297" y="303"/>
                      </a:cubicBezTo>
                      <a:cubicBezTo>
                        <a:pt x="283" y="322"/>
                        <a:pt x="283" y="322"/>
                        <a:pt x="283" y="322"/>
                      </a:cubicBezTo>
                      <a:cubicBezTo>
                        <a:pt x="281" y="322"/>
                        <a:pt x="282" y="324"/>
                        <a:pt x="278" y="327"/>
                      </a:cubicBezTo>
                      <a:cubicBezTo>
                        <a:pt x="279" y="328"/>
                        <a:pt x="279" y="328"/>
                        <a:pt x="279" y="328"/>
                      </a:cubicBezTo>
                      <a:cubicBezTo>
                        <a:pt x="272" y="337"/>
                        <a:pt x="262" y="347"/>
                        <a:pt x="254" y="358"/>
                      </a:cubicBezTo>
                      <a:cubicBezTo>
                        <a:pt x="253" y="357"/>
                        <a:pt x="253" y="357"/>
                        <a:pt x="253" y="357"/>
                      </a:cubicBezTo>
                      <a:cubicBezTo>
                        <a:pt x="252" y="360"/>
                        <a:pt x="252" y="360"/>
                        <a:pt x="252" y="360"/>
                      </a:cubicBezTo>
                      <a:cubicBezTo>
                        <a:pt x="244" y="372"/>
                        <a:pt x="233" y="387"/>
                        <a:pt x="226" y="396"/>
                      </a:cubicBezTo>
                      <a:cubicBezTo>
                        <a:pt x="225" y="400"/>
                        <a:pt x="223" y="405"/>
                        <a:pt x="219" y="410"/>
                      </a:cubicBezTo>
                      <a:cubicBezTo>
                        <a:pt x="219" y="409"/>
                        <a:pt x="219" y="409"/>
                        <a:pt x="219" y="409"/>
                      </a:cubicBezTo>
                      <a:cubicBezTo>
                        <a:pt x="214" y="418"/>
                        <a:pt x="209" y="428"/>
                        <a:pt x="202" y="437"/>
                      </a:cubicBezTo>
                      <a:cubicBezTo>
                        <a:pt x="202" y="436"/>
                        <a:pt x="202" y="437"/>
                        <a:pt x="202" y="436"/>
                      </a:cubicBezTo>
                      <a:cubicBezTo>
                        <a:pt x="202" y="439"/>
                        <a:pt x="199" y="442"/>
                        <a:pt x="197" y="444"/>
                      </a:cubicBezTo>
                      <a:cubicBezTo>
                        <a:pt x="200" y="442"/>
                        <a:pt x="200" y="442"/>
                        <a:pt x="200" y="442"/>
                      </a:cubicBezTo>
                      <a:cubicBezTo>
                        <a:pt x="199" y="445"/>
                        <a:pt x="196" y="448"/>
                        <a:pt x="194" y="449"/>
                      </a:cubicBezTo>
                      <a:cubicBezTo>
                        <a:pt x="192" y="454"/>
                        <a:pt x="192" y="454"/>
                        <a:pt x="192" y="454"/>
                      </a:cubicBezTo>
                      <a:cubicBezTo>
                        <a:pt x="192" y="455"/>
                        <a:pt x="192" y="455"/>
                        <a:pt x="192" y="455"/>
                      </a:cubicBezTo>
                      <a:cubicBezTo>
                        <a:pt x="192" y="456"/>
                        <a:pt x="192" y="456"/>
                        <a:pt x="192" y="456"/>
                      </a:cubicBezTo>
                      <a:cubicBezTo>
                        <a:pt x="189" y="458"/>
                        <a:pt x="189" y="458"/>
                        <a:pt x="189" y="458"/>
                      </a:cubicBezTo>
                      <a:cubicBezTo>
                        <a:pt x="189" y="459"/>
                        <a:pt x="186" y="465"/>
                        <a:pt x="186" y="467"/>
                      </a:cubicBezTo>
                      <a:cubicBezTo>
                        <a:pt x="185" y="467"/>
                        <a:pt x="182" y="471"/>
                        <a:pt x="184" y="468"/>
                      </a:cubicBezTo>
                      <a:cubicBezTo>
                        <a:pt x="175" y="484"/>
                        <a:pt x="175" y="484"/>
                        <a:pt x="175" y="484"/>
                      </a:cubicBezTo>
                      <a:cubicBezTo>
                        <a:pt x="176" y="482"/>
                        <a:pt x="176" y="482"/>
                        <a:pt x="176" y="482"/>
                      </a:cubicBezTo>
                      <a:cubicBezTo>
                        <a:pt x="178" y="482"/>
                        <a:pt x="175" y="487"/>
                        <a:pt x="174" y="489"/>
                      </a:cubicBezTo>
                      <a:cubicBezTo>
                        <a:pt x="175" y="486"/>
                        <a:pt x="172" y="488"/>
                        <a:pt x="171" y="490"/>
                      </a:cubicBezTo>
                      <a:cubicBezTo>
                        <a:pt x="170" y="492"/>
                        <a:pt x="173" y="488"/>
                        <a:pt x="173" y="489"/>
                      </a:cubicBezTo>
                      <a:cubicBezTo>
                        <a:pt x="172" y="493"/>
                        <a:pt x="169" y="499"/>
                        <a:pt x="168" y="500"/>
                      </a:cubicBezTo>
                      <a:cubicBezTo>
                        <a:pt x="168" y="498"/>
                        <a:pt x="168" y="498"/>
                        <a:pt x="168" y="498"/>
                      </a:cubicBezTo>
                      <a:cubicBezTo>
                        <a:pt x="167" y="502"/>
                        <a:pt x="164" y="503"/>
                        <a:pt x="162" y="507"/>
                      </a:cubicBezTo>
                      <a:cubicBezTo>
                        <a:pt x="161" y="511"/>
                        <a:pt x="159" y="513"/>
                        <a:pt x="161" y="513"/>
                      </a:cubicBezTo>
                      <a:cubicBezTo>
                        <a:pt x="159" y="518"/>
                        <a:pt x="159" y="514"/>
                        <a:pt x="158" y="516"/>
                      </a:cubicBezTo>
                      <a:cubicBezTo>
                        <a:pt x="158" y="518"/>
                        <a:pt x="154" y="525"/>
                        <a:pt x="153" y="525"/>
                      </a:cubicBezTo>
                      <a:cubicBezTo>
                        <a:pt x="153" y="529"/>
                        <a:pt x="145" y="538"/>
                        <a:pt x="147" y="540"/>
                      </a:cubicBezTo>
                      <a:cubicBezTo>
                        <a:pt x="143" y="544"/>
                        <a:pt x="143" y="544"/>
                        <a:pt x="143" y="544"/>
                      </a:cubicBezTo>
                      <a:cubicBezTo>
                        <a:pt x="144" y="544"/>
                        <a:pt x="145" y="545"/>
                        <a:pt x="143" y="549"/>
                      </a:cubicBezTo>
                      <a:cubicBezTo>
                        <a:pt x="141" y="552"/>
                        <a:pt x="141" y="551"/>
                        <a:pt x="140" y="551"/>
                      </a:cubicBezTo>
                      <a:cubicBezTo>
                        <a:pt x="141" y="554"/>
                        <a:pt x="141" y="554"/>
                        <a:pt x="141" y="554"/>
                      </a:cubicBezTo>
                      <a:cubicBezTo>
                        <a:pt x="130" y="571"/>
                        <a:pt x="121" y="596"/>
                        <a:pt x="111" y="615"/>
                      </a:cubicBezTo>
                      <a:cubicBezTo>
                        <a:pt x="107" y="624"/>
                        <a:pt x="104" y="636"/>
                        <a:pt x="99" y="647"/>
                      </a:cubicBezTo>
                      <a:cubicBezTo>
                        <a:pt x="100" y="645"/>
                        <a:pt x="100" y="645"/>
                        <a:pt x="100" y="645"/>
                      </a:cubicBezTo>
                      <a:cubicBezTo>
                        <a:pt x="95" y="656"/>
                        <a:pt x="95" y="656"/>
                        <a:pt x="95" y="656"/>
                      </a:cubicBezTo>
                      <a:cubicBezTo>
                        <a:pt x="99" y="648"/>
                        <a:pt x="99" y="648"/>
                        <a:pt x="99" y="648"/>
                      </a:cubicBezTo>
                      <a:cubicBezTo>
                        <a:pt x="98" y="651"/>
                        <a:pt x="98" y="653"/>
                        <a:pt x="97" y="655"/>
                      </a:cubicBezTo>
                      <a:cubicBezTo>
                        <a:pt x="92" y="666"/>
                        <a:pt x="85" y="681"/>
                        <a:pt x="81" y="696"/>
                      </a:cubicBezTo>
                      <a:cubicBezTo>
                        <a:pt x="80" y="706"/>
                        <a:pt x="77" y="702"/>
                        <a:pt x="76" y="711"/>
                      </a:cubicBezTo>
                      <a:cubicBezTo>
                        <a:pt x="76" y="710"/>
                        <a:pt x="76" y="710"/>
                        <a:pt x="76" y="709"/>
                      </a:cubicBezTo>
                      <a:cubicBezTo>
                        <a:pt x="73" y="719"/>
                        <a:pt x="72" y="725"/>
                        <a:pt x="70" y="735"/>
                      </a:cubicBezTo>
                      <a:cubicBezTo>
                        <a:pt x="68" y="733"/>
                        <a:pt x="68" y="741"/>
                        <a:pt x="67" y="740"/>
                      </a:cubicBezTo>
                      <a:cubicBezTo>
                        <a:pt x="68" y="741"/>
                        <a:pt x="68" y="741"/>
                        <a:pt x="68" y="741"/>
                      </a:cubicBezTo>
                      <a:cubicBezTo>
                        <a:pt x="67" y="743"/>
                        <a:pt x="65" y="748"/>
                        <a:pt x="65" y="747"/>
                      </a:cubicBezTo>
                      <a:cubicBezTo>
                        <a:pt x="64" y="752"/>
                        <a:pt x="64" y="752"/>
                        <a:pt x="64" y="752"/>
                      </a:cubicBezTo>
                      <a:cubicBezTo>
                        <a:pt x="63" y="752"/>
                        <a:pt x="63" y="752"/>
                        <a:pt x="63" y="752"/>
                      </a:cubicBezTo>
                      <a:cubicBezTo>
                        <a:pt x="62" y="757"/>
                        <a:pt x="59" y="770"/>
                        <a:pt x="56" y="772"/>
                      </a:cubicBezTo>
                      <a:cubicBezTo>
                        <a:pt x="53" y="787"/>
                        <a:pt x="47" y="809"/>
                        <a:pt x="42" y="827"/>
                      </a:cubicBezTo>
                      <a:cubicBezTo>
                        <a:pt x="43" y="830"/>
                        <a:pt x="41" y="835"/>
                        <a:pt x="40" y="839"/>
                      </a:cubicBezTo>
                      <a:cubicBezTo>
                        <a:pt x="38" y="844"/>
                        <a:pt x="38" y="844"/>
                        <a:pt x="38" y="844"/>
                      </a:cubicBezTo>
                      <a:cubicBezTo>
                        <a:pt x="38" y="848"/>
                        <a:pt x="38" y="853"/>
                        <a:pt x="36" y="856"/>
                      </a:cubicBezTo>
                      <a:cubicBezTo>
                        <a:pt x="36" y="856"/>
                        <a:pt x="36" y="856"/>
                        <a:pt x="36" y="856"/>
                      </a:cubicBezTo>
                      <a:cubicBezTo>
                        <a:pt x="36" y="860"/>
                        <a:pt x="34" y="864"/>
                        <a:pt x="34" y="868"/>
                      </a:cubicBezTo>
                      <a:cubicBezTo>
                        <a:pt x="33" y="873"/>
                        <a:pt x="32" y="877"/>
                        <a:pt x="31" y="876"/>
                      </a:cubicBezTo>
                      <a:cubicBezTo>
                        <a:pt x="33" y="877"/>
                        <a:pt x="29" y="886"/>
                        <a:pt x="29" y="886"/>
                      </a:cubicBezTo>
                      <a:cubicBezTo>
                        <a:pt x="29" y="886"/>
                        <a:pt x="15" y="946"/>
                        <a:pt x="7" y="1014"/>
                      </a:cubicBezTo>
                      <a:cubicBezTo>
                        <a:pt x="3" y="1049"/>
                        <a:pt x="1" y="1085"/>
                        <a:pt x="0" y="1116"/>
                      </a:cubicBezTo>
                      <a:cubicBezTo>
                        <a:pt x="0" y="1148"/>
                        <a:pt x="1" y="1175"/>
                        <a:pt x="4" y="1189"/>
                      </a:cubicBezTo>
                      <a:cubicBezTo>
                        <a:pt x="5" y="1191"/>
                        <a:pt x="5" y="1197"/>
                        <a:pt x="6" y="1195"/>
                      </a:cubicBezTo>
                      <a:cubicBezTo>
                        <a:pt x="7" y="1199"/>
                        <a:pt x="5" y="1201"/>
                        <a:pt x="6" y="1202"/>
                      </a:cubicBezTo>
                      <a:cubicBezTo>
                        <a:pt x="7" y="1196"/>
                        <a:pt x="9" y="1204"/>
                        <a:pt x="10" y="1198"/>
                      </a:cubicBezTo>
                      <a:cubicBezTo>
                        <a:pt x="10" y="1202"/>
                        <a:pt x="10" y="1202"/>
                        <a:pt x="10" y="1202"/>
                      </a:cubicBezTo>
                      <a:cubicBezTo>
                        <a:pt x="11" y="1203"/>
                        <a:pt x="9" y="1197"/>
                        <a:pt x="11" y="1198"/>
                      </a:cubicBezTo>
                      <a:cubicBezTo>
                        <a:pt x="9" y="1197"/>
                        <a:pt x="9" y="1197"/>
                        <a:pt x="9" y="1197"/>
                      </a:cubicBezTo>
                      <a:cubicBezTo>
                        <a:pt x="9" y="1194"/>
                        <a:pt x="9" y="1192"/>
                        <a:pt x="10" y="1191"/>
                      </a:cubicBezTo>
                      <a:cubicBezTo>
                        <a:pt x="9" y="1188"/>
                        <a:pt x="7" y="1186"/>
                        <a:pt x="8" y="1180"/>
                      </a:cubicBezTo>
                      <a:cubicBezTo>
                        <a:pt x="8" y="1182"/>
                        <a:pt x="8" y="1182"/>
                        <a:pt x="8" y="1182"/>
                      </a:cubicBezTo>
                      <a:cubicBezTo>
                        <a:pt x="8" y="1176"/>
                        <a:pt x="9" y="1178"/>
                        <a:pt x="10" y="1177"/>
                      </a:cubicBezTo>
                      <a:cubicBezTo>
                        <a:pt x="10" y="1178"/>
                        <a:pt x="10" y="1178"/>
                        <a:pt x="10" y="1178"/>
                      </a:cubicBezTo>
                      <a:cubicBezTo>
                        <a:pt x="11" y="1174"/>
                        <a:pt x="11" y="1174"/>
                        <a:pt x="11" y="1174"/>
                      </a:cubicBezTo>
                      <a:cubicBezTo>
                        <a:pt x="10" y="1177"/>
                        <a:pt x="11" y="1183"/>
                        <a:pt x="11" y="1180"/>
                      </a:cubicBezTo>
                      <a:cubicBezTo>
                        <a:pt x="12" y="1174"/>
                        <a:pt x="11" y="1182"/>
                        <a:pt x="11" y="1177"/>
                      </a:cubicBezTo>
                      <a:cubicBezTo>
                        <a:pt x="11" y="1174"/>
                        <a:pt x="12" y="1175"/>
                        <a:pt x="12" y="1175"/>
                      </a:cubicBezTo>
                      <a:cubicBezTo>
                        <a:pt x="12" y="1170"/>
                        <a:pt x="12" y="1170"/>
                        <a:pt x="12" y="1170"/>
                      </a:cubicBezTo>
                      <a:cubicBezTo>
                        <a:pt x="13" y="1170"/>
                        <a:pt x="12" y="1173"/>
                        <a:pt x="13" y="1171"/>
                      </a:cubicBezTo>
                      <a:cubicBezTo>
                        <a:pt x="12" y="1164"/>
                        <a:pt x="12" y="1164"/>
                        <a:pt x="12" y="1164"/>
                      </a:cubicBezTo>
                      <a:cubicBezTo>
                        <a:pt x="14" y="1163"/>
                        <a:pt x="11" y="1157"/>
                        <a:pt x="13" y="1154"/>
                      </a:cubicBezTo>
                      <a:cubicBezTo>
                        <a:pt x="14" y="1159"/>
                        <a:pt x="14" y="1153"/>
                        <a:pt x="15" y="1154"/>
                      </a:cubicBezTo>
                      <a:cubicBezTo>
                        <a:pt x="15" y="1142"/>
                        <a:pt x="15" y="1142"/>
                        <a:pt x="15" y="1142"/>
                      </a:cubicBezTo>
                      <a:cubicBezTo>
                        <a:pt x="16" y="1141"/>
                        <a:pt x="16" y="1145"/>
                        <a:pt x="16" y="1144"/>
                      </a:cubicBezTo>
                      <a:cubicBezTo>
                        <a:pt x="16" y="1141"/>
                        <a:pt x="15" y="1140"/>
                        <a:pt x="15" y="1139"/>
                      </a:cubicBezTo>
                      <a:cubicBezTo>
                        <a:pt x="16" y="1138"/>
                        <a:pt x="16" y="1130"/>
                        <a:pt x="17" y="1130"/>
                      </a:cubicBezTo>
                      <a:cubicBezTo>
                        <a:pt x="19" y="1122"/>
                        <a:pt x="15" y="1127"/>
                        <a:pt x="17" y="1119"/>
                      </a:cubicBezTo>
                      <a:cubicBezTo>
                        <a:pt x="18" y="1118"/>
                        <a:pt x="17" y="1125"/>
                        <a:pt x="18" y="1122"/>
                      </a:cubicBezTo>
                      <a:cubicBezTo>
                        <a:pt x="18" y="1114"/>
                        <a:pt x="18" y="1114"/>
                        <a:pt x="18" y="1114"/>
                      </a:cubicBezTo>
                      <a:cubicBezTo>
                        <a:pt x="18" y="1115"/>
                        <a:pt x="19" y="1116"/>
                        <a:pt x="19" y="1119"/>
                      </a:cubicBezTo>
                      <a:cubicBezTo>
                        <a:pt x="21" y="1098"/>
                        <a:pt x="26" y="1087"/>
                        <a:pt x="27" y="1067"/>
                      </a:cubicBezTo>
                      <a:cubicBezTo>
                        <a:pt x="28" y="1065"/>
                        <a:pt x="27" y="1069"/>
                        <a:pt x="28" y="1071"/>
                      </a:cubicBezTo>
                      <a:cubicBezTo>
                        <a:pt x="28" y="1057"/>
                        <a:pt x="32" y="1052"/>
                        <a:pt x="33" y="1040"/>
                      </a:cubicBezTo>
                      <a:cubicBezTo>
                        <a:pt x="32" y="1040"/>
                        <a:pt x="32" y="1040"/>
                        <a:pt x="32" y="1040"/>
                      </a:cubicBezTo>
                      <a:cubicBezTo>
                        <a:pt x="36" y="1024"/>
                        <a:pt x="37" y="1004"/>
                        <a:pt x="41" y="986"/>
                      </a:cubicBezTo>
                      <a:cubicBezTo>
                        <a:pt x="40" y="988"/>
                        <a:pt x="40" y="988"/>
                        <a:pt x="40" y="988"/>
                      </a:cubicBezTo>
                      <a:cubicBezTo>
                        <a:pt x="39" y="985"/>
                        <a:pt x="40" y="981"/>
                        <a:pt x="40" y="978"/>
                      </a:cubicBezTo>
                      <a:cubicBezTo>
                        <a:pt x="40" y="977"/>
                        <a:pt x="41" y="980"/>
                        <a:pt x="42" y="975"/>
                      </a:cubicBezTo>
                      <a:cubicBezTo>
                        <a:pt x="41" y="976"/>
                        <a:pt x="41" y="978"/>
                        <a:pt x="40" y="977"/>
                      </a:cubicBezTo>
                      <a:cubicBezTo>
                        <a:pt x="45" y="962"/>
                        <a:pt x="50" y="928"/>
                        <a:pt x="56" y="903"/>
                      </a:cubicBezTo>
                      <a:cubicBezTo>
                        <a:pt x="62" y="868"/>
                        <a:pt x="72" y="831"/>
                        <a:pt x="81" y="797"/>
                      </a:cubicBezTo>
                      <a:cubicBezTo>
                        <a:pt x="79" y="802"/>
                        <a:pt x="78" y="799"/>
                        <a:pt x="79" y="796"/>
                      </a:cubicBezTo>
                      <a:cubicBezTo>
                        <a:pt x="86" y="786"/>
                        <a:pt x="84" y="777"/>
                        <a:pt x="89" y="767"/>
                      </a:cubicBezTo>
                      <a:cubicBezTo>
                        <a:pt x="94" y="747"/>
                        <a:pt x="103" y="731"/>
                        <a:pt x="106" y="712"/>
                      </a:cubicBezTo>
                      <a:cubicBezTo>
                        <a:pt x="107" y="712"/>
                        <a:pt x="107" y="712"/>
                        <a:pt x="107" y="712"/>
                      </a:cubicBezTo>
                      <a:cubicBezTo>
                        <a:pt x="108" y="710"/>
                        <a:pt x="108" y="709"/>
                        <a:pt x="109" y="706"/>
                      </a:cubicBezTo>
                      <a:cubicBezTo>
                        <a:pt x="109" y="706"/>
                        <a:pt x="109" y="706"/>
                        <a:pt x="109" y="706"/>
                      </a:cubicBezTo>
                      <a:cubicBezTo>
                        <a:pt x="112" y="700"/>
                        <a:pt x="113" y="691"/>
                        <a:pt x="115" y="688"/>
                      </a:cubicBezTo>
                      <a:cubicBezTo>
                        <a:pt x="114" y="687"/>
                        <a:pt x="114" y="687"/>
                        <a:pt x="114" y="687"/>
                      </a:cubicBezTo>
                      <a:cubicBezTo>
                        <a:pt x="116" y="683"/>
                        <a:pt x="116" y="685"/>
                        <a:pt x="117" y="681"/>
                      </a:cubicBezTo>
                      <a:cubicBezTo>
                        <a:pt x="117" y="681"/>
                        <a:pt x="117" y="681"/>
                        <a:pt x="117" y="681"/>
                      </a:cubicBezTo>
                      <a:cubicBezTo>
                        <a:pt x="118" y="676"/>
                        <a:pt x="118" y="676"/>
                        <a:pt x="118" y="676"/>
                      </a:cubicBezTo>
                      <a:cubicBezTo>
                        <a:pt x="120" y="677"/>
                        <a:pt x="122" y="665"/>
                        <a:pt x="124" y="663"/>
                      </a:cubicBezTo>
                      <a:cubicBezTo>
                        <a:pt x="126" y="657"/>
                        <a:pt x="129" y="648"/>
                        <a:pt x="132" y="640"/>
                      </a:cubicBezTo>
                      <a:cubicBezTo>
                        <a:pt x="134" y="639"/>
                        <a:pt x="137" y="630"/>
                        <a:pt x="140" y="624"/>
                      </a:cubicBezTo>
                      <a:cubicBezTo>
                        <a:pt x="145" y="613"/>
                        <a:pt x="151" y="596"/>
                        <a:pt x="158" y="582"/>
                      </a:cubicBezTo>
                      <a:cubicBezTo>
                        <a:pt x="157" y="582"/>
                        <a:pt x="157" y="582"/>
                        <a:pt x="157" y="582"/>
                      </a:cubicBezTo>
                      <a:cubicBezTo>
                        <a:pt x="159" y="578"/>
                        <a:pt x="159" y="578"/>
                        <a:pt x="159" y="578"/>
                      </a:cubicBezTo>
                      <a:cubicBezTo>
                        <a:pt x="159" y="578"/>
                        <a:pt x="159" y="578"/>
                        <a:pt x="159" y="578"/>
                      </a:cubicBezTo>
                      <a:cubicBezTo>
                        <a:pt x="162" y="576"/>
                        <a:pt x="163" y="569"/>
                        <a:pt x="165" y="567"/>
                      </a:cubicBezTo>
                      <a:cubicBezTo>
                        <a:pt x="163" y="568"/>
                        <a:pt x="164" y="569"/>
                        <a:pt x="163" y="572"/>
                      </a:cubicBezTo>
                      <a:cubicBezTo>
                        <a:pt x="161" y="574"/>
                        <a:pt x="161" y="571"/>
                        <a:pt x="163" y="567"/>
                      </a:cubicBezTo>
                      <a:cubicBezTo>
                        <a:pt x="164" y="567"/>
                        <a:pt x="164" y="567"/>
                        <a:pt x="164" y="567"/>
                      </a:cubicBezTo>
                      <a:cubicBezTo>
                        <a:pt x="164" y="564"/>
                        <a:pt x="164" y="564"/>
                        <a:pt x="164" y="564"/>
                      </a:cubicBezTo>
                      <a:cubicBezTo>
                        <a:pt x="165" y="564"/>
                        <a:pt x="167" y="562"/>
                        <a:pt x="168" y="562"/>
                      </a:cubicBezTo>
                      <a:cubicBezTo>
                        <a:pt x="174" y="550"/>
                        <a:pt x="176" y="541"/>
                        <a:pt x="183" y="528"/>
                      </a:cubicBezTo>
                      <a:cubicBezTo>
                        <a:pt x="183" y="530"/>
                        <a:pt x="187" y="519"/>
                        <a:pt x="188" y="523"/>
                      </a:cubicBezTo>
                      <a:cubicBezTo>
                        <a:pt x="191" y="515"/>
                        <a:pt x="186" y="523"/>
                        <a:pt x="186" y="519"/>
                      </a:cubicBezTo>
                      <a:cubicBezTo>
                        <a:pt x="188" y="517"/>
                        <a:pt x="188" y="515"/>
                        <a:pt x="189" y="515"/>
                      </a:cubicBezTo>
                      <a:cubicBezTo>
                        <a:pt x="189" y="516"/>
                        <a:pt x="191" y="513"/>
                        <a:pt x="190" y="515"/>
                      </a:cubicBezTo>
                      <a:cubicBezTo>
                        <a:pt x="193" y="510"/>
                        <a:pt x="193" y="510"/>
                        <a:pt x="193" y="510"/>
                      </a:cubicBezTo>
                      <a:cubicBezTo>
                        <a:pt x="193" y="510"/>
                        <a:pt x="193" y="511"/>
                        <a:pt x="193" y="512"/>
                      </a:cubicBezTo>
                      <a:cubicBezTo>
                        <a:pt x="197" y="501"/>
                        <a:pt x="203" y="494"/>
                        <a:pt x="207" y="485"/>
                      </a:cubicBezTo>
                      <a:cubicBezTo>
                        <a:pt x="207" y="484"/>
                        <a:pt x="205" y="488"/>
                        <a:pt x="205" y="487"/>
                      </a:cubicBezTo>
                      <a:cubicBezTo>
                        <a:pt x="209" y="478"/>
                        <a:pt x="211" y="480"/>
                        <a:pt x="215" y="471"/>
                      </a:cubicBezTo>
                      <a:cubicBezTo>
                        <a:pt x="214" y="473"/>
                        <a:pt x="214" y="473"/>
                        <a:pt x="214" y="473"/>
                      </a:cubicBezTo>
                      <a:cubicBezTo>
                        <a:pt x="215" y="470"/>
                        <a:pt x="215" y="469"/>
                        <a:pt x="219" y="465"/>
                      </a:cubicBezTo>
                      <a:cubicBezTo>
                        <a:pt x="220" y="465"/>
                        <a:pt x="217" y="469"/>
                        <a:pt x="216" y="471"/>
                      </a:cubicBezTo>
                      <a:cubicBezTo>
                        <a:pt x="218" y="468"/>
                        <a:pt x="223" y="461"/>
                        <a:pt x="220" y="462"/>
                      </a:cubicBezTo>
                      <a:cubicBezTo>
                        <a:pt x="222" y="459"/>
                        <a:pt x="224" y="458"/>
                        <a:pt x="225" y="456"/>
                      </a:cubicBezTo>
                      <a:cubicBezTo>
                        <a:pt x="225" y="456"/>
                        <a:pt x="223" y="459"/>
                        <a:pt x="223" y="457"/>
                      </a:cubicBezTo>
                      <a:cubicBezTo>
                        <a:pt x="227" y="452"/>
                        <a:pt x="231" y="444"/>
                        <a:pt x="235" y="439"/>
                      </a:cubicBezTo>
                      <a:cubicBezTo>
                        <a:pt x="235" y="439"/>
                        <a:pt x="236" y="439"/>
                        <a:pt x="236" y="439"/>
                      </a:cubicBezTo>
                      <a:cubicBezTo>
                        <a:pt x="238" y="434"/>
                        <a:pt x="239" y="436"/>
                        <a:pt x="243" y="42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49" name="Freeform 156"/>
                <p:cNvSpPr/>
                <p:nvPr/>
              </p:nvSpPr>
              <p:spPr bwMode="auto">
                <a:xfrm>
                  <a:off x="7526338" y="2025650"/>
                  <a:ext cx="7937" cy="793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0" y="3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50" name="Freeform 157"/>
                <p:cNvSpPr/>
                <p:nvPr/>
              </p:nvSpPr>
              <p:spPr bwMode="auto">
                <a:xfrm>
                  <a:off x="7278688" y="22399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51" name="Freeform 158"/>
                <p:cNvSpPr/>
                <p:nvPr/>
              </p:nvSpPr>
              <p:spPr bwMode="auto">
                <a:xfrm>
                  <a:off x="7221538" y="2297113"/>
                  <a:ext cx="7937" cy="4763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cubicBezTo>
                        <a:pt x="3" y="0"/>
                        <a:pt x="1" y="1"/>
                        <a:pt x="0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52" name="Freeform 159"/>
                <p:cNvSpPr/>
                <p:nvPr/>
              </p:nvSpPr>
              <p:spPr bwMode="auto">
                <a:xfrm>
                  <a:off x="7685088" y="19161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53" name="Freeform 160"/>
                <p:cNvSpPr/>
                <p:nvPr/>
              </p:nvSpPr>
              <p:spPr bwMode="auto">
                <a:xfrm>
                  <a:off x="8167688" y="17176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54" name="Freeform 161"/>
                <p:cNvSpPr/>
                <p:nvPr/>
              </p:nvSpPr>
              <p:spPr bwMode="auto">
                <a:xfrm>
                  <a:off x="8132763" y="1720850"/>
                  <a:ext cx="6350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55" name="Freeform 162"/>
                <p:cNvSpPr/>
                <p:nvPr/>
              </p:nvSpPr>
              <p:spPr bwMode="auto">
                <a:xfrm>
                  <a:off x="7577138" y="1984375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1" y="1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56" name="Freeform 163"/>
                <p:cNvSpPr/>
                <p:nvPr/>
              </p:nvSpPr>
              <p:spPr bwMode="auto">
                <a:xfrm>
                  <a:off x="8120063" y="1725613"/>
                  <a:ext cx="7937" cy="3175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57" name="Freeform 164"/>
                <p:cNvSpPr/>
                <p:nvPr/>
              </p:nvSpPr>
              <p:spPr bwMode="auto">
                <a:xfrm>
                  <a:off x="8167688" y="1716088"/>
                  <a:ext cx="9525" cy="1588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1">
                      <a:moveTo>
                        <a:pt x="4" y="0"/>
                      </a:moveTo>
                      <a:cubicBezTo>
                        <a:pt x="3" y="1"/>
                        <a:pt x="1" y="1"/>
                        <a:pt x="0" y="1"/>
                      </a:cubicBezTo>
                      <a:cubicBezTo>
                        <a:pt x="2" y="1"/>
                        <a:pt x="3" y="1"/>
                        <a:pt x="4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58" name="Freeform 165"/>
                <p:cNvSpPr/>
                <p:nvPr/>
              </p:nvSpPr>
              <p:spPr bwMode="auto">
                <a:xfrm>
                  <a:off x="7850188" y="1822450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59" name="Freeform 166"/>
                <p:cNvSpPr/>
                <p:nvPr/>
              </p:nvSpPr>
              <p:spPr bwMode="auto">
                <a:xfrm>
                  <a:off x="8094663" y="17383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60" name="Freeform 167"/>
                <p:cNvSpPr/>
                <p:nvPr/>
              </p:nvSpPr>
              <p:spPr bwMode="auto">
                <a:xfrm>
                  <a:off x="8204200" y="1711325"/>
                  <a:ext cx="4762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61" name="Freeform 168"/>
                <p:cNvSpPr/>
                <p:nvPr/>
              </p:nvSpPr>
              <p:spPr bwMode="auto">
                <a:xfrm>
                  <a:off x="7956550" y="1779588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1" name="Group 629"/>
              <p:cNvGrpSpPr/>
              <p:nvPr/>
            </p:nvGrpSpPr>
            <p:grpSpPr>
              <a:xfrm rot="15155533" flipH="1">
                <a:off x="1114059" y="1803071"/>
                <a:ext cx="2159193" cy="2610180"/>
                <a:chOff x="6326188" y="1654175"/>
                <a:chExt cx="2192337" cy="2967038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83" name="Freeform 129"/>
                <p:cNvSpPr/>
                <p:nvPr/>
              </p:nvSpPr>
              <p:spPr bwMode="auto">
                <a:xfrm>
                  <a:off x="8027988" y="1720850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130"/>
                <p:cNvSpPr/>
                <p:nvPr/>
              </p:nvSpPr>
              <p:spPr bwMode="auto">
                <a:xfrm>
                  <a:off x="7724775" y="1841500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Freeform 131"/>
                <p:cNvSpPr/>
                <p:nvPr/>
              </p:nvSpPr>
              <p:spPr bwMode="auto">
                <a:xfrm>
                  <a:off x="8218488" y="1671638"/>
                  <a:ext cx="12700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5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5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 132"/>
                <p:cNvSpPr/>
                <p:nvPr/>
              </p:nvSpPr>
              <p:spPr bwMode="auto">
                <a:xfrm>
                  <a:off x="7169150" y="2263775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Freeform 133"/>
                <p:cNvSpPr/>
                <p:nvPr/>
              </p:nvSpPr>
              <p:spPr bwMode="auto">
                <a:xfrm>
                  <a:off x="7480300" y="1995488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 134"/>
                <p:cNvSpPr/>
                <p:nvPr/>
              </p:nvSpPr>
              <p:spPr bwMode="auto">
                <a:xfrm>
                  <a:off x="8318500" y="1681163"/>
                  <a:ext cx="7937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Freeform 135"/>
                <p:cNvSpPr/>
                <p:nvPr/>
              </p:nvSpPr>
              <p:spPr bwMode="auto">
                <a:xfrm>
                  <a:off x="8516938" y="16557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Freeform 136"/>
                <p:cNvSpPr/>
                <p:nvPr/>
              </p:nvSpPr>
              <p:spPr bwMode="auto">
                <a:xfrm>
                  <a:off x="8434388" y="1654175"/>
                  <a:ext cx="7937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 137"/>
                <p:cNvSpPr/>
                <p:nvPr/>
              </p:nvSpPr>
              <p:spPr bwMode="auto">
                <a:xfrm>
                  <a:off x="8432800" y="16541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Freeform 138"/>
                <p:cNvSpPr/>
                <p:nvPr/>
              </p:nvSpPr>
              <p:spPr bwMode="auto">
                <a:xfrm>
                  <a:off x="6326188" y="4597400"/>
                  <a:ext cx="3175" cy="174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7">
                      <a:moveTo>
                        <a:pt x="0" y="0"/>
                      </a:moveTo>
                      <a:cubicBezTo>
                        <a:pt x="0" y="3"/>
                        <a:pt x="0" y="5"/>
                        <a:pt x="1" y="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 139"/>
                <p:cNvSpPr/>
                <p:nvPr/>
              </p:nvSpPr>
              <p:spPr bwMode="auto">
                <a:xfrm>
                  <a:off x="6789738" y="277336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 140"/>
                <p:cNvSpPr/>
                <p:nvPr/>
              </p:nvSpPr>
              <p:spPr bwMode="auto">
                <a:xfrm>
                  <a:off x="6342063" y="4603750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Freeform 141"/>
                <p:cNvSpPr/>
                <p:nvPr/>
              </p:nvSpPr>
              <p:spPr bwMode="auto">
                <a:xfrm>
                  <a:off x="8207375" y="1704975"/>
                  <a:ext cx="17462" cy="635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2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7" h="2">
                      <a:moveTo>
                        <a:pt x="7" y="0"/>
                      </a:moveTo>
                      <a:cubicBezTo>
                        <a:pt x="5" y="1"/>
                        <a:pt x="0" y="1"/>
                        <a:pt x="0" y="2"/>
                      </a:cubicBezTo>
                      <a:cubicBezTo>
                        <a:pt x="3" y="1"/>
                        <a:pt x="6" y="1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 142"/>
                <p:cNvSpPr/>
                <p:nvPr/>
              </p:nvSpPr>
              <p:spPr bwMode="auto">
                <a:xfrm>
                  <a:off x="6788150" y="2924175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143"/>
                <p:cNvSpPr/>
                <p:nvPr/>
              </p:nvSpPr>
              <p:spPr bwMode="auto">
                <a:xfrm>
                  <a:off x="6342063" y="46021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Rectangle 144"/>
                <p:cNvSpPr>
                  <a:spLocks noChangeArrowheads="1"/>
                </p:cNvSpPr>
                <p:nvPr/>
              </p:nvSpPr>
              <p:spPr bwMode="auto">
                <a:xfrm>
                  <a:off x="6518275" y="3373438"/>
                  <a:ext cx="1587" cy="15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145"/>
                <p:cNvSpPr/>
                <p:nvPr/>
              </p:nvSpPr>
              <p:spPr bwMode="auto">
                <a:xfrm>
                  <a:off x="6505575" y="3398838"/>
                  <a:ext cx="1587" cy="6350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146"/>
                <p:cNvSpPr/>
                <p:nvPr/>
              </p:nvSpPr>
              <p:spPr bwMode="auto">
                <a:xfrm>
                  <a:off x="6329363" y="4614863"/>
                  <a:ext cx="1587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147"/>
                <p:cNvSpPr/>
                <p:nvPr/>
              </p:nvSpPr>
              <p:spPr bwMode="auto">
                <a:xfrm>
                  <a:off x="6405563" y="3765550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Freeform 148"/>
                <p:cNvSpPr/>
                <p:nvPr/>
              </p:nvSpPr>
              <p:spPr bwMode="auto">
                <a:xfrm>
                  <a:off x="7507288" y="1978025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 149"/>
                <p:cNvSpPr/>
                <p:nvPr/>
              </p:nvSpPr>
              <p:spPr bwMode="auto">
                <a:xfrm>
                  <a:off x="7335838" y="21828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Freeform 150"/>
                <p:cNvSpPr/>
                <p:nvPr/>
              </p:nvSpPr>
              <p:spPr bwMode="auto">
                <a:xfrm>
                  <a:off x="7339013" y="2171700"/>
                  <a:ext cx="6350" cy="1111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4">
                      <a:moveTo>
                        <a:pt x="3" y="0"/>
                      </a:moveTo>
                      <a:cubicBezTo>
                        <a:pt x="2" y="1"/>
                        <a:pt x="0" y="3"/>
                        <a:pt x="0" y="4"/>
                      </a:cubicBezTo>
                      <a:cubicBezTo>
                        <a:pt x="1" y="3"/>
                        <a:pt x="2" y="2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Freeform 151"/>
                <p:cNvSpPr/>
                <p:nvPr/>
              </p:nvSpPr>
              <p:spPr bwMode="auto">
                <a:xfrm>
                  <a:off x="7316788" y="22002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Freeform 152"/>
                <p:cNvSpPr/>
                <p:nvPr/>
              </p:nvSpPr>
              <p:spPr bwMode="auto">
                <a:xfrm>
                  <a:off x="7526338" y="202882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153"/>
                <p:cNvSpPr/>
                <p:nvPr/>
              </p:nvSpPr>
              <p:spPr bwMode="auto">
                <a:xfrm>
                  <a:off x="7481888" y="2063750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154"/>
                <p:cNvSpPr/>
                <p:nvPr/>
              </p:nvSpPr>
              <p:spPr bwMode="auto">
                <a:xfrm>
                  <a:off x="7221538" y="23018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156"/>
                <p:cNvSpPr/>
                <p:nvPr/>
              </p:nvSpPr>
              <p:spPr bwMode="auto">
                <a:xfrm>
                  <a:off x="7526338" y="2025650"/>
                  <a:ext cx="7937" cy="793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0" y="3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157"/>
                <p:cNvSpPr/>
                <p:nvPr/>
              </p:nvSpPr>
              <p:spPr bwMode="auto">
                <a:xfrm>
                  <a:off x="7278688" y="22399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158"/>
                <p:cNvSpPr/>
                <p:nvPr/>
              </p:nvSpPr>
              <p:spPr bwMode="auto">
                <a:xfrm>
                  <a:off x="7221538" y="2297113"/>
                  <a:ext cx="7937" cy="4763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cubicBezTo>
                        <a:pt x="3" y="0"/>
                        <a:pt x="1" y="1"/>
                        <a:pt x="0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 159"/>
                <p:cNvSpPr/>
                <p:nvPr/>
              </p:nvSpPr>
              <p:spPr bwMode="auto">
                <a:xfrm>
                  <a:off x="7685088" y="19161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Freeform 160"/>
                <p:cNvSpPr/>
                <p:nvPr/>
              </p:nvSpPr>
              <p:spPr bwMode="auto">
                <a:xfrm>
                  <a:off x="8167688" y="17176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 161"/>
                <p:cNvSpPr/>
                <p:nvPr/>
              </p:nvSpPr>
              <p:spPr bwMode="auto">
                <a:xfrm>
                  <a:off x="8132763" y="1720850"/>
                  <a:ext cx="6350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Freeform 162"/>
                <p:cNvSpPr/>
                <p:nvPr/>
              </p:nvSpPr>
              <p:spPr bwMode="auto">
                <a:xfrm>
                  <a:off x="7577138" y="1984375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1" y="1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Freeform 163"/>
                <p:cNvSpPr/>
                <p:nvPr/>
              </p:nvSpPr>
              <p:spPr bwMode="auto">
                <a:xfrm>
                  <a:off x="8120063" y="1725613"/>
                  <a:ext cx="7937" cy="3175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Freeform 164"/>
                <p:cNvSpPr/>
                <p:nvPr/>
              </p:nvSpPr>
              <p:spPr bwMode="auto">
                <a:xfrm>
                  <a:off x="8167688" y="1716088"/>
                  <a:ext cx="9525" cy="1588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1">
                      <a:moveTo>
                        <a:pt x="4" y="0"/>
                      </a:moveTo>
                      <a:cubicBezTo>
                        <a:pt x="3" y="1"/>
                        <a:pt x="1" y="1"/>
                        <a:pt x="0" y="1"/>
                      </a:cubicBezTo>
                      <a:cubicBezTo>
                        <a:pt x="2" y="1"/>
                        <a:pt x="3" y="1"/>
                        <a:pt x="4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Freeform 165"/>
                <p:cNvSpPr/>
                <p:nvPr/>
              </p:nvSpPr>
              <p:spPr bwMode="auto">
                <a:xfrm>
                  <a:off x="7850188" y="1822450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Freeform 166"/>
                <p:cNvSpPr/>
                <p:nvPr/>
              </p:nvSpPr>
              <p:spPr bwMode="auto">
                <a:xfrm>
                  <a:off x="8094663" y="17383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Freeform 167"/>
                <p:cNvSpPr/>
                <p:nvPr/>
              </p:nvSpPr>
              <p:spPr bwMode="auto">
                <a:xfrm>
                  <a:off x="8204200" y="1711325"/>
                  <a:ext cx="4762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Freeform 168"/>
                <p:cNvSpPr/>
                <p:nvPr/>
              </p:nvSpPr>
              <p:spPr bwMode="auto">
                <a:xfrm>
                  <a:off x="7956550" y="1779588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2" name="Group 630"/>
              <p:cNvGrpSpPr/>
              <p:nvPr/>
            </p:nvGrpSpPr>
            <p:grpSpPr>
              <a:xfrm rot="15155533" flipH="1">
                <a:off x="1264410" y="1845476"/>
                <a:ext cx="2259435" cy="2728193"/>
                <a:chOff x="6224407" y="1520027"/>
                <a:chExt cx="2294118" cy="310118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43" name="Freeform 129"/>
                <p:cNvSpPr/>
                <p:nvPr/>
              </p:nvSpPr>
              <p:spPr bwMode="auto">
                <a:xfrm>
                  <a:off x="8027988" y="1720850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130"/>
                <p:cNvSpPr/>
                <p:nvPr/>
              </p:nvSpPr>
              <p:spPr bwMode="auto">
                <a:xfrm>
                  <a:off x="7724775" y="1841500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131"/>
                <p:cNvSpPr/>
                <p:nvPr/>
              </p:nvSpPr>
              <p:spPr bwMode="auto">
                <a:xfrm>
                  <a:off x="8218488" y="1671638"/>
                  <a:ext cx="12700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5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5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132"/>
                <p:cNvSpPr/>
                <p:nvPr/>
              </p:nvSpPr>
              <p:spPr bwMode="auto">
                <a:xfrm>
                  <a:off x="7169150" y="2263775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133"/>
                <p:cNvSpPr/>
                <p:nvPr/>
              </p:nvSpPr>
              <p:spPr bwMode="auto">
                <a:xfrm>
                  <a:off x="7480300" y="1995488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 134"/>
                <p:cNvSpPr/>
                <p:nvPr/>
              </p:nvSpPr>
              <p:spPr bwMode="auto">
                <a:xfrm>
                  <a:off x="8318500" y="1681163"/>
                  <a:ext cx="7937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135"/>
                <p:cNvSpPr/>
                <p:nvPr/>
              </p:nvSpPr>
              <p:spPr bwMode="auto">
                <a:xfrm>
                  <a:off x="8516938" y="16557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Freeform 136"/>
                <p:cNvSpPr/>
                <p:nvPr/>
              </p:nvSpPr>
              <p:spPr bwMode="auto">
                <a:xfrm>
                  <a:off x="8434388" y="1654175"/>
                  <a:ext cx="7937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Freeform 137"/>
                <p:cNvSpPr/>
                <p:nvPr/>
              </p:nvSpPr>
              <p:spPr bwMode="auto">
                <a:xfrm>
                  <a:off x="8432800" y="16541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Freeform 138"/>
                <p:cNvSpPr/>
                <p:nvPr/>
              </p:nvSpPr>
              <p:spPr bwMode="auto">
                <a:xfrm>
                  <a:off x="6326188" y="4597400"/>
                  <a:ext cx="3175" cy="174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7">
                      <a:moveTo>
                        <a:pt x="0" y="0"/>
                      </a:moveTo>
                      <a:cubicBezTo>
                        <a:pt x="0" y="3"/>
                        <a:pt x="0" y="5"/>
                        <a:pt x="1" y="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139"/>
                <p:cNvSpPr/>
                <p:nvPr/>
              </p:nvSpPr>
              <p:spPr bwMode="auto">
                <a:xfrm>
                  <a:off x="6789738" y="277336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140"/>
                <p:cNvSpPr/>
                <p:nvPr/>
              </p:nvSpPr>
              <p:spPr bwMode="auto">
                <a:xfrm>
                  <a:off x="6342063" y="4603750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141"/>
                <p:cNvSpPr/>
                <p:nvPr/>
              </p:nvSpPr>
              <p:spPr bwMode="auto">
                <a:xfrm>
                  <a:off x="8207375" y="1704975"/>
                  <a:ext cx="17462" cy="635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2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7" h="2">
                      <a:moveTo>
                        <a:pt x="7" y="0"/>
                      </a:moveTo>
                      <a:cubicBezTo>
                        <a:pt x="5" y="1"/>
                        <a:pt x="0" y="1"/>
                        <a:pt x="0" y="2"/>
                      </a:cubicBezTo>
                      <a:cubicBezTo>
                        <a:pt x="3" y="1"/>
                        <a:pt x="6" y="1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142"/>
                <p:cNvSpPr/>
                <p:nvPr/>
              </p:nvSpPr>
              <p:spPr bwMode="auto">
                <a:xfrm>
                  <a:off x="6788150" y="2924175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143"/>
                <p:cNvSpPr/>
                <p:nvPr/>
              </p:nvSpPr>
              <p:spPr bwMode="auto">
                <a:xfrm>
                  <a:off x="6342063" y="46021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Rectangle 144"/>
                <p:cNvSpPr>
                  <a:spLocks noChangeArrowheads="1"/>
                </p:cNvSpPr>
                <p:nvPr/>
              </p:nvSpPr>
              <p:spPr bwMode="auto">
                <a:xfrm>
                  <a:off x="6518275" y="3373438"/>
                  <a:ext cx="1587" cy="15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 145"/>
                <p:cNvSpPr/>
                <p:nvPr/>
              </p:nvSpPr>
              <p:spPr bwMode="auto">
                <a:xfrm>
                  <a:off x="6505575" y="3398838"/>
                  <a:ext cx="1587" cy="6350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146"/>
                <p:cNvSpPr/>
                <p:nvPr/>
              </p:nvSpPr>
              <p:spPr bwMode="auto">
                <a:xfrm>
                  <a:off x="6329363" y="4614863"/>
                  <a:ext cx="1587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 147"/>
                <p:cNvSpPr/>
                <p:nvPr/>
              </p:nvSpPr>
              <p:spPr bwMode="auto">
                <a:xfrm>
                  <a:off x="6405563" y="3765550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 148"/>
                <p:cNvSpPr/>
                <p:nvPr/>
              </p:nvSpPr>
              <p:spPr bwMode="auto">
                <a:xfrm>
                  <a:off x="7507288" y="1978025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 149"/>
                <p:cNvSpPr/>
                <p:nvPr/>
              </p:nvSpPr>
              <p:spPr bwMode="auto">
                <a:xfrm>
                  <a:off x="7335838" y="21828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150"/>
                <p:cNvSpPr/>
                <p:nvPr/>
              </p:nvSpPr>
              <p:spPr bwMode="auto">
                <a:xfrm>
                  <a:off x="7339013" y="2171700"/>
                  <a:ext cx="6350" cy="1111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4">
                      <a:moveTo>
                        <a:pt x="3" y="0"/>
                      </a:moveTo>
                      <a:cubicBezTo>
                        <a:pt x="2" y="1"/>
                        <a:pt x="0" y="3"/>
                        <a:pt x="0" y="4"/>
                      </a:cubicBezTo>
                      <a:cubicBezTo>
                        <a:pt x="1" y="3"/>
                        <a:pt x="2" y="2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151"/>
                <p:cNvSpPr/>
                <p:nvPr/>
              </p:nvSpPr>
              <p:spPr bwMode="auto">
                <a:xfrm>
                  <a:off x="7316788" y="22002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152"/>
                <p:cNvSpPr/>
                <p:nvPr/>
              </p:nvSpPr>
              <p:spPr bwMode="auto">
                <a:xfrm>
                  <a:off x="7526338" y="202882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153"/>
                <p:cNvSpPr/>
                <p:nvPr/>
              </p:nvSpPr>
              <p:spPr bwMode="auto">
                <a:xfrm>
                  <a:off x="7481888" y="2063750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154"/>
                <p:cNvSpPr/>
                <p:nvPr/>
              </p:nvSpPr>
              <p:spPr bwMode="auto">
                <a:xfrm>
                  <a:off x="7221538" y="23018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155"/>
                <p:cNvSpPr/>
                <p:nvPr/>
              </p:nvSpPr>
              <p:spPr bwMode="auto">
                <a:xfrm>
                  <a:off x="6224407" y="1520027"/>
                  <a:ext cx="2265362" cy="2987675"/>
                </a:xfrm>
                <a:custGeom>
                  <a:avLst/>
                  <a:gdLst/>
                  <a:ahLst/>
                  <a:cxnLst>
                    <a:cxn ang="0">
                      <a:pos x="295" y="351"/>
                    </a:cxn>
                    <a:cxn ang="0">
                      <a:pos x="339" y="296"/>
                    </a:cxn>
                    <a:cxn ang="0">
                      <a:pos x="362" y="265"/>
                    </a:cxn>
                    <a:cxn ang="0">
                      <a:pos x="377" y="249"/>
                    </a:cxn>
                    <a:cxn ang="0">
                      <a:pos x="403" y="224"/>
                    </a:cxn>
                    <a:cxn ang="0">
                      <a:pos x="411" y="216"/>
                    </a:cxn>
                    <a:cxn ang="0">
                      <a:pos x="427" y="202"/>
                    </a:cxn>
                    <a:cxn ang="0">
                      <a:pos x="458" y="180"/>
                    </a:cxn>
                    <a:cxn ang="0">
                      <a:pos x="477" y="162"/>
                    </a:cxn>
                    <a:cxn ang="0">
                      <a:pos x="512" y="134"/>
                    </a:cxn>
                    <a:cxn ang="0">
                      <a:pos x="530" y="124"/>
                    </a:cxn>
                    <a:cxn ang="0">
                      <a:pos x="558" y="106"/>
                    </a:cxn>
                    <a:cxn ang="0">
                      <a:pos x="583" y="94"/>
                    </a:cxn>
                    <a:cxn ang="0">
                      <a:pos x="620" y="71"/>
                    </a:cxn>
                    <a:cxn ang="0">
                      <a:pos x="662" y="54"/>
                    </a:cxn>
                    <a:cxn ang="0">
                      <a:pos x="704" y="40"/>
                    </a:cxn>
                    <a:cxn ang="0">
                      <a:pos x="735" y="30"/>
                    </a:cxn>
                    <a:cxn ang="0">
                      <a:pos x="758" y="25"/>
                    </a:cxn>
                    <a:cxn ang="0">
                      <a:pos x="759" y="26"/>
                    </a:cxn>
                    <a:cxn ang="0">
                      <a:pos x="785" y="19"/>
                    </a:cxn>
                    <a:cxn ang="0">
                      <a:pos x="800" y="15"/>
                    </a:cxn>
                    <a:cxn ang="0">
                      <a:pos x="820" y="12"/>
                    </a:cxn>
                    <a:cxn ang="0">
                      <a:pos x="870" y="10"/>
                    </a:cxn>
                    <a:cxn ang="0">
                      <a:pos x="906" y="8"/>
                    </a:cxn>
                    <a:cxn ang="0">
                      <a:pos x="880" y="2"/>
                    </a:cxn>
                    <a:cxn ang="0">
                      <a:pos x="860" y="3"/>
                    </a:cxn>
                    <a:cxn ang="0">
                      <a:pos x="836" y="3"/>
                    </a:cxn>
                    <a:cxn ang="0">
                      <a:pos x="793" y="6"/>
                    </a:cxn>
                    <a:cxn ang="0">
                      <a:pos x="772" y="11"/>
                    </a:cxn>
                    <a:cxn ang="0">
                      <a:pos x="753" y="14"/>
                    </a:cxn>
                    <a:cxn ang="0">
                      <a:pos x="685" y="33"/>
                    </a:cxn>
                    <a:cxn ang="0">
                      <a:pos x="652" y="43"/>
                    </a:cxn>
                    <a:cxn ang="0">
                      <a:pos x="635" y="50"/>
                    </a:cxn>
                    <a:cxn ang="0">
                      <a:pos x="605" y="64"/>
                    </a:cxn>
                    <a:cxn ang="0">
                      <a:pos x="569" y="81"/>
                    </a:cxn>
                    <a:cxn ang="0">
                      <a:pos x="547" y="90"/>
                    </a:cxn>
                    <a:cxn ang="0">
                      <a:pos x="500" y="120"/>
                    </a:cxn>
                    <a:cxn ang="0">
                      <a:pos x="454" y="152"/>
                    </a:cxn>
                    <a:cxn ang="0">
                      <a:pos x="418" y="183"/>
                    </a:cxn>
                    <a:cxn ang="0">
                      <a:pos x="399" y="199"/>
                    </a:cxn>
                    <a:cxn ang="0">
                      <a:pos x="372" y="223"/>
                    </a:cxn>
                    <a:cxn ang="0">
                      <a:pos x="333" y="260"/>
                    </a:cxn>
                    <a:cxn ang="0">
                      <a:pos x="303" y="297"/>
                    </a:cxn>
                    <a:cxn ang="0">
                      <a:pos x="252" y="360"/>
                    </a:cxn>
                    <a:cxn ang="0">
                      <a:pos x="200" y="442"/>
                    </a:cxn>
                    <a:cxn ang="0">
                      <a:pos x="184" y="468"/>
                    </a:cxn>
                    <a:cxn ang="0">
                      <a:pos x="168" y="498"/>
                    </a:cxn>
                    <a:cxn ang="0">
                      <a:pos x="143" y="549"/>
                    </a:cxn>
                    <a:cxn ang="0">
                      <a:pos x="99" y="648"/>
                    </a:cxn>
                    <a:cxn ang="0">
                      <a:pos x="68" y="741"/>
                    </a:cxn>
                    <a:cxn ang="0">
                      <a:pos x="38" y="844"/>
                    </a:cxn>
                    <a:cxn ang="0">
                      <a:pos x="0" y="1116"/>
                    </a:cxn>
                    <a:cxn ang="0">
                      <a:pos x="9" y="1197"/>
                    </a:cxn>
                    <a:cxn ang="0">
                      <a:pos x="11" y="1180"/>
                    </a:cxn>
                    <a:cxn ang="0">
                      <a:pos x="15" y="1154"/>
                    </a:cxn>
                    <a:cxn ang="0">
                      <a:pos x="18" y="1114"/>
                    </a:cxn>
                    <a:cxn ang="0">
                      <a:pos x="40" y="988"/>
                    </a:cxn>
                    <a:cxn ang="0">
                      <a:pos x="89" y="767"/>
                    </a:cxn>
                    <a:cxn ang="0">
                      <a:pos x="117" y="681"/>
                    </a:cxn>
                    <a:cxn ang="0">
                      <a:pos x="157" y="582"/>
                    </a:cxn>
                    <a:cxn ang="0">
                      <a:pos x="164" y="564"/>
                    </a:cxn>
                    <a:cxn ang="0">
                      <a:pos x="193" y="510"/>
                    </a:cxn>
                    <a:cxn ang="0">
                      <a:pos x="216" y="471"/>
                    </a:cxn>
                  </a:cxnLst>
                  <a:rect l="0" t="0" r="r" b="b"/>
                  <a:pathLst>
                    <a:path w="913" h="1204">
                      <a:moveTo>
                        <a:pt x="243" y="429"/>
                      </a:moveTo>
                      <a:cubicBezTo>
                        <a:pt x="254" y="411"/>
                        <a:pt x="268" y="388"/>
                        <a:pt x="280" y="372"/>
                      </a:cubicBezTo>
                      <a:cubicBezTo>
                        <a:pt x="282" y="368"/>
                        <a:pt x="286" y="362"/>
                        <a:pt x="289" y="357"/>
                      </a:cubicBezTo>
                      <a:cubicBezTo>
                        <a:pt x="291" y="358"/>
                        <a:pt x="291" y="358"/>
                        <a:pt x="291" y="358"/>
                      </a:cubicBezTo>
                      <a:cubicBezTo>
                        <a:pt x="294" y="353"/>
                        <a:pt x="294" y="353"/>
                        <a:pt x="294" y="353"/>
                      </a:cubicBezTo>
                      <a:cubicBezTo>
                        <a:pt x="296" y="351"/>
                        <a:pt x="292" y="356"/>
                        <a:pt x="295" y="354"/>
                      </a:cubicBezTo>
                      <a:cubicBezTo>
                        <a:pt x="295" y="351"/>
                        <a:pt x="295" y="351"/>
                        <a:pt x="295" y="351"/>
                      </a:cubicBezTo>
                      <a:cubicBezTo>
                        <a:pt x="296" y="351"/>
                        <a:pt x="304" y="341"/>
                        <a:pt x="299" y="349"/>
                      </a:cubicBezTo>
                      <a:cubicBezTo>
                        <a:pt x="304" y="343"/>
                        <a:pt x="308" y="338"/>
                        <a:pt x="313" y="332"/>
                      </a:cubicBezTo>
                      <a:cubicBezTo>
                        <a:pt x="316" y="329"/>
                        <a:pt x="313" y="329"/>
                        <a:pt x="317" y="325"/>
                      </a:cubicBezTo>
                      <a:cubicBezTo>
                        <a:pt x="318" y="325"/>
                        <a:pt x="316" y="327"/>
                        <a:pt x="317" y="327"/>
                      </a:cubicBezTo>
                      <a:cubicBezTo>
                        <a:pt x="328" y="316"/>
                        <a:pt x="325" y="311"/>
                        <a:pt x="335" y="300"/>
                      </a:cubicBezTo>
                      <a:cubicBezTo>
                        <a:pt x="334" y="301"/>
                        <a:pt x="334" y="301"/>
                        <a:pt x="334" y="301"/>
                      </a:cubicBezTo>
                      <a:cubicBezTo>
                        <a:pt x="336" y="299"/>
                        <a:pt x="339" y="296"/>
                        <a:pt x="339" y="296"/>
                      </a:cubicBezTo>
                      <a:cubicBezTo>
                        <a:pt x="336" y="296"/>
                        <a:pt x="338" y="298"/>
                        <a:pt x="334" y="301"/>
                      </a:cubicBezTo>
                      <a:cubicBezTo>
                        <a:pt x="333" y="299"/>
                        <a:pt x="337" y="296"/>
                        <a:pt x="336" y="295"/>
                      </a:cubicBezTo>
                      <a:cubicBezTo>
                        <a:pt x="338" y="293"/>
                        <a:pt x="339" y="291"/>
                        <a:pt x="341" y="289"/>
                      </a:cubicBezTo>
                      <a:cubicBezTo>
                        <a:pt x="345" y="286"/>
                        <a:pt x="349" y="280"/>
                        <a:pt x="353" y="278"/>
                      </a:cubicBezTo>
                      <a:cubicBezTo>
                        <a:pt x="354" y="276"/>
                        <a:pt x="355" y="273"/>
                        <a:pt x="358" y="269"/>
                      </a:cubicBezTo>
                      <a:cubicBezTo>
                        <a:pt x="362" y="267"/>
                        <a:pt x="359" y="270"/>
                        <a:pt x="363" y="267"/>
                      </a:cubicBezTo>
                      <a:cubicBezTo>
                        <a:pt x="362" y="265"/>
                        <a:pt x="362" y="265"/>
                        <a:pt x="362" y="265"/>
                      </a:cubicBezTo>
                      <a:cubicBezTo>
                        <a:pt x="365" y="262"/>
                        <a:pt x="365" y="263"/>
                        <a:pt x="365" y="264"/>
                      </a:cubicBezTo>
                      <a:cubicBezTo>
                        <a:pt x="369" y="260"/>
                        <a:pt x="367" y="260"/>
                        <a:pt x="371" y="256"/>
                      </a:cubicBezTo>
                      <a:cubicBezTo>
                        <a:pt x="370" y="259"/>
                        <a:pt x="370" y="259"/>
                        <a:pt x="370" y="259"/>
                      </a:cubicBezTo>
                      <a:cubicBezTo>
                        <a:pt x="373" y="256"/>
                        <a:pt x="374" y="255"/>
                        <a:pt x="378" y="251"/>
                      </a:cubicBezTo>
                      <a:cubicBezTo>
                        <a:pt x="378" y="251"/>
                        <a:pt x="377" y="253"/>
                        <a:pt x="375" y="254"/>
                      </a:cubicBezTo>
                      <a:cubicBezTo>
                        <a:pt x="379" y="253"/>
                        <a:pt x="379" y="250"/>
                        <a:pt x="380" y="248"/>
                      </a:cubicBezTo>
                      <a:cubicBezTo>
                        <a:pt x="379" y="249"/>
                        <a:pt x="376" y="251"/>
                        <a:pt x="377" y="249"/>
                      </a:cubicBezTo>
                      <a:cubicBezTo>
                        <a:pt x="379" y="247"/>
                        <a:pt x="381" y="244"/>
                        <a:pt x="383" y="243"/>
                      </a:cubicBezTo>
                      <a:cubicBezTo>
                        <a:pt x="381" y="246"/>
                        <a:pt x="381" y="246"/>
                        <a:pt x="381" y="246"/>
                      </a:cubicBezTo>
                      <a:cubicBezTo>
                        <a:pt x="385" y="241"/>
                        <a:pt x="383" y="243"/>
                        <a:pt x="388" y="238"/>
                      </a:cubicBezTo>
                      <a:cubicBezTo>
                        <a:pt x="388" y="239"/>
                        <a:pt x="388" y="239"/>
                        <a:pt x="388" y="239"/>
                      </a:cubicBezTo>
                      <a:cubicBezTo>
                        <a:pt x="390" y="235"/>
                        <a:pt x="395" y="232"/>
                        <a:pt x="400" y="227"/>
                      </a:cubicBezTo>
                      <a:cubicBezTo>
                        <a:pt x="399" y="228"/>
                        <a:pt x="399" y="228"/>
                        <a:pt x="399" y="228"/>
                      </a:cubicBezTo>
                      <a:cubicBezTo>
                        <a:pt x="401" y="226"/>
                        <a:pt x="402" y="225"/>
                        <a:pt x="403" y="224"/>
                      </a:cubicBezTo>
                      <a:cubicBezTo>
                        <a:pt x="399" y="226"/>
                        <a:pt x="400" y="225"/>
                        <a:pt x="399" y="224"/>
                      </a:cubicBezTo>
                      <a:cubicBezTo>
                        <a:pt x="404" y="222"/>
                        <a:pt x="403" y="218"/>
                        <a:pt x="410" y="213"/>
                      </a:cubicBezTo>
                      <a:cubicBezTo>
                        <a:pt x="410" y="214"/>
                        <a:pt x="409" y="216"/>
                        <a:pt x="407" y="217"/>
                      </a:cubicBezTo>
                      <a:cubicBezTo>
                        <a:pt x="406" y="220"/>
                        <a:pt x="407" y="221"/>
                        <a:pt x="404" y="225"/>
                      </a:cubicBezTo>
                      <a:cubicBezTo>
                        <a:pt x="406" y="223"/>
                        <a:pt x="408" y="220"/>
                        <a:pt x="408" y="221"/>
                      </a:cubicBezTo>
                      <a:cubicBezTo>
                        <a:pt x="408" y="219"/>
                        <a:pt x="408" y="219"/>
                        <a:pt x="408" y="219"/>
                      </a:cubicBezTo>
                      <a:cubicBezTo>
                        <a:pt x="409" y="218"/>
                        <a:pt x="410" y="217"/>
                        <a:pt x="411" y="216"/>
                      </a:cubicBezTo>
                      <a:cubicBezTo>
                        <a:pt x="411" y="215"/>
                        <a:pt x="408" y="217"/>
                        <a:pt x="410" y="214"/>
                      </a:cubicBezTo>
                      <a:cubicBezTo>
                        <a:pt x="414" y="210"/>
                        <a:pt x="413" y="213"/>
                        <a:pt x="413" y="212"/>
                      </a:cubicBezTo>
                      <a:cubicBezTo>
                        <a:pt x="418" y="208"/>
                        <a:pt x="414" y="209"/>
                        <a:pt x="419" y="205"/>
                      </a:cubicBezTo>
                      <a:cubicBezTo>
                        <a:pt x="419" y="206"/>
                        <a:pt x="418" y="207"/>
                        <a:pt x="418" y="207"/>
                      </a:cubicBezTo>
                      <a:cubicBezTo>
                        <a:pt x="422" y="205"/>
                        <a:pt x="426" y="200"/>
                        <a:pt x="428" y="200"/>
                      </a:cubicBezTo>
                      <a:cubicBezTo>
                        <a:pt x="428" y="201"/>
                        <a:pt x="428" y="201"/>
                        <a:pt x="427" y="202"/>
                      </a:cubicBezTo>
                      <a:cubicBezTo>
                        <a:pt x="427" y="202"/>
                        <a:pt x="427" y="202"/>
                        <a:pt x="427" y="202"/>
                      </a:cubicBezTo>
                      <a:cubicBezTo>
                        <a:pt x="424" y="207"/>
                        <a:pt x="430" y="199"/>
                        <a:pt x="430" y="201"/>
                      </a:cubicBezTo>
                      <a:cubicBezTo>
                        <a:pt x="429" y="201"/>
                        <a:pt x="434" y="197"/>
                        <a:pt x="436" y="195"/>
                      </a:cubicBezTo>
                      <a:cubicBezTo>
                        <a:pt x="435" y="195"/>
                        <a:pt x="435" y="195"/>
                        <a:pt x="435" y="195"/>
                      </a:cubicBezTo>
                      <a:cubicBezTo>
                        <a:pt x="440" y="186"/>
                        <a:pt x="436" y="197"/>
                        <a:pt x="443" y="190"/>
                      </a:cubicBezTo>
                      <a:cubicBezTo>
                        <a:pt x="447" y="186"/>
                        <a:pt x="441" y="192"/>
                        <a:pt x="443" y="189"/>
                      </a:cubicBezTo>
                      <a:cubicBezTo>
                        <a:pt x="446" y="186"/>
                        <a:pt x="448" y="186"/>
                        <a:pt x="452" y="182"/>
                      </a:cubicBezTo>
                      <a:cubicBezTo>
                        <a:pt x="454" y="181"/>
                        <a:pt x="457" y="180"/>
                        <a:pt x="458" y="180"/>
                      </a:cubicBezTo>
                      <a:cubicBezTo>
                        <a:pt x="461" y="178"/>
                        <a:pt x="467" y="174"/>
                        <a:pt x="468" y="172"/>
                      </a:cubicBezTo>
                      <a:cubicBezTo>
                        <a:pt x="462" y="175"/>
                        <a:pt x="464" y="177"/>
                        <a:pt x="457" y="180"/>
                      </a:cubicBezTo>
                      <a:cubicBezTo>
                        <a:pt x="458" y="178"/>
                        <a:pt x="458" y="178"/>
                        <a:pt x="458" y="178"/>
                      </a:cubicBezTo>
                      <a:cubicBezTo>
                        <a:pt x="462" y="174"/>
                        <a:pt x="467" y="170"/>
                        <a:pt x="470" y="168"/>
                      </a:cubicBezTo>
                      <a:cubicBezTo>
                        <a:pt x="469" y="168"/>
                        <a:pt x="469" y="168"/>
                        <a:pt x="469" y="168"/>
                      </a:cubicBezTo>
                      <a:cubicBezTo>
                        <a:pt x="474" y="163"/>
                        <a:pt x="475" y="161"/>
                        <a:pt x="481" y="157"/>
                      </a:cubicBezTo>
                      <a:cubicBezTo>
                        <a:pt x="482" y="157"/>
                        <a:pt x="479" y="160"/>
                        <a:pt x="477" y="162"/>
                      </a:cubicBezTo>
                      <a:cubicBezTo>
                        <a:pt x="481" y="160"/>
                        <a:pt x="480" y="159"/>
                        <a:pt x="486" y="155"/>
                      </a:cubicBezTo>
                      <a:cubicBezTo>
                        <a:pt x="487" y="156"/>
                        <a:pt x="482" y="158"/>
                        <a:pt x="482" y="159"/>
                      </a:cubicBezTo>
                      <a:cubicBezTo>
                        <a:pt x="488" y="154"/>
                        <a:pt x="488" y="154"/>
                        <a:pt x="488" y="154"/>
                      </a:cubicBezTo>
                      <a:cubicBezTo>
                        <a:pt x="488" y="154"/>
                        <a:pt x="488" y="154"/>
                        <a:pt x="488" y="154"/>
                      </a:cubicBezTo>
                      <a:cubicBezTo>
                        <a:pt x="488" y="152"/>
                        <a:pt x="493" y="151"/>
                        <a:pt x="497" y="148"/>
                      </a:cubicBezTo>
                      <a:cubicBezTo>
                        <a:pt x="506" y="141"/>
                        <a:pt x="506" y="139"/>
                        <a:pt x="510" y="134"/>
                      </a:cubicBezTo>
                      <a:cubicBezTo>
                        <a:pt x="512" y="133"/>
                        <a:pt x="513" y="134"/>
                        <a:pt x="512" y="134"/>
                      </a:cubicBezTo>
                      <a:cubicBezTo>
                        <a:pt x="510" y="135"/>
                        <a:pt x="510" y="135"/>
                        <a:pt x="510" y="136"/>
                      </a:cubicBezTo>
                      <a:cubicBezTo>
                        <a:pt x="513" y="134"/>
                        <a:pt x="518" y="133"/>
                        <a:pt x="516" y="135"/>
                      </a:cubicBezTo>
                      <a:cubicBezTo>
                        <a:pt x="521" y="131"/>
                        <a:pt x="514" y="135"/>
                        <a:pt x="517" y="133"/>
                      </a:cubicBezTo>
                      <a:cubicBezTo>
                        <a:pt x="524" y="128"/>
                        <a:pt x="524" y="128"/>
                        <a:pt x="524" y="128"/>
                      </a:cubicBezTo>
                      <a:cubicBezTo>
                        <a:pt x="522" y="128"/>
                        <a:pt x="520" y="130"/>
                        <a:pt x="523" y="127"/>
                      </a:cubicBezTo>
                      <a:cubicBezTo>
                        <a:pt x="526" y="125"/>
                        <a:pt x="527" y="124"/>
                        <a:pt x="531" y="121"/>
                      </a:cubicBezTo>
                      <a:cubicBezTo>
                        <a:pt x="531" y="122"/>
                        <a:pt x="533" y="122"/>
                        <a:pt x="530" y="124"/>
                      </a:cubicBezTo>
                      <a:cubicBezTo>
                        <a:pt x="533" y="123"/>
                        <a:pt x="536" y="121"/>
                        <a:pt x="536" y="119"/>
                      </a:cubicBezTo>
                      <a:cubicBezTo>
                        <a:pt x="531" y="121"/>
                        <a:pt x="543" y="114"/>
                        <a:pt x="539" y="115"/>
                      </a:cubicBezTo>
                      <a:cubicBezTo>
                        <a:pt x="544" y="113"/>
                        <a:pt x="544" y="113"/>
                        <a:pt x="544" y="113"/>
                      </a:cubicBezTo>
                      <a:cubicBezTo>
                        <a:pt x="543" y="114"/>
                        <a:pt x="543" y="114"/>
                        <a:pt x="541" y="115"/>
                      </a:cubicBezTo>
                      <a:cubicBezTo>
                        <a:pt x="543" y="115"/>
                        <a:pt x="545" y="112"/>
                        <a:pt x="546" y="111"/>
                      </a:cubicBezTo>
                      <a:cubicBezTo>
                        <a:pt x="548" y="111"/>
                        <a:pt x="552" y="108"/>
                        <a:pt x="553" y="109"/>
                      </a:cubicBezTo>
                      <a:cubicBezTo>
                        <a:pt x="554" y="108"/>
                        <a:pt x="557" y="106"/>
                        <a:pt x="558" y="106"/>
                      </a:cubicBezTo>
                      <a:cubicBezTo>
                        <a:pt x="560" y="105"/>
                        <a:pt x="558" y="105"/>
                        <a:pt x="559" y="104"/>
                      </a:cubicBezTo>
                      <a:cubicBezTo>
                        <a:pt x="566" y="100"/>
                        <a:pt x="566" y="100"/>
                        <a:pt x="566" y="100"/>
                      </a:cubicBezTo>
                      <a:cubicBezTo>
                        <a:pt x="567" y="101"/>
                        <a:pt x="568" y="102"/>
                        <a:pt x="567" y="103"/>
                      </a:cubicBezTo>
                      <a:cubicBezTo>
                        <a:pt x="570" y="101"/>
                        <a:pt x="567" y="101"/>
                        <a:pt x="571" y="98"/>
                      </a:cubicBezTo>
                      <a:cubicBezTo>
                        <a:pt x="570" y="101"/>
                        <a:pt x="577" y="96"/>
                        <a:pt x="575" y="100"/>
                      </a:cubicBezTo>
                      <a:cubicBezTo>
                        <a:pt x="577" y="99"/>
                        <a:pt x="584" y="96"/>
                        <a:pt x="588" y="93"/>
                      </a:cubicBezTo>
                      <a:cubicBezTo>
                        <a:pt x="589" y="91"/>
                        <a:pt x="583" y="95"/>
                        <a:pt x="583" y="94"/>
                      </a:cubicBezTo>
                      <a:cubicBezTo>
                        <a:pt x="593" y="88"/>
                        <a:pt x="592" y="85"/>
                        <a:pt x="601" y="81"/>
                      </a:cubicBezTo>
                      <a:cubicBezTo>
                        <a:pt x="598" y="82"/>
                        <a:pt x="598" y="82"/>
                        <a:pt x="598" y="82"/>
                      </a:cubicBezTo>
                      <a:cubicBezTo>
                        <a:pt x="603" y="79"/>
                        <a:pt x="602" y="80"/>
                        <a:pt x="605" y="77"/>
                      </a:cubicBezTo>
                      <a:cubicBezTo>
                        <a:pt x="604" y="79"/>
                        <a:pt x="612" y="78"/>
                        <a:pt x="620" y="74"/>
                      </a:cubicBezTo>
                      <a:cubicBezTo>
                        <a:pt x="620" y="73"/>
                        <a:pt x="615" y="75"/>
                        <a:pt x="616" y="73"/>
                      </a:cubicBezTo>
                      <a:cubicBezTo>
                        <a:pt x="621" y="70"/>
                        <a:pt x="621" y="70"/>
                        <a:pt x="621" y="70"/>
                      </a:cubicBezTo>
                      <a:cubicBezTo>
                        <a:pt x="622" y="70"/>
                        <a:pt x="621" y="71"/>
                        <a:pt x="620" y="71"/>
                      </a:cubicBezTo>
                      <a:cubicBezTo>
                        <a:pt x="625" y="69"/>
                        <a:pt x="630" y="69"/>
                        <a:pt x="631" y="67"/>
                      </a:cubicBezTo>
                      <a:cubicBezTo>
                        <a:pt x="637" y="67"/>
                        <a:pt x="637" y="67"/>
                        <a:pt x="637" y="67"/>
                      </a:cubicBezTo>
                      <a:cubicBezTo>
                        <a:pt x="634" y="67"/>
                        <a:pt x="634" y="67"/>
                        <a:pt x="634" y="67"/>
                      </a:cubicBezTo>
                      <a:cubicBezTo>
                        <a:pt x="635" y="66"/>
                        <a:pt x="640" y="63"/>
                        <a:pt x="641" y="62"/>
                      </a:cubicBezTo>
                      <a:cubicBezTo>
                        <a:pt x="646" y="59"/>
                        <a:pt x="649" y="59"/>
                        <a:pt x="652" y="59"/>
                      </a:cubicBezTo>
                      <a:cubicBezTo>
                        <a:pt x="651" y="58"/>
                        <a:pt x="648" y="58"/>
                        <a:pt x="652" y="56"/>
                      </a:cubicBezTo>
                      <a:cubicBezTo>
                        <a:pt x="653" y="58"/>
                        <a:pt x="662" y="53"/>
                        <a:pt x="662" y="54"/>
                      </a:cubicBezTo>
                      <a:cubicBezTo>
                        <a:pt x="664" y="54"/>
                        <a:pt x="668" y="53"/>
                        <a:pt x="667" y="52"/>
                      </a:cubicBezTo>
                      <a:cubicBezTo>
                        <a:pt x="668" y="54"/>
                        <a:pt x="668" y="54"/>
                        <a:pt x="668" y="54"/>
                      </a:cubicBezTo>
                      <a:cubicBezTo>
                        <a:pt x="667" y="52"/>
                        <a:pt x="674" y="49"/>
                        <a:pt x="679" y="47"/>
                      </a:cubicBezTo>
                      <a:cubicBezTo>
                        <a:pt x="679" y="50"/>
                        <a:pt x="684" y="45"/>
                        <a:pt x="688" y="46"/>
                      </a:cubicBezTo>
                      <a:cubicBezTo>
                        <a:pt x="688" y="44"/>
                        <a:pt x="696" y="43"/>
                        <a:pt x="697" y="41"/>
                      </a:cubicBezTo>
                      <a:cubicBezTo>
                        <a:pt x="701" y="39"/>
                        <a:pt x="701" y="41"/>
                        <a:pt x="702" y="41"/>
                      </a:cubicBezTo>
                      <a:cubicBezTo>
                        <a:pt x="704" y="40"/>
                        <a:pt x="704" y="40"/>
                        <a:pt x="704" y="40"/>
                      </a:cubicBezTo>
                      <a:cubicBezTo>
                        <a:pt x="706" y="40"/>
                        <a:pt x="713" y="38"/>
                        <a:pt x="718" y="37"/>
                      </a:cubicBezTo>
                      <a:cubicBezTo>
                        <a:pt x="722" y="35"/>
                        <a:pt x="722" y="35"/>
                        <a:pt x="722" y="35"/>
                      </a:cubicBezTo>
                      <a:cubicBezTo>
                        <a:pt x="723" y="35"/>
                        <a:pt x="723" y="35"/>
                        <a:pt x="723" y="35"/>
                      </a:cubicBezTo>
                      <a:cubicBezTo>
                        <a:pt x="724" y="34"/>
                        <a:pt x="727" y="33"/>
                        <a:pt x="725" y="33"/>
                      </a:cubicBezTo>
                      <a:cubicBezTo>
                        <a:pt x="727" y="33"/>
                        <a:pt x="727" y="33"/>
                        <a:pt x="727" y="33"/>
                      </a:cubicBezTo>
                      <a:cubicBezTo>
                        <a:pt x="727" y="31"/>
                        <a:pt x="730" y="31"/>
                        <a:pt x="735" y="29"/>
                      </a:cubicBezTo>
                      <a:cubicBezTo>
                        <a:pt x="736" y="29"/>
                        <a:pt x="736" y="30"/>
                        <a:pt x="735" y="30"/>
                      </a:cubicBezTo>
                      <a:cubicBezTo>
                        <a:pt x="737" y="30"/>
                        <a:pt x="736" y="31"/>
                        <a:pt x="738" y="31"/>
                      </a:cubicBezTo>
                      <a:cubicBezTo>
                        <a:pt x="736" y="31"/>
                        <a:pt x="745" y="26"/>
                        <a:pt x="739" y="27"/>
                      </a:cubicBezTo>
                      <a:cubicBezTo>
                        <a:pt x="738" y="26"/>
                        <a:pt x="741" y="25"/>
                        <a:pt x="744" y="24"/>
                      </a:cubicBezTo>
                      <a:cubicBezTo>
                        <a:pt x="745" y="26"/>
                        <a:pt x="745" y="26"/>
                        <a:pt x="745" y="26"/>
                      </a:cubicBezTo>
                      <a:cubicBezTo>
                        <a:pt x="748" y="23"/>
                        <a:pt x="748" y="23"/>
                        <a:pt x="748" y="23"/>
                      </a:cubicBezTo>
                      <a:cubicBezTo>
                        <a:pt x="751" y="22"/>
                        <a:pt x="753" y="23"/>
                        <a:pt x="756" y="22"/>
                      </a:cubicBezTo>
                      <a:cubicBezTo>
                        <a:pt x="753" y="23"/>
                        <a:pt x="750" y="27"/>
                        <a:pt x="758" y="25"/>
                      </a:cubicBezTo>
                      <a:cubicBezTo>
                        <a:pt x="754" y="26"/>
                        <a:pt x="752" y="28"/>
                        <a:pt x="750" y="28"/>
                      </a:cubicBezTo>
                      <a:cubicBezTo>
                        <a:pt x="752" y="28"/>
                        <a:pt x="752" y="28"/>
                        <a:pt x="750" y="29"/>
                      </a:cubicBezTo>
                      <a:cubicBezTo>
                        <a:pt x="756" y="27"/>
                        <a:pt x="752" y="28"/>
                        <a:pt x="758" y="26"/>
                      </a:cubicBezTo>
                      <a:cubicBezTo>
                        <a:pt x="758" y="28"/>
                        <a:pt x="759" y="28"/>
                        <a:pt x="764" y="27"/>
                      </a:cubicBezTo>
                      <a:cubicBezTo>
                        <a:pt x="760" y="27"/>
                        <a:pt x="760" y="27"/>
                        <a:pt x="760" y="27"/>
                      </a:cubicBezTo>
                      <a:cubicBezTo>
                        <a:pt x="761" y="27"/>
                        <a:pt x="761" y="27"/>
                        <a:pt x="761" y="26"/>
                      </a:cubicBezTo>
                      <a:cubicBezTo>
                        <a:pt x="760" y="27"/>
                        <a:pt x="759" y="26"/>
                        <a:pt x="759" y="26"/>
                      </a:cubicBezTo>
                      <a:cubicBezTo>
                        <a:pt x="760" y="26"/>
                        <a:pt x="765" y="23"/>
                        <a:pt x="766" y="23"/>
                      </a:cubicBezTo>
                      <a:cubicBezTo>
                        <a:pt x="760" y="22"/>
                        <a:pt x="776" y="19"/>
                        <a:pt x="772" y="19"/>
                      </a:cubicBezTo>
                      <a:cubicBezTo>
                        <a:pt x="773" y="18"/>
                        <a:pt x="777" y="17"/>
                        <a:pt x="777" y="18"/>
                      </a:cubicBezTo>
                      <a:cubicBezTo>
                        <a:pt x="772" y="20"/>
                        <a:pt x="781" y="19"/>
                        <a:pt x="781" y="20"/>
                      </a:cubicBezTo>
                      <a:cubicBezTo>
                        <a:pt x="782" y="19"/>
                        <a:pt x="777" y="20"/>
                        <a:pt x="779" y="19"/>
                      </a:cubicBezTo>
                      <a:cubicBezTo>
                        <a:pt x="782" y="18"/>
                        <a:pt x="784" y="19"/>
                        <a:pt x="786" y="19"/>
                      </a:cubicBezTo>
                      <a:cubicBezTo>
                        <a:pt x="785" y="19"/>
                        <a:pt x="785" y="19"/>
                        <a:pt x="785" y="19"/>
                      </a:cubicBezTo>
                      <a:cubicBezTo>
                        <a:pt x="789" y="19"/>
                        <a:pt x="789" y="19"/>
                        <a:pt x="789" y="19"/>
                      </a:cubicBezTo>
                      <a:cubicBezTo>
                        <a:pt x="790" y="18"/>
                        <a:pt x="785" y="19"/>
                        <a:pt x="789" y="17"/>
                      </a:cubicBezTo>
                      <a:cubicBezTo>
                        <a:pt x="790" y="18"/>
                        <a:pt x="794" y="16"/>
                        <a:pt x="794" y="17"/>
                      </a:cubicBezTo>
                      <a:cubicBezTo>
                        <a:pt x="792" y="18"/>
                        <a:pt x="794" y="19"/>
                        <a:pt x="790" y="20"/>
                      </a:cubicBezTo>
                      <a:cubicBezTo>
                        <a:pt x="793" y="20"/>
                        <a:pt x="802" y="18"/>
                        <a:pt x="798" y="17"/>
                      </a:cubicBezTo>
                      <a:cubicBezTo>
                        <a:pt x="802" y="17"/>
                        <a:pt x="802" y="17"/>
                        <a:pt x="802" y="17"/>
                      </a:cubicBezTo>
                      <a:cubicBezTo>
                        <a:pt x="800" y="16"/>
                        <a:pt x="793" y="16"/>
                        <a:pt x="800" y="15"/>
                      </a:cubicBezTo>
                      <a:cubicBezTo>
                        <a:pt x="800" y="15"/>
                        <a:pt x="800" y="15"/>
                        <a:pt x="800" y="15"/>
                      </a:cubicBezTo>
                      <a:cubicBezTo>
                        <a:pt x="805" y="13"/>
                        <a:pt x="805" y="13"/>
                        <a:pt x="805" y="13"/>
                      </a:cubicBezTo>
                      <a:cubicBezTo>
                        <a:pt x="807" y="14"/>
                        <a:pt x="807" y="14"/>
                        <a:pt x="807" y="14"/>
                      </a:cubicBezTo>
                      <a:cubicBezTo>
                        <a:pt x="807" y="13"/>
                        <a:pt x="808" y="13"/>
                        <a:pt x="810" y="13"/>
                      </a:cubicBezTo>
                      <a:cubicBezTo>
                        <a:pt x="810" y="13"/>
                        <a:pt x="812" y="13"/>
                        <a:pt x="812" y="14"/>
                      </a:cubicBezTo>
                      <a:cubicBezTo>
                        <a:pt x="817" y="13"/>
                        <a:pt x="817" y="12"/>
                        <a:pt x="817" y="12"/>
                      </a:cubicBezTo>
                      <a:cubicBezTo>
                        <a:pt x="820" y="11"/>
                        <a:pt x="821" y="11"/>
                        <a:pt x="820" y="12"/>
                      </a:cubicBezTo>
                      <a:cubicBezTo>
                        <a:pt x="824" y="12"/>
                        <a:pt x="831" y="11"/>
                        <a:pt x="834" y="11"/>
                      </a:cubicBezTo>
                      <a:cubicBezTo>
                        <a:pt x="839" y="10"/>
                        <a:pt x="833" y="11"/>
                        <a:pt x="836" y="10"/>
                      </a:cubicBezTo>
                      <a:cubicBezTo>
                        <a:pt x="841" y="12"/>
                        <a:pt x="854" y="9"/>
                        <a:pt x="863" y="8"/>
                      </a:cubicBezTo>
                      <a:cubicBezTo>
                        <a:pt x="860" y="6"/>
                        <a:pt x="865" y="7"/>
                        <a:pt x="867" y="5"/>
                      </a:cubicBezTo>
                      <a:cubicBezTo>
                        <a:pt x="865" y="6"/>
                        <a:pt x="875" y="7"/>
                        <a:pt x="868" y="8"/>
                      </a:cubicBezTo>
                      <a:cubicBezTo>
                        <a:pt x="872" y="7"/>
                        <a:pt x="872" y="7"/>
                        <a:pt x="872" y="7"/>
                      </a:cubicBezTo>
                      <a:cubicBezTo>
                        <a:pt x="876" y="8"/>
                        <a:pt x="865" y="9"/>
                        <a:pt x="870" y="10"/>
                      </a:cubicBezTo>
                      <a:cubicBezTo>
                        <a:pt x="875" y="9"/>
                        <a:pt x="878" y="7"/>
                        <a:pt x="884" y="7"/>
                      </a:cubicBezTo>
                      <a:cubicBezTo>
                        <a:pt x="882" y="9"/>
                        <a:pt x="889" y="7"/>
                        <a:pt x="888" y="9"/>
                      </a:cubicBezTo>
                      <a:cubicBezTo>
                        <a:pt x="887" y="9"/>
                        <a:pt x="885" y="9"/>
                        <a:pt x="883" y="9"/>
                      </a:cubicBezTo>
                      <a:cubicBezTo>
                        <a:pt x="884" y="9"/>
                        <a:pt x="884" y="9"/>
                        <a:pt x="884" y="9"/>
                      </a:cubicBezTo>
                      <a:cubicBezTo>
                        <a:pt x="896" y="9"/>
                        <a:pt x="887" y="7"/>
                        <a:pt x="894" y="6"/>
                      </a:cubicBezTo>
                      <a:cubicBezTo>
                        <a:pt x="901" y="6"/>
                        <a:pt x="899" y="7"/>
                        <a:pt x="900" y="8"/>
                      </a:cubicBezTo>
                      <a:cubicBezTo>
                        <a:pt x="901" y="8"/>
                        <a:pt x="904" y="8"/>
                        <a:pt x="906" y="8"/>
                      </a:cubicBezTo>
                      <a:cubicBezTo>
                        <a:pt x="902" y="9"/>
                        <a:pt x="898" y="7"/>
                        <a:pt x="900" y="6"/>
                      </a:cubicBezTo>
                      <a:cubicBezTo>
                        <a:pt x="903" y="7"/>
                        <a:pt x="911" y="6"/>
                        <a:pt x="913" y="5"/>
                      </a:cubicBezTo>
                      <a:cubicBezTo>
                        <a:pt x="902" y="3"/>
                        <a:pt x="906" y="5"/>
                        <a:pt x="896" y="3"/>
                      </a:cubicBezTo>
                      <a:cubicBezTo>
                        <a:pt x="895" y="4"/>
                        <a:pt x="895" y="5"/>
                        <a:pt x="889" y="5"/>
                      </a:cubicBezTo>
                      <a:cubicBezTo>
                        <a:pt x="893" y="4"/>
                        <a:pt x="889" y="4"/>
                        <a:pt x="888" y="4"/>
                      </a:cubicBezTo>
                      <a:cubicBezTo>
                        <a:pt x="889" y="5"/>
                        <a:pt x="884" y="4"/>
                        <a:pt x="882" y="5"/>
                      </a:cubicBezTo>
                      <a:cubicBezTo>
                        <a:pt x="880" y="4"/>
                        <a:pt x="885" y="2"/>
                        <a:pt x="880" y="2"/>
                      </a:cubicBezTo>
                      <a:cubicBezTo>
                        <a:pt x="879" y="5"/>
                        <a:pt x="879" y="5"/>
                        <a:pt x="879" y="5"/>
                      </a:cubicBezTo>
                      <a:cubicBezTo>
                        <a:pt x="876" y="4"/>
                        <a:pt x="879" y="3"/>
                        <a:pt x="875" y="4"/>
                      </a:cubicBezTo>
                      <a:cubicBezTo>
                        <a:pt x="877" y="2"/>
                        <a:pt x="874" y="2"/>
                        <a:pt x="880" y="1"/>
                      </a:cubicBezTo>
                      <a:cubicBezTo>
                        <a:pt x="872" y="0"/>
                        <a:pt x="868" y="3"/>
                        <a:pt x="862" y="4"/>
                      </a:cubicBezTo>
                      <a:cubicBezTo>
                        <a:pt x="863" y="4"/>
                        <a:pt x="863" y="4"/>
                        <a:pt x="864" y="4"/>
                      </a:cubicBezTo>
                      <a:cubicBezTo>
                        <a:pt x="862" y="4"/>
                        <a:pt x="860" y="4"/>
                        <a:pt x="858" y="5"/>
                      </a:cubicBezTo>
                      <a:cubicBezTo>
                        <a:pt x="854" y="4"/>
                        <a:pt x="861" y="3"/>
                        <a:pt x="860" y="3"/>
                      </a:cubicBezTo>
                      <a:cubicBezTo>
                        <a:pt x="854" y="3"/>
                        <a:pt x="854" y="3"/>
                        <a:pt x="854" y="3"/>
                      </a:cubicBezTo>
                      <a:cubicBezTo>
                        <a:pt x="853" y="3"/>
                        <a:pt x="853" y="3"/>
                        <a:pt x="853" y="3"/>
                      </a:cubicBezTo>
                      <a:cubicBezTo>
                        <a:pt x="852" y="4"/>
                        <a:pt x="850" y="4"/>
                        <a:pt x="850" y="4"/>
                      </a:cubicBezTo>
                      <a:cubicBezTo>
                        <a:pt x="851" y="3"/>
                        <a:pt x="852" y="2"/>
                        <a:pt x="853" y="1"/>
                      </a:cubicBezTo>
                      <a:cubicBezTo>
                        <a:pt x="847" y="3"/>
                        <a:pt x="847" y="3"/>
                        <a:pt x="847" y="3"/>
                      </a:cubicBezTo>
                      <a:cubicBezTo>
                        <a:pt x="847" y="3"/>
                        <a:pt x="841" y="3"/>
                        <a:pt x="846" y="2"/>
                      </a:cubicBezTo>
                      <a:cubicBezTo>
                        <a:pt x="836" y="3"/>
                        <a:pt x="836" y="3"/>
                        <a:pt x="836" y="3"/>
                      </a:cubicBezTo>
                      <a:cubicBezTo>
                        <a:pt x="835" y="2"/>
                        <a:pt x="835" y="2"/>
                        <a:pt x="835" y="2"/>
                      </a:cubicBezTo>
                      <a:cubicBezTo>
                        <a:pt x="832" y="2"/>
                        <a:pt x="832" y="3"/>
                        <a:pt x="835" y="2"/>
                      </a:cubicBezTo>
                      <a:cubicBezTo>
                        <a:pt x="832" y="2"/>
                        <a:pt x="820" y="7"/>
                        <a:pt x="821" y="4"/>
                      </a:cubicBezTo>
                      <a:cubicBezTo>
                        <a:pt x="814" y="6"/>
                        <a:pt x="811" y="6"/>
                        <a:pt x="801" y="8"/>
                      </a:cubicBezTo>
                      <a:cubicBezTo>
                        <a:pt x="808" y="6"/>
                        <a:pt x="793" y="8"/>
                        <a:pt x="800" y="6"/>
                      </a:cubicBezTo>
                      <a:cubicBezTo>
                        <a:pt x="796" y="6"/>
                        <a:pt x="795" y="8"/>
                        <a:pt x="791" y="9"/>
                      </a:cubicBezTo>
                      <a:cubicBezTo>
                        <a:pt x="788" y="9"/>
                        <a:pt x="789" y="7"/>
                        <a:pt x="793" y="6"/>
                      </a:cubicBezTo>
                      <a:cubicBezTo>
                        <a:pt x="789" y="7"/>
                        <a:pt x="789" y="7"/>
                        <a:pt x="789" y="7"/>
                      </a:cubicBezTo>
                      <a:cubicBezTo>
                        <a:pt x="789" y="7"/>
                        <a:pt x="789" y="7"/>
                        <a:pt x="789" y="7"/>
                      </a:cubicBezTo>
                      <a:cubicBezTo>
                        <a:pt x="785" y="9"/>
                        <a:pt x="785" y="9"/>
                        <a:pt x="785" y="9"/>
                      </a:cubicBezTo>
                      <a:cubicBezTo>
                        <a:pt x="781" y="9"/>
                        <a:pt x="784" y="7"/>
                        <a:pt x="780" y="8"/>
                      </a:cubicBezTo>
                      <a:cubicBezTo>
                        <a:pt x="779" y="9"/>
                        <a:pt x="779" y="9"/>
                        <a:pt x="779" y="9"/>
                      </a:cubicBezTo>
                      <a:cubicBezTo>
                        <a:pt x="776" y="9"/>
                        <a:pt x="776" y="9"/>
                        <a:pt x="776" y="9"/>
                      </a:cubicBezTo>
                      <a:cubicBezTo>
                        <a:pt x="777" y="9"/>
                        <a:pt x="775" y="10"/>
                        <a:pt x="772" y="11"/>
                      </a:cubicBezTo>
                      <a:cubicBezTo>
                        <a:pt x="772" y="11"/>
                        <a:pt x="772" y="11"/>
                        <a:pt x="772" y="11"/>
                      </a:cubicBezTo>
                      <a:cubicBezTo>
                        <a:pt x="769" y="12"/>
                        <a:pt x="769" y="12"/>
                        <a:pt x="769" y="12"/>
                      </a:cubicBezTo>
                      <a:cubicBezTo>
                        <a:pt x="772" y="10"/>
                        <a:pt x="765" y="12"/>
                        <a:pt x="767" y="11"/>
                      </a:cubicBezTo>
                      <a:cubicBezTo>
                        <a:pt x="764" y="11"/>
                        <a:pt x="764" y="11"/>
                        <a:pt x="758" y="13"/>
                      </a:cubicBezTo>
                      <a:cubicBezTo>
                        <a:pt x="759" y="14"/>
                        <a:pt x="759" y="14"/>
                        <a:pt x="759" y="14"/>
                      </a:cubicBezTo>
                      <a:cubicBezTo>
                        <a:pt x="752" y="16"/>
                        <a:pt x="759" y="12"/>
                        <a:pt x="753" y="14"/>
                      </a:cubicBezTo>
                      <a:cubicBezTo>
                        <a:pt x="753" y="14"/>
                        <a:pt x="753" y="14"/>
                        <a:pt x="753" y="14"/>
                      </a:cubicBezTo>
                      <a:cubicBezTo>
                        <a:pt x="745" y="15"/>
                        <a:pt x="740" y="19"/>
                        <a:pt x="733" y="19"/>
                      </a:cubicBezTo>
                      <a:cubicBezTo>
                        <a:pt x="737" y="18"/>
                        <a:pt x="735" y="17"/>
                        <a:pt x="735" y="18"/>
                      </a:cubicBezTo>
                      <a:cubicBezTo>
                        <a:pt x="730" y="19"/>
                        <a:pt x="722" y="22"/>
                        <a:pt x="716" y="24"/>
                      </a:cubicBezTo>
                      <a:cubicBezTo>
                        <a:pt x="714" y="24"/>
                        <a:pt x="713" y="23"/>
                        <a:pt x="708" y="24"/>
                      </a:cubicBezTo>
                      <a:cubicBezTo>
                        <a:pt x="704" y="26"/>
                        <a:pt x="703" y="26"/>
                        <a:pt x="702" y="27"/>
                      </a:cubicBezTo>
                      <a:cubicBezTo>
                        <a:pt x="698" y="28"/>
                        <a:pt x="691" y="31"/>
                        <a:pt x="690" y="30"/>
                      </a:cubicBezTo>
                      <a:cubicBezTo>
                        <a:pt x="690" y="31"/>
                        <a:pt x="687" y="31"/>
                        <a:pt x="685" y="33"/>
                      </a:cubicBezTo>
                      <a:cubicBezTo>
                        <a:pt x="684" y="32"/>
                        <a:pt x="684" y="32"/>
                        <a:pt x="684" y="32"/>
                      </a:cubicBezTo>
                      <a:cubicBezTo>
                        <a:pt x="685" y="33"/>
                        <a:pt x="685" y="33"/>
                        <a:pt x="685" y="33"/>
                      </a:cubicBezTo>
                      <a:cubicBezTo>
                        <a:pt x="677" y="33"/>
                        <a:pt x="674" y="38"/>
                        <a:pt x="666" y="39"/>
                      </a:cubicBezTo>
                      <a:cubicBezTo>
                        <a:pt x="667" y="39"/>
                        <a:pt x="667" y="39"/>
                        <a:pt x="667" y="39"/>
                      </a:cubicBezTo>
                      <a:cubicBezTo>
                        <a:pt x="665" y="40"/>
                        <a:pt x="665" y="40"/>
                        <a:pt x="665" y="40"/>
                      </a:cubicBezTo>
                      <a:cubicBezTo>
                        <a:pt x="664" y="40"/>
                        <a:pt x="665" y="39"/>
                        <a:pt x="665" y="38"/>
                      </a:cubicBezTo>
                      <a:cubicBezTo>
                        <a:pt x="661" y="40"/>
                        <a:pt x="656" y="42"/>
                        <a:pt x="652" y="43"/>
                      </a:cubicBezTo>
                      <a:cubicBezTo>
                        <a:pt x="654" y="43"/>
                        <a:pt x="654" y="43"/>
                        <a:pt x="654" y="43"/>
                      </a:cubicBezTo>
                      <a:cubicBezTo>
                        <a:pt x="652" y="44"/>
                        <a:pt x="650" y="46"/>
                        <a:pt x="647" y="47"/>
                      </a:cubicBezTo>
                      <a:cubicBezTo>
                        <a:pt x="651" y="43"/>
                        <a:pt x="642" y="48"/>
                        <a:pt x="641" y="48"/>
                      </a:cubicBezTo>
                      <a:cubicBezTo>
                        <a:pt x="644" y="46"/>
                        <a:pt x="644" y="46"/>
                        <a:pt x="644" y="46"/>
                      </a:cubicBezTo>
                      <a:cubicBezTo>
                        <a:pt x="640" y="48"/>
                        <a:pt x="640" y="48"/>
                        <a:pt x="641" y="49"/>
                      </a:cubicBezTo>
                      <a:cubicBezTo>
                        <a:pt x="636" y="51"/>
                        <a:pt x="636" y="48"/>
                        <a:pt x="632" y="51"/>
                      </a:cubicBezTo>
                      <a:cubicBezTo>
                        <a:pt x="635" y="50"/>
                        <a:pt x="635" y="50"/>
                        <a:pt x="635" y="50"/>
                      </a:cubicBezTo>
                      <a:cubicBezTo>
                        <a:pt x="637" y="50"/>
                        <a:pt x="635" y="52"/>
                        <a:pt x="632" y="53"/>
                      </a:cubicBezTo>
                      <a:cubicBezTo>
                        <a:pt x="632" y="53"/>
                        <a:pt x="630" y="53"/>
                        <a:pt x="632" y="52"/>
                      </a:cubicBezTo>
                      <a:cubicBezTo>
                        <a:pt x="628" y="54"/>
                        <a:pt x="622" y="57"/>
                        <a:pt x="620" y="58"/>
                      </a:cubicBezTo>
                      <a:cubicBezTo>
                        <a:pt x="618" y="58"/>
                        <a:pt x="618" y="57"/>
                        <a:pt x="619" y="57"/>
                      </a:cubicBezTo>
                      <a:cubicBezTo>
                        <a:pt x="611" y="61"/>
                        <a:pt x="616" y="58"/>
                        <a:pt x="608" y="63"/>
                      </a:cubicBezTo>
                      <a:cubicBezTo>
                        <a:pt x="607" y="62"/>
                        <a:pt x="607" y="62"/>
                        <a:pt x="607" y="62"/>
                      </a:cubicBezTo>
                      <a:cubicBezTo>
                        <a:pt x="605" y="64"/>
                        <a:pt x="605" y="64"/>
                        <a:pt x="605" y="64"/>
                      </a:cubicBezTo>
                      <a:cubicBezTo>
                        <a:pt x="600" y="65"/>
                        <a:pt x="600" y="65"/>
                        <a:pt x="600" y="65"/>
                      </a:cubicBezTo>
                      <a:cubicBezTo>
                        <a:pt x="602" y="65"/>
                        <a:pt x="602" y="65"/>
                        <a:pt x="602" y="65"/>
                      </a:cubicBezTo>
                      <a:cubicBezTo>
                        <a:pt x="599" y="67"/>
                        <a:pt x="598" y="68"/>
                        <a:pt x="595" y="69"/>
                      </a:cubicBezTo>
                      <a:cubicBezTo>
                        <a:pt x="595" y="68"/>
                        <a:pt x="595" y="68"/>
                        <a:pt x="595" y="68"/>
                      </a:cubicBezTo>
                      <a:cubicBezTo>
                        <a:pt x="588" y="72"/>
                        <a:pt x="586" y="71"/>
                        <a:pt x="579" y="76"/>
                      </a:cubicBezTo>
                      <a:cubicBezTo>
                        <a:pt x="579" y="76"/>
                        <a:pt x="580" y="75"/>
                        <a:pt x="580" y="74"/>
                      </a:cubicBezTo>
                      <a:cubicBezTo>
                        <a:pt x="574" y="79"/>
                        <a:pt x="575" y="76"/>
                        <a:pt x="569" y="81"/>
                      </a:cubicBezTo>
                      <a:cubicBezTo>
                        <a:pt x="569" y="80"/>
                        <a:pt x="568" y="80"/>
                        <a:pt x="568" y="80"/>
                      </a:cubicBezTo>
                      <a:cubicBezTo>
                        <a:pt x="565" y="82"/>
                        <a:pt x="565" y="82"/>
                        <a:pt x="565" y="82"/>
                      </a:cubicBezTo>
                      <a:cubicBezTo>
                        <a:pt x="565" y="81"/>
                        <a:pt x="565" y="81"/>
                        <a:pt x="565" y="81"/>
                      </a:cubicBezTo>
                      <a:cubicBezTo>
                        <a:pt x="563" y="84"/>
                        <a:pt x="563" y="84"/>
                        <a:pt x="563" y="84"/>
                      </a:cubicBezTo>
                      <a:cubicBezTo>
                        <a:pt x="561" y="84"/>
                        <a:pt x="561" y="84"/>
                        <a:pt x="561" y="84"/>
                      </a:cubicBezTo>
                      <a:cubicBezTo>
                        <a:pt x="560" y="85"/>
                        <a:pt x="560" y="85"/>
                        <a:pt x="560" y="85"/>
                      </a:cubicBezTo>
                      <a:cubicBezTo>
                        <a:pt x="556" y="85"/>
                        <a:pt x="552" y="89"/>
                        <a:pt x="547" y="90"/>
                      </a:cubicBezTo>
                      <a:cubicBezTo>
                        <a:pt x="548" y="91"/>
                        <a:pt x="548" y="91"/>
                        <a:pt x="548" y="91"/>
                      </a:cubicBezTo>
                      <a:cubicBezTo>
                        <a:pt x="539" y="100"/>
                        <a:pt x="522" y="104"/>
                        <a:pt x="510" y="114"/>
                      </a:cubicBezTo>
                      <a:cubicBezTo>
                        <a:pt x="510" y="113"/>
                        <a:pt x="510" y="113"/>
                        <a:pt x="510" y="113"/>
                      </a:cubicBezTo>
                      <a:cubicBezTo>
                        <a:pt x="505" y="118"/>
                        <a:pt x="505" y="118"/>
                        <a:pt x="505" y="118"/>
                      </a:cubicBezTo>
                      <a:cubicBezTo>
                        <a:pt x="502" y="119"/>
                        <a:pt x="507" y="116"/>
                        <a:pt x="505" y="116"/>
                      </a:cubicBezTo>
                      <a:cubicBezTo>
                        <a:pt x="500" y="120"/>
                        <a:pt x="504" y="119"/>
                        <a:pt x="498" y="123"/>
                      </a:cubicBezTo>
                      <a:cubicBezTo>
                        <a:pt x="494" y="125"/>
                        <a:pt x="498" y="122"/>
                        <a:pt x="500" y="120"/>
                      </a:cubicBezTo>
                      <a:cubicBezTo>
                        <a:pt x="494" y="125"/>
                        <a:pt x="485" y="132"/>
                        <a:pt x="481" y="134"/>
                      </a:cubicBezTo>
                      <a:cubicBezTo>
                        <a:pt x="481" y="135"/>
                        <a:pt x="480" y="135"/>
                        <a:pt x="481" y="135"/>
                      </a:cubicBezTo>
                      <a:cubicBezTo>
                        <a:pt x="477" y="138"/>
                        <a:pt x="472" y="142"/>
                        <a:pt x="467" y="145"/>
                      </a:cubicBezTo>
                      <a:cubicBezTo>
                        <a:pt x="467" y="144"/>
                        <a:pt x="468" y="143"/>
                        <a:pt x="469" y="143"/>
                      </a:cubicBezTo>
                      <a:cubicBezTo>
                        <a:pt x="467" y="144"/>
                        <a:pt x="465" y="145"/>
                        <a:pt x="464" y="146"/>
                      </a:cubicBezTo>
                      <a:cubicBezTo>
                        <a:pt x="465" y="144"/>
                        <a:pt x="465" y="144"/>
                        <a:pt x="465" y="144"/>
                      </a:cubicBezTo>
                      <a:cubicBezTo>
                        <a:pt x="462" y="147"/>
                        <a:pt x="456" y="152"/>
                        <a:pt x="454" y="152"/>
                      </a:cubicBezTo>
                      <a:cubicBezTo>
                        <a:pt x="455" y="152"/>
                        <a:pt x="455" y="153"/>
                        <a:pt x="453" y="155"/>
                      </a:cubicBezTo>
                      <a:cubicBezTo>
                        <a:pt x="450" y="155"/>
                        <a:pt x="445" y="162"/>
                        <a:pt x="440" y="165"/>
                      </a:cubicBezTo>
                      <a:cubicBezTo>
                        <a:pt x="440" y="164"/>
                        <a:pt x="444" y="161"/>
                        <a:pt x="443" y="162"/>
                      </a:cubicBezTo>
                      <a:cubicBezTo>
                        <a:pt x="440" y="163"/>
                        <a:pt x="439" y="166"/>
                        <a:pt x="437" y="168"/>
                      </a:cubicBezTo>
                      <a:cubicBezTo>
                        <a:pt x="437" y="167"/>
                        <a:pt x="437" y="167"/>
                        <a:pt x="437" y="167"/>
                      </a:cubicBezTo>
                      <a:cubicBezTo>
                        <a:pt x="427" y="176"/>
                        <a:pt x="427" y="176"/>
                        <a:pt x="427" y="176"/>
                      </a:cubicBezTo>
                      <a:cubicBezTo>
                        <a:pt x="425" y="176"/>
                        <a:pt x="418" y="184"/>
                        <a:pt x="418" y="183"/>
                      </a:cubicBezTo>
                      <a:cubicBezTo>
                        <a:pt x="414" y="186"/>
                        <a:pt x="421" y="181"/>
                        <a:pt x="417" y="185"/>
                      </a:cubicBezTo>
                      <a:cubicBezTo>
                        <a:pt x="415" y="185"/>
                        <a:pt x="413" y="189"/>
                        <a:pt x="412" y="188"/>
                      </a:cubicBezTo>
                      <a:cubicBezTo>
                        <a:pt x="413" y="187"/>
                        <a:pt x="413" y="187"/>
                        <a:pt x="413" y="187"/>
                      </a:cubicBezTo>
                      <a:cubicBezTo>
                        <a:pt x="410" y="190"/>
                        <a:pt x="410" y="190"/>
                        <a:pt x="410" y="190"/>
                      </a:cubicBezTo>
                      <a:cubicBezTo>
                        <a:pt x="411" y="187"/>
                        <a:pt x="411" y="187"/>
                        <a:pt x="411" y="187"/>
                      </a:cubicBezTo>
                      <a:cubicBezTo>
                        <a:pt x="408" y="190"/>
                        <a:pt x="407" y="193"/>
                        <a:pt x="408" y="193"/>
                      </a:cubicBezTo>
                      <a:cubicBezTo>
                        <a:pt x="405" y="195"/>
                        <a:pt x="401" y="199"/>
                        <a:pt x="399" y="199"/>
                      </a:cubicBezTo>
                      <a:cubicBezTo>
                        <a:pt x="400" y="198"/>
                        <a:pt x="400" y="198"/>
                        <a:pt x="400" y="198"/>
                      </a:cubicBezTo>
                      <a:cubicBezTo>
                        <a:pt x="393" y="205"/>
                        <a:pt x="386" y="207"/>
                        <a:pt x="382" y="214"/>
                      </a:cubicBezTo>
                      <a:cubicBezTo>
                        <a:pt x="381" y="214"/>
                        <a:pt x="381" y="214"/>
                        <a:pt x="382" y="213"/>
                      </a:cubicBezTo>
                      <a:cubicBezTo>
                        <a:pt x="378" y="217"/>
                        <a:pt x="378" y="217"/>
                        <a:pt x="378" y="217"/>
                      </a:cubicBezTo>
                      <a:cubicBezTo>
                        <a:pt x="378" y="215"/>
                        <a:pt x="378" y="215"/>
                        <a:pt x="378" y="215"/>
                      </a:cubicBezTo>
                      <a:cubicBezTo>
                        <a:pt x="372" y="223"/>
                        <a:pt x="372" y="223"/>
                        <a:pt x="372" y="223"/>
                      </a:cubicBezTo>
                      <a:cubicBezTo>
                        <a:pt x="372" y="223"/>
                        <a:pt x="372" y="223"/>
                        <a:pt x="372" y="223"/>
                      </a:cubicBezTo>
                      <a:cubicBezTo>
                        <a:pt x="367" y="227"/>
                        <a:pt x="360" y="235"/>
                        <a:pt x="354" y="241"/>
                      </a:cubicBezTo>
                      <a:cubicBezTo>
                        <a:pt x="355" y="240"/>
                        <a:pt x="355" y="240"/>
                        <a:pt x="355" y="240"/>
                      </a:cubicBezTo>
                      <a:cubicBezTo>
                        <a:pt x="349" y="247"/>
                        <a:pt x="348" y="246"/>
                        <a:pt x="344" y="251"/>
                      </a:cubicBezTo>
                      <a:cubicBezTo>
                        <a:pt x="344" y="251"/>
                        <a:pt x="344" y="251"/>
                        <a:pt x="344" y="250"/>
                      </a:cubicBezTo>
                      <a:cubicBezTo>
                        <a:pt x="340" y="255"/>
                        <a:pt x="340" y="255"/>
                        <a:pt x="340" y="255"/>
                      </a:cubicBezTo>
                      <a:cubicBezTo>
                        <a:pt x="340" y="253"/>
                        <a:pt x="340" y="253"/>
                        <a:pt x="340" y="253"/>
                      </a:cubicBezTo>
                      <a:cubicBezTo>
                        <a:pt x="338" y="258"/>
                        <a:pt x="331" y="262"/>
                        <a:pt x="333" y="260"/>
                      </a:cubicBezTo>
                      <a:cubicBezTo>
                        <a:pt x="332" y="263"/>
                        <a:pt x="329" y="266"/>
                        <a:pt x="329" y="267"/>
                      </a:cubicBezTo>
                      <a:cubicBezTo>
                        <a:pt x="325" y="272"/>
                        <a:pt x="328" y="268"/>
                        <a:pt x="325" y="271"/>
                      </a:cubicBezTo>
                      <a:cubicBezTo>
                        <a:pt x="321" y="274"/>
                        <a:pt x="322" y="276"/>
                        <a:pt x="317" y="280"/>
                      </a:cubicBezTo>
                      <a:cubicBezTo>
                        <a:pt x="317" y="280"/>
                        <a:pt x="317" y="280"/>
                        <a:pt x="317" y="280"/>
                      </a:cubicBezTo>
                      <a:cubicBezTo>
                        <a:pt x="315" y="282"/>
                        <a:pt x="314" y="284"/>
                        <a:pt x="311" y="287"/>
                      </a:cubicBezTo>
                      <a:cubicBezTo>
                        <a:pt x="312" y="286"/>
                        <a:pt x="312" y="286"/>
                        <a:pt x="312" y="286"/>
                      </a:cubicBezTo>
                      <a:cubicBezTo>
                        <a:pt x="308" y="292"/>
                        <a:pt x="305" y="291"/>
                        <a:pt x="303" y="297"/>
                      </a:cubicBezTo>
                      <a:cubicBezTo>
                        <a:pt x="301" y="299"/>
                        <a:pt x="298" y="304"/>
                        <a:pt x="297" y="303"/>
                      </a:cubicBezTo>
                      <a:cubicBezTo>
                        <a:pt x="283" y="322"/>
                        <a:pt x="283" y="322"/>
                        <a:pt x="283" y="322"/>
                      </a:cubicBezTo>
                      <a:cubicBezTo>
                        <a:pt x="281" y="322"/>
                        <a:pt x="282" y="324"/>
                        <a:pt x="278" y="327"/>
                      </a:cubicBezTo>
                      <a:cubicBezTo>
                        <a:pt x="279" y="328"/>
                        <a:pt x="279" y="328"/>
                        <a:pt x="279" y="328"/>
                      </a:cubicBezTo>
                      <a:cubicBezTo>
                        <a:pt x="272" y="337"/>
                        <a:pt x="262" y="347"/>
                        <a:pt x="254" y="358"/>
                      </a:cubicBezTo>
                      <a:cubicBezTo>
                        <a:pt x="253" y="357"/>
                        <a:pt x="253" y="357"/>
                        <a:pt x="253" y="357"/>
                      </a:cubicBezTo>
                      <a:cubicBezTo>
                        <a:pt x="252" y="360"/>
                        <a:pt x="252" y="360"/>
                        <a:pt x="252" y="360"/>
                      </a:cubicBezTo>
                      <a:cubicBezTo>
                        <a:pt x="244" y="372"/>
                        <a:pt x="233" y="387"/>
                        <a:pt x="226" y="396"/>
                      </a:cubicBezTo>
                      <a:cubicBezTo>
                        <a:pt x="225" y="400"/>
                        <a:pt x="223" y="405"/>
                        <a:pt x="219" y="410"/>
                      </a:cubicBezTo>
                      <a:cubicBezTo>
                        <a:pt x="219" y="409"/>
                        <a:pt x="219" y="409"/>
                        <a:pt x="219" y="409"/>
                      </a:cubicBezTo>
                      <a:cubicBezTo>
                        <a:pt x="214" y="418"/>
                        <a:pt x="209" y="428"/>
                        <a:pt x="202" y="437"/>
                      </a:cubicBezTo>
                      <a:cubicBezTo>
                        <a:pt x="202" y="436"/>
                        <a:pt x="202" y="437"/>
                        <a:pt x="202" y="436"/>
                      </a:cubicBezTo>
                      <a:cubicBezTo>
                        <a:pt x="202" y="439"/>
                        <a:pt x="199" y="442"/>
                        <a:pt x="197" y="444"/>
                      </a:cubicBezTo>
                      <a:cubicBezTo>
                        <a:pt x="200" y="442"/>
                        <a:pt x="200" y="442"/>
                        <a:pt x="200" y="442"/>
                      </a:cubicBezTo>
                      <a:cubicBezTo>
                        <a:pt x="199" y="445"/>
                        <a:pt x="196" y="448"/>
                        <a:pt x="194" y="449"/>
                      </a:cubicBezTo>
                      <a:cubicBezTo>
                        <a:pt x="192" y="454"/>
                        <a:pt x="192" y="454"/>
                        <a:pt x="192" y="454"/>
                      </a:cubicBezTo>
                      <a:cubicBezTo>
                        <a:pt x="192" y="455"/>
                        <a:pt x="192" y="455"/>
                        <a:pt x="192" y="455"/>
                      </a:cubicBezTo>
                      <a:cubicBezTo>
                        <a:pt x="192" y="456"/>
                        <a:pt x="192" y="456"/>
                        <a:pt x="192" y="456"/>
                      </a:cubicBezTo>
                      <a:cubicBezTo>
                        <a:pt x="189" y="458"/>
                        <a:pt x="189" y="458"/>
                        <a:pt x="189" y="458"/>
                      </a:cubicBezTo>
                      <a:cubicBezTo>
                        <a:pt x="189" y="459"/>
                        <a:pt x="186" y="465"/>
                        <a:pt x="186" y="467"/>
                      </a:cubicBezTo>
                      <a:cubicBezTo>
                        <a:pt x="185" y="467"/>
                        <a:pt x="182" y="471"/>
                        <a:pt x="184" y="468"/>
                      </a:cubicBezTo>
                      <a:cubicBezTo>
                        <a:pt x="175" y="484"/>
                        <a:pt x="175" y="484"/>
                        <a:pt x="175" y="484"/>
                      </a:cubicBezTo>
                      <a:cubicBezTo>
                        <a:pt x="176" y="482"/>
                        <a:pt x="176" y="482"/>
                        <a:pt x="176" y="482"/>
                      </a:cubicBezTo>
                      <a:cubicBezTo>
                        <a:pt x="178" y="482"/>
                        <a:pt x="175" y="487"/>
                        <a:pt x="174" y="489"/>
                      </a:cubicBezTo>
                      <a:cubicBezTo>
                        <a:pt x="175" y="486"/>
                        <a:pt x="172" y="488"/>
                        <a:pt x="171" y="490"/>
                      </a:cubicBezTo>
                      <a:cubicBezTo>
                        <a:pt x="170" y="492"/>
                        <a:pt x="173" y="488"/>
                        <a:pt x="173" y="489"/>
                      </a:cubicBezTo>
                      <a:cubicBezTo>
                        <a:pt x="172" y="493"/>
                        <a:pt x="169" y="499"/>
                        <a:pt x="168" y="500"/>
                      </a:cubicBezTo>
                      <a:cubicBezTo>
                        <a:pt x="168" y="498"/>
                        <a:pt x="168" y="498"/>
                        <a:pt x="168" y="498"/>
                      </a:cubicBezTo>
                      <a:cubicBezTo>
                        <a:pt x="167" y="502"/>
                        <a:pt x="164" y="503"/>
                        <a:pt x="162" y="507"/>
                      </a:cubicBezTo>
                      <a:cubicBezTo>
                        <a:pt x="161" y="511"/>
                        <a:pt x="159" y="513"/>
                        <a:pt x="161" y="513"/>
                      </a:cubicBezTo>
                      <a:cubicBezTo>
                        <a:pt x="159" y="518"/>
                        <a:pt x="159" y="514"/>
                        <a:pt x="158" y="516"/>
                      </a:cubicBezTo>
                      <a:cubicBezTo>
                        <a:pt x="158" y="518"/>
                        <a:pt x="154" y="525"/>
                        <a:pt x="153" y="525"/>
                      </a:cubicBezTo>
                      <a:cubicBezTo>
                        <a:pt x="153" y="529"/>
                        <a:pt x="145" y="538"/>
                        <a:pt x="147" y="540"/>
                      </a:cubicBezTo>
                      <a:cubicBezTo>
                        <a:pt x="143" y="544"/>
                        <a:pt x="143" y="544"/>
                        <a:pt x="143" y="544"/>
                      </a:cubicBezTo>
                      <a:cubicBezTo>
                        <a:pt x="144" y="544"/>
                        <a:pt x="145" y="545"/>
                        <a:pt x="143" y="549"/>
                      </a:cubicBezTo>
                      <a:cubicBezTo>
                        <a:pt x="141" y="552"/>
                        <a:pt x="141" y="551"/>
                        <a:pt x="140" y="551"/>
                      </a:cubicBezTo>
                      <a:cubicBezTo>
                        <a:pt x="141" y="554"/>
                        <a:pt x="141" y="554"/>
                        <a:pt x="141" y="554"/>
                      </a:cubicBezTo>
                      <a:cubicBezTo>
                        <a:pt x="130" y="571"/>
                        <a:pt x="121" y="596"/>
                        <a:pt x="111" y="615"/>
                      </a:cubicBezTo>
                      <a:cubicBezTo>
                        <a:pt x="107" y="624"/>
                        <a:pt x="104" y="636"/>
                        <a:pt x="99" y="647"/>
                      </a:cubicBezTo>
                      <a:cubicBezTo>
                        <a:pt x="100" y="645"/>
                        <a:pt x="100" y="645"/>
                        <a:pt x="100" y="645"/>
                      </a:cubicBezTo>
                      <a:cubicBezTo>
                        <a:pt x="95" y="656"/>
                        <a:pt x="95" y="656"/>
                        <a:pt x="95" y="656"/>
                      </a:cubicBezTo>
                      <a:cubicBezTo>
                        <a:pt x="99" y="648"/>
                        <a:pt x="99" y="648"/>
                        <a:pt x="99" y="648"/>
                      </a:cubicBezTo>
                      <a:cubicBezTo>
                        <a:pt x="98" y="651"/>
                        <a:pt x="98" y="653"/>
                        <a:pt x="97" y="655"/>
                      </a:cubicBezTo>
                      <a:cubicBezTo>
                        <a:pt x="92" y="666"/>
                        <a:pt x="85" y="681"/>
                        <a:pt x="81" y="696"/>
                      </a:cubicBezTo>
                      <a:cubicBezTo>
                        <a:pt x="80" y="706"/>
                        <a:pt x="77" y="702"/>
                        <a:pt x="76" y="711"/>
                      </a:cubicBezTo>
                      <a:cubicBezTo>
                        <a:pt x="76" y="710"/>
                        <a:pt x="76" y="710"/>
                        <a:pt x="76" y="709"/>
                      </a:cubicBezTo>
                      <a:cubicBezTo>
                        <a:pt x="73" y="719"/>
                        <a:pt x="72" y="725"/>
                        <a:pt x="70" y="735"/>
                      </a:cubicBezTo>
                      <a:cubicBezTo>
                        <a:pt x="68" y="733"/>
                        <a:pt x="68" y="741"/>
                        <a:pt x="67" y="740"/>
                      </a:cubicBezTo>
                      <a:cubicBezTo>
                        <a:pt x="68" y="741"/>
                        <a:pt x="68" y="741"/>
                        <a:pt x="68" y="741"/>
                      </a:cubicBezTo>
                      <a:cubicBezTo>
                        <a:pt x="67" y="743"/>
                        <a:pt x="65" y="748"/>
                        <a:pt x="65" y="747"/>
                      </a:cubicBezTo>
                      <a:cubicBezTo>
                        <a:pt x="64" y="752"/>
                        <a:pt x="64" y="752"/>
                        <a:pt x="64" y="752"/>
                      </a:cubicBezTo>
                      <a:cubicBezTo>
                        <a:pt x="63" y="752"/>
                        <a:pt x="63" y="752"/>
                        <a:pt x="63" y="752"/>
                      </a:cubicBezTo>
                      <a:cubicBezTo>
                        <a:pt x="62" y="757"/>
                        <a:pt x="59" y="770"/>
                        <a:pt x="56" y="772"/>
                      </a:cubicBezTo>
                      <a:cubicBezTo>
                        <a:pt x="53" y="787"/>
                        <a:pt x="47" y="809"/>
                        <a:pt x="42" y="827"/>
                      </a:cubicBezTo>
                      <a:cubicBezTo>
                        <a:pt x="43" y="830"/>
                        <a:pt x="41" y="835"/>
                        <a:pt x="40" y="839"/>
                      </a:cubicBezTo>
                      <a:cubicBezTo>
                        <a:pt x="38" y="844"/>
                        <a:pt x="38" y="844"/>
                        <a:pt x="38" y="844"/>
                      </a:cubicBezTo>
                      <a:cubicBezTo>
                        <a:pt x="38" y="848"/>
                        <a:pt x="38" y="853"/>
                        <a:pt x="36" y="856"/>
                      </a:cubicBezTo>
                      <a:cubicBezTo>
                        <a:pt x="36" y="856"/>
                        <a:pt x="36" y="856"/>
                        <a:pt x="36" y="856"/>
                      </a:cubicBezTo>
                      <a:cubicBezTo>
                        <a:pt x="36" y="860"/>
                        <a:pt x="34" y="864"/>
                        <a:pt x="34" y="868"/>
                      </a:cubicBezTo>
                      <a:cubicBezTo>
                        <a:pt x="33" y="873"/>
                        <a:pt x="32" y="877"/>
                        <a:pt x="31" y="876"/>
                      </a:cubicBezTo>
                      <a:cubicBezTo>
                        <a:pt x="33" y="877"/>
                        <a:pt x="29" y="886"/>
                        <a:pt x="29" y="886"/>
                      </a:cubicBezTo>
                      <a:cubicBezTo>
                        <a:pt x="29" y="886"/>
                        <a:pt x="15" y="946"/>
                        <a:pt x="7" y="1014"/>
                      </a:cubicBezTo>
                      <a:cubicBezTo>
                        <a:pt x="3" y="1049"/>
                        <a:pt x="1" y="1085"/>
                        <a:pt x="0" y="1116"/>
                      </a:cubicBezTo>
                      <a:cubicBezTo>
                        <a:pt x="0" y="1148"/>
                        <a:pt x="1" y="1175"/>
                        <a:pt x="4" y="1189"/>
                      </a:cubicBezTo>
                      <a:cubicBezTo>
                        <a:pt x="5" y="1191"/>
                        <a:pt x="5" y="1197"/>
                        <a:pt x="6" y="1195"/>
                      </a:cubicBezTo>
                      <a:cubicBezTo>
                        <a:pt x="7" y="1199"/>
                        <a:pt x="5" y="1201"/>
                        <a:pt x="6" y="1202"/>
                      </a:cubicBezTo>
                      <a:cubicBezTo>
                        <a:pt x="7" y="1196"/>
                        <a:pt x="9" y="1204"/>
                        <a:pt x="10" y="1198"/>
                      </a:cubicBezTo>
                      <a:cubicBezTo>
                        <a:pt x="10" y="1202"/>
                        <a:pt x="10" y="1202"/>
                        <a:pt x="10" y="1202"/>
                      </a:cubicBezTo>
                      <a:cubicBezTo>
                        <a:pt x="11" y="1203"/>
                        <a:pt x="9" y="1197"/>
                        <a:pt x="11" y="1198"/>
                      </a:cubicBezTo>
                      <a:cubicBezTo>
                        <a:pt x="9" y="1197"/>
                        <a:pt x="9" y="1197"/>
                        <a:pt x="9" y="1197"/>
                      </a:cubicBezTo>
                      <a:cubicBezTo>
                        <a:pt x="9" y="1194"/>
                        <a:pt x="9" y="1192"/>
                        <a:pt x="10" y="1191"/>
                      </a:cubicBezTo>
                      <a:cubicBezTo>
                        <a:pt x="9" y="1188"/>
                        <a:pt x="7" y="1186"/>
                        <a:pt x="8" y="1180"/>
                      </a:cubicBezTo>
                      <a:cubicBezTo>
                        <a:pt x="8" y="1182"/>
                        <a:pt x="8" y="1182"/>
                        <a:pt x="8" y="1182"/>
                      </a:cubicBezTo>
                      <a:cubicBezTo>
                        <a:pt x="8" y="1176"/>
                        <a:pt x="9" y="1178"/>
                        <a:pt x="10" y="1177"/>
                      </a:cubicBezTo>
                      <a:cubicBezTo>
                        <a:pt x="10" y="1178"/>
                        <a:pt x="10" y="1178"/>
                        <a:pt x="10" y="1178"/>
                      </a:cubicBezTo>
                      <a:cubicBezTo>
                        <a:pt x="11" y="1174"/>
                        <a:pt x="11" y="1174"/>
                        <a:pt x="11" y="1174"/>
                      </a:cubicBezTo>
                      <a:cubicBezTo>
                        <a:pt x="10" y="1177"/>
                        <a:pt x="11" y="1183"/>
                        <a:pt x="11" y="1180"/>
                      </a:cubicBezTo>
                      <a:cubicBezTo>
                        <a:pt x="12" y="1174"/>
                        <a:pt x="11" y="1182"/>
                        <a:pt x="11" y="1177"/>
                      </a:cubicBezTo>
                      <a:cubicBezTo>
                        <a:pt x="11" y="1174"/>
                        <a:pt x="12" y="1175"/>
                        <a:pt x="12" y="1175"/>
                      </a:cubicBezTo>
                      <a:cubicBezTo>
                        <a:pt x="12" y="1170"/>
                        <a:pt x="12" y="1170"/>
                        <a:pt x="12" y="1170"/>
                      </a:cubicBezTo>
                      <a:cubicBezTo>
                        <a:pt x="13" y="1170"/>
                        <a:pt x="12" y="1173"/>
                        <a:pt x="13" y="1171"/>
                      </a:cubicBezTo>
                      <a:cubicBezTo>
                        <a:pt x="12" y="1164"/>
                        <a:pt x="12" y="1164"/>
                        <a:pt x="12" y="1164"/>
                      </a:cubicBezTo>
                      <a:cubicBezTo>
                        <a:pt x="14" y="1163"/>
                        <a:pt x="11" y="1157"/>
                        <a:pt x="13" y="1154"/>
                      </a:cubicBezTo>
                      <a:cubicBezTo>
                        <a:pt x="14" y="1159"/>
                        <a:pt x="14" y="1153"/>
                        <a:pt x="15" y="1154"/>
                      </a:cubicBezTo>
                      <a:cubicBezTo>
                        <a:pt x="15" y="1142"/>
                        <a:pt x="15" y="1142"/>
                        <a:pt x="15" y="1142"/>
                      </a:cubicBezTo>
                      <a:cubicBezTo>
                        <a:pt x="16" y="1141"/>
                        <a:pt x="16" y="1145"/>
                        <a:pt x="16" y="1144"/>
                      </a:cubicBezTo>
                      <a:cubicBezTo>
                        <a:pt x="16" y="1141"/>
                        <a:pt x="15" y="1140"/>
                        <a:pt x="15" y="1139"/>
                      </a:cubicBezTo>
                      <a:cubicBezTo>
                        <a:pt x="16" y="1138"/>
                        <a:pt x="16" y="1130"/>
                        <a:pt x="17" y="1130"/>
                      </a:cubicBezTo>
                      <a:cubicBezTo>
                        <a:pt x="19" y="1122"/>
                        <a:pt x="15" y="1127"/>
                        <a:pt x="17" y="1119"/>
                      </a:cubicBezTo>
                      <a:cubicBezTo>
                        <a:pt x="18" y="1118"/>
                        <a:pt x="17" y="1125"/>
                        <a:pt x="18" y="1122"/>
                      </a:cubicBezTo>
                      <a:cubicBezTo>
                        <a:pt x="18" y="1114"/>
                        <a:pt x="18" y="1114"/>
                        <a:pt x="18" y="1114"/>
                      </a:cubicBezTo>
                      <a:cubicBezTo>
                        <a:pt x="18" y="1115"/>
                        <a:pt x="19" y="1116"/>
                        <a:pt x="19" y="1119"/>
                      </a:cubicBezTo>
                      <a:cubicBezTo>
                        <a:pt x="21" y="1098"/>
                        <a:pt x="26" y="1087"/>
                        <a:pt x="27" y="1067"/>
                      </a:cubicBezTo>
                      <a:cubicBezTo>
                        <a:pt x="28" y="1065"/>
                        <a:pt x="27" y="1069"/>
                        <a:pt x="28" y="1071"/>
                      </a:cubicBezTo>
                      <a:cubicBezTo>
                        <a:pt x="28" y="1057"/>
                        <a:pt x="32" y="1052"/>
                        <a:pt x="33" y="1040"/>
                      </a:cubicBezTo>
                      <a:cubicBezTo>
                        <a:pt x="32" y="1040"/>
                        <a:pt x="32" y="1040"/>
                        <a:pt x="32" y="1040"/>
                      </a:cubicBezTo>
                      <a:cubicBezTo>
                        <a:pt x="36" y="1024"/>
                        <a:pt x="37" y="1004"/>
                        <a:pt x="41" y="986"/>
                      </a:cubicBezTo>
                      <a:cubicBezTo>
                        <a:pt x="40" y="988"/>
                        <a:pt x="40" y="988"/>
                        <a:pt x="40" y="988"/>
                      </a:cubicBezTo>
                      <a:cubicBezTo>
                        <a:pt x="39" y="985"/>
                        <a:pt x="40" y="981"/>
                        <a:pt x="40" y="978"/>
                      </a:cubicBezTo>
                      <a:cubicBezTo>
                        <a:pt x="40" y="977"/>
                        <a:pt x="41" y="980"/>
                        <a:pt x="42" y="975"/>
                      </a:cubicBezTo>
                      <a:cubicBezTo>
                        <a:pt x="41" y="976"/>
                        <a:pt x="41" y="978"/>
                        <a:pt x="40" y="977"/>
                      </a:cubicBezTo>
                      <a:cubicBezTo>
                        <a:pt x="45" y="962"/>
                        <a:pt x="50" y="928"/>
                        <a:pt x="56" y="903"/>
                      </a:cubicBezTo>
                      <a:cubicBezTo>
                        <a:pt x="62" y="868"/>
                        <a:pt x="72" y="831"/>
                        <a:pt x="81" y="797"/>
                      </a:cubicBezTo>
                      <a:cubicBezTo>
                        <a:pt x="79" y="802"/>
                        <a:pt x="78" y="799"/>
                        <a:pt x="79" y="796"/>
                      </a:cubicBezTo>
                      <a:cubicBezTo>
                        <a:pt x="86" y="786"/>
                        <a:pt x="84" y="777"/>
                        <a:pt x="89" y="767"/>
                      </a:cubicBezTo>
                      <a:cubicBezTo>
                        <a:pt x="94" y="747"/>
                        <a:pt x="103" y="731"/>
                        <a:pt x="106" y="712"/>
                      </a:cubicBezTo>
                      <a:cubicBezTo>
                        <a:pt x="107" y="712"/>
                        <a:pt x="107" y="712"/>
                        <a:pt x="107" y="712"/>
                      </a:cubicBezTo>
                      <a:cubicBezTo>
                        <a:pt x="108" y="710"/>
                        <a:pt x="108" y="709"/>
                        <a:pt x="109" y="706"/>
                      </a:cubicBezTo>
                      <a:cubicBezTo>
                        <a:pt x="109" y="706"/>
                        <a:pt x="109" y="706"/>
                        <a:pt x="109" y="706"/>
                      </a:cubicBezTo>
                      <a:cubicBezTo>
                        <a:pt x="112" y="700"/>
                        <a:pt x="113" y="691"/>
                        <a:pt x="115" y="688"/>
                      </a:cubicBezTo>
                      <a:cubicBezTo>
                        <a:pt x="114" y="687"/>
                        <a:pt x="114" y="687"/>
                        <a:pt x="114" y="687"/>
                      </a:cubicBezTo>
                      <a:cubicBezTo>
                        <a:pt x="116" y="683"/>
                        <a:pt x="116" y="685"/>
                        <a:pt x="117" y="681"/>
                      </a:cubicBezTo>
                      <a:cubicBezTo>
                        <a:pt x="117" y="681"/>
                        <a:pt x="117" y="681"/>
                        <a:pt x="117" y="681"/>
                      </a:cubicBezTo>
                      <a:cubicBezTo>
                        <a:pt x="118" y="676"/>
                        <a:pt x="118" y="676"/>
                        <a:pt x="118" y="676"/>
                      </a:cubicBezTo>
                      <a:cubicBezTo>
                        <a:pt x="120" y="677"/>
                        <a:pt x="122" y="665"/>
                        <a:pt x="124" y="663"/>
                      </a:cubicBezTo>
                      <a:cubicBezTo>
                        <a:pt x="126" y="657"/>
                        <a:pt x="129" y="648"/>
                        <a:pt x="132" y="640"/>
                      </a:cubicBezTo>
                      <a:cubicBezTo>
                        <a:pt x="134" y="639"/>
                        <a:pt x="137" y="630"/>
                        <a:pt x="140" y="624"/>
                      </a:cubicBezTo>
                      <a:cubicBezTo>
                        <a:pt x="145" y="613"/>
                        <a:pt x="151" y="596"/>
                        <a:pt x="158" y="582"/>
                      </a:cubicBezTo>
                      <a:cubicBezTo>
                        <a:pt x="157" y="582"/>
                        <a:pt x="157" y="582"/>
                        <a:pt x="157" y="582"/>
                      </a:cubicBezTo>
                      <a:cubicBezTo>
                        <a:pt x="159" y="578"/>
                        <a:pt x="159" y="578"/>
                        <a:pt x="159" y="578"/>
                      </a:cubicBezTo>
                      <a:cubicBezTo>
                        <a:pt x="159" y="578"/>
                        <a:pt x="159" y="578"/>
                        <a:pt x="159" y="578"/>
                      </a:cubicBezTo>
                      <a:cubicBezTo>
                        <a:pt x="162" y="576"/>
                        <a:pt x="163" y="569"/>
                        <a:pt x="165" y="567"/>
                      </a:cubicBezTo>
                      <a:cubicBezTo>
                        <a:pt x="163" y="568"/>
                        <a:pt x="164" y="569"/>
                        <a:pt x="163" y="572"/>
                      </a:cubicBezTo>
                      <a:cubicBezTo>
                        <a:pt x="161" y="574"/>
                        <a:pt x="161" y="571"/>
                        <a:pt x="163" y="567"/>
                      </a:cubicBezTo>
                      <a:cubicBezTo>
                        <a:pt x="164" y="567"/>
                        <a:pt x="164" y="567"/>
                        <a:pt x="164" y="567"/>
                      </a:cubicBezTo>
                      <a:cubicBezTo>
                        <a:pt x="164" y="564"/>
                        <a:pt x="164" y="564"/>
                        <a:pt x="164" y="564"/>
                      </a:cubicBezTo>
                      <a:cubicBezTo>
                        <a:pt x="165" y="564"/>
                        <a:pt x="167" y="562"/>
                        <a:pt x="168" y="562"/>
                      </a:cubicBezTo>
                      <a:cubicBezTo>
                        <a:pt x="174" y="550"/>
                        <a:pt x="176" y="541"/>
                        <a:pt x="183" y="528"/>
                      </a:cubicBezTo>
                      <a:cubicBezTo>
                        <a:pt x="183" y="530"/>
                        <a:pt x="187" y="519"/>
                        <a:pt x="188" y="523"/>
                      </a:cubicBezTo>
                      <a:cubicBezTo>
                        <a:pt x="191" y="515"/>
                        <a:pt x="186" y="523"/>
                        <a:pt x="186" y="519"/>
                      </a:cubicBezTo>
                      <a:cubicBezTo>
                        <a:pt x="188" y="517"/>
                        <a:pt x="188" y="515"/>
                        <a:pt x="189" y="515"/>
                      </a:cubicBezTo>
                      <a:cubicBezTo>
                        <a:pt x="189" y="516"/>
                        <a:pt x="191" y="513"/>
                        <a:pt x="190" y="515"/>
                      </a:cubicBezTo>
                      <a:cubicBezTo>
                        <a:pt x="193" y="510"/>
                        <a:pt x="193" y="510"/>
                        <a:pt x="193" y="510"/>
                      </a:cubicBezTo>
                      <a:cubicBezTo>
                        <a:pt x="193" y="510"/>
                        <a:pt x="193" y="511"/>
                        <a:pt x="193" y="512"/>
                      </a:cubicBezTo>
                      <a:cubicBezTo>
                        <a:pt x="197" y="501"/>
                        <a:pt x="203" y="494"/>
                        <a:pt x="207" y="485"/>
                      </a:cubicBezTo>
                      <a:cubicBezTo>
                        <a:pt x="207" y="484"/>
                        <a:pt x="205" y="488"/>
                        <a:pt x="205" y="487"/>
                      </a:cubicBezTo>
                      <a:cubicBezTo>
                        <a:pt x="209" y="478"/>
                        <a:pt x="211" y="480"/>
                        <a:pt x="215" y="471"/>
                      </a:cubicBezTo>
                      <a:cubicBezTo>
                        <a:pt x="214" y="473"/>
                        <a:pt x="214" y="473"/>
                        <a:pt x="214" y="473"/>
                      </a:cubicBezTo>
                      <a:cubicBezTo>
                        <a:pt x="215" y="470"/>
                        <a:pt x="215" y="469"/>
                        <a:pt x="219" y="465"/>
                      </a:cubicBezTo>
                      <a:cubicBezTo>
                        <a:pt x="220" y="465"/>
                        <a:pt x="217" y="469"/>
                        <a:pt x="216" y="471"/>
                      </a:cubicBezTo>
                      <a:cubicBezTo>
                        <a:pt x="218" y="468"/>
                        <a:pt x="223" y="461"/>
                        <a:pt x="220" y="462"/>
                      </a:cubicBezTo>
                      <a:cubicBezTo>
                        <a:pt x="222" y="459"/>
                        <a:pt x="224" y="458"/>
                        <a:pt x="225" y="456"/>
                      </a:cubicBezTo>
                      <a:cubicBezTo>
                        <a:pt x="225" y="456"/>
                        <a:pt x="223" y="459"/>
                        <a:pt x="223" y="457"/>
                      </a:cubicBezTo>
                      <a:cubicBezTo>
                        <a:pt x="227" y="452"/>
                        <a:pt x="231" y="444"/>
                        <a:pt x="235" y="439"/>
                      </a:cubicBezTo>
                      <a:cubicBezTo>
                        <a:pt x="235" y="439"/>
                        <a:pt x="236" y="439"/>
                        <a:pt x="236" y="439"/>
                      </a:cubicBezTo>
                      <a:cubicBezTo>
                        <a:pt x="238" y="434"/>
                        <a:pt x="239" y="436"/>
                        <a:pt x="243" y="42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Freeform 156"/>
                <p:cNvSpPr/>
                <p:nvPr/>
              </p:nvSpPr>
              <p:spPr bwMode="auto">
                <a:xfrm>
                  <a:off x="7526338" y="2025650"/>
                  <a:ext cx="7937" cy="793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0" y="3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157"/>
                <p:cNvSpPr/>
                <p:nvPr/>
              </p:nvSpPr>
              <p:spPr bwMode="auto">
                <a:xfrm>
                  <a:off x="7278688" y="2239963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Freeform 158"/>
                <p:cNvSpPr/>
                <p:nvPr/>
              </p:nvSpPr>
              <p:spPr bwMode="auto">
                <a:xfrm>
                  <a:off x="7221538" y="2297113"/>
                  <a:ext cx="7937" cy="4763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cubicBezTo>
                        <a:pt x="3" y="0"/>
                        <a:pt x="1" y="1"/>
                        <a:pt x="0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Freeform 159"/>
                <p:cNvSpPr/>
                <p:nvPr/>
              </p:nvSpPr>
              <p:spPr bwMode="auto">
                <a:xfrm>
                  <a:off x="7685088" y="19161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Freeform 160"/>
                <p:cNvSpPr/>
                <p:nvPr/>
              </p:nvSpPr>
              <p:spPr bwMode="auto">
                <a:xfrm>
                  <a:off x="8167688" y="1717675"/>
                  <a:ext cx="1587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Freeform 161"/>
                <p:cNvSpPr/>
                <p:nvPr/>
              </p:nvSpPr>
              <p:spPr bwMode="auto">
                <a:xfrm>
                  <a:off x="8132763" y="1720850"/>
                  <a:ext cx="6350" cy="158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Freeform 162"/>
                <p:cNvSpPr/>
                <p:nvPr/>
              </p:nvSpPr>
              <p:spPr bwMode="auto">
                <a:xfrm>
                  <a:off x="7577138" y="1984375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1" y="1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Freeform 163"/>
                <p:cNvSpPr/>
                <p:nvPr/>
              </p:nvSpPr>
              <p:spPr bwMode="auto">
                <a:xfrm>
                  <a:off x="8120063" y="1725613"/>
                  <a:ext cx="7937" cy="3175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Freeform 164"/>
                <p:cNvSpPr/>
                <p:nvPr/>
              </p:nvSpPr>
              <p:spPr bwMode="auto">
                <a:xfrm>
                  <a:off x="8167688" y="1716088"/>
                  <a:ext cx="9525" cy="1588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1">
                      <a:moveTo>
                        <a:pt x="4" y="0"/>
                      </a:moveTo>
                      <a:cubicBezTo>
                        <a:pt x="3" y="1"/>
                        <a:pt x="1" y="1"/>
                        <a:pt x="0" y="1"/>
                      </a:cubicBezTo>
                      <a:cubicBezTo>
                        <a:pt x="2" y="1"/>
                        <a:pt x="3" y="1"/>
                        <a:pt x="4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165"/>
                <p:cNvSpPr/>
                <p:nvPr/>
              </p:nvSpPr>
              <p:spPr bwMode="auto">
                <a:xfrm>
                  <a:off x="7850188" y="1822450"/>
                  <a:ext cx="4762" cy="47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166"/>
                <p:cNvSpPr/>
                <p:nvPr/>
              </p:nvSpPr>
              <p:spPr bwMode="auto">
                <a:xfrm>
                  <a:off x="8094663" y="173831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167"/>
                <p:cNvSpPr/>
                <p:nvPr/>
              </p:nvSpPr>
              <p:spPr bwMode="auto">
                <a:xfrm>
                  <a:off x="8204200" y="1711325"/>
                  <a:ext cx="4762" cy="158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168"/>
                <p:cNvSpPr/>
                <p:nvPr/>
              </p:nvSpPr>
              <p:spPr bwMode="auto">
                <a:xfrm>
                  <a:off x="7956550" y="1779588"/>
                  <a:ext cx="1587" cy="476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0" name="Group 607"/>
            <p:cNvGrpSpPr/>
            <p:nvPr/>
          </p:nvGrpSpPr>
          <p:grpSpPr>
            <a:xfrm rot="806963">
              <a:off x="2008129" y="1047000"/>
              <a:ext cx="1683483" cy="1691701"/>
              <a:chOff x="4391025" y="1189038"/>
              <a:chExt cx="1952625" cy="1962150"/>
            </a:xfrm>
          </p:grpSpPr>
          <p:sp>
            <p:nvSpPr>
              <p:cNvPr id="21" name="Freeform 6"/>
              <p:cNvSpPr/>
              <p:nvPr/>
            </p:nvSpPr>
            <p:spPr bwMode="auto">
              <a:xfrm>
                <a:off x="4856162" y="2362200"/>
                <a:ext cx="342900" cy="342900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164" y="216"/>
                  </a:cxn>
                  <a:cxn ang="0">
                    <a:pos x="216" y="163"/>
                  </a:cxn>
                  <a:cxn ang="0">
                    <a:pos x="52" y="0"/>
                  </a:cxn>
                  <a:cxn ang="0">
                    <a:pos x="0" y="54"/>
                  </a:cxn>
                </a:cxnLst>
                <a:rect l="0" t="0" r="r" b="b"/>
                <a:pathLst>
                  <a:path w="216" h="216">
                    <a:moveTo>
                      <a:pt x="0" y="54"/>
                    </a:moveTo>
                    <a:lnTo>
                      <a:pt x="164" y="216"/>
                    </a:lnTo>
                    <a:lnTo>
                      <a:pt x="216" y="163"/>
                    </a:lnTo>
                    <a:lnTo>
                      <a:pt x="52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Freeform 7"/>
              <p:cNvSpPr/>
              <p:nvPr/>
            </p:nvSpPr>
            <p:spPr bwMode="auto">
              <a:xfrm>
                <a:off x="4856162" y="2362200"/>
                <a:ext cx="342900" cy="342900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164" y="216"/>
                  </a:cxn>
                  <a:cxn ang="0">
                    <a:pos x="216" y="163"/>
                  </a:cxn>
                  <a:cxn ang="0">
                    <a:pos x="52" y="0"/>
                  </a:cxn>
                  <a:cxn ang="0">
                    <a:pos x="0" y="54"/>
                  </a:cxn>
                </a:cxnLst>
                <a:rect l="0" t="0" r="r" b="b"/>
                <a:pathLst>
                  <a:path w="216" h="216">
                    <a:moveTo>
                      <a:pt x="0" y="54"/>
                    </a:moveTo>
                    <a:lnTo>
                      <a:pt x="164" y="216"/>
                    </a:lnTo>
                    <a:lnTo>
                      <a:pt x="216" y="163"/>
                    </a:lnTo>
                    <a:lnTo>
                      <a:pt x="52" y="0"/>
                    </a:lnTo>
                    <a:lnTo>
                      <a:pt x="0" y="54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3" name="Freeform 8"/>
              <p:cNvSpPr/>
              <p:nvPr/>
            </p:nvSpPr>
            <p:spPr bwMode="auto">
              <a:xfrm>
                <a:off x="4391025" y="1874838"/>
                <a:ext cx="1284288" cy="1276350"/>
              </a:xfrm>
              <a:custGeom>
                <a:avLst/>
                <a:gdLst/>
                <a:ahLst/>
                <a:cxnLst>
                  <a:cxn ang="0">
                    <a:pos x="1114" y="270"/>
                  </a:cxn>
                  <a:cxn ang="0">
                    <a:pos x="140" y="268"/>
                  </a:cxn>
                  <a:cxn ang="0">
                    <a:pos x="0" y="479"/>
                  </a:cxn>
                  <a:cxn ang="0">
                    <a:pos x="766" y="624"/>
                  </a:cxn>
                  <a:cxn ang="0">
                    <a:pos x="922" y="1388"/>
                  </a:cxn>
                  <a:cxn ang="0">
                    <a:pos x="1130" y="1245"/>
                  </a:cxn>
                  <a:cxn ang="0">
                    <a:pos x="1114" y="270"/>
                  </a:cxn>
                </a:cxnLst>
                <a:rect l="0" t="0" r="r" b="b"/>
                <a:pathLst>
                  <a:path w="1395" h="1388">
                    <a:moveTo>
                      <a:pt x="1114" y="270"/>
                    </a:moveTo>
                    <a:cubicBezTo>
                      <a:pt x="841" y="1"/>
                      <a:pt x="405" y="0"/>
                      <a:pt x="140" y="268"/>
                    </a:cubicBezTo>
                    <a:cubicBezTo>
                      <a:pt x="79" y="331"/>
                      <a:pt x="32" y="402"/>
                      <a:pt x="0" y="479"/>
                    </a:cubicBezTo>
                    <a:cubicBezTo>
                      <a:pt x="251" y="369"/>
                      <a:pt x="556" y="417"/>
                      <a:pt x="766" y="624"/>
                    </a:cubicBezTo>
                    <a:cubicBezTo>
                      <a:pt x="976" y="831"/>
                      <a:pt x="1028" y="1136"/>
                      <a:pt x="922" y="1388"/>
                    </a:cubicBezTo>
                    <a:cubicBezTo>
                      <a:pt x="998" y="1355"/>
                      <a:pt x="1069" y="1307"/>
                      <a:pt x="1130" y="1245"/>
                    </a:cubicBezTo>
                    <a:cubicBezTo>
                      <a:pt x="1395" y="976"/>
                      <a:pt x="1388" y="540"/>
                      <a:pt x="1114" y="270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Freeform 10"/>
              <p:cNvSpPr/>
              <p:nvPr/>
            </p:nvSpPr>
            <p:spPr bwMode="auto">
              <a:xfrm>
                <a:off x="4854575" y="1189038"/>
                <a:ext cx="1489075" cy="1501775"/>
              </a:xfrm>
              <a:custGeom>
                <a:avLst/>
                <a:gdLst/>
                <a:ahLst/>
                <a:cxnLst>
                  <a:cxn ang="0">
                    <a:pos x="462" y="557"/>
                  </a:cxn>
                  <a:cxn ang="0">
                    <a:pos x="0" y="1288"/>
                  </a:cxn>
                  <a:cxn ang="0">
                    <a:pos x="201" y="1433"/>
                  </a:cxn>
                  <a:cxn ang="0">
                    <a:pos x="349" y="1632"/>
                  </a:cxn>
                  <a:cxn ang="0">
                    <a:pos x="1073" y="1160"/>
                  </a:cxn>
                  <a:cxn ang="0">
                    <a:pos x="1589" y="24"/>
                  </a:cxn>
                  <a:cxn ang="0">
                    <a:pos x="462" y="557"/>
                  </a:cxn>
                </a:cxnLst>
                <a:rect l="0" t="0" r="r" b="b"/>
                <a:pathLst>
                  <a:path w="1618" h="1632">
                    <a:moveTo>
                      <a:pt x="462" y="557"/>
                    </a:moveTo>
                    <a:cubicBezTo>
                      <a:pt x="236" y="786"/>
                      <a:pt x="78" y="1044"/>
                      <a:pt x="0" y="1288"/>
                    </a:cubicBezTo>
                    <a:cubicBezTo>
                      <a:pt x="72" y="1325"/>
                      <a:pt x="140" y="1373"/>
                      <a:pt x="201" y="1433"/>
                    </a:cubicBezTo>
                    <a:cubicBezTo>
                      <a:pt x="262" y="1493"/>
                      <a:pt x="311" y="1560"/>
                      <a:pt x="349" y="1632"/>
                    </a:cubicBezTo>
                    <a:cubicBezTo>
                      <a:pt x="591" y="1550"/>
                      <a:pt x="847" y="1389"/>
                      <a:pt x="1073" y="1160"/>
                    </a:cubicBezTo>
                    <a:cubicBezTo>
                      <a:pt x="1432" y="796"/>
                      <a:pt x="1618" y="358"/>
                      <a:pt x="1589" y="24"/>
                    </a:cubicBezTo>
                    <a:cubicBezTo>
                      <a:pt x="1255" y="0"/>
                      <a:pt x="820" y="193"/>
                      <a:pt x="462" y="557"/>
                    </a:cubicBezTo>
                  </a:path>
                </a:pathLst>
              </a:custGeom>
              <a:solidFill>
                <a:schemeClr val="tx1">
                  <a:lumMod val="10000"/>
                  <a:lumOff val="90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5" name="Freeform 11"/>
              <p:cNvSpPr/>
              <p:nvPr/>
            </p:nvSpPr>
            <p:spPr bwMode="auto">
              <a:xfrm>
                <a:off x="5029200" y="1208088"/>
                <a:ext cx="1314450" cy="1482725"/>
              </a:xfrm>
              <a:custGeom>
                <a:avLst/>
                <a:gdLst/>
                <a:ahLst/>
                <a:cxnLst>
                  <a:cxn ang="0">
                    <a:pos x="1399" y="2"/>
                  </a:cxn>
                  <a:cxn ang="0">
                    <a:pos x="0" y="1401"/>
                  </a:cxn>
                  <a:cxn ang="0">
                    <a:pos x="11" y="1411"/>
                  </a:cxn>
                  <a:cxn ang="0">
                    <a:pos x="159" y="1610"/>
                  </a:cxn>
                  <a:cxn ang="0">
                    <a:pos x="883" y="1138"/>
                  </a:cxn>
                  <a:cxn ang="0">
                    <a:pos x="1399" y="2"/>
                  </a:cxn>
                </a:cxnLst>
                <a:rect l="0" t="0" r="r" b="b"/>
                <a:pathLst>
                  <a:path w="1428" h="1610">
                    <a:moveTo>
                      <a:pt x="1399" y="2"/>
                    </a:moveTo>
                    <a:cubicBezTo>
                      <a:pt x="1361" y="0"/>
                      <a:pt x="0" y="1401"/>
                      <a:pt x="0" y="1401"/>
                    </a:cubicBezTo>
                    <a:cubicBezTo>
                      <a:pt x="4" y="1405"/>
                      <a:pt x="7" y="1408"/>
                      <a:pt x="11" y="1411"/>
                    </a:cubicBezTo>
                    <a:cubicBezTo>
                      <a:pt x="72" y="1471"/>
                      <a:pt x="121" y="1538"/>
                      <a:pt x="159" y="1610"/>
                    </a:cubicBezTo>
                    <a:cubicBezTo>
                      <a:pt x="401" y="1528"/>
                      <a:pt x="657" y="1367"/>
                      <a:pt x="883" y="1138"/>
                    </a:cubicBezTo>
                    <a:cubicBezTo>
                      <a:pt x="1242" y="774"/>
                      <a:pt x="1428" y="336"/>
                      <a:pt x="1399" y="2"/>
                    </a:cubicBezTo>
                  </a:path>
                </a:pathLst>
              </a:custGeom>
              <a:solidFill>
                <a:srgbClr val="CFCFC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Freeform 12"/>
              <p:cNvSpPr/>
              <p:nvPr/>
            </p:nvSpPr>
            <p:spPr bwMode="auto">
              <a:xfrm>
                <a:off x="4814887" y="2097088"/>
                <a:ext cx="630238" cy="638175"/>
              </a:xfrm>
              <a:custGeom>
                <a:avLst/>
                <a:gdLst/>
                <a:ahLst/>
                <a:cxnLst>
                  <a:cxn ang="0">
                    <a:pos x="276" y="282"/>
                  </a:cxn>
                  <a:cxn ang="0">
                    <a:pos x="0" y="694"/>
                  </a:cxn>
                  <a:cxn ang="0">
                    <a:pos x="407" y="411"/>
                  </a:cxn>
                  <a:cxn ang="0">
                    <a:pos x="684" y="0"/>
                  </a:cxn>
                  <a:cxn ang="0">
                    <a:pos x="276" y="282"/>
                  </a:cxn>
                </a:cxnLst>
                <a:rect l="0" t="0" r="r" b="b"/>
                <a:pathLst>
                  <a:path w="684" h="694">
                    <a:moveTo>
                      <a:pt x="276" y="282"/>
                    </a:moveTo>
                    <a:cubicBezTo>
                      <a:pt x="127" y="433"/>
                      <a:pt x="24" y="591"/>
                      <a:pt x="0" y="694"/>
                    </a:cubicBezTo>
                    <a:cubicBezTo>
                      <a:pt x="102" y="668"/>
                      <a:pt x="258" y="563"/>
                      <a:pt x="407" y="411"/>
                    </a:cubicBezTo>
                    <a:cubicBezTo>
                      <a:pt x="556" y="260"/>
                      <a:pt x="659" y="103"/>
                      <a:pt x="684" y="0"/>
                    </a:cubicBezTo>
                    <a:cubicBezTo>
                      <a:pt x="581" y="26"/>
                      <a:pt x="425" y="131"/>
                      <a:pt x="276" y="282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Freeform 23"/>
              <p:cNvSpPr/>
              <p:nvPr/>
            </p:nvSpPr>
            <p:spPr bwMode="auto">
              <a:xfrm>
                <a:off x="5737225" y="1328738"/>
                <a:ext cx="468313" cy="468313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2" y="28"/>
                  </a:cxn>
                  <a:cxn ang="0">
                    <a:pos x="479" y="509"/>
                  </a:cxn>
                  <a:cxn ang="0">
                    <a:pos x="509" y="446"/>
                  </a:cxn>
                  <a:cxn ang="0">
                    <a:pos x="57" y="0"/>
                  </a:cxn>
                </a:cxnLst>
                <a:rect l="0" t="0" r="r" b="b"/>
                <a:pathLst>
                  <a:path w="509" h="509">
                    <a:moveTo>
                      <a:pt x="57" y="0"/>
                    </a:moveTo>
                    <a:cubicBezTo>
                      <a:pt x="24" y="15"/>
                      <a:pt x="2" y="28"/>
                      <a:pt x="2" y="28"/>
                    </a:cubicBezTo>
                    <a:cubicBezTo>
                      <a:pt x="0" y="28"/>
                      <a:pt x="288" y="254"/>
                      <a:pt x="479" y="509"/>
                    </a:cubicBezTo>
                    <a:cubicBezTo>
                      <a:pt x="479" y="509"/>
                      <a:pt x="503" y="462"/>
                      <a:pt x="509" y="446"/>
                    </a:cubicBezTo>
                    <a:cubicBezTo>
                      <a:pt x="505" y="287"/>
                      <a:pt x="274" y="7"/>
                      <a:pt x="57" y="0"/>
                    </a:cubicBezTo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8" name="Freeform 31"/>
              <p:cNvSpPr/>
              <p:nvPr/>
            </p:nvSpPr>
            <p:spPr bwMode="auto">
              <a:xfrm>
                <a:off x="6318250" y="1219200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Oval 32"/>
              <p:cNvSpPr>
                <a:spLocks noChangeArrowheads="1"/>
              </p:cNvSpPr>
              <p:nvPr/>
            </p:nvSpPr>
            <p:spPr bwMode="auto">
              <a:xfrm>
                <a:off x="6318250" y="1220788"/>
                <a:ext cx="1588" cy="1588"/>
              </a:xfrm>
              <a:prstGeom prst="ellipse">
                <a:avLst/>
              </a:prstGeom>
              <a:solidFill>
                <a:srgbClr val="C6C6C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0" name="Freeform 33"/>
              <p:cNvSpPr/>
              <p:nvPr/>
            </p:nvSpPr>
            <p:spPr bwMode="auto">
              <a:xfrm>
                <a:off x="6318250" y="1220788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Oval 34"/>
              <p:cNvSpPr>
                <a:spLocks noChangeArrowheads="1"/>
              </p:cNvSpPr>
              <p:nvPr/>
            </p:nvSpPr>
            <p:spPr bwMode="auto">
              <a:xfrm>
                <a:off x="6318250" y="1220788"/>
                <a:ext cx="1588" cy="1588"/>
              </a:xfrm>
              <a:prstGeom prst="ellipse">
                <a:avLst/>
              </a:prstGeom>
              <a:solidFill>
                <a:srgbClr val="C6C6C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Freeform 35"/>
              <p:cNvSpPr/>
              <p:nvPr/>
            </p:nvSpPr>
            <p:spPr bwMode="auto">
              <a:xfrm>
                <a:off x="6318250" y="1220788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Freeform 36"/>
              <p:cNvSpPr/>
              <p:nvPr/>
            </p:nvSpPr>
            <p:spPr bwMode="auto">
              <a:xfrm>
                <a:off x="6318250" y="1222375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4" name="Freeform 37"/>
              <p:cNvSpPr>
                <a:spLocks noEditPoints="1"/>
              </p:cNvSpPr>
              <p:nvPr/>
            </p:nvSpPr>
            <p:spPr bwMode="auto">
              <a:xfrm>
                <a:off x="6316662" y="1222375"/>
                <a:ext cx="4763" cy="1158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62"/>
                  </a:cxn>
                  <a:cxn ang="0">
                    <a:pos x="0" y="126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126">
                    <a:moveTo>
                      <a:pt x="1" y="0"/>
                    </a:moveTo>
                    <a:cubicBezTo>
                      <a:pt x="2" y="20"/>
                      <a:pt x="3" y="41"/>
                      <a:pt x="3" y="62"/>
                    </a:cubicBezTo>
                    <a:cubicBezTo>
                      <a:pt x="3" y="83"/>
                      <a:pt x="2" y="104"/>
                      <a:pt x="0" y="126"/>
                    </a:cubicBezTo>
                    <a:cubicBezTo>
                      <a:pt x="4" y="83"/>
                      <a:pt x="4" y="41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5" name="Freeform 38"/>
              <p:cNvSpPr/>
              <p:nvPr/>
            </p:nvSpPr>
            <p:spPr bwMode="auto">
              <a:xfrm>
                <a:off x="6316662" y="1211263"/>
                <a:ext cx="3175" cy="6826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4" y="74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7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3" y="25"/>
                      <a:pt x="4" y="49"/>
                      <a:pt x="4" y="74"/>
                    </a:cubicBezTo>
                    <a:cubicBezTo>
                      <a:pt x="4" y="53"/>
                      <a:pt x="3" y="3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7"/>
                      <a:pt x="1" y="4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B7352B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6" name="Freeform 40"/>
              <p:cNvSpPr/>
              <p:nvPr/>
            </p:nvSpPr>
            <p:spPr bwMode="auto">
              <a:xfrm>
                <a:off x="6316662" y="1338263"/>
                <a:ext cx="15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Freeform 41"/>
              <p:cNvSpPr>
                <a:spLocks noEditPoints="1"/>
              </p:cNvSpPr>
              <p:nvPr/>
            </p:nvSpPr>
            <p:spPr bwMode="auto">
              <a:xfrm>
                <a:off x="5175250" y="1797050"/>
                <a:ext cx="1001713" cy="893763"/>
              </a:xfrm>
              <a:custGeom>
                <a:avLst/>
                <a:gdLst/>
                <a:ahLst/>
                <a:cxnLst>
                  <a:cxn ang="0">
                    <a:pos x="72" y="943"/>
                  </a:cxn>
                  <a:cxn ang="0">
                    <a:pos x="0" y="970"/>
                  </a:cxn>
                  <a:cxn ang="0">
                    <a:pos x="0" y="970"/>
                  </a:cxn>
                  <a:cxn ang="0">
                    <a:pos x="72" y="943"/>
                  </a:cxn>
                  <a:cxn ang="0">
                    <a:pos x="72" y="943"/>
                  </a:cxn>
                  <a:cxn ang="0">
                    <a:pos x="1088" y="0"/>
                  </a:cxn>
                  <a:cxn ang="0">
                    <a:pos x="724" y="498"/>
                  </a:cxn>
                  <a:cxn ang="0">
                    <a:pos x="1088" y="0"/>
                  </a:cxn>
                  <a:cxn ang="0">
                    <a:pos x="1088" y="0"/>
                  </a:cxn>
                </a:cxnLst>
                <a:rect l="0" t="0" r="r" b="b"/>
                <a:pathLst>
                  <a:path w="1088" h="970">
                    <a:moveTo>
                      <a:pt x="72" y="943"/>
                    </a:moveTo>
                    <a:cubicBezTo>
                      <a:pt x="48" y="953"/>
                      <a:pt x="24" y="962"/>
                      <a:pt x="0" y="970"/>
                    </a:cubicBezTo>
                    <a:cubicBezTo>
                      <a:pt x="0" y="970"/>
                      <a:pt x="0" y="970"/>
                      <a:pt x="0" y="970"/>
                    </a:cubicBezTo>
                    <a:cubicBezTo>
                      <a:pt x="24" y="962"/>
                      <a:pt x="48" y="953"/>
                      <a:pt x="72" y="943"/>
                    </a:cubicBezTo>
                    <a:cubicBezTo>
                      <a:pt x="72" y="943"/>
                      <a:pt x="72" y="943"/>
                      <a:pt x="72" y="943"/>
                    </a:cubicBezTo>
                    <a:moveTo>
                      <a:pt x="1088" y="0"/>
                    </a:moveTo>
                    <a:cubicBezTo>
                      <a:pt x="1001" y="170"/>
                      <a:pt x="879" y="341"/>
                      <a:pt x="724" y="498"/>
                    </a:cubicBezTo>
                    <a:cubicBezTo>
                      <a:pt x="879" y="341"/>
                      <a:pt x="1001" y="170"/>
                      <a:pt x="1088" y="0"/>
                    </a:cubicBezTo>
                    <a:cubicBezTo>
                      <a:pt x="1088" y="0"/>
                      <a:pt x="1088" y="0"/>
                      <a:pt x="1088" y="0"/>
                    </a:cubicBezTo>
                  </a:path>
                </a:pathLst>
              </a:custGeom>
              <a:solidFill>
                <a:srgbClr val="C6C6C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8" name="Freeform 42"/>
              <p:cNvSpPr/>
              <p:nvPr/>
            </p:nvSpPr>
            <p:spPr bwMode="auto">
              <a:xfrm>
                <a:off x="5241925" y="2493963"/>
                <a:ext cx="317500" cy="171450"/>
              </a:xfrm>
              <a:custGeom>
                <a:avLst/>
                <a:gdLst/>
                <a:ahLst/>
                <a:cxnLst>
                  <a:cxn ang="0">
                    <a:pos x="344" y="0"/>
                  </a:cxn>
                  <a:cxn ang="0">
                    <a:pos x="0" y="186"/>
                  </a:cxn>
                  <a:cxn ang="0">
                    <a:pos x="0" y="186"/>
                  </a:cxn>
                  <a:cxn ang="0">
                    <a:pos x="344" y="0"/>
                  </a:cxn>
                </a:cxnLst>
                <a:rect l="0" t="0" r="r" b="b"/>
                <a:pathLst>
                  <a:path w="344" h="186">
                    <a:moveTo>
                      <a:pt x="344" y="0"/>
                    </a:moveTo>
                    <a:cubicBezTo>
                      <a:pt x="230" y="79"/>
                      <a:pt x="114" y="141"/>
                      <a:pt x="0" y="186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114" y="141"/>
                      <a:pt x="230" y="79"/>
                      <a:pt x="344" y="0"/>
                    </a:cubicBezTo>
                  </a:path>
                </a:pathLst>
              </a:custGeom>
              <a:solidFill>
                <a:srgbClr val="26456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9" name="Freeform 14"/>
              <p:cNvSpPr/>
              <p:nvPr/>
            </p:nvSpPr>
            <p:spPr bwMode="auto">
              <a:xfrm>
                <a:off x="5788023" y="1203327"/>
                <a:ext cx="541338" cy="539750"/>
              </a:xfrm>
              <a:custGeom>
                <a:avLst/>
                <a:gdLst/>
                <a:ahLst/>
                <a:cxnLst>
                  <a:cxn ang="0">
                    <a:pos x="0" y="142"/>
                  </a:cxn>
                  <a:cxn ang="0">
                    <a:pos x="233" y="357"/>
                  </a:cxn>
                  <a:cxn ang="0">
                    <a:pos x="452" y="587"/>
                  </a:cxn>
                  <a:cxn ang="0">
                    <a:pos x="573" y="12"/>
                  </a:cxn>
                  <a:cxn ang="0">
                    <a:pos x="0" y="142"/>
                  </a:cxn>
                </a:cxnLst>
                <a:rect l="0" t="0" r="r" b="b"/>
                <a:pathLst>
                  <a:path w="588" h="587">
                    <a:moveTo>
                      <a:pt x="0" y="142"/>
                    </a:moveTo>
                    <a:cubicBezTo>
                      <a:pt x="79" y="210"/>
                      <a:pt x="157" y="281"/>
                      <a:pt x="233" y="357"/>
                    </a:cubicBezTo>
                    <a:cubicBezTo>
                      <a:pt x="310" y="433"/>
                      <a:pt x="383" y="510"/>
                      <a:pt x="452" y="587"/>
                    </a:cubicBezTo>
                    <a:cubicBezTo>
                      <a:pt x="546" y="384"/>
                      <a:pt x="588" y="184"/>
                      <a:pt x="573" y="12"/>
                    </a:cubicBezTo>
                    <a:cubicBezTo>
                      <a:pt x="401" y="0"/>
                      <a:pt x="202" y="45"/>
                      <a:pt x="0" y="142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0" name="Text Placeholder 3"/>
          <p:cNvSpPr txBox="1"/>
          <p:nvPr/>
        </p:nvSpPr>
        <p:spPr>
          <a:xfrm>
            <a:off x="4016151" y="3675423"/>
            <a:ext cx="617156" cy="40241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b="0" dirty="0">
                <a:solidFill>
                  <a:schemeClr val="tx1"/>
                </a:solidFill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rPr>
              <a:t>5%</a:t>
            </a:r>
          </a:p>
        </p:txBody>
      </p:sp>
      <p:sp>
        <p:nvSpPr>
          <p:cNvPr id="11" name="Footer Text"/>
          <p:cNvSpPr txBox="1"/>
          <p:nvPr/>
        </p:nvSpPr>
        <p:spPr>
          <a:xfrm flipH="1">
            <a:off x="1192114" y="2791647"/>
            <a:ext cx="2464686" cy="49342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00" dirty="0">
                <a:ea typeface="微软雅黑" panose="020B0503020204020204" pitchFamily="34" charset="-122"/>
                <a:cs typeface="+mn-ea"/>
                <a:sym typeface="+mn-lt"/>
              </a:rPr>
              <a:t>此部分内容作为文字排版占位显示</a:t>
            </a:r>
          </a:p>
          <a:p>
            <a:pPr algn="r">
              <a:lnSpc>
                <a:spcPct val="150000"/>
              </a:lnSpc>
            </a:pPr>
            <a:r>
              <a:rPr lang="zh-CN" altLang="en-US" sz="1000" dirty="0">
                <a:ea typeface="微软雅黑" panose="020B0503020204020204" pitchFamily="34" charset="-122"/>
                <a:cs typeface="+mn-ea"/>
                <a:sym typeface="+mn-lt"/>
              </a:rPr>
              <a:t>（建议使用主题字体）</a:t>
            </a:r>
            <a:endParaRPr lang="en-US" sz="1000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Rectangle 753"/>
          <p:cNvSpPr/>
          <p:nvPr/>
        </p:nvSpPr>
        <p:spPr>
          <a:xfrm>
            <a:off x="1192113" y="2464570"/>
            <a:ext cx="2464686" cy="328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b="1" dirty="0">
                <a:solidFill>
                  <a:schemeClr val="accent3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  <a:endParaRPr lang="en-US" sz="1400" b="1" dirty="0">
              <a:solidFill>
                <a:schemeClr val="accent3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Footer Text"/>
          <p:cNvSpPr txBox="1"/>
          <p:nvPr/>
        </p:nvSpPr>
        <p:spPr>
          <a:xfrm flipH="1">
            <a:off x="8535201" y="3966662"/>
            <a:ext cx="2464686" cy="49342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ea typeface="微软雅黑" panose="020B0503020204020204" pitchFamily="34" charset="-122"/>
                <a:cs typeface="+mn-ea"/>
                <a:sym typeface="+mn-lt"/>
              </a:rPr>
              <a:t>此部分内容作为文字排版占位显示</a:t>
            </a:r>
          </a:p>
          <a:p>
            <a:pPr>
              <a:lnSpc>
                <a:spcPct val="150000"/>
              </a:lnSpc>
            </a:pPr>
            <a:r>
              <a:rPr lang="zh-CN" altLang="en-US" sz="1000" dirty="0">
                <a:ea typeface="微软雅黑" panose="020B0503020204020204" pitchFamily="34" charset="-122"/>
                <a:cs typeface="+mn-ea"/>
                <a:sym typeface="+mn-lt"/>
              </a:rPr>
              <a:t>（建议使用主题字体）</a:t>
            </a:r>
            <a:endParaRPr lang="en-US" sz="1000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Rectangle 756"/>
          <p:cNvSpPr/>
          <p:nvPr/>
        </p:nvSpPr>
        <p:spPr>
          <a:xfrm>
            <a:off x="8535200" y="3639585"/>
            <a:ext cx="2464686" cy="328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accent4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  <a:endParaRPr lang="en-US" sz="1400" b="1" dirty="0">
              <a:solidFill>
                <a:schemeClr val="accent4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Text Placeholder 3"/>
          <p:cNvSpPr txBox="1"/>
          <p:nvPr/>
        </p:nvSpPr>
        <p:spPr>
          <a:xfrm>
            <a:off x="7050112" y="3557997"/>
            <a:ext cx="719749" cy="46955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b="0" dirty="0">
                <a:solidFill>
                  <a:schemeClr val="tx1"/>
                </a:solidFill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rPr>
              <a:t>5%</a:t>
            </a:r>
          </a:p>
        </p:txBody>
      </p:sp>
      <p:sp>
        <p:nvSpPr>
          <p:cNvPr id="16" name="Text Placeholder 3"/>
          <p:cNvSpPr txBox="1"/>
          <p:nvPr/>
        </p:nvSpPr>
        <p:spPr>
          <a:xfrm>
            <a:off x="5178285" y="3157428"/>
            <a:ext cx="1130117" cy="73783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4400" b="0" dirty="0">
                <a:solidFill>
                  <a:schemeClr val="tx1"/>
                </a:solidFill>
                <a:ea typeface="微软雅黑" panose="020B0503020204020204" pitchFamily="34" charset="-122"/>
                <a:cs typeface="+mn-ea"/>
                <a:sym typeface="+mn-lt"/>
              </a:rPr>
              <a:t>8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rPr>
              <a:t>5%</a:t>
            </a:r>
          </a:p>
        </p:txBody>
      </p:sp>
      <p:sp>
        <p:nvSpPr>
          <p:cNvPr id="17" name="文本框 15"/>
          <p:cNvSpPr txBox="1"/>
          <p:nvPr/>
        </p:nvSpPr>
        <p:spPr>
          <a:xfrm>
            <a:off x="3381811" y="4735877"/>
            <a:ext cx="4958264" cy="369332"/>
          </a:xfrm>
          <a:prstGeom prst="rect">
            <a:avLst/>
          </a:prstGeom>
          <a:noFill/>
        </p:spPr>
        <p:txBody>
          <a:bodyPr wrap="square" rtlCol="0" anchor="ctr" anchorCtr="1">
            <a:normAutofit/>
          </a:bodyPr>
          <a:lstStyle/>
          <a:p>
            <a:pPr algn="ctr"/>
            <a:r>
              <a:rPr lang="zh-CN" altLang="en-US" b="1" dirty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8" name="文本框 16"/>
          <p:cNvSpPr txBox="1"/>
          <p:nvPr/>
        </p:nvSpPr>
        <p:spPr>
          <a:xfrm>
            <a:off x="3371995" y="5105209"/>
            <a:ext cx="4977896" cy="619936"/>
          </a:xfrm>
          <a:prstGeom prst="rect">
            <a:avLst/>
          </a:prstGeom>
          <a:noFill/>
        </p:spPr>
        <p:txBody>
          <a:bodyPr wrap="square" rtlCol="0" anchor="t" anchorCtr="1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ea typeface="微软雅黑" panose="020B0503020204020204" pitchFamily="34" charset="-122"/>
                <a:cs typeface="+mn-ea"/>
                <a:sym typeface="+mn-lt"/>
              </a:rPr>
              <a:t>此部分内容作为文字排版占位显示（建议使用主题字体）。</a:t>
            </a:r>
            <a:endParaRPr lang="en-US" altLang="zh-CN" sz="1100" dirty="0"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ea typeface="微软雅黑" panose="020B0503020204020204" pitchFamily="34" charset="-122"/>
                <a:cs typeface="+mn-ea"/>
                <a:sym typeface="+mn-lt"/>
              </a:rPr>
              <a:t>如需更改请在（设置形状格式）菜单下（文本选项）中调整</a:t>
            </a:r>
          </a:p>
        </p:txBody>
      </p:sp>
      <p:sp>
        <p:nvSpPr>
          <p:cNvPr id="454" name="Title 6"/>
          <p:cNvSpPr>
            <a:spLocks noGrp="1"/>
          </p:cNvSpPr>
          <p:nvPr>
            <p:ph type="title"/>
          </p:nvPr>
        </p:nvSpPr>
        <p:spPr>
          <a:xfrm>
            <a:off x="2336800" y="356628"/>
            <a:ext cx="7518400" cy="47136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55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" dur="500"/>
                                            <p:tgtEl>
                                              <p:spTgt spid="4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20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25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950"/>
                                </p:stCondLst>
                                <p:childTnLst>
                                  <p:par>
                                    <p:cTn id="30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450"/>
                                </p:stCondLst>
                                <p:childTnLst>
                                  <p:par>
                                    <p:cTn id="35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40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2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3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450"/>
                                </p:stCondLst>
                                <p:childTnLst>
                                  <p:par>
                                    <p:cTn id="45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950"/>
                                </p:stCondLst>
                                <p:childTnLst>
                                  <p:par>
                                    <p:cTn id="50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450"/>
                                </p:stCondLst>
                                <p:childTnLst>
                                  <p:par>
                                    <p:cTn id="55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7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8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950"/>
                                </p:stCondLst>
                                <p:childTnLst>
                                  <p:par>
                                    <p:cTn id="60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2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3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7450"/>
                                </p:stCondLst>
                                <p:childTnLst>
                                  <p:par>
                                    <p:cTn id="65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7950"/>
                                </p:stCondLst>
                                <p:childTnLst>
                                  <p:par>
                                    <p:cTn id="70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2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3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8450"/>
                                </p:stCondLst>
                                <p:childTnLst>
                                  <p:par>
                                    <p:cTn id="75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7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8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950"/>
                                </p:stCondLst>
                                <p:childTnLst>
                                  <p:par>
                                    <p:cTn id="80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9450"/>
                                </p:stCondLst>
                                <p:childTnLst>
                                  <p:par>
                                    <p:cTn id="85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7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8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/>
          <p:bldP spid="454" grpId="0"/>
          <p:bldP spid="45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" dur="500"/>
                                            <p:tgtEl>
                                              <p:spTgt spid="4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2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2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950"/>
                                </p:stCondLst>
                                <p:childTnLst>
                                  <p:par>
                                    <p:cTn id="3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450"/>
                                </p:stCondLst>
                                <p:childTnLst>
                                  <p:par>
                                    <p:cTn id="3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4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450"/>
                                </p:stCondLst>
                                <p:childTnLst>
                                  <p:par>
                                    <p:cTn id="4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950"/>
                                </p:stCondLst>
                                <p:childTnLst>
                                  <p:par>
                                    <p:cTn id="5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450"/>
                                </p:stCondLst>
                                <p:childTnLst>
                                  <p:par>
                                    <p:cTn id="5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950"/>
                                </p:stCondLst>
                                <p:childTnLst>
                                  <p:par>
                                    <p:cTn id="6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7450"/>
                                </p:stCondLst>
                                <p:childTnLst>
                                  <p:par>
                                    <p:cTn id="6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7950"/>
                                </p:stCondLst>
                                <p:childTnLst>
                                  <p:par>
                                    <p:cTn id="7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8450"/>
                                </p:stCondLst>
                                <p:childTnLst>
                                  <p:par>
                                    <p:cTn id="7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950"/>
                                </p:stCondLst>
                                <p:childTnLst>
                                  <p:par>
                                    <p:cTn id="8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9450"/>
                                </p:stCondLst>
                                <p:childTnLst>
                                  <p:par>
                                    <p:cTn id="8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/>
          <p:bldP spid="454" grpId="0"/>
          <p:bldP spid="455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MH_Others_10"/>
          <p:cNvSpPr txBox="1"/>
          <p:nvPr>
            <p:custDataLst>
              <p:tags r:id="rId2"/>
            </p:custDataLst>
          </p:nvPr>
        </p:nvSpPr>
        <p:spPr>
          <a:xfrm>
            <a:off x="1026998" y="816153"/>
            <a:ext cx="1460500" cy="6463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zh-CN" altLang="en-US" sz="4800" b="1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40" name="PA_MH_Others_1"/>
          <p:cNvSpPr/>
          <p:nvPr>
            <p:custDataLst>
              <p:tags r:id="rId3"/>
            </p:custDataLst>
          </p:nvPr>
        </p:nvSpPr>
        <p:spPr>
          <a:xfrm>
            <a:off x="2893897" y="2361449"/>
            <a:ext cx="317500" cy="492528"/>
          </a:xfrm>
          <a:custGeom>
            <a:avLst/>
            <a:gdLst>
              <a:gd name="connsiteX0" fmla="*/ 203199 w 203199"/>
              <a:gd name="connsiteY0" fmla="*/ 0 h 210018"/>
              <a:gd name="connsiteX1" fmla="*/ 203199 w 203199"/>
              <a:gd name="connsiteY1" fmla="*/ 210018 h 210018"/>
              <a:gd name="connsiteX2" fmla="*/ 0 w 203199"/>
              <a:gd name="connsiteY2" fmla="*/ 210018 h 210018"/>
              <a:gd name="connsiteX3" fmla="*/ 0 w 203199"/>
              <a:gd name="connsiteY3" fmla="*/ 209707 h 21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199" h="210018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9" name="PA_MH_Others_2"/>
          <p:cNvSpPr/>
          <p:nvPr>
            <p:custDataLst>
              <p:tags r:id="rId4"/>
            </p:custDataLst>
          </p:nvPr>
        </p:nvSpPr>
        <p:spPr>
          <a:xfrm>
            <a:off x="2893897" y="3213767"/>
            <a:ext cx="317500" cy="492528"/>
          </a:xfrm>
          <a:custGeom>
            <a:avLst/>
            <a:gdLst>
              <a:gd name="connsiteX0" fmla="*/ 203199 w 203199"/>
              <a:gd name="connsiteY0" fmla="*/ 0 h 210018"/>
              <a:gd name="connsiteX1" fmla="*/ 203199 w 203199"/>
              <a:gd name="connsiteY1" fmla="*/ 210018 h 210018"/>
              <a:gd name="connsiteX2" fmla="*/ 0 w 203199"/>
              <a:gd name="connsiteY2" fmla="*/ 210018 h 210018"/>
              <a:gd name="connsiteX3" fmla="*/ 0 w 203199"/>
              <a:gd name="connsiteY3" fmla="*/ 209707 h 21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199" h="210018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1" name="PA_MH_Others_3"/>
          <p:cNvSpPr/>
          <p:nvPr>
            <p:custDataLst>
              <p:tags r:id="rId5"/>
            </p:custDataLst>
          </p:nvPr>
        </p:nvSpPr>
        <p:spPr>
          <a:xfrm>
            <a:off x="2893897" y="4066087"/>
            <a:ext cx="317500" cy="492528"/>
          </a:xfrm>
          <a:custGeom>
            <a:avLst/>
            <a:gdLst>
              <a:gd name="connsiteX0" fmla="*/ 203199 w 203199"/>
              <a:gd name="connsiteY0" fmla="*/ 0 h 210018"/>
              <a:gd name="connsiteX1" fmla="*/ 203199 w 203199"/>
              <a:gd name="connsiteY1" fmla="*/ 210018 h 210018"/>
              <a:gd name="connsiteX2" fmla="*/ 0 w 203199"/>
              <a:gd name="connsiteY2" fmla="*/ 210018 h 210018"/>
              <a:gd name="connsiteX3" fmla="*/ 0 w 203199"/>
              <a:gd name="connsiteY3" fmla="*/ 209707 h 21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199" h="210018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3" name="PA_MH_Others_4"/>
          <p:cNvSpPr/>
          <p:nvPr>
            <p:custDataLst>
              <p:tags r:id="rId6"/>
            </p:custDataLst>
          </p:nvPr>
        </p:nvSpPr>
        <p:spPr>
          <a:xfrm>
            <a:off x="2893897" y="4918406"/>
            <a:ext cx="317500" cy="492528"/>
          </a:xfrm>
          <a:custGeom>
            <a:avLst/>
            <a:gdLst>
              <a:gd name="connsiteX0" fmla="*/ 203199 w 203199"/>
              <a:gd name="connsiteY0" fmla="*/ 0 h 210018"/>
              <a:gd name="connsiteX1" fmla="*/ 203199 w 203199"/>
              <a:gd name="connsiteY1" fmla="*/ 210018 h 210018"/>
              <a:gd name="connsiteX2" fmla="*/ 0 w 203199"/>
              <a:gd name="connsiteY2" fmla="*/ 210018 h 210018"/>
              <a:gd name="connsiteX3" fmla="*/ 0 w 203199"/>
              <a:gd name="connsiteY3" fmla="*/ 209707 h 21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199" h="210018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1" name="PA_MH_Entry_1">
            <a:hlinkClick r:id="rId17" action="ppaction://hlinksldjump"/>
          </p:cNvPr>
          <p:cNvSpPr/>
          <p:nvPr>
            <p:custDataLst>
              <p:tags r:id="rId7"/>
            </p:custDataLst>
          </p:nvPr>
        </p:nvSpPr>
        <p:spPr>
          <a:xfrm>
            <a:off x="2982798" y="2309361"/>
            <a:ext cx="6629400" cy="544613"/>
          </a:xfrm>
          <a:custGeom>
            <a:avLst/>
            <a:gdLst>
              <a:gd name="connsiteX0" fmla="*/ 228599 w 6629400"/>
              <a:gd name="connsiteY0" fmla="*/ 126626 h 362857"/>
              <a:gd name="connsiteX1" fmla="*/ 228599 w 6629400"/>
              <a:gd name="connsiteY1" fmla="*/ 362857 h 362857"/>
              <a:gd name="connsiteX2" fmla="*/ 0 w 6629400"/>
              <a:gd name="connsiteY2" fmla="*/ 362857 h 362857"/>
              <a:gd name="connsiteX3" fmla="*/ 0 w 6629400"/>
              <a:gd name="connsiteY3" fmla="*/ 362546 h 362857"/>
              <a:gd name="connsiteX4" fmla="*/ 838200 w 6629400"/>
              <a:gd name="connsiteY4" fmla="*/ 0 h 362857"/>
              <a:gd name="connsiteX5" fmla="*/ 5791200 w 6629400"/>
              <a:gd name="connsiteY5" fmla="*/ 0 h 362857"/>
              <a:gd name="connsiteX6" fmla="*/ 6629400 w 6629400"/>
              <a:gd name="connsiteY6" fmla="*/ 0 h 362857"/>
              <a:gd name="connsiteX7" fmla="*/ 6629400 w 6629400"/>
              <a:gd name="connsiteY7" fmla="*/ 362857 h 362857"/>
              <a:gd name="connsiteX8" fmla="*/ 5791200 w 6629400"/>
              <a:gd name="connsiteY8" fmla="*/ 362857 h 362857"/>
              <a:gd name="connsiteX9" fmla="*/ 838200 w 6629400"/>
              <a:gd name="connsiteY9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29400" h="362857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0" tIns="0" rIns="0" bIns="0" numCol="1" spcCol="0" rtlCol="0" fromWordArt="0" anchor="ctr" anchorCtr="0" forceAA="0" compatLnSpc="1">
            <a:normAutofit/>
          </a:bodyPr>
          <a:lstStyle/>
          <a:p>
            <a:r>
              <a:rPr lang="zh-CN" altLang="en-US" spc="200" dirty="0">
                <a:solidFill>
                  <a:srgbClr val="FFFFFF"/>
                </a:solidFill>
                <a:ea typeface="微软雅黑" panose="020B0503020204020204" pitchFamily="34" charset="-122"/>
              </a:rPr>
              <a:t>这里输入您的标题或复制到此处</a:t>
            </a:r>
          </a:p>
        </p:txBody>
      </p:sp>
      <p:sp>
        <p:nvSpPr>
          <p:cNvPr id="39" name="PA_MH_Number_1">
            <a:hlinkClick r:id="rId17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3211398" y="2309360"/>
            <a:ext cx="609601" cy="54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sz="2400" dirty="0">
                <a:solidFill>
                  <a:srgbClr val="B2B2B2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400" dirty="0">
              <a:solidFill>
                <a:srgbClr val="B2B2B2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3" name="PA_MH_Entry_2">
            <a:hlinkClick r:id="rId18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2982798" y="3161681"/>
            <a:ext cx="6629400" cy="544613"/>
          </a:xfrm>
          <a:custGeom>
            <a:avLst/>
            <a:gdLst>
              <a:gd name="connsiteX0" fmla="*/ 228599 w 6629400"/>
              <a:gd name="connsiteY0" fmla="*/ 126626 h 362857"/>
              <a:gd name="connsiteX1" fmla="*/ 228599 w 6629400"/>
              <a:gd name="connsiteY1" fmla="*/ 362857 h 362857"/>
              <a:gd name="connsiteX2" fmla="*/ 0 w 6629400"/>
              <a:gd name="connsiteY2" fmla="*/ 362857 h 362857"/>
              <a:gd name="connsiteX3" fmla="*/ 0 w 6629400"/>
              <a:gd name="connsiteY3" fmla="*/ 362546 h 362857"/>
              <a:gd name="connsiteX4" fmla="*/ 838200 w 6629400"/>
              <a:gd name="connsiteY4" fmla="*/ 0 h 362857"/>
              <a:gd name="connsiteX5" fmla="*/ 5791200 w 6629400"/>
              <a:gd name="connsiteY5" fmla="*/ 0 h 362857"/>
              <a:gd name="connsiteX6" fmla="*/ 6629400 w 6629400"/>
              <a:gd name="connsiteY6" fmla="*/ 0 h 362857"/>
              <a:gd name="connsiteX7" fmla="*/ 6629400 w 6629400"/>
              <a:gd name="connsiteY7" fmla="*/ 362857 h 362857"/>
              <a:gd name="connsiteX8" fmla="*/ 5791200 w 6629400"/>
              <a:gd name="connsiteY8" fmla="*/ 362857 h 362857"/>
              <a:gd name="connsiteX9" fmla="*/ 838200 w 6629400"/>
              <a:gd name="connsiteY9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29400" h="362857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0" tIns="0" rIns="0" bIns="0" numCol="1" spcCol="0" rtlCol="0" fromWordArt="0" anchor="ctr" anchorCtr="0" forceAA="0" compatLnSpc="1">
            <a:normAutofit/>
          </a:bodyPr>
          <a:lstStyle/>
          <a:p>
            <a:r>
              <a:rPr lang="zh-CN" altLang="en-US" spc="200" dirty="0">
                <a:solidFill>
                  <a:srgbClr val="FFFFFF"/>
                </a:solidFill>
                <a:ea typeface="微软雅黑" panose="020B0503020204020204" pitchFamily="34" charset="-122"/>
              </a:rPr>
              <a:t>这里输入您的标题或复制到此处</a:t>
            </a:r>
          </a:p>
        </p:txBody>
      </p:sp>
      <p:sp>
        <p:nvSpPr>
          <p:cNvPr id="57" name="PA_MH_Number_2">
            <a:hlinkClick r:id="rId18" action="ppaction://hlinksldjump"/>
          </p:cNvPr>
          <p:cNvSpPr/>
          <p:nvPr>
            <p:custDataLst>
              <p:tags r:id="rId10"/>
            </p:custDataLst>
          </p:nvPr>
        </p:nvSpPr>
        <p:spPr>
          <a:xfrm>
            <a:off x="3211398" y="3161680"/>
            <a:ext cx="609601" cy="54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sz="2400" dirty="0">
                <a:solidFill>
                  <a:srgbClr val="B2B2B2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400" dirty="0">
              <a:solidFill>
                <a:srgbClr val="B2B2B2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5" name="PA_MH_Entry_3"/>
          <p:cNvSpPr/>
          <p:nvPr>
            <p:custDataLst>
              <p:tags r:id="rId11"/>
            </p:custDataLst>
          </p:nvPr>
        </p:nvSpPr>
        <p:spPr>
          <a:xfrm>
            <a:off x="2982798" y="4014001"/>
            <a:ext cx="6629400" cy="544613"/>
          </a:xfrm>
          <a:custGeom>
            <a:avLst/>
            <a:gdLst>
              <a:gd name="connsiteX0" fmla="*/ 228599 w 6629400"/>
              <a:gd name="connsiteY0" fmla="*/ 126626 h 362857"/>
              <a:gd name="connsiteX1" fmla="*/ 228599 w 6629400"/>
              <a:gd name="connsiteY1" fmla="*/ 362857 h 362857"/>
              <a:gd name="connsiteX2" fmla="*/ 0 w 6629400"/>
              <a:gd name="connsiteY2" fmla="*/ 362857 h 362857"/>
              <a:gd name="connsiteX3" fmla="*/ 0 w 6629400"/>
              <a:gd name="connsiteY3" fmla="*/ 362546 h 362857"/>
              <a:gd name="connsiteX4" fmla="*/ 838200 w 6629400"/>
              <a:gd name="connsiteY4" fmla="*/ 0 h 362857"/>
              <a:gd name="connsiteX5" fmla="*/ 5791200 w 6629400"/>
              <a:gd name="connsiteY5" fmla="*/ 0 h 362857"/>
              <a:gd name="connsiteX6" fmla="*/ 6629400 w 6629400"/>
              <a:gd name="connsiteY6" fmla="*/ 0 h 362857"/>
              <a:gd name="connsiteX7" fmla="*/ 6629400 w 6629400"/>
              <a:gd name="connsiteY7" fmla="*/ 362857 h 362857"/>
              <a:gd name="connsiteX8" fmla="*/ 5791200 w 6629400"/>
              <a:gd name="connsiteY8" fmla="*/ 362857 h 362857"/>
              <a:gd name="connsiteX9" fmla="*/ 838200 w 6629400"/>
              <a:gd name="connsiteY9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29400" h="362857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0" tIns="0" rIns="0" bIns="0" numCol="1" spcCol="0" rtlCol="0" fromWordArt="0" anchor="ctr" anchorCtr="0" forceAA="0" compatLnSpc="1">
            <a:normAutofit/>
          </a:bodyPr>
          <a:lstStyle/>
          <a:p>
            <a:r>
              <a:rPr lang="zh-CN" altLang="en-US" spc="200" dirty="0">
                <a:solidFill>
                  <a:srgbClr val="FFFFFF"/>
                </a:solidFill>
                <a:ea typeface="微软雅黑" panose="020B0503020204020204" pitchFamily="34" charset="-122"/>
              </a:rPr>
              <a:t>这里输入您的标题或复制到此处</a:t>
            </a:r>
          </a:p>
        </p:txBody>
      </p:sp>
      <p:sp>
        <p:nvSpPr>
          <p:cNvPr id="69" name="PA_MH_Number_3"/>
          <p:cNvSpPr/>
          <p:nvPr>
            <p:custDataLst>
              <p:tags r:id="rId12"/>
            </p:custDataLst>
          </p:nvPr>
        </p:nvSpPr>
        <p:spPr>
          <a:xfrm>
            <a:off x="3211398" y="4013999"/>
            <a:ext cx="609601" cy="54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dirty="0">
              <a:solidFill>
                <a:schemeClr val="tx1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7" name="PA_MH_Entry_4"/>
          <p:cNvSpPr/>
          <p:nvPr>
            <p:custDataLst>
              <p:tags r:id="rId13"/>
            </p:custDataLst>
          </p:nvPr>
        </p:nvSpPr>
        <p:spPr>
          <a:xfrm>
            <a:off x="2982798" y="4866321"/>
            <a:ext cx="6629400" cy="544613"/>
          </a:xfrm>
          <a:custGeom>
            <a:avLst/>
            <a:gdLst>
              <a:gd name="connsiteX0" fmla="*/ 228599 w 6629400"/>
              <a:gd name="connsiteY0" fmla="*/ 126626 h 362857"/>
              <a:gd name="connsiteX1" fmla="*/ 228599 w 6629400"/>
              <a:gd name="connsiteY1" fmla="*/ 362857 h 362857"/>
              <a:gd name="connsiteX2" fmla="*/ 0 w 6629400"/>
              <a:gd name="connsiteY2" fmla="*/ 362857 h 362857"/>
              <a:gd name="connsiteX3" fmla="*/ 0 w 6629400"/>
              <a:gd name="connsiteY3" fmla="*/ 362546 h 362857"/>
              <a:gd name="connsiteX4" fmla="*/ 838200 w 6629400"/>
              <a:gd name="connsiteY4" fmla="*/ 0 h 362857"/>
              <a:gd name="connsiteX5" fmla="*/ 5791200 w 6629400"/>
              <a:gd name="connsiteY5" fmla="*/ 0 h 362857"/>
              <a:gd name="connsiteX6" fmla="*/ 6629400 w 6629400"/>
              <a:gd name="connsiteY6" fmla="*/ 0 h 362857"/>
              <a:gd name="connsiteX7" fmla="*/ 6629400 w 6629400"/>
              <a:gd name="connsiteY7" fmla="*/ 362857 h 362857"/>
              <a:gd name="connsiteX8" fmla="*/ 5791200 w 6629400"/>
              <a:gd name="connsiteY8" fmla="*/ 362857 h 362857"/>
              <a:gd name="connsiteX9" fmla="*/ 838200 w 6629400"/>
              <a:gd name="connsiteY9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29400" h="362857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0" tIns="0" rIns="0" bIns="0" numCol="1" spcCol="0" rtlCol="0" fromWordArt="0" anchor="ctr" anchorCtr="0" forceAA="0" compatLnSpc="1">
            <a:normAutofit/>
          </a:bodyPr>
          <a:lstStyle/>
          <a:p>
            <a:r>
              <a:rPr lang="zh-CN" altLang="en-US" spc="200" dirty="0">
                <a:solidFill>
                  <a:srgbClr val="FFFFFF"/>
                </a:solidFill>
                <a:ea typeface="微软雅黑" panose="020B0503020204020204" pitchFamily="34" charset="-122"/>
              </a:rPr>
              <a:t>这里输入您的标题或复制到此处</a:t>
            </a:r>
          </a:p>
        </p:txBody>
      </p:sp>
      <p:sp>
        <p:nvSpPr>
          <p:cNvPr id="78" name="PA_MH_Number_4"/>
          <p:cNvSpPr/>
          <p:nvPr>
            <p:custDataLst>
              <p:tags r:id="rId14"/>
            </p:custDataLst>
          </p:nvPr>
        </p:nvSpPr>
        <p:spPr>
          <a:xfrm>
            <a:off x="3211398" y="4866319"/>
            <a:ext cx="609601" cy="54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sz="2400" dirty="0">
                <a:solidFill>
                  <a:srgbClr val="B2B2B2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400" dirty="0">
              <a:solidFill>
                <a:srgbClr val="B2B2B2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 animBg="1"/>
      <p:bldP spid="49" grpId="0" animBg="1"/>
      <p:bldP spid="61" grpId="0" animBg="1"/>
      <p:bldP spid="73" grpId="0" animBg="1"/>
      <p:bldP spid="41" grpId="0" animBg="1"/>
      <p:bldP spid="39" grpId="0"/>
      <p:bldP spid="53" grpId="0" animBg="1"/>
      <p:bldP spid="57" grpId="0"/>
      <p:bldP spid="65" grpId="0" animBg="1"/>
      <p:bldP spid="69" grpId="0"/>
      <p:bldP spid="77" grpId="0" animBg="1"/>
      <p:bldP spid="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717383" y="1543370"/>
            <a:ext cx="3137585" cy="4341058"/>
            <a:chOff x="4366409" y="1482557"/>
            <a:chExt cx="2813659" cy="3892886"/>
          </a:xfrm>
        </p:grpSpPr>
        <p:grpSp>
          <p:nvGrpSpPr>
            <p:cNvPr id="16" name="Group 35"/>
            <p:cNvGrpSpPr/>
            <p:nvPr/>
          </p:nvGrpSpPr>
          <p:grpSpPr>
            <a:xfrm>
              <a:off x="5133187" y="4809324"/>
              <a:ext cx="2046881" cy="566119"/>
              <a:chOff x="2889972" y="3780969"/>
              <a:chExt cx="1860801" cy="514654"/>
            </a:xfrm>
          </p:grpSpPr>
          <p:sp>
            <p:nvSpPr>
              <p:cNvPr id="25" name="Oval 36"/>
              <p:cNvSpPr/>
              <p:nvPr/>
            </p:nvSpPr>
            <p:spPr>
              <a:xfrm>
                <a:off x="2889972" y="3780969"/>
                <a:ext cx="1860801" cy="514654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Oval 38"/>
              <p:cNvSpPr/>
              <p:nvPr/>
            </p:nvSpPr>
            <p:spPr>
              <a:xfrm>
                <a:off x="3138706" y="3887055"/>
                <a:ext cx="1363332" cy="30248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Oval 39"/>
              <p:cNvSpPr/>
              <p:nvPr/>
            </p:nvSpPr>
            <p:spPr>
              <a:xfrm>
                <a:off x="3538756" y="3975814"/>
                <a:ext cx="563232" cy="124964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86"/>
            <p:cNvGrpSpPr/>
            <p:nvPr/>
          </p:nvGrpSpPr>
          <p:grpSpPr>
            <a:xfrm rot="3723659">
              <a:off x="3518057" y="2330909"/>
              <a:ext cx="3739744" cy="2043040"/>
              <a:chOff x="3990975" y="2525713"/>
              <a:chExt cx="1697038" cy="927100"/>
            </a:xfrm>
          </p:grpSpPr>
          <p:sp>
            <p:nvSpPr>
              <p:cNvPr id="18" name="Freeform 17"/>
              <p:cNvSpPr/>
              <p:nvPr/>
            </p:nvSpPr>
            <p:spPr bwMode="auto">
              <a:xfrm>
                <a:off x="4016375" y="2970213"/>
                <a:ext cx="363538" cy="330200"/>
              </a:xfrm>
              <a:custGeom>
                <a:avLst/>
                <a:gdLst/>
                <a:ahLst/>
                <a:cxnLst>
                  <a:cxn ang="0">
                    <a:pos x="236" y="0"/>
                  </a:cxn>
                  <a:cxn ang="0">
                    <a:pos x="271" y="128"/>
                  </a:cxn>
                  <a:cxn ang="0">
                    <a:pos x="236" y="0"/>
                  </a:cxn>
                </a:cxnLst>
                <a:rect l="0" t="0" r="r" b="b"/>
                <a:pathLst>
                  <a:path w="271" h="245">
                    <a:moveTo>
                      <a:pt x="236" y="0"/>
                    </a:moveTo>
                    <a:cubicBezTo>
                      <a:pt x="23" y="81"/>
                      <a:pt x="0" y="245"/>
                      <a:pt x="271" y="128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 bwMode="auto">
              <a:xfrm>
                <a:off x="3990975" y="2651125"/>
                <a:ext cx="404813" cy="327025"/>
              </a:xfrm>
              <a:custGeom>
                <a:avLst/>
                <a:gdLst/>
                <a:ahLst/>
                <a:cxnLst>
                  <a:cxn ang="0">
                    <a:pos x="255" y="244"/>
                  </a:cxn>
                  <a:cxn ang="0">
                    <a:pos x="302" y="121"/>
                  </a:cxn>
                  <a:cxn ang="0">
                    <a:pos x="255" y="244"/>
                  </a:cxn>
                </a:cxnLst>
                <a:rect l="0" t="0" r="r" b="b"/>
                <a:pathLst>
                  <a:path w="302" h="244">
                    <a:moveTo>
                      <a:pt x="255" y="244"/>
                    </a:moveTo>
                    <a:cubicBezTo>
                      <a:pt x="0" y="106"/>
                      <a:pt x="50" y="0"/>
                      <a:pt x="302" y="121"/>
                    </a:cubicBezTo>
                    <a:lnTo>
                      <a:pt x="255" y="24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 bwMode="auto">
              <a:xfrm>
                <a:off x="5297488" y="3011488"/>
                <a:ext cx="390525" cy="41275"/>
              </a:xfrm>
              <a:custGeom>
                <a:avLst/>
                <a:gdLst/>
                <a:ahLst/>
                <a:cxnLst>
                  <a:cxn ang="0">
                    <a:pos x="73" y="2"/>
                  </a:cxn>
                  <a:cxn ang="0">
                    <a:pos x="0" y="8"/>
                  </a:cxn>
                  <a:cxn ang="0">
                    <a:pos x="72" y="21"/>
                  </a:cxn>
                  <a:cxn ang="0">
                    <a:pos x="291" y="27"/>
                  </a:cxn>
                  <a:cxn ang="0">
                    <a:pos x="292" y="24"/>
                  </a:cxn>
                  <a:cxn ang="0">
                    <a:pos x="73" y="2"/>
                  </a:cxn>
                </a:cxnLst>
                <a:rect l="0" t="0" r="r" b="b"/>
                <a:pathLst>
                  <a:path w="292" h="30">
                    <a:moveTo>
                      <a:pt x="73" y="2"/>
                    </a:moveTo>
                    <a:cubicBezTo>
                      <a:pt x="33" y="0"/>
                      <a:pt x="1" y="2"/>
                      <a:pt x="0" y="8"/>
                    </a:cubicBezTo>
                    <a:cubicBezTo>
                      <a:pt x="0" y="13"/>
                      <a:pt x="32" y="19"/>
                      <a:pt x="72" y="21"/>
                    </a:cubicBezTo>
                    <a:cubicBezTo>
                      <a:pt x="100" y="22"/>
                      <a:pt x="279" y="30"/>
                      <a:pt x="291" y="27"/>
                    </a:cubicBezTo>
                    <a:cubicBezTo>
                      <a:pt x="292" y="26"/>
                      <a:pt x="292" y="26"/>
                      <a:pt x="292" y="24"/>
                    </a:cubicBezTo>
                    <a:cubicBezTo>
                      <a:pt x="280" y="21"/>
                      <a:pt x="101" y="3"/>
                      <a:pt x="73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Freeform 21"/>
              <p:cNvSpPr/>
              <p:nvPr/>
            </p:nvSpPr>
            <p:spPr bwMode="auto">
              <a:xfrm>
                <a:off x="4333875" y="2951163"/>
                <a:ext cx="1028700" cy="134938"/>
              </a:xfrm>
              <a:custGeom>
                <a:avLst/>
                <a:gdLst/>
                <a:ahLst/>
                <a:cxnLst>
                  <a:cxn ang="0">
                    <a:pos x="768" y="10"/>
                  </a:cxn>
                  <a:cxn ang="0">
                    <a:pos x="0" y="9"/>
                  </a:cxn>
                  <a:cxn ang="0">
                    <a:pos x="0" y="26"/>
                  </a:cxn>
                  <a:cxn ang="0">
                    <a:pos x="763" y="100"/>
                  </a:cxn>
                  <a:cxn ang="0">
                    <a:pos x="768" y="10"/>
                  </a:cxn>
                </a:cxnLst>
                <a:rect l="0" t="0" r="r" b="b"/>
                <a:pathLst>
                  <a:path w="768" h="100">
                    <a:moveTo>
                      <a:pt x="768" y="10"/>
                    </a:moveTo>
                    <a:cubicBezTo>
                      <a:pt x="512" y="0"/>
                      <a:pt x="257" y="0"/>
                      <a:pt x="0" y="9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54" y="60"/>
                      <a:pt x="508" y="85"/>
                      <a:pt x="763" y="100"/>
                    </a:cubicBezTo>
                    <a:lnTo>
                      <a:pt x="768" y="1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Freeform 22"/>
              <p:cNvSpPr/>
              <p:nvPr/>
            </p:nvSpPr>
            <p:spPr bwMode="auto">
              <a:xfrm>
                <a:off x="5111750" y="2957513"/>
                <a:ext cx="307975" cy="128588"/>
              </a:xfrm>
              <a:custGeom>
                <a:avLst/>
                <a:gdLst/>
                <a:ahLst/>
                <a:cxnLst>
                  <a:cxn ang="0">
                    <a:pos x="187" y="5"/>
                  </a:cxn>
                  <a:cxn ang="0">
                    <a:pos x="10" y="0"/>
                  </a:cxn>
                  <a:cxn ang="0">
                    <a:pos x="0" y="82"/>
                  </a:cxn>
                  <a:cxn ang="0">
                    <a:pos x="182" y="95"/>
                  </a:cxn>
                  <a:cxn ang="0">
                    <a:pos x="187" y="5"/>
                  </a:cxn>
                </a:cxnLst>
                <a:rect l="0" t="0" r="r" b="b"/>
                <a:pathLst>
                  <a:path w="230" h="95">
                    <a:moveTo>
                      <a:pt x="187" y="5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4" y="14"/>
                      <a:pt x="40" y="66"/>
                      <a:pt x="0" y="82"/>
                    </a:cubicBezTo>
                    <a:cubicBezTo>
                      <a:pt x="182" y="95"/>
                      <a:pt x="182" y="95"/>
                      <a:pt x="182" y="95"/>
                    </a:cubicBezTo>
                    <a:cubicBezTo>
                      <a:pt x="230" y="85"/>
                      <a:pt x="228" y="17"/>
                      <a:pt x="187" y="5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3" name="Freeform 23"/>
              <p:cNvSpPr/>
              <p:nvPr/>
            </p:nvSpPr>
            <p:spPr bwMode="auto">
              <a:xfrm>
                <a:off x="4324350" y="2525713"/>
                <a:ext cx="420688" cy="466725"/>
              </a:xfrm>
              <a:custGeom>
                <a:avLst/>
                <a:gdLst/>
                <a:ahLst/>
                <a:cxnLst>
                  <a:cxn ang="0">
                    <a:pos x="314" y="348"/>
                  </a:cxn>
                  <a:cxn ang="0">
                    <a:pos x="0" y="334"/>
                  </a:cxn>
                  <a:cxn ang="0">
                    <a:pos x="314" y="348"/>
                  </a:cxn>
                </a:cxnLst>
                <a:rect l="0" t="0" r="r" b="b"/>
                <a:pathLst>
                  <a:path w="314" h="348">
                    <a:moveTo>
                      <a:pt x="314" y="348"/>
                    </a:moveTo>
                    <a:cubicBezTo>
                      <a:pt x="0" y="334"/>
                      <a:pt x="0" y="334"/>
                      <a:pt x="0" y="334"/>
                    </a:cubicBezTo>
                    <a:cubicBezTo>
                      <a:pt x="78" y="44"/>
                      <a:pt x="280" y="0"/>
                      <a:pt x="314" y="3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Freeform 24"/>
              <p:cNvSpPr/>
              <p:nvPr/>
            </p:nvSpPr>
            <p:spPr bwMode="auto">
              <a:xfrm>
                <a:off x="4324350" y="2974975"/>
                <a:ext cx="420688" cy="477838"/>
              </a:xfrm>
              <a:custGeom>
                <a:avLst/>
                <a:gdLst/>
                <a:ahLst/>
                <a:cxnLst>
                  <a:cxn ang="0">
                    <a:pos x="314" y="14"/>
                  </a:cxn>
                  <a:cxn ang="0">
                    <a:pos x="0" y="0"/>
                  </a:cxn>
                  <a:cxn ang="0">
                    <a:pos x="314" y="14"/>
                  </a:cxn>
                </a:cxnLst>
                <a:rect l="0" t="0" r="r" b="b"/>
                <a:pathLst>
                  <a:path w="314" h="356">
                    <a:moveTo>
                      <a:pt x="314" y="1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9" y="296"/>
                      <a:pt x="247" y="356"/>
                      <a:pt x="314" y="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5" name="TextBox 52"/>
          <p:cNvSpPr txBox="1"/>
          <p:nvPr/>
        </p:nvSpPr>
        <p:spPr>
          <a:xfrm>
            <a:off x="1281359" y="1712075"/>
            <a:ext cx="2778862" cy="1777400"/>
          </a:xfrm>
          <a:prstGeom prst="roundRect">
            <a:avLst>
              <a:gd name="adj" fmla="val 3352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 anchor="ctr" anchorCtr="1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rPr>
              <a:t>此部分内容作为文字排版占位显示</a:t>
            </a:r>
            <a:endParaRPr lang="en-US" altLang="zh-CN" sz="1100" dirty="0">
              <a:solidFill>
                <a:sysClr val="windowText" lastClr="000000"/>
              </a:solidFill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rPr>
              <a:t>（建议使用主题字体）</a:t>
            </a: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rPr>
              <a:t>如需更改请在（设置形状格式）菜单下</a:t>
            </a:r>
            <a:endParaRPr lang="en-US" altLang="zh-CN" sz="1100" dirty="0">
              <a:solidFill>
                <a:sysClr val="windowText" lastClr="000000"/>
              </a:solidFill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rPr>
              <a:t>（文本选项）中调整</a:t>
            </a:r>
            <a:endParaRPr lang="en-US" sz="1100" dirty="0">
              <a:solidFill>
                <a:sysClr val="windowText" lastClr="000000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Round Same Side Corner Rectangle 54"/>
          <p:cNvSpPr/>
          <p:nvPr/>
        </p:nvSpPr>
        <p:spPr>
          <a:xfrm>
            <a:off x="1631505" y="1465395"/>
            <a:ext cx="2088426" cy="44571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  <a:endParaRPr lang="en-US" sz="1600" b="1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Rectangle 81"/>
          <p:cNvSpPr/>
          <p:nvPr/>
        </p:nvSpPr>
        <p:spPr>
          <a:xfrm>
            <a:off x="4380141" y="2998337"/>
            <a:ext cx="683982" cy="683982"/>
          </a:xfrm>
          <a:prstGeom prst="ellipse">
            <a:avLst/>
          </a:prstGeom>
          <a:solidFill>
            <a:schemeClr val="bg1"/>
          </a:solidFill>
          <a:ln w="53975">
            <a:solidFill>
              <a:schemeClr val="bg1">
                <a:lumMod val="75000"/>
                <a:alpha val="80000"/>
              </a:schemeClr>
            </a:solidFill>
            <a:headEnd type="oval" w="med" len="med"/>
            <a:tailEnd type="oval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ea typeface="微软雅黑" panose="020B0503020204020204" pitchFamily="34" charset="-122"/>
                <a:cs typeface="+mn-ea"/>
                <a:sym typeface="+mn-lt"/>
              </a:rPr>
              <a:t>1</a:t>
            </a:r>
          </a:p>
        </p:txBody>
      </p:sp>
      <p:sp>
        <p:nvSpPr>
          <p:cNvPr id="8" name="TextBox 116"/>
          <p:cNvSpPr txBox="1"/>
          <p:nvPr/>
        </p:nvSpPr>
        <p:spPr>
          <a:xfrm>
            <a:off x="8140411" y="1712075"/>
            <a:ext cx="2778862" cy="17774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 anchor="ctr" anchorCtr="1">
            <a:norm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100">
                <a:solidFill>
                  <a:sysClr val="windowText" lastClr="000000"/>
                </a:solidFill>
                <a:cs typeface="+mn-ea"/>
              </a:defRPr>
            </a:lvl1pPr>
          </a:lstStyle>
          <a:p>
            <a:r>
              <a:rPr lang="zh-CN" altLang="en-US" dirty="0">
                <a:ea typeface="微软雅黑" panose="020B0503020204020204" pitchFamily="34" charset="-122"/>
                <a:sym typeface="+mn-lt"/>
              </a:rPr>
              <a:t>此部分内容作为文字排版占位显示</a:t>
            </a:r>
            <a:endParaRPr lang="en-US" altLang="zh-CN" dirty="0">
              <a:ea typeface="微软雅黑" panose="020B0503020204020204" pitchFamily="34" charset="-122"/>
              <a:sym typeface="+mn-lt"/>
            </a:endParaRPr>
          </a:p>
          <a:p>
            <a:r>
              <a:rPr lang="zh-CN" altLang="en-US" dirty="0">
                <a:ea typeface="微软雅黑" panose="020B0503020204020204" pitchFamily="34" charset="-122"/>
                <a:sym typeface="+mn-lt"/>
              </a:rPr>
              <a:t>（建议使用主题字体）</a:t>
            </a:r>
          </a:p>
          <a:p>
            <a:r>
              <a:rPr lang="zh-CN" altLang="en-US" dirty="0">
                <a:ea typeface="微软雅黑" panose="020B0503020204020204" pitchFamily="34" charset="-122"/>
                <a:sym typeface="+mn-lt"/>
              </a:rPr>
              <a:t>如需更改请在（设置形状格式）菜单下</a:t>
            </a:r>
            <a:endParaRPr lang="en-US" altLang="zh-CN" dirty="0">
              <a:ea typeface="微软雅黑" panose="020B0503020204020204" pitchFamily="34" charset="-122"/>
              <a:sym typeface="+mn-lt"/>
            </a:endParaRPr>
          </a:p>
          <a:p>
            <a:r>
              <a:rPr lang="zh-CN" altLang="en-US" dirty="0">
                <a:ea typeface="微软雅黑" panose="020B0503020204020204" pitchFamily="34" charset="-122"/>
                <a:sym typeface="+mn-lt"/>
              </a:rPr>
              <a:t>（文本选项）中调整</a:t>
            </a:r>
            <a:endParaRPr lang="en-US" dirty="0"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9" name="Round Same Side Corner Rectangle 117"/>
          <p:cNvSpPr/>
          <p:nvPr/>
        </p:nvSpPr>
        <p:spPr>
          <a:xfrm>
            <a:off x="8640514" y="1459397"/>
            <a:ext cx="1778657" cy="44571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  <a:endParaRPr lang="en-US" sz="1600" b="1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Rectangle 114"/>
          <p:cNvSpPr/>
          <p:nvPr/>
        </p:nvSpPr>
        <p:spPr>
          <a:xfrm>
            <a:off x="7153641" y="4815865"/>
            <a:ext cx="683982" cy="683982"/>
          </a:xfrm>
          <a:prstGeom prst="ellipse">
            <a:avLst/>
          </a:prstGeom>
          <a:solidFill>
            <a:schemeClr val="bg1"/>
          </a:solidFill>
          <a:ln w="53975">
            <a:solidFill>
              <a:schemeClr val="bg1">
                <a:lumMod val="75000"/>
                <a:alpha val="80000"/>
              </a:schemeClr>
            </a:solidFill>
            <a:headEnd type="oval" w="med" len="med"/>
            <a:tailEnd type="oval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ea typeface="微软雅黑" panose="020B0503020204020204" pitchFamily="34" charset="-122"/>
                <a:cs typeface="+mn-ea"/>
                <a:sym typeface="+mn-lt"/>
              </a:rPr>
              <a:t>2</a:t>
            </a:r>
          </a:p>
        </p:txBody>
      </p:sp>
      <p:sp>
        <p:nvSpPr>
          <p:cNvPr id="11" name="TextBox 116"/>
          <p:cNvSpPr txBox="1"/>
          <p:nvPr/>
        </p:nvSpPr>
        <p:spPr>
          <a:xfrm>
            <a:off x="8140411" y="4209850"/>
            <a:ext cx="2778862" cy="17774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 anchor="ctr" anchorCtr="1">
            <a:norm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100">
                <a:solidFill>
                  <a:sysClr val="windowText" lastClr="000000"/>
                </a:solidFill>
                <a:cs typeface="+mn-ea"/>
              </a:defRPr>
            </a:lvl1pPr>
          </a:lstStyle>
          <a:p>
            <a:r>
              <a:rPr lang="zh-CN" altLang="en-US" dirty="0">
                <a:ea typeface="微软雅黑" panose="020B0503020204020204" pitchFamily="34" charset="-122"/>
                <a:sym typeface="+mn-lt"/>
              </a:rPr>
              <a:t>此部分内容作为文字排版占位显示</a:t>
            </a:r>
            <a:endParaRPr lang="en-US" altLang="zh-CN" dirty="0">
              <a:ea typeface="微软雅黑" panose="020B0503020204020204" pitchFamily="34" charset="-122"/>
              <a:sym typeface="+mn-lt"/>
            </a:endParaRPr>
          </a:p>
          <a:p>
            <a:r>
              <a:rPr lang="zh-CN" altLang="en-US" dirty="0">
                <a:ea typeface="微软雅黑" panose="020B0503020204020204" pitchFamily="34" charset="-122"/>
                <a:sym typeface="+mn-lt"/>
              </a:rPr>
              <a:t>（建议使用主题字体）</a:t>
            </a:r>
          </a:p>
          <a:p>
            <a:r>
              <a:rPr lang="zh-CN" altLang="en-US" dirty="0">
                <a:ea typeface="微软雅黑" panose="020B0503020204020204" pitchFamily="34" charset="-122"/>
                <a:sym typeface="+mn-lt"/>
              </a:rPr>
              <a:t>如需更改请在（设置形状格式）菜单下</a:t>
            </a:r>
            <a:endParaRPr lang="en-US" altLang="zh-CN" dirty="0">
              <a:ea typeface="微软雅黑" panose="020B0503020204020204" pitchFamily="34" charset="-122"/>
              <a:sym typeface="+mn-lt"/>
            </a:endParaRPr>
          </a:p>
          <a:p>
            <a:r>
              <a:rPr lang="zh-CN" altLang="en-US" dirty="0">
                <a:ea typeface="微软雅黑" panose="020B0503020204020204" pitchFamily="34" charset="-122"/>
                <a:sym typeface="+mn-lt"/>
              </a:rPr>
              <a:t>（文本选项）中调整</a:t>
            </a:r>
            <a:endParaRPr lang="en-US" dirty="0"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2" name="Round Same Side Corner Rectangle 117"/>
          <p:cNvSpPr/>
          <p:nvPr/>
        </p:nvSpPr>
        <p:spPr>
          <a:xfrm>
            <a:off x="8640514" y="3957172"/>
            <a:ext cx="1778657" cy="44571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  <a:endParaRPr lang="en-US" sz="1600" b="1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TextBox 52"/>
          <p:cNvSpPr txBox="1"/>
          <p:nvPr/>
        </p:nvSpPr>
        <p:spPr>
          <a:xfrm>
            <a:off x="1281359" y="4209850"/>
            <a:ext cx="2778862" cy="1777400"/>
          </a:xfrm>
          <a:prstGeom prst="roundRect">
            <a:avLst>
              <a:gd name="adj" fmla="val 3352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 anchor="ctr" anchorCtr="1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rPr>
              <a:t>此部分内容作为文字排版占位显示</a:t>
            </a:r>
            <a:endParaRPr lang="en-US" altLang="zh-CN" sz="1100" dirty="0">
              <a:solidFill>
                <a:sysClr val="windowText" lastClr="000000"/>
              </a:solidFill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rPr>
              <a:t>（建议使用主题字体）</a:t>
            </a: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rPr>
              <a:t>如需更改请在（设置形状格式）菜单下</a:t>
            </a:r>
            <a:endParaRPr lang="en-US" altLang="zh-CN" sz="1100" dirty="0">
              <a:solidFill>
                <a:sysClr val="windowText" lastClr="000000"/>
              </a:solidFill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rPr>
              <a:t>（文本选项）中调整</a:t>
            </a:r>
            <a:endParaRPr lang="en-US" sz="1100" dirty="0">
              <a:solidFill>
                <a:sysClr val="windowText" lastClr="000000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Round Same Side Corner Rectangle 54"/>
          <p:cNvSpPr/>
          <p:nvPr/>
        </p:nvSpPr>
        <p:spPr>
          <a:xfrm>
            <a:off x="1631505" y="3963170"/>
            <a:ext cx="2088426" cy="44571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  <a:endParaRPr lang="en-US" sz="1600" b="1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itle 6"/>
          <p:cNvSpPr>
            <a:spLocks noGrp="1"/>
          </p:cNvSpPr>
          <p:nvPr>
            <p:ph type="title"/>
          </p:nvPr>
        </p:nvSpPr>
        <p:spPr>
          <a:xfrm>
            <a:off x="2336800" y="356628"/>
            <a:ext cx="7518400" cy="47136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9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7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2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3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7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8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950"/>
                                </p:stCondLst>
                                <p:childTnLst>
                                  <p:par>
                                    <p:cTn id="30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450"/>
                                </p:stCondLst>
                                <p:childTnLst>
                                  <p:par>
                                    <p:cTn id="35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7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8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40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2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3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450"/>
                                </p:stCondLst>
                                <p:childTnLst>
                                  <p:par>
                                    <p:cTn id="45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7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8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950"/>
                                </p:stCondLst>
                                <p:childTnLst>
                                  <p:par>
                                    <p:cTn id="50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2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3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450"/>
                                </p:stCondLst>
                                <p:childTnLst>
                                  <p:par>
                                    <p:cTn id="55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7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8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950"/>
                                </p:stCondLst>
                                <p:childTnLst>
                                  <p:par>
                                    <p:cTn id="60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62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3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7450"/>
                                </p:stCondLst>
                                <p:childTnLst>
                                  <p:par>
                                    <p:cTn id="65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67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8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28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950"/>
                                </p:stCondLst>
                                <p:childTnLst>
                                  <p:par>
                                    <p:cTn id="3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450"/>
                                </p:stCondLst>
                                <p:childTnLst>
                                  <p:par>
                                    <p:cTn id="3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4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450"/>
                                </p:stCondLst>
                                <p:childTnLst>
                                  <p:par>
                                    <p:cTn id="4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950"/>
                                </p:stCondLst>
                                <p:childTnLst>
                                  <p:par>
                                    <p:cTn id="5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450"/>
                                </p:stCondLst>
                                <p:childTnLst>
                                  <p:par>
                                    <p:cTn id="5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950"/>
                                </p:stCondLst>
                                <p:childTnLst>
                                  <p:par>
                                    <p:cTn id="6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7450"/>
                                </p:stCondLst>
                                <p:childTnLst>
                                  <p:par>
                                    <p:cTn id="6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28" grpId="0"/>
          <p:bldP spid="29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rot="16200000">
            <a:off x="5315421" y="3735816"/>
            <a:ext cx="0" cy="982488"/>
          </a:xfrm>
          <a:prstGeom prst="line">
            <a:avLst/>
          </a:prstGeom>
          <a:ln w="19050">
            <a:solidFill>
              <a:schemeClr val="accent2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rot="16200000">
            <a:off x="5132956" y="2557945"/>
            <a:ext cx="0" cy="1510594"/>
          </a:xfrm>
          <a:prstGeom prst="line">
            <a:avLst/>
          </a:prstGeom>
          <a:ln w="19050">
            <a:solidFill>
              <a:schemeClr val="accent3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rot="5400000" flipV="1">
            <a:off x="5194476" y="1152425"/>
            <a:ext cx="0" cy="2493998"/>
          </a:xfrm>
          <a:prstGeom prst="line">
            <a:avLst/>
          </a:prstGeom>
          <a:ln w="19050">
            <a:solidFill>
              <a:schemeClr val="accent4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rot="16200000">
            <a:off x="5923656" y="4541584"/>
            <a:ext cx="0" cy="1198585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梯形 21"/>
          <p:cNvSpPr/>
          <p:nvPr/>
        </p:nvSpPr>
        <p:spPr>
          <a:xfrm>
            <a:off x="1185203" y="4684862"/>
            <a:ext cx="4139160" cy="919813"/>
          </a:xfrm>
          <a:prstGeom prst="trapezoid">
            <a:avLst>
              <a:gd name="adj" fmla="val 46667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Step 1</a:t>
            </a:r>
          </a:p>
        </p:txBody>
      </p:sp>
      <p:sp>
        <p:nvSpPr>
          <p:cNvPr id="23" name="梯形 22"/>
          <p:cNvSpPr/>
          <p:nvPr/>
        </p:nvSpPr>
        <p:spPr>
          <a:xfrm>
            <a:off x="1612533" y="3765049"/>
            <a:ext cx="3275558" cy="919813"/>
          </a:xfrm>
          <a:prstGeom prst="trapezoid">
            <a:avLst>
              <a:gd name="adj" fmla="val 46667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GB" sz="1665" dirty="0">
                <a:ea typeface="微软雅黑" panose="020B0503020204020204" pitchFamily="34" charset="-122"/>
                <a:cs typeface="+mn-ea"/>
                <a:sym typeface="+mn-lt"/>
              </a:rPr>
              <a:t>Step 2</a:t>
            </a:r>
          </a:p>
        </p:txBody>
      </p:sp>
      <p:sp>
        <p:nvSpPr>
          <p:cNvPr id="24" name="梯形 23"/>
          <p:cNvSpPr/>
          <p:nvPr/>
        </p:nvSpPr>
        <p:spPr>
          <a:xfrm>
            <a:off x="2039864" y="2845234"/>
            <a:ext cx="2417704" cy="919813"/>
          </a:xfrm>
          <a:prstGeom prst="trapezoid">
            <a:avLst>
              <a:gd name="adj" fmla="val 46667"/>
            </a:avLst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GB" sz="1500" dirty="0">
                <a:ea typeface="微软雅黑" panose="020B0503020204020204" pitchFamily="34" charset="-122"/>
                <a:cs typeface="+mn-ea"/>
                <a:sym typeface="+mn-lt"/>
              </a:rPr>
              <a:t>Step 3</a:t>
            </a:r>
          </a:p>
        </p:txBody>
      </p:sp>
      <p:sp>
        <p:nvSpPr>
          <p:cNvPr id="25" name="梯形 24"/>
          <p:cNvSpPr/>
          <p:nvPr/>
        </p:nvSpPr>
        <p:spPr>
          <a:xfrm>
            <a:off x="2468503" y="1925422"/>
            <a:ext cx="1559092" cy="919813"/>
          </a:xfrm>
          <a:prstGeom prst="trapezoid">
            <a:avLst>
              <a:gd name="adj" fmla="val 46667"/>
            </a:avLst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>
            <a:normAutofit/>
          </a:bodyPr>
          <a:lstStyle/>
          <a:p>
            <a:pPr algn="ctr"/>
            <a:r>
              <a:rPr lang="en-GB" sz="1165" dirty="0">
                <a:ea typeface="微软雅黑" panose="020B0503020204020204" pitchFamily="34" charset="-122"/>
                <a:cs typeface="+mn-ea"/>
                <a:sym typeface="+mn-lt"/>
              </a:rPr>
              <a:t>Step 4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2742713" y="1123950"/>
            <a:ext cx="1005426" cy="766135"/>
            <a:chOff x="6559216" y="2734476"/>
            <a:chExt cx="5175884" cy="3944014"/>
          </a:xfrm>
          <a:solidFill>
            <a:srgbClr val="D8574A"/>
          </a:solidFill>
        </p:grpSpPr>
        <p:grpSp>
          <p:nvGrpSpPr>
            <p:cNvPr id="27" name="组合 26"/>
            <p:cNvGrpSpPr/>
            <p:nvPr/>
          </p:nvGrpSpPr>
          <p:grpSpPr>
            <a:xfrm>
              <a:off x="6559216" y="3745152"/>
              <a:ext cx="1504101" cy="2290182"/>
              <a:chOff x="6559216" y="3745152"/>
              <a:chExt cx="1504101" cy="2290182"/>
            </a:xfrm>
            <a:grpFill/>
          </p:grpSpPr>
          <p:sp>
            <p:nvSpPr>
              <p:cNvPr id="42" name="任意多边形: 形状 41"/>
              <p:cNvSpPr/>
              <p:nvPr/>
            </p:nvSpPr>
            <p:spPr bwMode="auto">
              <a:xfrm>
                <a:off x="6576230" y="4197743"/>
                <a:ext cx="340295" cy="479814"/>
              </a:xfrm>
              <a:custGeom>
                <a:avLst/>
                <a:gdLst>
                  <a:gd name="T0" fmla="*/ 22 w 299"/>
                  <a:gd name="T1" fmla="*/ 0 h 423"/>
                  <a:gd name="T2" fmla="*/ 26 w 299"/>
                  <a:gd name="T3" fmla="*/ 2 h 423"/>
                  <a:gd name="T4" fmla="*/ 38 w 299"/>
                  <a:gd name="T5" fmla="*/ 4 h 423"/>
                  <a:gd name="T6" fmla="*/ 55 w 299"/>
                  <a:gd name="T7" fmla="*/ 10 h 423"/>
                  <a:gd name="T8" fmla="*/ 77 w 299"/>
                  <a:gd name="T9" fmla="*/ 18 h 423"/>
                  <a:gd name="T10" fmla="*/ 103 w 299"/>
                  <a:gd name="T11" fmla="*/ 31 h 423"/>
                  <a:gd name="T12" fmla="*/ 131 w 299"/>
                  <a:gd name="T13" fmla="*/ 48 h 423"/>
                  <a:gd name="T14" fmla="*/ 162 w 299"/>
                  <a:gd name="T15" fmla="*/ 67 h 423"/>
                  <a:gd name="T16" fmla="*/ 192 w 299"/>
                  <a:gd name="T17" fmla="*/ 94 h 423"/>
                  <a:gd name="T18" fmla="*/ 223 w 299"/>
                  <a:gd name="T19" fmla="*/ 125 h 423"/>
                  <a:gd name="T20" fmla="*/ 250 w 299"/>
                  <a:gd name="T21" fmla="*/ 163 h 423"/>
                  <a:gd name="T22" fmla="*/ 272 w 299"/>
                  <a:gd name="T23" fmla="*/ 203 h 423"/>
                  <a:gd name="T24" fmla="*/ 288 w 299"/>
                  <a:gd name="T25" fmla="*/ 241 h 423"/>
                  <a:gd name="T26" fmla="*/ 296 w 299"/>
                  <a:gd name="T27" fmla="*/ 279 h 423"/>
                  <a:gd name="T28" fmla="*/ 299 w 299"/>
                  <a:gd name="T29" fmla="*/ 312 h 423"/>
                  <a:gd name="T30" fmla="*/ 299 w 299"/>
                  <a:gd name="T31" fmla="*/ 343 h 423"/>
                  <a:gd name="T32" fmla="*/ 296 w 299"/>
                  <a:gd name="T33" fmla="*/ 370 h 423"/>
                  <a:gd name="T34" fmla="*/ 291 w 299"/>
                  <a:gd name="T35" fmla="*/ 392 h 423"/>
                  <a:gd name="T36" fmla="*/ 287 w 299"/>
                  <a:gd name="T37" fmla="*/ 409 h 423"/>
                  <a:gd name="T38" fmla="*/ 282 w 299"/>
                  <a:gd name="T39" fmla="*/ 419 h 423"/>
                  <a:gd name="T40" fmla="*/ 281 w 299"/>
                  <a:gd name="T41" fmla="*/ 423 h 423"/>
                  <a:gd name="T42" fmla="*/ 277 w 299"/>
                  <a:gd name="T43" fmla="*/ 423 h 423"/>
                  <a:gd name="T44" fmla="*/ 265 w 299"/>
                  <a:gd name="T45" fmla="*/ 420 h 423"/>
                  <a:gd name="T46" fmla="*/ 247 w 299"/>
                  <a:gd name="T47" fmla="*/ 417 h 423"/>
                  <a:gd name="T48" fmla="*/ 223 w 299"/>
                  <a:gd name="T49" fmla="*/ 410 h 423"/>
                  <a:gd name="T50" fmla="*/ 196 w 299"/>
                  <a:gd name="T51" fmla="*/ 400 h 423"/>
                  <a:gd name="T52" fmla="*/ 165 w 299"/>
                  <a:gd name="T53" fmla="*/ 388 h 423"/>
                  <a:gd name="T54" fmla="*/ 134 w 299"/>
                  <a:gd name="T55" fmla="*/ 370 h 423"/>
                  <a:gd name="T56" fmla="*/ 103 w 299"/>
                  <a:gd name="T57" fmla="*/ 346 h 423"/>
                  <a:gd name="T58" fmla="*/ 73 w 299"/>
                  <a:gd name="T59" fmla="*/ 316 h 423"/>
                  <a:gd name="T60" fmla="*/ 45 w 299"/>
                  <a:gd name="T61" fmla="*/ 280 h 423"/>
                  <a:gd name="T62" fmla="*/ 25 w 299"/>
                  <a:gd name="T63" fmla="*/ 244 h 423"/>
                  <a:gd name="T64" fmla="*/ 11 w 299"/>
                  <a:gd name="T65" fmla="*/ 209 h 423"/>
                  <a:gd name="T66" fmla="*/ 4 w 299"/>
                  <a:gd name="T67" fmla="*/ 172 h 423"/>
                  <a:gd name="T68" fmla="*/ 0 w 299"/>
                  <a:gd name="T69" fmla="*/ 139 h 423"/>
                  <a:gd name="T70" fmla="*/ 0 w 299"/>
                  <a:gd name="T71" fmla="*/ 107 h 423"/>
                  <a:gd name="T72" fmla="*/ 2 w 299"/>
                  <a:gd name="T73" fmla="*/ 77 h 423"/>
                  <a:gd name="T74" fmla="*/ 8 w 299"/>
                  <a:gd name="T75" fmla="*/ 52 h 423"/>
                  <a:gd name="T76" fmla="*/ 12 w 299"/>
                  <a:gd name="T77" fmla="*/ 31 h 423"/>
                  <a:gd name="T78" fmla="*/ 18 w 299"/>
                  <a:gd name="T79" fmla="*/ 14 h 423"/>
                  <a:gd name="T80" fmla="*/ 21 w 299"/>
                  <a:gd name="T81" fmla="*/ 4 h 423"/>
                  <a:gd name="T82" fmla="*/ 22 w 299"/>
                  <a:gd name="T83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99" h="423">
                    <a:moveTo>
                      <a:pt x="22" y="0"/>
                    </a:moveTo>
                    <a:lnTo>
                      <a:pt x="26" y="2"/>
                    </a:lnTo>
                    <a:lnTo>
                      <a:pt x="38" y="4"/>
                    </a:lnTo>
                    <a:lnTo>
                      <a:pt x="55" y="10"/>
                    </a:lnTo>
                    <a:lnTo>
                      <a:pt x="77" y="18"/>
                    </a:lnTo>
                    <a:lnTo>
                      <a:pt x="103" y="31"/>
                    </a:lnTo>
                    <a:lnTo>
                      <a:pt x="131" y="48"/>
                    </a:lnTo>
                    <a:lnTo>
                      <a:pt x="162" y="67"/>
                    </a:lnTo>
                    <a:lnTo>
                      <a:pt x="192" y="94"/>
                    </a:lnTo>
                    <a:lnTo>
                      <a:pt x="223" y="125"/>
                    </a:lnTo>
                    <a:lnTo>
                      <a:pt x="250" y="163"/>
                    </a:lnTo>
                    <a:lnTo>
                      <a:pt x="272" y="203"/>
                    </a:lnTo>
                    <a:lnTo>
                      <a:pt x="288" y="241"/>
                    </a:lnTo>
                    <a:lnTo>
                      <a:pt x="296" y="279"/>
                    </a:lnTo>
                    <a:lnTo>
                      <a:pt x="299" y="312"/>
                    </a:lnTo>
                    <a:lnTo>
                      <a:pt x="299" y="343"/>
                    </a:lnTo>
                    <a:lnTo>
                      <a:pt x="296" y="370"/>
                    </a:lnTo>
                    <a:lnTo>
                      <a:pt x="291" y="392"/>
                    </a:lnTo>
                    <a:lnTo>
                      <a:pt x="287" y="409"/>
                    </a:lnTo>
                    <a:lnTo>
                      <a:pt x="282" y="419"/>
                    </a:lnTo>
                    <a:lnTo>
                      <a:pt x="281" y="423"/>
                    </a:lnTo>
                    <a:lnTo>
                      <a:pt x="277" y="423"/>
                    </a:lnTo>
                    <a:lnTo>
                      <a:pt x="265" y="420"/>
                    </a:lnTo>
                    <a:lnTo>
                      <a:pt x="247" y="417"/>
                    </a:lnTo>
                    <a:lnTo>
                      <a:pt x="223" y="410"/>
                    </a:lnTo>
                    <a:lnTo>
                      <a:pt x="196" y="400"/>
                    </a:lnTo>
                    <a:lnTo>
                      <a:pt x="165" y="388"/>
                    </a:lnTo>
                    <a:lnTo>
                      <a:pt x="134" y="370"/>
                    </a:lnTo>
                    <a:lnTo>
                      <a:pt x="103" y="346"/>
                    </a:lnTo>
                    <a:lnTo>
                      <a:pt x="73" y="316"/>
                    </a:lnTo>
                    <a:lnTo>
                      <a:pt x="45" y="280"/>
                    </a:lnTo>
                    <a:lnTo>
                      <a:pt x="25" y="244"/>
                    </a:lnTo>
                    <a:lnTo>
                      <a:pt x="11" y="209"/>
                    </a:lnTo>
                    <a:lnTo>
                      <a:pt x="4" y="172"/>
                    </a:lnTo>
                    <a:lnTo>
                      <a:pt x="0" y="139"/>
                    </a:lnTo>
                    <a:lnTo>
                      <a:pt x="0" y="107"/>
                    </a:lnTo>
                    <a:lnTo>
                      <a:pt x="2" y="77"/>
                    </a:lnTo>
                    <a:lnTo>
                      <a:pt x="8" y="52"/>
                    </a:lnTo>
                    <a:lnTo>
                      <a:pt x="12" y="31"/>
                    </a:lnTo>
                    <a:lnTo>
                      <a:pt x="18" y="14"/>
                    </a:lnTo>
                    <a:lnTo>
                      <a:pt x="21" y="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3" name="任意多边形: 形状 42"/>
              <p:cNvSpPr/>
              <p:nvPr/>
            </p:nvSpPr>
            <p:spPr bwMode="auto">
              <a:xfrm>
                <a:off x="7120701" y="4167118"/>
                <a:ext cx="296055" cy="534262"/>
              </a:xfrm>
              <a:custGeom>
                <a:avLst/>
                <a:gdLst>
                  <a:gd name="T0" fmla="*/ 201 w 260"/>
                  <a:gd name="T1" fmla="*/ 0 h 470"/>
                  <a:gd name="T2" fmla="*/ 202 w 260"/>
                  <a:gd name="T3" fmla="*/ 2 h 470"/>
                  <a:gd name="T4" fmla="*/ 209 w 260"/>
                  <a:gd name="T5" fmla="*/ 12 h 470"/>
                  <a:gd name="T6" fmla="*/ 218 w 260"/>
                  <a:gd name="T7" fmla="*/ 26 h 470"/>
                  <a:gd name="T8" fmla="*/ 228 w 260"/>
                  <a:gd name="T9" fmla="*/ 46 h 470"/>
                  <a:gd name="T10" fmla="*/ 238 w 260"/>
                  <a:gd name="T11" fmla="*/ 70 h 470"/>
                  <a:gd name="T12" fmla="*/ 248 w 260"/>
                  <a:gd name="T13" fmla="*/ 98 h 470"/>
                  <a:gd name="T14" fmla="*/ 255 w 260"/>
                  <a:gd name="T15" fmla="*/ 128 h 470"/>
                  <a:gd name="T16" fmla="*/ 260 w 260"/>
                  <a:gd name="T17" fmla="*/ 162 h 470"/>
                  <a:gd name="T18" fmla="*/ 260 w 260"/>
                  <a:gd name="T19" fmla="*/ 198 h 470"/>
                  <a:gd name="T20" fmla="*/ 256 w 260"/>
                  <a:gd name="T21" fmla="*/ 238 h 470"/>
                  <a:gd name="T22" fmla="*/ 246 w 260"/>
                  <a:gd name="T23" fmla="*/ 277 h 470"/>
                  <a:gd name="T24" fmla="*/ 229 w 260"/>
                  <a:gd name="T25" fmla="*/ 315 h 470"/>
                  <a:gd name="T26" fmla="*/ 209 w 260"/>
                  <a:gd name="T27" fmla="*/ 348 h 470"/>
                  <a:gd name="T28" fmla="*/ 187 w 260"/>
                  <a:gd name="T29" fmla="*/ 376 h 470"/>
                  <a:gd name="T30" fmla="*/ 164 w 260"/>
                  <a:gd name="T31" fmla="*/ 400 h 470"/>
                  <a:gd name="T32" fmla="*/ 140 w 260"/>
                  <a:gd name="T33" fmla="*/ 421 h 470"/>
                  <a:gd name="T34" fmla="*/ 116 w 260"/>
                  <a:gd name="T35" fmla="*/ 436 h 470"/>
                  <a:gd name="T36" fmla="*/ 95 w 260"/>
                  <a:gd name="T37" fmla="*/ 449 h 470"/>
                  <a:gd name="T38" fmla="*/ 77 w 260"/>
                  <a:gd name="T39" fmla="*/ 459 h 470"/>
                  <a:gd name="T40" fmla="*/ 62 w 260"/>
                  <a:gd name="T41" fmla="*/ 466 h 470"/>
                  <a:gd name="T42" fmla="*/ 54 w 260"/>
                  <a:gd name="T43" fmla="*/ 468 h 470"/>
                  <a:gd name="T44" fmla="*/ 50 w 260"/>
                  <a:gd name="T45" fmla="*/ 470 h 470"/>
                  <a:gd name="T46" fmla="*/ 48 w 260"/>
                  <a:gd name="T47" fmla="*/ 467 h 470"/>
                  <a:gd name="T48" fmla="*/ 43 w 260"/>
                  <a:gd name="T49" fmla="*/ 460 h 470"/>
                  <a:gd name="T50" fmla="*/ 36 w 260"/>
                  <a:gd name="T51" fmla="*/ 447 h 470"/>
                  <a:gd name="T52" fmla="*/ 27 w 260"/>
                  <a:gd name="T53" fmla="*/ 431 h 470"/>
                  <a:gd name="T54" fmla="*/ 17 w 260"/>
                  <a:gd name="T55" fmla="*/ 410 h 470"/>
                  <a:gd name="T56" fmla="*/ 10 w 260"/>
                  <a:gd name="T57" fmla="*/ 384 h 470"/>
                  <a:gd name="T58" fmla="*/ 3 w 260"/>
                  <a:gd name="T59" fmla="*/ 355 h 470"/>
                  <a:gd name="T60" fmla="*/ 0 w 260"/>
                  <a:gd name="T61" fmla="*/ 323 h 470"/>
                  <a:gd name="T62" fmla="*/ 0 w 260"/>
                  <a:gd name="T63" fmla="*/ 288 h 470"/>
                  <a:gd name="T64" fmla="*/ 6 w 260"/>
                  <a:gd name="T65" fmla="*/ 250 h 470"/>
                  <a:gd name="T66" fmla="*/ 17 w 260"/>
                  <a:gd name="T67" fmla="*/ 210 h 470"/>
                  <a:gd name="T68" fmla="*/ 36 w 260"/>
                  <a:gd name="T69" fmla="*/ 168 h 470"/>
                  <a:gd name="T70" fmla="*/ 58 w 260"/>
                  <a:gd name="T71" fmla="*/ 130 h 470"/>
                  <a:gd name="T72" fmla="*/ 81 w 260"/>
                  <a:gd name="T73" fmla="*/ 98 h 470"/>
                  <a:gd name="T74" fmla="*/ 105 w 260"/>
                  <a:gd name="T75" fmla="*/ 71 h 470"/>
                  <a:gd name="T76" fmla="*/ 129 w 260"/>
                  <a:gd name="T77" fmla="*/ 49 h 470"/>
                  <a:gd name="T78" fmla="*/ 151 w 260"/>
                  <a:gd name="T79" fmla="*/ 30 h 470"/>
                  <a:gd name="T80" fmla="*/ 171 w 260"/>
                  <a:gd name="T81" fmla="*/ 16 h 470"/>
                  <a:gd name="T82" fmla="*/ 187 w 260"/>
                  <a:gd name="T83" fmla="*/ 7 h 470"/>
                  <a:gd name="T84" fmla="*/ 197 w 260"/>
                  <a:gd name="T85" fmla="*/ 1 h 470"/>
                  <a:gd name="T86" fmla="*/ 201 w 260"/>
                  <a:gd name="T87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60" h="470">
                    <a:moveTo>
                      <a:pt x="201" y="0"/>
                    </a:moveTo>
                    <a:lnTo>
                      <a:pt x="202" y="2"/>
                    </a:lnTo>
                    <a:lnTo>
                      <a:pt x="209" y="12"/>
                    </a:lnTo>
                    <a:lnTo>
                      <a:pt x="218" y="26"/>
                    </a:lnTo>
                    <a:lnTo>
                      <a:pt x="228" y="46"/>
                    </a:lnTo>
                    <a:lnTo>
                      <a:pt x="238" y="70"/>
                    </a:lnTo>
                    <a:lnTo>
                      <a:pt x="248" y="98"/>
                    </a:lnTo>
                    <a:lnTo>
                      <a:pt x="255" y="128"/>
                    </a:lnTo>
                    <a:lnTo>
                      <a:pt x="260" y="162"/>
                    </a:lnTo>
                    <a:lnTo>
                      <a:pt x="260" y="198"/>
                    </a:lnTo>
                    <a:lnTo>
                      <a:pt x="256" y="238"/>
                    </a:lnTo>
                    <a:lnTo>
                      <a:pt x="246" y="277"/>
                    </a:lnTo>
                    <a:lnTo>
                      <a:pt x="229" y="315"/>
                    </a:lnTo>
                    <a:lnTo>
                      <a:pt x="209" y="348"/>
                    </a:lnTo>
                    <a:lnTo>
                      <a:pt x="187" y="376"/>
                    </a:lnTo>
                    <a:lnTo>
                      <a:pt x="164" y="400"/>
                    </a:lnTo>
                    <a:lnTo>
                      <a:pt x="140" y="421"/>
                    </a:lnTo>
                    <a:lnTo>
                      <a:pt x="116" y="436"/>
                    </a:lnTo>
                    <a:lnTo>
                      <a:pt x="95" y="449"/>
                    </a:lnTo>
                    <a:lnTo>
                      <a:pt x="77" y="459"/>
                    </a:lnTo>
                    <a:lnTo>
                      <a:pt x="62" y="466"/>
                    </a:lnTo>
                    <a:lnTo>
                      <a:pt x="54" y="468"/>
                    </a:lnTo>
                    <a:lnTo>
                      <a:pt x="50" y="470"/>
                    </a:lnTo>
                    <a:lnTo>
                      <a:pt x="48" y="467"/>
                    </a:lnTo>
                    <a:lnTo>
                      <a:pt x="43" y="460"/>
                    </a:lnTo>
                    <a:lnTo>
                      <a:pt x="36" y="447"/>
                    </a:lnTo>
                    <a:lnTo>
                      <a:pt x="27" y="431"/>
                    </a:lnTo>
                    <a:lnTo>
                      <a:pt x="17" y="410"/>
                    </a:lnTo>
                    <a:lnTo>
                      <a:pt x="10" y="384"/>
                    </a:lnTo>
                    <a:lnTo>
                      <a:pt x="3" y="355"/>
                    </a:lnTo>
                    <a:lnTo>
                      <a:pt x="0" y="323"/>
                    </a:lnTo>
                    <a:lnTo>
                      <a:pt x="0" y="288"/>
                    </a:lnTo>
                    <a:lnTo>
                      <a:pt x="6" y="250"/>
                    </a:lnTo>
                    <a:lnTo>
                      <a:pt x="17" y="210"/>
                    </a:lnTo>
                    <a:lnTo>
                      <a:pt x="36" y="168"/>
                    </a:lnTo>
                    <a:lnTo>
                      <a:pt x="58" y="130"/>
                    </a:lnTo>
                    <a:lnTo>
                      <a:pt x="81" y="98"/>
                    </a:lnTo>
                    <a:lnTo>
                      <a:pt x="105" y="71"/>
                    </a:lnTo>
                    <a:lnTo>
                      <a:pt x="129" y="49"/>
                    </a:lnTo>
                    <a:lnTo>
                      <a:pt x="151" y="30"/>
                    </a:lnTo>
                    <a:lnTo>
                      <a:pt x="171" y="16"/>
                    </a:lnTo>
                    <a:lnTo>
                      <a:pt x="187" y="7"/>
                    </a:lnTo>
                    <a:lnTo>
                      <a:pt x="197" y="1"/>
                    </a:lnTo>
                    <a:lnTo>
                      <a:pt x="20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4" name="任意多边形: 形状 43"/>
              <p:cNvSpPr/>
              <p:nvPr/>
            </p:nvSpPr>
            <p:spPr bwMode="auto">
              <a:xfrm>
                <a:off x="7233000" y="4626514"/>
                <a:ext cx="279042" cy="551277"/>
              </a:xfrm>
              <a:custGeom>
                <a:avLst/>
                <a:gdLst>
                  <a:gd name="T0" fmla="*/ 160 w 246"/>
                  <a:gd name="T1" fmla="*/ 0 h 486"/>
                  <a:gd name="T2" fmla="*/ 163 w 246"/>
                  <a:gd name="T3" fmla="*/ 2 h 486"/>
                  <a:gd name="T4" fmla="*/ 168 w 246"/>
                  <a:gd name="T5" fmla="*/ 9 h 486"/>
                  <a:gd name="T6" fmla="*/ 177 w 246"/>
                  <a:gd name="T7" fmla="*/ 20 h 486"/>
                  <a:gd name="T8" fmla="*/ 188 w 246"/>
                  <a:gd name="T9" fmla="*/ 35 h 486"/>
                  <a:gd name="T10" fmla="*/ 201 w 246"/>
                  <a:gd name="T11" fmla="*/ 55 h 486"/>
                  <a:gd name="T12" fmla="*/ 212 w 246"/>
                  <a:gd name="T13" fmla="*/ 77 h 486"/>
                  <a:gd name="T14" fmla="*/ 225 w 246"/>
                  <a:gd name="T15" fmla="*/ 103 h 486"/>
                  <a:gd name="T16" fmla="*/ 235 w 246"/>
                  <a:gd name="T17" fmla="*/ 131 h 486"/>
                  <a:gd name="T18" fmla="*/ 242 w 246"/>
                  <a:gd name="T19" fmla="*/ 163 h 486"/>
                  <a:gd name="T20" fmla="*/ 246 w 246"/>
                  <a:gd name="T21" fmla="*/ 196 h 486"/>
                  <a:gd name="T22" fmla="*/ 246 w 246"/>
                  <a:gd name="T23" fmla="*/ 231 h 486"/>
                  <a:gd name="T24" fmla="*/ 240 w 246"/>
                  <a:gd name="T25" fmla="*/ 269 h 486"/>
                  <a:gd name="T26" fmla="*/ 229 w 246"/>
                  <a:gd name="T27" fmla="*/ 308 h 486"/>
                  <a:gd name="T28" fmla="*/ 215 w 246"/>
                  <a:gd name="T29" fmla="*/ 345 h 486"/>
                  <a:gd name="T30" fmla="*/ 197 w 246"/>
                  <a:gd name="T31" fmla="*/ 375 h 486"/>
                  <a:gd name="T32" fmla="*/ 175 w 246"/>
                  <a:gd name="T33" fmla="*/ 402 h 486"/>
                  <a:gd name="T34" fmla="*/ 156 w 246"/>
                  <a:gd name="T35" fmla="*/ 426 h 486"/>
                  <a:gd name="T36" fmla="*/ 134 w 246"/>
                  <a:gd name="T37" fmla="*/ 444 h 486"/>
                  <a:gd name="T38" fmla="*/ 115 w 246"/>
                  <a:gd name="T39" fmla="*/ 459 h 486"/>
                  <a:gd name="T40" fmla="*/ 98 w 246"/>
                  <a:gd name="T41" fmla="*/ 472 h 486"/>
                  <a:gd name="T42" fmla="*/ 85 w 246"/>
                  <a:gd name="T43" fmla="*/ 480 h 486"/>
                  <a:gd name="T44" fmla="*/ 76 w 246"/>
                  <a:gd name="T45" fmla="*/ 485 h 486"/>
                  <a:gd name="T46" fmla="*/ 74 w 246"/>
                  <a:gd name="T47" fmla="*/ 486 h 486"/>
                  <a:gd name="T48" fmla="*/ 71 w 246"/>
                  <a:gd name="T49" fmla="*/ 485 h 486"/>
                  <a:gd name="T50" fmla="*/ 64 w 246"/>
                  <a:gd name="T51" fmla="*/ 478 h 486"/>
                  <a:gd name="T52" fmla="*/ 55 w 246"/>
                  <a:gd name="T53" fmla="*/ 465 h 486"/>
                  <a:gd name="T54" fmla="*/ 44 w 246"/>
                  <a:gd name="T55" fmla="*/ 450 h 486"/>
                  <a:gd name="T56" fmla="*/ 33 w 246"/>
                  <a:gd name="T57" fmla="*/ 430 h 486"/>
                  <a:gd name="T58" fmla="*/ 21 w 246"/>
                  <a:gd name="T59" fmla="*/ 406 h 486"/>
                  <a:gd name="T60" fmla="*/ 11 w 246"/>
                  <a:gd name="T61" fmla="*/ 378 h 486"/>
                  <a:gd name="T62" fmla="*/ 4 w 246"/>
                  <a:gd name="T63" fmla="*/ 347 h 486"/>
                  <a:gd name="T64" fmla="*/ 0 w 246"/>
                  <a:gd name="T65" fmla="*/ 312 h 486"/>
                  <a:gd name="T66" fmla="*/ 0 w 246"/>
                  <a:gd name="T67" fmla="*/ 273 h 486"/>
                  <a:gd name="T68" fmla="*/ 6 w 246"/>
                  <a:gd name="T69" fmla="*/ 233 h 486"/>
                  <a:gd name="T70" fmla="*/ 17 w 246"/>
                  <a:gd name="T71" fmla="*/ 191 h 486"/>
                  <a:gd name="T72" fmla="*/ 33 w 246"/>
                  <a:gd name="T73" fmla="*/ 154 h 486"/>
                  <a:gd name="T74" fmla="*/ 50 w 246"/>
                  <a:gd name="T75" fmla="*/ 122 h 486"/>
                  <a:gd name="T76" fmla="*/ 68 w 246"/>
                  <a:gd name="T77" fmla="*/ 93 h 486"/>
                  <a:gd name="T78" fmla="*/ 86 w 246"/>
                  <a:gd name="T79" fmla="*/ 68 h 486"/>
                  <a:gd name="T80" fmla="*/ 105 w 246"/>
                  <a:gd name="T81" fmla="*/ 47 h 486"/>
                  <a:gd name="T82" fmla="*/ 122 w 246"/>
                  <a:gd name="T83" fmla="*/ 30 h 486"/>
                  <a:gd name="T84" fmla="*/ 137 w 246"/>
                  <a:gd name="T85" fmla="*/ 17 h 486"/>
                  <a:gd name="T86" fmla="*/ 149 w 246"/>
                  <a:gd name="T87" fmla="*/ 7 h 486"/>
                  <a:gd name="T88" fmla="*/ 157 w 246"/>
                  <a:gd name="T89" fmla="*/ 2 h 486"/>
                  <a:gd name="T90" fmla="*/ 160 w 246"/>
                  <a:gd name="T91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46" h="486">
                    <a:moveTo>
                      <a:pt x="160" y="0"/>
                    </a:moveTo>
                    <a:lnTo>
                      <a:pt x="163" y="2"/>
                    </a:lnTo>
                    <a:lnTo>
                      <a:pt x="168" y="9"/>
                    </a:lnTo>
                    <a:lnTo>
                      <a:pt x="177" y="20"/>
                    </a:lnTo>
                    <a:lnTo>
                      <a:pt x="188" y="35"/>
                    </a:lnTo>
                    <a:lnTo>
                      <a:pt x="201" y="55"/>
                    </a:lnTo>
                    <a:lnTo>
                      <a:pt x="212" y="77"/>
                    </a:lnTo>
                    <a:lnTo>
                      <a:pt x="225" y="103"/>
                    </a:lnTo>
                    <a:lnTo>
                      <a:pt x="235" y="131"/>
                    </a:lnTo>
                    <a:lnTo>
                      <a:pt x="242" y="163"/>
                    </a:lnTo>
                    <a:lnTo>
                      <a:pt x="246" y="196"/>
                    </a:lnTo>
                    <a:lnTo>
                      <a:pt x="246" y="231"/>
                    </a:lnTo>
                    <a:lnTo>
                      <a:pt x="240" y="269"/>
                    </a:lnTo>
                    <a:lnTo>
                      <a:pt x="229" y="308"/>
                    </a:lnTo>
                    <a:lnTo>
                      <a:pt x="215" y="345"/>
                    </a:lnTo>
                    <a:lnTo>
                      <a:pt x="197" y="375"/>
                    </a:lnTo>
                    <a:lnTo>
                      <a:pt x="175" y="402"/>
                    </a:lnTo>
                    <a:lnTo>
                      <a:pt x="156" y="426"/>
                    </a:lnTo>
                    <a:lnTo>
                      <a:pt x="134" y="444"/>
                    </a:lnTo>
                    <a:lnTo>
                      <a:pt x="115" y="459"/>
                    </a:lnTo>
                    <a:lnTo>
                      <a:pt x="98" y="472"/>
                    </a:lnTo>
                    <a:lnTo>
                      <a:pt x="85" y="480"/>
                    </a:lnTo>
                    <a:lnTo>
                      <a:pt x="76" y="485"/>
                    </a:lnTo>
                    <a:lnTo>
                      <a:pt x="74" y="486"/>
                    </a:lnTo>
                    <a:lnTo>
                      <a:pt x="71" y="485"/>
                    </a:lnTo>
                    <a:lnTo>
                      <a:pt x="64" y="478"/>
                    </a:lnTo>
                    <a:lnTo>
                      <a:pt x="55" y="465"/>
                    </a:lnTo>
                    <a:lnTo>
                      <a:pt x="44" y="450"/>
                    </a:lnTo>
                    <a:lnTo>
                      <a:pt x="33" y="430"/>
                    </a:lnTo>
                    <a:lnTo>
                      <a:pt x="21" y="406"/>
                    </a:lnTo>
                    <a:lnTo>
                      <a:pt x="11" y="378"/>
                    </a:lnTo>
                    <a:lnTo>
                      <a:pt x="4" y="347"/>
                    </a:lnTo>
                    <a:lnTo>
                      <a:pt x="0" y="312"/>
                    </a:lnTo>
                    <a:lnTo>
                      <a:pt x="0" y="273"/>
                    </a:lnTo>
                    <a:lnTo>
                      <a:pt x="6" y="233"/>
                    </a:lnTo>
                    <a:lnTo>
                      <a:pt x="17" y="191"/>
                    </a:lnTo>
                    <a:lnTo>
                      <a:pt x="33" y="154"/>
                    </a:lnTo>
                    <a:lnTo>
                      <a:pt x="50" y="122"/>
                    </a:lnTo>
                    <a:lnTo>
                      <a:pt x="68" y="93"/>
                    </a:lnTo>
                    <a:lnTo>
                      <a:pt x="86" y="68"/>
                    </a:lnTo>
                    <a:lnTo>
                      <a:pt x="105" y="47"/>
                    </a:lnTo>
                    <a:lnTo>
                      <a:pt x="122" y="30"/>
                    </a:lnTo>
                    <a:lnTo>
                      <a:pt x="137" y="17"/>
                    </a:lnTo>
                    <a:lnTo>
                      <a:pt x="149" y="7"/>
                    </a:lnTo>
                    <a:lnTo>
                      <a:pt x="157" y="2"/>
                    </a:lnTo>
                    <a:lnTo>
                      <a:pt x="1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任意多边形: 形状 44"/>
              <p:cNvSpPr/>
              <p:nvPr/>
            </p:nvSpPr>
            <p:spPr bwMode="auto">
              <a:xfrm>
                <a:off x="7495026" y="4932779"/>
                <a:ext cx="272236" cy="558083"/>
              </a:xfrm>
              <a:custGeom>
                <a:avLst/>
                <a:gdLst>
                  <a:gd name="T0" fmla="*/ 133 w 242"/>
                  <a:gd name="T1" fmla="*/ 0 h 492"/>
                  <a:gd name="T2" fmla="*/ 136 w 242"/>
                  <a:gd name="T3" fmla="*/ 1 h 492"/>
                  <a:gd name="T4" fmla="*/ 143 w 242"/>
                  <a:gd name="T5" fmla="*/ 8 h 492"/>
                  <a:gd name="T6" fmla="*/ 153 w 242"/>
                  <a:gd name="T7" fmla="*/ 18 h 492"/>
                  <a:gd name="T8" fmla="*/ 166 w 242"/>
                  <a:gd name="T9" fmla="*/ 32 h 492"/>
                  <a:gd name="T10" fmla="*/ 180 w 242"/>
                  <a:gd name="T11" fmla="*/ 50 h 492"/>
                  <a:gd name="T12" fmla="*/ 194 w 242"/>
                  <a:gd name="T13" fmla="*/ 71 h 492"/>
                  <a:gd name="T14" fmla="*/ 208 w 242"/>
                  <a:gd name="T15" fmla="*/ 95 h 492"/>
                  <a:gd name="T16" fmla="*/ 221 w 242"/>
                  <a:gd name="T17" fmla="*/ 123 h 492"/>
                  <a:gd name="T18" fmla="*/ 231 w 242"/>
                  <a:gd name="T19" fmla="*/ 152 h 492"/>
                  <a:gd name="T20" fmla="*/ 239 w 242"/>
                  <a:gd name="T21" fmla="*/ 186 h 492"/>
                  <a:gd name="T22" fmla="*/ 242 w 242"/>
                  <a:gd name="T23" fmla="*/ 221 h 492"/>
                  <a:gd name="T24" fmla="*/ 240 w 242"/>
                  <a:gd name="T25" fmla="*/ 258 h 492"/>
                  <a:gd name="T26" fmla="*/ 232 w 242"/>
                  <a:gd name="T27" fmla="*/ 299 h 492"/>
                  <a:gd name="T28" fmla="*/ 221 w 242"/>
                  <a:gd name="T29" fmla="*/ 337 h 492"/>
                  <a:gd name="T30" fmla="*/ 205 w 242"/>
                  <a:gd name="T31" fmla="*/ 369 h 492"/>
                  <a:gd name="T32" fmla="*/ 188 w 242"/>
                  <a:gd name="T33" fmla="*/ 398 h 492"/>
                  <a:gd name="T34" fmla="*/ 170 w 242"/>
                  <a:gd name="T35" fmla="*/ 422 h 492"/>
                  <a:gd name="T36" fmla="*/ 150 w 242"/>
                  <a:gd name="T37" fmla="*/ 444 h 492"/>
                  <a:gd name="T38" fmla="*/ 133 w 242"/>
                  <a:gd name="T39" fmla="*/ 461 h 492"/>
                  <a:gd name="T40" fmla="*/ 117 w 242"/>
                  <a:gd name="T41" fmla="*/ 474 h 492"/>
                  <a:gd name="T42" fmla="*/ 105 w 242"/>
                  <a:gd name="T43" fmla="*/ 484 h 492"/>
                  <a:gd name="T44" fmla="*/ 96 w 242"/>
                  <a:gd name="T45" fmla="*/ 489 h 492"/>
                  <a:gd name="T46" fmla="*/ 93 w 242"/>
                  <a:gd name="T47" fmla="*/ 492 h 492"/>
                  <a:gd name="T48" fmla="*/ 91 w 242"/>
                  <a:gd name="T49" fmla="*/ 489 h 492"/>
                  <a:gd name="T50" fmla="*/ 84 w 242"/>
                  <a:gd name="T51" fmla="*/ 482 h 492"/>
                  <a:gd name="T52" fmla="*/ 74 w 242"/>
                  <a:gd name="T53" fmla="*/ 472 h 492"/>
                  <a:gd name="T54" fmla="*/ 61 w 242"/>
                  <a:gd name="T55" fmla="*/ 457 h 492"/>
                  <a:gd name="T56" fmla="*/ 48 w 242"/>
                  <a:gd name="T57" fmla="*/ 439 h 492"/>
                  <a:gd name="T58" fmla="*/ 34 w 242"/>
                  <a:gd name="T59" fmla="*/ 416 h 492"/>
                  <a:gd name="T60" fmla="*/ 21 w 242"/>
                  <a:gd name="T61" fmla="*/ 390 h 492"/>
                  <a:gd name="T62" fmla="*/ 11 w 242"/>
                  <a:gd name="T63" fmla="*/ 359 h 492"/>
                  <a:gd name="T64" fmla="*/ 4 w 242"/>
                  <a:gd name="T65" fmla="*/ 324 h 492"/>
                  <a:gd name="T66" fmla="*/ 0 w 242"/>
                  <a:gd name="T67" fmla="*/ 286 h 492"/>
                  <a:gd name="T68" fmla="*/ 3 w 242"/>
                  <a:gd name="T69" fmla="*/ 244 h 492"/>
                  <a:gd name="T70" fmla="*/ 10 w 242"/>
                  <a:gd name="T71" fmla="*/ 202 h 492"/>
                  <a:gd name="T72" fmla="*/ 21 w 242"/>
                  <a:gd name="T73" fmla="*/ 165 h 492"/>
                  <a:gd name="T74" fmla="*/ 34 w 242"/>
                  <a:gd name="T75" fmla="*/ 130 h 492"/>
                  <a:gd name="T76" fmla="*/ 50 w 242"/>
                  <a:gd name="T77" fmla="*/ 100 h 492"/>
                  <a:gd name="T78" fmla="*/ 67 w 242"/>
                  <a:gd name="T79" fmla="*/ 74 h 492"/>
                  <a:gd name="T80" fmla="*/ 84 w 242"/>
                  <a:gd name="T81" fmla="*/ 51 h 492"/>
                  <a:gd name="T82" fmla="*/ 99 w 242"/>
                  <a:gd name="T83" fmla="*/ 32 h 492"/>
                  <a:gd name="T84" fmla="*/ 113 w 242"/>
                  <a:gd name="T85" fmla="*/ 18 h 492"/>
                  <a:gd name="T86" fmla="*/ 123 w 242"/>
                  <a:gd name="T87" fmla="*/ 8 h 492"/>
                  <a:gd name="T88" fmla="*/ 130 w 242"/>
                  <a:gd name="T89" fmla="*/ 1 h 492"/>
                  <a:gd name="T90" fmla="*/ 133 w 242"/>
                  <a:gd name="T91" fmla="*/ 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42" h="492">
                    <a:moveTo>
                      <a:pt x="133" y="0"/>
                    </a:moveTo>
                    <a:lnTo>
                      <a:pt x="136" y="1"/>
                    </a:lnTo>
                    <a:lnTo>
                      <a:pt x="143" y="8"/>
                    </a:lnTo>
                    <a:lnTo>
                      <a:pt x="153" y="18"/>
                    </a:lnTo>
                    <a:lnTo>
                      <a:pt x="166" y="32"/>
                    </a:lnTo>
                    <a:lnTo>
                      <a:pt x="180" y="50"/>
                    </a:lnTo>
                    <a:lnTo>
                      <a:pt x="194" y="71"/>
                    </a:lnTo>
                    <a:lnTo>
                      <a:pt x="208" y="95"/>
                    </a:lnTo>
                    <a:lnTo>
                      <a:pt x="221" y="123"/>
                    </a:lnTo>
                    <a:lnTo>
                      <a:pt x="231" y="152"/>
                    </a:lnTo>
                    <a:lnTo>
                      <a:pt x="239" y="186"/>
                    </a:lnTo>
                    <a:lnTo>
                      <a:pt x="242" y="221"/>
                    </a:lnTo>
                    <a:lnTo>
                      <a:pt x="240" y="258"/>
                    </a:lnTo>
                    <a:lnTo>
                      <a:pt x="232" y="299"/>
                    </a:lnTo>
                    <a:lnTo>
                      <a:pt x="221" y="337"/>
                    </a:lnTo>
                    <a:lnTo>
                      <a:pt x="205" y="369"/>
                    </a:lnTo>
                    <a:lnTo>
                      <a:pt x="188" y="398"/>
                    </a:lnTo>
                    <a:lnTo>
                      <a:pt x="170" y="422"/>
                    </a:lnTo>
                    <a:lnTo>
                      <a:pt x="150" y="444"/>
                    </a:lnTo>
                    <a:lnTo>
                      <a:pt x="133" y="461"/>
                    </a:lnTo>
                    <a:lnTo>
                      <a:pt x="117" y="474"/>
                    </a:lnTo>
                    <a:lnTo>
                      <a:pt x="105" y="484"/>
                    </a:lnTo>
                    <a:lnTo>
                      <a:pt x="96" y="489"/>
                    </a:lnTo>
                    <a:lnTo>
                      <a:pt x="93" y="492"/>
                    </a:lnTo>
                    <a:lnTo>
                      <a:pt x="91" y="489"/>
                    </a:lnTo>
                    <a:lnTo>
                      <a:pt x="84" y="482"/>
                    </a:lnTo>
                    <a:lnTo>
                      <a:pt x="74" y="472"/>
                    </a:lnTo>
                    <a:lnTo>
                      <a:pt x="61" y="457"/>
                    </a:lnTo>
                    <a:lnTo>
                      <a:pt x="48" y="439"/>
                    </a:lnTo>
                    <a:lnTo>
                      <a:pt x="34" y="416"/>
                    </a:lnTo>
                    <a:lnTo>
                      <a:pt x="21" y="390"/>
                    </a:lnTo>
                    <a:lnTo>
                      <a:pt x="11" y="359"/>
                    </a:lnTo>
                    <a:lnTo>
                      <a:pt x="4" y="324"/>
                    </a:lnTo>
                    <a:lnTo>
                      <a:pt x="0" y="286"/>
                    </a:lnTo>
                    <a:lnTo>
                      <a:pt x="3" y="244"/>
                    </a:lnTo>
                    <a:lnTo>
                      <a:pt x="10" y="202"/>
                    </a:lnTo>
                    <a:lnTo>
                      <a:pt x="21" y="165"/>
                    </a:lnTo>
                    <a:lnTo>
                      <a:pt x="34" y="130"/>
                    </a:lnTo>
                    <a:lnTo>
                      <a:pt x="50" y="100"/>
                    </a:lnTo>
                    <a:lnTo>
                      <a:pt x="67" y="74"/>
                    </a:lnTo>
                    <a:lnTo>
                      <a:pt x="84" y="51"/>
                    </a:lnTo>
                    <a:lnTo>
                      <a:pt x="99" y="32"/>
                    </a:lnTo>
                    <a:lnTo>
                      <a:pt x="113" y="18"/>
                    </a:lnTo>
                    <a:lnTo>
                      <a:pt x="123" y="8"/>
                    </a:lnTo>
                    <a:lnTo>
                      <a:pt x="130" y="1"/>
                    </a:lnTo>
                    <a:lnTo>
                      <a:pt x="1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6" name="任意多边形: 形状 45"/>
              <p:cNvSpPr/>
              <p:nvPr/>
            </p:nvSpPr>
            <p:spPr bwMode="auto">
              <a:xfrm>
                <a:off x="7787679" y="5239045"/>
                <a:ext cx="275638" cy="547873"/>
              </a:xfrm>
              <a:custGeom>
                <a:avLst/>
                <a:gdLst>
                  <a:gd name="T0" fmla="*/ 59 w 242"/>
                  <a:gd name="T1" fmla="*/ 0 h 484"/>
                  <a:gd name="T2" fmla="*/ 63 w 242"/>
                  <a:gd name="T3" fmla="*/ 2 h 484"/>
                  <a:gd name="T4" fmla="*/ 72 w 242"/>
                  <a:gd name="T5" fmla="*/ 7 h 484"/>
                  <a:gd name="T6" fmla="*/ 87 w 242"/>
                  <a:gd name="T7" fmla="*/ 16 h 484"/>
                  <a:gd name="T8" fmla="*/ 106 w 242"/>
                  <a:gd name="T9" fmla="*/ 27 h 484"/>
                  <a:gd name="T10" fmla="*/ 127 w 242"/>
                  <a:gd name="T11" fmla="*/ 42 h 484"/>
                  <a:gd name="T12" fmla="*/ 148 w 242"/>
                  <a:gd name="T13" fmla="*/ 62 h 484"/>
                  <a:gd name="T14" fmla="*/ 171 w 242"/>
                  <a:gd name="T15" fmla="*/ 86 h 484"/>
                  <a:gd name="T16" fmla="*/ 192 w 242"/>
                  <a:gd name="T17" fmla="*/ 112 h 484"/>
                  <a:gd name="T18" fmla="*/ 212 w 242"/>
                  <a:gd name="T19" fmla="*/ 144 h 484"/>
                  <a:gd name="T20" fmla="*/ 227 w 242"/>
                  <a:gd name="T21" fmla="*/ 179 h 484"/>
                  <a:gd name="T22" fmla="*/ 237 w 242"/>
                  <a:gd name="T23" fmla="*/ 220 h 484"/>
                  <a:gd name="T24" fmla="*/ 242 w 242"/>
                  <a:gd name="T25" fmla="*/ 260 h 484"/>
                  <a:gd name="T26" fmla="*/ 242 w 242"/>
                  <a:gd name="T27" fmla="*/ 298 h 484"/>
                  <a:gd name="T28" fmla="*/ 236 w 242"/>
                  <a:gd name="T29" fmla="*/ 335 h 484"/>
                  <a:gd name="T30" fmla="*/ 227 w 242"/>
                  <a:gd name="T31" fmla="*/ 367 h 484"/>
                  <a:gd name="T32" fmla="*/ 218 w 242"/>
                  <a:gd name="T33" fmla="*/ 396 h 484"/>
                  <a:gd name="T34" fmla="*/ 205 w 242"/>
                  <a:gd name="T35" fmla="*/ 421 h 484"/>
                  <a:gd name="T36" fmla="*/ 194 w 242"/>
                  <a:gd name="T37" fmla="*/ 444 h 484"/>
                  <a:gd name="T38" fmla="*/ 182 w 242"/>
                  <a:gd name="T39" fmla="*/ 461 h 484"/>
                  <a:gd name="T40" fmla="*/ 172 w 242"/>
                  <a:gd name="T41" fmla="*/ 473 h 484"/>
                  <a:gd name="T42" fmla="*/ 167 w 242"/>
                  <a:gd name="T43" fmla="*/ 482 h 484"/>
                  <a:gd name="T44" fmla="*/ 164 w 242"/>
                  <a:gd name="T45" fmla="*/ 484 h 484"/>
                  <a:gd name="T46" fmla="*/ 161 w 242"/>
                  <a:gd name="T47" fmla="*/ 483 h 484"/>
                  <a:gd name="T48" fmla="*/ 153 w 242"/>
                  <a:gd name="T49" fmla="*/ 479 h 484"/>
                  <a:gd name="T50" fmla="*/ 140 w 242"/>
                  <a:gd name="T51" fmla="*/ 470 h 484"/>
                  <a:gd name="T52" fmla="*/ 123 w 242"/>
                  <a:gd name="T53" fmla="*/ 461 h 484"/>
                  <a:gd name="T54" fmla="*/ 104 w 242"/>
                  <a:gd name="T55" fmla="*/ 447 h 484"/>
                  <a:gd name="T56" fmla="*/ 86 w 242"/>
                  <a:gd name="T57" fmla="*/ 428 h 484"/>
                  <a:gd name="T58" fmla="*/ 66 w 242"/>
                  <a:gd name="T59" fmla="*/ 406 h 484"/>
                  <a:gd name="T60" fmla="*/ 46 w 242"/>
                  <a:gd name="T61" fmla="*/ 379 h 484"/>
                  <a:gd name="T62" fmla="*/ 30 w 242"/>
                  <a:gd name="T63" fmla="*/ 349 h 484"/>
                  <a:gd name="T64" fmla="*/ 15 w 242"/>
                  <a:gd name="T65" fmla="*/ 314 h 484"/>
                  <a:gd name="T66" fmla="*/ 6 w 242"/>
                  <a:gd name="T67" fmla="*/ 273 h 484"/>
                  <a:gd name="T68" fmla="*/ 0 w 242"/>
                  <a:gd name="T69" fmla="*/ 231 h 484"/>
                  <a:gd name="T70" fmla="*/ 0 w 242"/>
                  <a:gd name="T71" fmla="*/ 192 h 484"/>
                  <a:gd name="T72" fmla="*/ 3 w 242"/>
                  <a:gd name="T73" fmla="*/ 154 h 484"/>
                  <a:gd name="T74" fmla="*/ 8 w 242"/>
                  <a:gd name="T75" fmla="*/ 121 h 484"/>
                  <a:gd name="T76" fmla="*/ 17 w 242"/>
                  <a:gd name="T77" fmla="*/ 91 h 484"/>
                  <a:gd name="T78" fmla="*/ 27 w 242"/>
                  <a:gd name="T79" fmla="*/ 65 h 484"/>
                  <a:gd name="T80" fmla="*/ 37 w 242"/>
                  <a:gd name="T81" fmla="*/ 42 h 484"/>
                  <a:gd name="T82" fmla="*/ 45 w 242"/>
                  <a:gd name="T83" fmla="*/ 24 h 484"/>
                  <a:gd name="T84" fmla="*/ 52 w 242"/>
                  <a:gd name="T85" fmla="*/ 11 h 484"/>
                  <a:gd name="T86" fmla="*/ 58 w 242"/>
                  <a:gd name="T87" fmla="*/ 3 h 484"/>
                  <a:gd name="T88" fmla="*/ 59 w 242"/>
                  <a:gd name="T89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2" h="484">
                    <a:moveTo>
                      <a:pt x="59" y="0"/>
                    </a:moveTo>
                    <a:lnTo>
                      <a:pt x="63" y="2"/>
                    </a:lnTo>
                    <a:lnTo>
                      <a:pt x="72" y="7"/>
                    </a:lnTo>
                    <a:lnTo>
                      <a:pt x="87" y="16"/>
                    </a:lnTo>
                    <a:lnTo>
                      <a:pt x="106" y="27"/>
                    </a:lnTo>
                    <a:lnTo>
                      <a:pt x="127" y="42"/>
                    </a:lnTo>
                    <a:lnTo>
                      <a:pt x="148" y="62"/>
                    </a:lnTo>
                    <a:lnTo>
                      <a:pt x="171" y="86"/>
                    </a:lnTo>
                    <a:lnTo>
                      <a:pt x="192" y="112"/>
                    </a:lnTo>
                    <a:lnTo>
                      <a:pt x="212" y="144"/>
                    </a:lnTo>
                    <a:lnTo>
                      <a:pt x="227" y="179"/>
                    </a:lnTo>
                    <a:lnTo>
                      <a:pt x="237" y="220"/>
                    </a:lnTo>
                    <a:lnTo>
                      <a:pt x="242" y="260"/>
                    </a:lnTo>
                    <a:lnTo>
                      <a:pt x="242" y="298"/>
                    </a:lnTo>
                    <a:lnTo>
                      <a:pt x="236" y="335"/>
                    </a:lnTo>
                    <a:lnTo>
                      <a:pt x="227" y="367"/>
                    </a:lnTo>
                    <a:lnTo>
                      <a:pt x="218" y="396"/>
                    </a:lnTo>
                    <a:lnTo>
                      <a:pt x="205" y="421"/>
                    </a:lnTo>
                    <a:lnTo>
                      <a:pt x="194" y="444"/>
                    </a:lnTo>
                    <a:lnTo>
                      <a:pt x="182" y="461"/>
                    </a:lnTo>
                    <a:lnTo>
                      <a:pt x="172" y="473"/>
                    </a:lnTo>
                    <a:lnTo>
                      <a:pt x="167" y="482"/>
                    </a:lnTo>
                    <a:lnTo>
                      <a:pt x="164" y="484"/>
                    </a:lnTo>
                    <a:lnTo>
                      <a:pt x="161" y="483"/>
                    </a:lnTo>
                    <a:lnTo>
                      <a:pt x="153" y="479"/>
                    </a:lnTo>
                    <a:lnTo>
                      <a:pt x="140" y="470"/>
                    </a:lnTo>
                    <a:lnTo>
                      <a:pt x="123" y="461"/>
                    </a:lnTo>
                    <a:lnTo>
                      <a:pt x="104" y="447"/>
                    </a:lnTo>
                    <a:lnTo>
                      <a:pt x="86" y="428"/>
                    </a:lnTo>
                    <a:lnTo>
                      <a:pt x="66" y="406"/>
                    </a:lnTo>
                    <a:lnTo>
                      <a:pt x="46" y="379"/>
                    </a:lnTo>
                    <a:lnTo>
                      <a:pt x="30" y="349"/>
                    </a:lnTo>
                    <a:lnTo>
                      <a:pt x="15" y="314"/>
                    </a:lnTo>
                    <a:lnTo>
                      <a:pt x="6" y="273"/>
                    </a:lnTo>
                    <a:lnTo>
                      <a:pt x="0" y="231"/>
                    </a:lnTo>
                    <a:lnTo>
                      <a:pt x="0" y="192"/>
                    </a:lnTo>
                    <a:lnTo>
                      <a:pt x="3" y="154"/>
                    </a:lnTo>
                    <a:lnTo>
                      <a:pt x="8" y="121"/>
                    </a:lnTo>
                    <a:lnTo>
                      <a:pt x="17" y="91"/>
                    </a:lnTo>
                    <a:lnTo>
                      <a:pt x="27" y="65"/>
                    </a:lnTo>
                    <a:lnTo>
                      <a:pt x="37" y="42"/>
                    </a:lnTo>
                    <a:lnTo>
                      <a:pt x="45" y="24"/>
                    </a:lnTo>
                    <a:lnTo>
                      <a:pt x="52" y="11"/>
                    </a:lnTo>
                    <a:lnTo>
                      <a:pt x="58" y="3"/>
                    </a:lnTo>
                    <a:lnTo>
                      <a:pt x="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7" name="任意多边形: 形状 46"/>
              <p:cNvSpPr/>
              <p:nvPr/>
            </p:nvSpPr>
            <p:spPr bwMode="auto">
              <a:xfrm>
                <a:off x="6896107" y="3745152"/>
                <a:ext cx="272236" cy="558083"/>
              </a:xfrm>
              <a:custGeom>
                <a:avLst/>
                <a:gdLst>
                  <a:gd name="T0" fmla="*/ 139 w 238"/>
                  <a:gd name="T1" fmla="*/ 0 h 494"/>
                  <a:gd name="T2" fmla="*/ 142 w 238"/>
                  <a:gd name="T3" fmla="*/ 3 h 494"/>
                  <a:gd name="T4" fmla="*/ 147 w 238"/>
                  <a:gd name="T5" fmla="*/ 10 h 494"/>
                  <a:gd name="T6" fmla="*/ 157 w 238"/>
                  <a:gd name="T7" fmla="*/ 23 h 494"/>
                  <a:gd name="T8" fmla="*/ 169 w 238"/>
                  <a:gd name="T9" fmla="*/ 38 h 494"/>
                  <a:gd name="T10" fmla="*/ 181 w 238"/>
                  <a:gd name="T11" fmla="*/ 59 h 494"/>
                  <a:gd name="T12" fmla="*/ 195 w 238"/>
                  <a:gd name="T13" fmla="*/ 83 h 494"/>
                  <a:gd name="T14" fmla="*/ 208 w 238"/>
                  <a:gd name="T15" fmla="*/ 111 h 494"/>
                  <a:gd name="T16" fmla="*/ 219 w 238"/>
                  <a:gd name="T17" fmla="*/ 143 h 494"/>
                  <a:gd name="T18" fmla="*/ 229 w 238"/>
                  <a:gd name="T19" fmla="*/ 180 h 494"/>
                  <a:gd name="T20" fmla="*/ 235 w 238"/>
                  <a:gd name="T21" fmla="*/ 219 h 494"/>
                  <a:gd name="T22" fmla="*/ 238 w 238"/>
                  <a:gd name="T23" fmla="*/ 261 h 494"/>
                  <a:gd name="T24" fmla="*/ 235 w 238"/>
                  <a:gd name="T25" fmla="*/ 303 h 494"/>
                  <a:gd name="T26" fmla="*/ 226 w 238"/>
                  <a:gd name="T27" fmla="*/ 340 h 494"/>
                  <a:gd name="T28" fmla="*/ 215 w 238"/>
                  <a:gd name="T29" fmla="*/ 373 h 494"/>
                  <a:gd name="T30" fmla="*/ 201 w 238"/>
                  <a:gd name="T31" fmla="*/ 402 h 494"/>
                  <a:gd name="T32" fmla="*/ 185 w 238"/>
                  <a:gd name="T33" fmla="*/ 427 h 494"/>
                  <a:gd name="T34" fmla="*/ 169 w 238"/>
                  <a:gd name="T35" fmla="*/ 448 h 494"/>
                  <a:gd name="T36" fmla="*/ 153 w 238"/>
                  <a:gd name="T37" fmla="*/ 465 h 494"/>
                  <a:gd name="T38" fmla="*/ 139 w 238"/>
                  <a:gd name="T39" fmla="*/ 478 h 494"/>
                  <a:gd name="T40" fmla="*/ 128 w 238"/>
                  <a:gd name="T41" fmla="*/ 487 h 494"/>
                  <a:gd name="T42" fmla="*/ 120 w 238"/>
                  <a:gd name="T43" fmla="*/ 493 h 494"/>
                  <a:gd name="T44" fmla="*/ 118 w 238"/>
                  <a:gd name="T45" fmla="*/ 494 h 494"/>
                  <a:gd name="T46" fmla="*/ 115 w 238"/>
                  <a:gd name="T47" fmla="*/ 492 h 494"/>
                  <a:gd name="T48" fmla="*/ 108 w 238"/>
                  <a:gd name="T49" fmla="*/ 486 h 494"/>
                  <a:gd name="T50" fmla="*/ 96 w 238"/>
                  <a:gd name="T51" fmla="*/ 475 h 494"/>
                  <a:gd name="T52" fmla="*/ 82 w 238"/>
                  <a:gd name="T53" fmla="*/ 459 h 494"/>
                  <a:gd name="T54" fmla="*/ 67 w 238"/>
                  <a:gd name="T55" fmla="*/ 440 h 494"/>
                  <a:gd name="T56" fmla="*/ 50 w 238"/>
                  <a:gd name="T57" fmla="*/ 417 h 494"/>
                  <a:gd name="T58" fmla="*/ 34 w 238"/>
                  <a:gd name="T59" fmla="*/ 391 h 494"/>
                  <a:gd name="T60" fmla="*/ 21 w 238"/>
                  <a:gd name="T61" fmla="*/ 360 h 494"/>
                  <a:gd name="T62" fmla="*/ 10 w 238"/>
                  <a:gd name="T63" fmla="*/ 325 h 494"/>
                  <a:gd name="T64" fmla="*/ 3 w 238"/>
                  <a:gd name="T65" fmla="*/ 287 h 494"/>
                  <a:gd name="T66" fmla="*/ 0 w 238"/>
                  <a:gd name="T67" fmla="*/ 247 h 494"/>
                  <a:gd name="T68" fmla="*/ 5 w 238"/>
                  <a:gd name="T69" fmla="*/ 205 h 494"/>
                  <a:gd name="T70" fmla="*/ 13 w 238"/>
                  <a:gd name="T71" fmla="*/ 168 h 494"/>
                  <a:gd name="T72" fmla="*/ 26 w 238"/>
                  <a:gd name="T73" fmla="*/ 133 h 494"/>
                  <a:gd name="T74" fmla="*/ 43 w 238"/>
                  <a:gd name="T75" fmla="*/ 103 h 494"/>
                  <a:gd name="T76" fmla="*/ 61 w 238"/>
                  <a:gd name="T77" fmla="*/ 76 h 494"/>
                  <a:gd name="T78" fmla="*/ 79 w 238"/>
                  <a:gd name="T79" fmla="*/ 54 h 494"/>
                  <a:gd name="T80" fmla="*/ 98 w 238"/>
                  <a:gd name="T81" fmla="*/ 35 h 494"/>
                  <a:gd name="T82" fmla="*/ 113 w 238"/>
                  <a:gd name="T83" fmla="*/ 20 h 494"/>
                  <a:gd name="T84" fmla="*/ 126 w 238"/>
                  <a:gd name="T85" fmla="*/ 10 h 494"/>
                  <a:gd name="T86" fmla="*/ 136 w 238"/>
                  <a:gd name="T87" fmla="*/ 3 h 494"/>
                  <a:gd name="T88" fmla="*/ 139 w 238"/>
                  <a:gd name="T89" fmla="*/ 0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8" h="494">
                    <a:moveTo>
                      <a:pt x="139" y="0"/>
                    </a:moveTo>
                    <a:lnTo>
                      <a:pt x="142" y="3"/>
                    </a:lnTo>
                    <a:lnTo>
                      <a:pt x="147" y="10"/>
                    </a:lnTo>
                    <a:lnTo>
                      <a:pt x="157" y="23"/>
                    </a:lnTo>
                    <a:lnTo>
                      <a:pt x="169" y="38"/>
                    </a:lnTo>
                    <a:lnTo>
                      <a:pt x="181" y="59"/>
                    </a:lnTo>
                    <a:lnTo>
                      <a:pt x="195" y="83"/>
                    </a:lnTo>
                    <a:lnTo>
                      <a:pt x="208" y="111"/>
                    </a:lnTo>
                    <a:lnTo>
                      <a:pt x="219" y="143"/>
                    </a:lnTo>
                    <a:lnTo>
                      <a:pt x="229" y="180"/>
                    </a:lnTo>
                    <a:lnTo>
                      <a:pt x="235" y="219"/>
                    </a:lnTo>
                    <a:lnTo>
                      <a:pt x="238" y="261"/>
                    </a:lnTo>
                    <a:lnTo>
                      <a:pt x="235" y="303"/>
                    </a:lnTo>
                    <a:lnTo>
                      <a:pt x="226" y="340"/>
                    </a:lnTo>
                    <a:lnTo>
                      <a:pt x="215" y="373"/>
                    </a:lnTo>
                    <a:lnTo>
                      <a:pt x="201" y="402"/>
                    </a:lnTo>
                    <a:lnTo>
                      <a:pt x="185" y="427"/>
                    </a:lnTo>
                    <a:lnTo>
                      <a:pt x="169" y="448"/>
                    </a:lnTo>
                    <a:lnTo>
                      <a:pt x="153" y="465"/>
                    </a:lnTo>
                    <a:lnTo>
                      <a:pt x="139" y="478"/>
                    </a:lnTo>
                    <a:lnTo>
                      <a:pt x="128" y="487"/>
                    </a:lnTo>
                    <a:lnTo>
                      <a:pt x="120" y="493"/>
                    </a:lnTo>
                    <a:lnTo>
                      <a:pt x="118" y="494"/>
                    </a:lnTo>
                    <a:lnTo>
                      <a:pt x="115" y="492"/>
                    </a:lnTo>
                    <a:lnTo>
                      <a:pt x="108" y="486"/>
                    </a:lnTo>
                    <a:lnTo>
                      <a:pt x="96" y="475"/>
                    </a:lnTo>
                    <a:lnTo>
                      <a:pt x="82" y="459"/>
                    </a:lnTo>
                    <a:lnTo>
                      <a:pt x="67" y="440"/>
                    </a:lnTo>
                    <a:lnTo>
                      <a:pt x="50" y="417"/>
                    </a:lnTo>
                    <a:lnTo>
                      <a:pt x="34" y="391"/>
                    </a:lnTo>
                    <a:lnTo>
                      <a:pt x="21" y="360"/>
                    </a:lnTo>
                    <a:lnTo>
                      <a:pt x="10" y="325"/>
                    </a:lnTo>
                    <a:lnTo>
                      <a:pt x="3" y="287"/>
                    </a:lnTo>
                    <a:lnTo>
                      <a:pt x="0" y="247"/>
                    </a:lnTo>
                    <a:lnTo>
                      <a:pt x="5" y="205"/>
                    </a:lnTo>
                    <a:lnTo>
                      <a:pt x="13" y="168"/>
                    </a:lnTo>
                    <a:lnTo>
                      <a:pt x="26" y="133"/>
                    </a:lnTo>
                    <a:lnTo>
                      <a:pt x="43" y="103"/>
                    </a:lnTo>
                    <a:lnTo>
                      <a:pt x="61" y="76"/>
                    </a:lnTo>
                    <a:lnTo>
                      <a:pt x="79" y="54"/>
                    </a:lnTo>
                    <a:lnTo>
                      <a:pt x="98" y="35"/>
                    </a:lnTo>
                    <a:lnTo>
                      <a:pt x="113" y="20"/>
                    </a:lnTo>
                    <a:lnTo>
                      <a:pt x="126" y="10"/>
                    </a:lnTo>
                    <a:lnTo>
                      <a:pt x="136" y="3"/>
                    </a:lnTo>
                    <a:lnTo>
                      <a:pt x="13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" name="任意多边形: 形状 47"/>
              <p:cNvSpPr/>
              <p:nvPr/>
            </p:nvSpPr>
            <p:spPr bwMode="auto">
              <a:xfrm>
                <a:off x="6559216" y="4670754"/>
                <a:ext cx="425368" cy="377726"/>
              </a:xfrm>
              <a:custGeom>
                <a:avLst/>
                <a:gdLst>
                  <a:gd name="T0" fmla="*/ 17 w 375"/>
                  <a:gd name="T1" fmla="*/ 0 h 333"/>
                  <a:gd name="T2" fmla="*/ 34 w 375"/>
                  <a:gd name="T3" fmla="*/ 0 h 333"/>
                  <a:gd name="T4" fmla="*/ 58 w 375"/>
                  <a:gd name="T5" fmla="*/ 1 h 333"/>
                  <a:gd name="T6" fmla="*/ 86 w 375"/>
                  <a:gd name="T7" fmla="*/ 5 h 333"/>
                  <a:gd name="T8" fmla="*/ 119 w 375"/>
                  <a:gd name="T9" fmla="*/ 12 h 333"/>
                  <a:gd name="T10" fmla="*/ 154 w 375"/>
                  <a:gd name="T11" fmla="*/ 23 h 333"/>
                  <a:gd name="T12" fmla="*/ 191 w 375"/>
                  <a:gd name="T13" fmla="*/ 39 h 333"/>
                  <a:gd name="T14" fmla="*/ 229 w 375"/>
                  <a:gd name="T15" fmla="*/ 60 h 333"/>
                  <a:gd name="T16" fmla="*/ 267 w 375"/>
                  <a:gd name="T17" fmla="*/ 88 h 333"/>
                  <a:gd name="T18" fmla="*/ 300 w 375"/>
                  <a:gd name="T19" fmla="*/ 120 h 333"/>
                  <a:gd name="T20" fmla="*/ 327 w 375"/>
                  <a:gd name="T21" fmla="*/ 152 h 333"/>
                  <a:gd name="T22" fmla="*/ 345 w 375"/>
                  <a:gd name="T23" fmla="*/ 186 h 333"/>
                  <a:gd name="T24" fmla="*/ 359 w 375"/>
                  <a:gd name="T25" fmla="*/ 217 h 333"/>
                  <a:gd name="T26" fmla="*/ 368 w 375"/>
                  <a:gd name="T27" fmla="*/ 246 h 333"/>
                  <a:gd name="T28" fmla="*/ 372 w 375"/>
                  <a:gd name="T29" fmla="*/ 272 h 333"/>
                  <a:gd name="T30" fmla="*/ 375 w 375"/>
                  <a:gd name="T31" fmla="*/ 295 h 333"/>
                  <a:gd name="T32" fmla="*/ 375 w 375"/>
                  <a:gd name="T33" fmla="*/ 313 h 333"/>
                  <a:gd name="T34" fmla="*/ 375 w 375"/>
                  <a:gd name="T35" fmla="*/ 324 h 333"/>
                  <a:gd name="T36" fmla="*/ 375 w 375"/>
                  <a:gd name="T37" fmla="*/ 327 h 333"/>
                  <a:gd name="T38" fmla="*/ 370 w 375"/>
                  <a:gd name="T39" fmla="*/ 328 h 333"/>
                  <a:gd name="T40" fmla="*/ 358 w 375"/>
                  <a:gd name="T41" fmla="*/ 330 h 333"/>
                  <a:gd name="T42" fmla="*/ 339 w 375"/>
                  <a:gd name="T43" fmla="*/ 333 h 333"/>
                  <a:gd name="T44" fmla="*/ 315 w 375"/>
                  <a:gd name="T45" fmla="*/ 333 h 333"/>
                  <a:gd name="T46" fmla="*/ 286 w 375"/>
                  <a:gd name="T47" fmla="*/ 331 h 333"/>
                  <a:gd name="T48" fmla="*/ 253 w 375"/>
                  <a:gd name="T49" fmla="*/ 327 h 333"/>
                  <a:gd name="T50" fmla="*/ 218 w 375"/>
                  <a:gd name="T51" fmla="*/ 320 h 333"/>
                  <a:gd name="T52" fmla="*/ 181 w 375"/>
                  <a:gd name="T53" fmla="*/ 306 h 333"/>
                  <a:gd name="T54" fmla="*/ 143 w 375"/>
                  <a:gd name="T55" fmla="*/ 288 h 333"/>
                  <a:gd name="T56" fmla="*/ 106 w 375"/>
                  <a:gd name="T57" fmla="*/ 261 h 333"/>
                  <a:gd name="T58" fmla="*/ 76 w 375"/>
                  <a:gd name="T59" fmla="*/ 232 h 333"/>
                  <a:gd name="T60" fmla="*/ 52 w 375"/>
                  <a:gd name="T61" fmla="*/ 201 h 333"/>
                  <a:gd name="T62" fmla="*/ 34 w 375"/>
                  <a:gd name="T63" fmla="*/ 170 h 333"/>
                  <a:gd name="T64" fmla="*/ 20 w 375"/>
                  <a:gd name="T65" fmla="*/ 138 h 333"/>
                  <a:gd name="T66" fmla="*/ 11 w 375"/>
                  <a:gd name="T67" fmla="*/ 107 h 333"/>
                  <a:gd name="T68" fmla="*/ 4 w 375"/>
                  <a:gd name="T69" fmla="*/ 78 h 333"/>
                  <a:gd name="T70" fmla="*/ 1 w 375"/>
                  <a:gd name="T71" fmla="*/ 53 h 333"/>
                  <a:gd name="T72" fmla="*/ 0 w 375"/>
                  <a:gd name="T73" fmla="*/ 30 h 333"/>
                  <a:gd name="T74" fmla="*/ 0 w 375"/>
                  <a:gd name="T75" fmla="*/ 16 h 333"/>
                  <a:gd name="T76" fmla="*/ 0 w 375"/>
                  <a:gd name="T77" fmla="*/ 14 h 333"/>
                  <a:gd name="T78" fmla="*/ 0 w 375"/>
                  <a:gd name="T79" fmla="*/ 4 h 333"/>
                  <a:gd name="T80" fmla="*/ 1 w 375"/>
                  <a:gd name="T81" fmla="*/ 0 h 333"/>
                  <a:gd name="T82" fmla="*/ 4 w 375"/>
                  <a:gd name="T83" fmla="*/ 0 h 333"/>
                  <a:gd name="T84" fmla="*/ 17 w 375"/>
                  <a:gd name="T85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75" h="333">
                    <a:moveTo>
                      <a:pt x="17" y="0"/>
                    </a:moveTo>
                    <a:lnTo>
                      <a:pt x="34" y="0"/>
                    </a:lnTo>
                    <a:lnTo>
                      <a:pt x="58" y="1"/>
                    </a:lnTo>
                    <a:lnTo>
                      <a:pt x="86" y="5"/>
                    </a:lnTo>
                    <a:lnTo>
                      <a:pt x="119" y="12"/>
                    </a:lnTo>
                    <a:lnTo>
                      <a:pt x="154" y="23"/>
                    </a:lnTo>
                    <a:lnTo>
                      <a:pt x="191" y="39"/>
                    </a:lnTo>
                    <a:lnTo>
                      <a:pt x="229" y="60"/>
                    </a:lnTo>
                    <a:lnTo>
                      <a:pt x="267" y="88"/>
                    </a:lnTo>
                    <a:lnTo>
                      <a:pt x="300" y="120"/>
                    </a:lnTo>
                    <a:lnTo>
                      <a:pt x="327" y="152"/>
                    </a:lnTo>
                    <a:lnTo>
                      <a:pt x="345" y="186"/>
                    </a:lnTo>
                    <a:lnTo>
                      <a:pt x="359" y="217"/>
                    </a:lnTo>
                    <a:lnTo>
                      <a:pt x="368" y="246"/>
                    </a:lnTo>
                    <a:lnTo>
                      <a:pt x="372" y="272"/>
                    </a:lnTo>
                    <a:lnTo>
                      <a:pt x="375" y="295"/>
                    </a:lnTo>
                    <a:lnTo>
                      <a:pt x="375" y="313"/>
                    </a:lnTo>
                    <a:lnTo>
                      <a:pt x="375" y="324"/>
                    </a:lnTo>
                    <a:lnTo>
                      <a:pt x="375" y="327"/>
                    </a:lnTo>
                    <a:lnTo>
                      <a:pt x="370" y="328"/>
                    </a:lnTo>
                    <a:lnTo>
                      <a:pt x="358" y="330"/>
                    </a:lnTo>
                    <a:lnTo>
                      <a:pt x="339" y="333"/>
                    </a:lnTo>
                    <a:lnTo>
                      <a:pt x="315" y="333"/>
                    </a:lnTo>
                    <a:lnTo>
                      <a:pt x="286" y="331"/>
                    </a:lnTo>
                    <a:lnTo>
                      <a:pt x="253" y="327"/>
                    </a:lnTo>
                    <a:lnTo>
                      <a:pt x="218" y="320"/>
                    </a:lnTo>
                    <a:lnTo>
                      <a:pt x="181" y="306"/>
                    </a:lnTo>
                    <a:lnTo>
                      <a:pt x="143" y="288"/>
                    </a:lnTo>
                    <a:lnTo>
                      <a:pt x="106" y="261"/>
                    </a:lnTo>
                    <a:lnTo>
                      <a:pt x="76" y="232"/>
                    </a:lnTo>
                    <a:lnTo>
                      <a:pt x="52" y="201"/>
                    </a:lnTo>
                    <a:lnTo>
                      <a:pt x="34" y="170"/>
                    </a:lnTo>
                    <a:lnTo>
                      <a:pt x="20" y="138"/>
                    </a:lnTo>
                    <a:lnTo>
                      <a:pt x="11" y="107"/>
                    </a:lnTo>
                    <a:lnTo>
                      <a:pt x="4" y="78"/>
                    </a:lnTo>
                    <a:lnTo>
                      <a:pt x="1" y="53"/>
                    </a:lnTo>
                    <a:lnTo>
                      <a:pt x="0" y="30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9" name="任意多边形: 形状 48"/>
              <p:cNvSpPr/>
              <p:nvPr/>
            </p:nvSpPr>
            <p:spPr bwMode="auto">
              <a:xfrm>
                <a:off x="6698736" y="5106331"/>
                <a:ext cx="496831" cy="316473"/>
              </a:xfrm>
              <a:custGeom>
                <a:avLst/>
                <a:gdLst>
                  <a:gd name="T0" fmla="*/ 118 w 438"/>
                  <a:gd name="T1" fmla="*/ 0 h 278"/>
                  <a:gd name="T2" fmla="*/ 155 w 438"/>
                  <a:gd name="T3" fmla="*/ 4 h 278"/>
                  <a:gd name="T4" fmla="*/ 195 w 438"/>
                  <a:gd name="T5" fmla="*/ 11 h 278"/>
                  <a:gd name="T6" fmla="*/ 236 w 438"/>
                  <a:gd name="T7" fmla="*/ 24 h 278"/>
                  <a:gd name="T8" fmla="*/ 279 w 438"/>
                  <a:gd name="T9" fmla="*/ 42 h 278"/>
                  <a:gd name="T10" fmla="*/ 316 w 438"/>
                  <a:gd name="T11" fmla="*/ 63 h 278"/>
                  <a:gd name="T12" fmla="*/ 346 w 438"/>
                  <a:gd name="T13" fmla="*/ 87 h 278"/>
                  <a:gd name="T14" fmla="*/ 371 w 438"/>
                  <a:gd name="T15" fmla="*/ 112 h 278"/>
                  <a:gd name="T16" fmla="*/ 391 w 438"/>
                  <a:gd name="T17" fmla="*/ 137 h 278"/>
                  <a:gd name="T18" fmla="*/ 407 w 438"/>
                  <a:gd name="T19" fmla="*/ 162 h 278"/>
                  <a:gd name="T20" fmla="*/ 418 w 438"/>
                  <a:gd name="T21" fmla="*/ 186 h 278"/>
                  <a:gd name="T22" fmla="*/ 426 w 438"/>
                  <a:gd name="T23" fmla="*/ 207 h 278"/>
                  <a:gd name="T24" fmla="*/ 432 w 438"/>
                  <a:gd name="T25" fmla="*/ 225 h 278"/>
                  <a:gd name="T26" fmla="*/ 436 w 438"/>
                  <a:gd name="T27" fmla="*/ 239 h 278"/>
                  <a:gd name="T28" fmla="*/ 438 w 438"/>
                  <a:gd name="T29" fmla="*/ 249 h 278"/>
                  <a:gd name="T30" fmla="*/ 438 w 438"/>
                  <a:gd name="T31" fmla="*/ 252 h 278"/>
                  <a:gd name="T32" fmla="*/ 435 w 438"/>
                  <a:gd name="T33" fmla="*/ 253 h 278"/>
                  <a:gd name="T34" fmla="*/ 425 w 438"/>
                  <a:gd name="T35" fmla="*/ 258 h 278"/>
                  <a:gd name="T36" fmla="*/ 411 w 438"/>
                  <a:gd name="T37" fmla="*/ 263 h 278"/>
                  <a:gd name="T38" fmla="*/ 391 w 438"/>
                  <a:gd name="T39" fmla="*/ 269 h 278"/>
                  <a:gd name="T40" fmla="*/ 366 w 438"/>
                  <a:gd name="T41" fmla="*/ 273 h 278"/>
                  <a:gd name="T42" fmla="*/ 339 w 438"/>
                  <a:gd name="T43" fmla="*/ 277 h 278"/>
                  <a:gd name="T44" fmla="*/ 306 w 438"/>
                  <a:gd name="T45" fmla="*/ 278 h 278"/>
                  <a:gd name="T46" fmla="*/ 272 w 438"/>
                  <a:gd name="T47" fmla="*/ 277 h 278"/>
                  <a:gd name="T48" fmla="*/ 237 w 438"/>
                  <a:gd name="T49" fmla="*/ 273 h 278"/>
                  <a:gd name="T50" fmla="*/ 199 w 438"/>
                  <a:gd name="T51" fmla="*/ 262 h 278"/>
                  <a:gd name="T52" fmla="*/ 161 w 438"/>
                  <a:gd name="T53" fmla="*/ 246 h 278"/>
                  <a:gd name="T54" fmla="*/ 125 w 438"/>
                  <a:gd name="T55" fmla="*/ 224 h 278"/>
                  <a:gd name="T56" fmla="*/ 96 w 438"/>
                  <a:gd name="T57" fmla="*/ 200 h 278"/>
                  <a:gd name="T58" fmla="*/ 70 w 438"/>
                  <a:gd name="T59" fmla="*/ 174 h 278"/>
                  <a:gd name="T60" fmla="*/ 50 w 438"/>
                  <a:gd name="T61" fmla="*/ 146 h 278"/>
                  <a:gd name="T62" fmla="*/ 34 w 438"/>
                  <a:gd name="T63" fmla="*/ 118 h 278"/>
                  <a:gd name="T64" fmla="*/ 22 w 438"/>
                  <a:gd name="T65" fmla="*/ 91 h 278"/>
                  <a:gd name="T66" fmla="*/ 12 w 438"/>
                  <a:gd name="T67" fmla="*/ 66 h 278"/>
                  <a:gd name="T68" fmla="*/ 7 w 438"/>
                  <a:gd name="T69" fmla="*/ 45 h 278"/>
                  <a:gd name="T70" fmla="*/ 2 w 438"/>
                  <a:gd name="T71" fmla="*/ 29 h 278"/>
                  <a:gd name="T72" fmla="*/ 1 w 438"/>
                  <a:gd name="T73" fmla="*/ 18 h 278"/>
                  <a:gd name="T74" fmla="*/ 0 w 438"/>
                  <a:gd name="T75" fmla="*/ 15 h 278"/>
                  <a:gd name="T76" fmla="*/ 4 w 438"/>
                  <a:gd name="T77" fmla="*/ 14 h 278"/>
                  <a:gd name="T78" fmla="*/ 15 w 438"/>
                  <a:gd name="T79" fmla="*/ 11 h 278"/>
                  <a:gd name="T80" fmla="*/ 34 w 438"/>
                  <a:gd name="T81" fmla="*/ 7 h 278"/>
                  <a:gd name="T82" fmla="*/ 56 w 438"/>
                  <a:gd name="T83" fmla="*/ 3 h 278"/>
                  <a:gd name="T84" fmla="*/ 86 w 438"/>
                  <a:gd name="T85" fmla="*/ 0 h 278"/>
                  <a:gd name="T86" fmla="*/ 118 w 438"/>
                  <a:gd name="T8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38" h="278">
                    <a:moveTo>
                      <a:pt x="118" y="0"/>
                    </a:moveTo>
                    <a:lnTo>
                      <a:pt x="155" y="4"/>
                    </a:lnTo>
                    <a:lnTo>
                      <a:pt x="195" y="11"/>
                    </a:lnTo>
                    <a:lnTo>
                      <a:pt x="236" y="24"/>
                    </a:lnTo>
                    <a:lnTo>
                      <a:pt x="279" y="42"/>
                    </a:lnTo>
                    <a:lnTo>
                      <a:pt x="316" y="63"/>
                    </a:lnTo>
                    <a:lnTo>
                      <a:pt x="346" y="87"/>
                    </a:lnTo>
                    <a:lnTo>
                      <a:pt x="371" y="112"/>
                    </a:lnTo>
                    <a:lnTo>
                      <a:pt x="391" y="137"/>
                    </a:lnTo>
                    <a:lnTo>
                      <a:pt x="407" y="162"/>
                    </a:lnTo>
                    <a:lnTo>
                      <a:pt x="418" y="186"/>
                    </a:lnTo>
                    <a:lnTo>
                      <a:pt x="426" y="207"/>
                    </a:lnTo>
                    <a:lnTo>
                      <a:pt x="432" y="225"/>
                    </a:lnTo>
                    <a:lnTo>
                      <a:pt x="436" y="239"/>
                    </a:lnTo>
                    <a:lnTo>
                      <a:pt x="438" y="249"/>
                    </a:lnTo>
                    <a:lnTo>
                      <a:pt x="438" y="252"/>
                    </a:lnTo>
                    <a:lnTo>
                      <a:pt x="435" y="253"/>
                    </a:lnTo>
                    <a:lnTo>
                      <a:pt x="425" y="258"/>
                    </a:lnTo>
                    <a:lnTo>
                      <a:pt x="411" y="263"/>
                    </a:lnTo>
                    <a:lnTo>
                      <a:pt x="391" y="269"/>
                    </a:lnTo>
                    <a:lnTo>
                      <a:pt x="366" y="273"/>
                    </a:lnTo>
                    <a:lnTo>
                      <a:pt x="339" y="277"/>
                    </a:lnTo>
                    <a:lnTo>
                      <a:pt x="306" y="278"/>
                    </a:lnTo>
                    <a:lnTo>
                      <a:pt x="272" y="277"/>
                    </a:lnTo>
                    <a:lnTo>
                      <a:pt x="237" y="273"/>
                    </a:lnTo>
                    <a:lnTo>
                      <a:pt x="199" y="262"/>
                    </a:lnTo>
                    <a:lnTo>
                      <a:pt x="161" y="246"/>
                    </a:lnTo>
                    <a:lnTo>
                      <a:pt x="125" y="224"/>
                    </a:lnTo>
                    <a:lnTo>
                      <a:pt x="96" y="200"/>
                    </a:lnTo>
                    <a:lnTo>
                      <a:pt x="70" y="174"/>
                    </a:lnTo>
                    <a:lnTo>
                      <a:pt x="50" y="146"/>
                    </a:lnTo>
                    <a:lnTo>
                      <a:pt x="34" y="118"/>
                    </a:lnTo>
                    <a:lnTo>
                      <a:pt x="22" y="91"/>
                    </a:lnTo>
                    <a:lnTo>
                      <a:pt x="12" y="66"/>
                    </a:lnTo>
                    <a:lnTo>
                      <a:pt x="7" y="45"/>
                    </a:lnTo>
                    <a:lnTo>
                      <a:pt x="2" y="29"/>
                    </a:lnTo>
                    <a:lnTo>
                      <a:pt x="1" y="18"/>
                    </a:lnTo>
                    <a:lnTo>
                      <a:pt x="0" y="15"/>
                    </a:lnTo>
                    <a:lnTo>
                      <a:pt x="4" y="14"/>
                    </a:lnTo>
                    <a:lnTo>
                      <a:pt x="15" y="11"/>
                    </a:lnTo>
                    <a:lnTo>
                      <a:pt x="34" y="7"/>
                    </a:lnTo>
                    <a:lnTo>
                      <a:pt x="56" y="3"/>
                    </a:lnTo>
                    <a:lnTo>
                      <a:pt x="86" y="0"/>
                    </a:lnTo>
                    <a:lnTo>
                      <a:pt x="1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0" name="任意多边形: 形状 49"/>
              <p:cNvSpPr/>
              <p:nvPr/>
            </p:nvSpPr>
            <p:spPr bwMode="auto">
              <a:xfrm>
                <a:off x="6896107" y="5480655"/>
                <a:ext cx="554680" cy="272236"/>
              </a:xfrm>
              <a:custGeom>
                <a:avLst/>
                <a:gdLst>
                  <a:gd name="T0" fmla="*/ 232 w 489"/>
                  <a:gd name="T1" fmla="*/ 0 h 240"/>
                  <a:gd name="T2" fmla="*/ 275 w 489"/>
                  <a:gd name="T3" fmla="*/ 6 h 240"/>
                  <a:gd name="T4" fmla="*/ 316 w 489"/>
                  <a:gd name="T5" fmla="*/ 14 h 240"/>
                  <a:gd name="T6" fmla="*/ 352 w 489"/>
                  <a:gd name="T7" fmla="*/ 28 h 240"/>
                  <a:gd name="T8" fmla="*/ 383 w 489"/>
                  <a:gd name="T9" fmla="*/ 45 h 240"/>
                  <a:gd name="T10" fmla="*/ 410 w 489"/>
                  <a:gd name="T11" fmla="*/ 63 h 240"/>
                  <a:gd name="T12" fmla="*/ 433 w 489"/>
                  <a:gd name="T13" fmla="*/ 83 h 240"/>
                  <a:gd name="T14" fmla="*/ 451 w 489"/>
                  <a:gd name="T15" fmla="*/ 101 h 240"/>
                  <a:gd name="T16" fmla="*/ 465 w 489"/>
                  <a:gd name="T17" fmla="*/ 119 h 240"/>
                  <a:gd name="T18" fmla="*/ 477 w 489"/>
                  <a:gd name="T19" fmla="*/ 135 h 240"/>
                  <a:gd name="T20" fmla="*/ 484 w 489"/>
                  <a:gd name="T21" fmla="*/ 147 h 240"/>
                  <a:gd name="T22" fmla="*/ 488 w 489"/>
                  <a:gd name="T23" fmla="*/ 156 h 240"/>
                  <a:gd name="T24" fmla="*/ 489 w 489"/>
                  <a:gd name="T25" fmla="*/ 158 h 240"/>
                  <a:gd name="T26" fmla="*/ 487 w 489"/>
                  <a:gd name="T27" fmla="*/ 161 h 240"/>
                  <a:gd name="T28" fmla="*/ 480 w 489"/>
                  <a:gd name="T29" fmla="*/ 167 h 240"/>
                  <a:gd name="T30" fmla="*/ 467 w 489"/>
                  <a:gd name="T31" fmla="*/ 177 h 240"/>
                  <a:gd name="T32" fmla="*/ 450 w 489"/>
                  <a:gd name="T33" fmla="*/ 188 h 240"/>
                  <a:gd name="T34" fmla="*/ 427 w 489"/>
                  <a:gd name="T35" fmla="*/ 200 h 240"/>
                  <a:gd name="T36" fmla="*/ 402 w 489"/>
                  <a:gd name="T37" fmla="*/ 213 h 240"/>
                  <a:gd name="T38" fmla="*/ 373 w 489"/>
                  <a:gd name="T39" fmla="*/ 224 h 240"/>
                  <a:gd name="T40" fmla="*/ 341 w 489"/>
                  <a:gd name="T41" fmla="*/ 233 h 240"/>
                  <a:gd name="T42" fmla="*/ 304 w 489"/>
                  <a:gd name="T43" fmla="*/ 238 h 240"/>
                  <a:gd name="T44" fmla="*/ 266 w 489"/>
                  <a:gd name="T45" fmla="*/ 240 h 240"/>
                  <a:gd name="T46" fmla="*/ 224 w 489"/>
                  <a:gd name="T47" fmla="*/ 235 h 240"/>
                  <a:gd name="T48" fmla="*/ 184 w 489"/>
                  <a:gd name="T49" fmla="*/ 226 h 240"/>
                  <a:gd name="T50" fmla="*/ 147 w 489"/>
                  <a:gd name="T51" fmla="*/ 212 h 240"/>
                  <a:gd name="T52" fmla="*/ 116 w 489"/>
                  <a:gd name="T53" fmla="*/ 193 h 240"/>
                  <a:gd name="T54" fmla="*/ 88 w 489"/>
                  <a:gd name="T55" fmla="*/ 172 h 240"/>
                  <a:gd name="T56" fmla="*/ 64 w 489"/>
                  <a:gd name="T57" fmla="*/ 150 h 240"/>
                  <a:gd name="T58" fmla="*/ 44 w 489"/>
                  <a:gd name="T59" fmla="*/ 129 h 240"/>
                  <a:gd name="T60" fmla="*/ 27 w 489"/>
                  <a:gd name="T61" fmla="*/ 108 h 240"/>
                  <a:gd name="T62" fmla="*/ 16 w 489"/>
                  <a:gd name="T63" fmla="*/ 90 h 240"/>
                  <a:gd name="T64" fmla="*/ 7 w 489"/>
                  <a:gd name="T65" fmla="*/ 76 h 240"/>
                  <a:gd name="T66" fmla="*/ 2 w 489"/>
                  <a:gd name="T67" fmla="*/ 66 h 240"/>
                  <a:gd name="T68" fmla="*/ 0 w 489"/>
                  <a:gd name="T69" fmla="*/ 63 h 240"/>
                  <a:gd name="T70" fmla="*/ 3 w 489"/>
                  <a:gd name="T71" fmla="*/ 60 h 240"/>
                  <a:gd name="T72" fmla="*/ 10 w 489"/>
                  <a:gd name="T73" fmla="*/ 56 h 240"/>
                  <a:gd name="T74" fmla="*/ 24 w 489"/>
                  <a:gd name="T75" fmla="*/ 48 h 240"/>
                  <a:gd name="T76" fmla="*/ 41 w 489"/>
                  <a:gd name="T77" fmla="*/ 39 h 240"/>
                  <a:gd name="T78" fmla="*/ 64 w 489"/>
                  <a:gd name="T79" fmla="*/ 30 h 240"/>
                  <a:gd name="T80" fmla="*/ 91 w 489"/>
                  <a:gd name="T81" fmla="*/ 20 h 240"/>
                  <a:gd name="T82" fmla="*/ 120 w 489"/>
                  <a:gd name="T83" fmla="*/ 11 h 240"/>
                  <a:gd name="T84" fmla="*/ 154 w 489"/>
                  <a:gd name="T85" fmla="*/ 4 h 240"/>
                  <a:gd name="T86" fmla="*/ 191 w 489"/>
                  <a:gd name="T87" fmla="*/ 2 h 240"/>
                  <a:gd name="T88" fmla="*/ 232 w 489"/>
                  <a:gd name="T8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89" h="240">
                    <a:moveTo>
                      <a:pt x="232" y="0"/>
                    </a:moveTo>
                    <a:lnTo>
                      <a:pt x="275" y="6"/>
                    </a:lnTo>
                    <a:lnTo>
                      <a:pt x="316" y="14"/>
                    </a:lnTo>
                    <a:lnTo>
                      <a:pt x="352" y="28"/>
                    </a:lnTo>
                    <a:lnTo>
                      <a:pt x="383" y="45"/>
                    </a:lnTo>
                    <a:lnTo>
                      <a:pt x="410" y="63"/>
                    </a:lnTo>
                    <a:lnTo>
                      <a:pt x="433" y="83"/>
                    </a:lnTo>
                    <a:lnTo>
                      <a:pt x="451" y="101"/>
                    </a:lnTo>
                    <a:lnTo>
                      <a:pt x="465" y="119"/>
                    </a:lnTo>
                    <a:lnTo>
                      <a:pt x="477" y="135"/>
                    </a:lnTo>
                    <a:lnTo>
                      <a:pt x="484" y="147"/>
                    </a:lnTo>
                    <a:lnTo>
                      <a:pt x="488" y="156"/>
                    </a:lnTo>
                    <a:lnTo>
                      <a:pt x="489" y="158"/>
                    </a:lnTo>
                    <a:lnTo>
                      <a:pt x="487" y="161"/>
                    </a:lnTo>
                    <a:lnTo>
                      <a:pt x="480" y="167"/>
                    </a:lnTo>
                    <a:lnTo>
                      <a:pt x="467" y="177"/>
                    </a:lnTo>
                    <a:lnTo>
                      <a:pt x="450" y="188"/>
                    </a:lnTo>
                    <a:lnTo>
                      <a:pt x="427" y="200"/>
                    </a:lnTo>
                    <a:lnTo>
                      <a:pt x="402" y="213"/>
                    </a:lnTo>
                    <a:lnTo>
                      <a:pt x="373" y="224"/>
                    </a:lnTo>
                    <a:lnTo>
                      <a:pt x="341" y="233"/>
                    </a:lnTo>
                    <a:lnTo>
                      <a:pt x="304" y="238"/>
                    </a:lnTo>
                    <a:lnTo>
                      <a:pt x="266" y="240"/>
                    </a:lnTo>
                    <a:lnTo>
                      <a:pt x="224" y="235"/>
                    </a:lnTo>
                    <a:lnTo>
                      <a:pt x="184" y="226"/>
                    </a:lnTo>
                    <a:lnTo>
                      <a:pt x="147" y="212"/>
                    </a:lnTo>
                    <a:lnTo>
                      <a:pt x="116" y="193"/>
                    </a:lnTo>
                    <a:lnTo>
                      <a:pt x="88" y="172"/>
                    </a:lnTo>
                    <a:lnTo>
                      <a:pt x="64" y="150"/>
                    </a:lnTo>
                    <a:lnTo>
                      <a:pt x="44" y="129"/>
                    </a:lnTo>
                    <a:lnTo>
                      <a:pt x="27" y="108"/>
                    </a:lnTo>
                    <a:lnTo>
                      <a:pt x="16" y="90"/>
                    </a:lnTo>
                    <a:lnTo>
                      <a:pt x="7" y="76"/>
                    </a:lnTo>
                    <a:lnTo>
                      <a:pt x="2" y="66"/>
                    </a:lnTo>
                    <a:lnTo>
                      <a:pt x="0" y="63"/>
                    </a:lnTo>
                    <a:lnTo>
                      <a:pt x="3" y="60"/>
                    </a:lnTo>
                    <a:lnTo>
                      <a:pt x="10" y="56"/>
                    </a:lnTo>
                    <a:lnTo>
                      <a:pt x="24" y="48"/>
                    </a:lnTo>
                    <a:lnTo>
                      <a:pt x="41" y="39"/>
                    </a:lnTo>
                    <a:lnTo>
                      <a:pt x="64" y="30"/>
                    </a:lnTo>
                    <a:lnTo>
                      <a:pt x="91" y="20"/>
                    </a:lnTo>
                    <a:lnTo>
                      <a:pt x="120" y="11"/>
                    </a:lnTo>
                    <a:lnTo>
                      <a:pt x="154" y="4"/>
                    </a:lnTo>
                    <a:lnTo>
                      <a:pt x="191" y="2"/>
                    </a:lnTo>
                    <a:lnTo>
                      <a:pt x="23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1" name="任意多边形: 形状 50"/>
              <p:cNvSpPr/>
              <p:nvPr/>
            </p:nvSpPr>
            <p:spPr bwMode="auto">
              <a:xfrm>
                <a:off x="7263625" y="5769904"/>
                <a:ext cx="564889" cy="265430"/>
              </a:xfrm>
              <a:custGeom>
                <a:avLst/>
                <a:gdLst>
                  <a:gd name="T0" fmla="*/ 265 w 497"/>
                  <a:gd name="T1" fmla="*/ 0 h 234"/>
                  <a:gd name="T2" fmla="*/ 306 w 497"/>
                  <a:gd name="T3" fmla="*/ 5 h 234"/>
                  <a:gd name="T4" fmla="*/ 345 w 497"/>
                  <a:gd name="T5" fmla="*/ 13 h 234"/>
                  <a:gd name="T6" fmla="*/ 377 w 497"/>
                  <a:gd name="T7" fmla="*/ 26 h 234"/>
                  <a:gd name="T8" fmla="*/ 407 w 497"/>
                  <a:gd name="T9" fmla="*/ 41 h 234"/>
                  <a:gd name="T10" fmla="*/ 431 w 497"/>
                  <a:gd name="T11" fmla="*/ 58 h 234"/>
                  <a:gd name="T12" fmla="*/ 452 w 497"/>
                  <a:gd name="T13" fmla="*/ 74 h 234"/>
                  <a:gd name="T14" fmla="*/ 468 w 497"/>
                  <a:gd name="T15" fmla="*/ 90 h 234"/>
                  <a:gd name="T16" fmla="*/ 480 w 497"/>
                  <a:gd name="T17" fmla="*/ 105 h 234"/>
                  <a:gd name="T18" fmla="*/ 490 w 497"/>
                  <a:gd name="T19" fmla="*/ 116 h 234"/>
                  <a:gd name="T20" fmla="*/ 496 w 497"/>
                  <a:gd name="T21" fmla="*/ 123 h 234"/>
                  <a:gd name="T22" fmla="*/ 497 w 497"/>
                  <a:gd name="T23" fmla="*/ 126 h 234"/>
                  <a:gd name="T24" fmla="*/ 494 w 497"/>
                  <a:gd name="T25" fmla="*/ 129 h 234"/>
                  <a:gd name="T26" fmla="*/ 487 w 497"/>
                  <a:gd name="T27" fmla="*/ 136 h 234"/>
                  <a:gd name="T28" fmla="*/ 476 w 497"/>
                  <a:gd name="T29" fmla="*/ 147 h 234"/>
                  <a:gd name="T30" fmla="*/ 460 w 497"/>
                  <a:gd name="T31" fmla="*/ 161 h 234"/>
                  <a:gd name="T32" fmla="*/ 441 w 497"/>
                  <a:gd name="T33" fmla="*/ 175 h 234"/>
                  <a:gd name="T34" fmla="*/ 417 w 497"/>
                  <a:gd name="T35" fmla="*/ 191 h 234"/>
                  <a:gd name="T36" fmla="*/ 388 w 497"/>
                  <a:gd name="T37" fmla="*/ 205 h 234"/>
                  <a:gd name="T38" fmla="*/ 357 w 497"/>
                  <a:gd name="T39" fmla="*/ 217 h 234"/>
                  <a:gd name="T40" fmla="*/ 322 w 497"/>
                  <a:gd name="T41" fmla="*/ 227 h 234"/>
                  <a:gd name="T42" fmla="*/ 284 w 497"/>
                  <a:gd name="T43" fmla="*/ 233 h 234"/>
                  <a:gd name="T44" fmla="*/ 243 w 497"/>
                  <a:gd name="T45" fmla="*/ 234 h 234"/>
                  <a:gd name="T46" fmla="*/ 202 w 497"/>
                  <a:gd name="T47" fmla="*/ 230 h 234"/>
                  <a:gd name="T48" fmla="*/ 164 w 497"/>
                  <a:gd name="T49" fmla="*/ 220 h 234"/>
                  <a:gd name="T50" fmla="*/ 130 w 497"/>
                  <a:gd name="T51" fmla="*/ 205 h 234"/>
                  <a:gd name="T52" fmla="*/ 100 w 497"/>
                  <a:gd name="T53" fmla="*/ 188 h 234"/>
                  <a:gd name="T54" fmla="*/ 73 w 497"/>
                  <a:gd name="T55" fmla="*/ 170 h 234"/>
                  <a:gd name="T56" fmla="*/ 50 w 497"/>
                  <a:gd name="T57" fmla="*/ 150 h 234"/>
                  <a:gd name="T58" fmla="*/ 32 w 497"/>
                  <a:gd name="T59" fmla="*/ 132 h 234"/>
                  <a:gd name="T60" fmla="*/ 18 w 497"/>
                  <a:gd name="T61" fmla="*/ 115 h 234"/>
                  <a:gd name="T62" fmla="*/ 8 w 497"/>
                  <a:gd name="T63" fmla="*/ 102 h 234"/>
                  <a:gd name="T64" fmla="*/ 1 w 497"/>
                  <a:gd name="T65" fmla="*/ 93 h 234"/>
                  <a:gd name="T66" fmla="*/ 0 w 497"/>
                  <a:gd name="T67" fmla="*/ 90 h 234"/>
                  <a:gd name="T68" fmla="*/ 2 w 497"/>
                  <a:gd name="T69" fmla="*/ 87 h 234"/>
                  <a:gd name="T70" fmla="*/ 9 w 497"/>
                  <a:gd name="T71" fmla="*/ 81 h 234"/>
                  <a:gd name="T72" fmla="*/ 21 w 497"/>
                  <a:gd name="T73" fmla="*/ 73 h 234"/>
                  <a:gd name="T74" fmla="*/ 38 w 497"/>
                  <a:gd name="T75" fmla="*/ 62 h 234"/>
                  <a:gd name="T76" fmla="*/ 59 w 497"/>
                  <a:gd name="T77" fmla="*/ 49 h 234"/>
                  <a:gd name="T78" fmla="*/ 84 w 497"/>
                  <a:gd name="T79" fmla="*/ 37 h 234"/>
                  <a:gd name="T80" fmla="*/ 113 w 497"/>
                  <a:gd name="T81" fmla="*/ 24 h 234"/>
                  <a:gd name="T82" fmla="*/ 147 w 497"/>
                  <a:gd name="T83" fmla="*/ 13 h 234"/>
                  <a:gd name="T84" fmla="*/ 182 w 497"/>
                  <a:gd name="T85" fmla="*/ 6 h 234"/>
                  <a:gd name="T86" fmla="*/ 222 w 497"/>
                  <a:gd name="T87" fmla="*/ 0 h 234"/>
                  <a:gd name="T88" fmla="*/ 265 w 497"/>
                  <a:gd name="T8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97" h="234">
                    <a:moveTo>
                      <a:pt x="265" y="0"/>
                    </a:moveTo>
                    <a:lnTo>
                      <a:pt x="306" y="5"/>
                    </a:lnTo>
                    <a:lnTo>
                      <a:pt x="345" y="13"/>
                    </a:lnTo>
                    <a:lnTo>
                      <a:pt x="377" y="26"/>
                    </a:lnTo>
                    <a:lnTo>
                      <a:pt x="407" y="41"/>
                    </a:lnTo>
                    <a:lnTo>
                      <a:pt x="431" y="58"/>
                    </a:lnTo>
                    <a:lnTo>
                      <a:pt x="452" y="74"/>
                    </a:lnTo>
                    <a:lnTo>
                      <a:pt x="468" y="90"/>
                    </a:lnTo>
                    <a:lnTo>
                      <a:pt x="480" y="105"/>
                    </a:lnTo>
                    <a:lnTo>
                      <a:pt x="490" y="116"/>
                    </a:lnTo>
                    <a:lnTo>
                      <a:pt x="496" y="123"/>
                    </a:lnTo>
                    <a:lnTo>
                      <a:pt x="497" y="126"/>
                    </a:lnTo>
                    <a:lnTo>
                      <a:pt x="494" y="129"/>
                    </a:lnTo>
                    <a:lnTo>
                      <a:pt x="487" y="136"/>
                    </a:lnTo>
                    <a:lnTo>
                      <a:pt x="476" y="147"/>
                    </a:lnTo>
                    <a:lnTo>
                      <a:pt x="460" y="161"/>
                    </a:lnTo>
                    <a:lnTo>
                      <a:pt x="441" y="175"/>
                    </a:lnTo>
                    <a:lnTo>
                      <a:pt x="417" y="191"/>
                    </a:lnTo>
                    <a:lnTo>
                      <a:pt x="388" y="205"/>
                    </a:lnTo>
                    <a:lnTo>
                      <a:pt x="357" y="217"/>
                    </a:lnTo>
                    <a:lnTo>
                      <a:pt x="322" y="227"/>
                    </a:lnTo>
                    <a:lnTo>
                      <a:pt x="284" y="233"/>
                    </a:lnTo>
                    <a:lnTo>
                      <a:pt x="243" y="234"/>
                    </a:lnTo>
                    <a:lnTo>
                      <a:pt x="202" y="230"/>
                    </a:lnTo>
                    <a:lnTo>
                      <a:pt x="164" y="220"/>
                    </a:lnTo>
                    <a:lnTo>
                      <a:pt x="130" y="205"/>
                    </a:lnTo>
                    <a:lnTo>
                      <a:pt x="100" y="188"/>
                    </a:lnTo>
                    <a:lnTo>
                      <a:pt x="73" y="170"/>
                    </a:lnTo>
                    <a:lnTo>
                      <a:pt x="50" y="150"/>
                    </a:lnTo>
                    <a:lnTo>
                      <a:pt x="32" y="132"/>
                    </a:lnTo>
                    <a:lnTo>
                      <a:pt x="18" y="115"/>
                    </a:lnTo>
                    <a:lnTo>
                      <a:pt x="8" y="102"/>
                    </a:lnTo>
                    <a:lnTo>
                      <a:pt x="1" y="93"/>
                    </a:lnTo>
                    <a:lnTo>
                      <a:pt x="0" y="90"/>
                    </a:lnTo>
                    <a:lnTo>
                      <a:pt x="2" y="87"/>
                    </a:lnTo>
                    <a:lnTo>
                      <a:pt x="9" y="81"/>
                    </a:lnTo>
                    <a:lnTo>
                      <a:pt x="21" y="73"/>
                    </a:lnTo>
                    <a:lnTo>
                      <a:pt x="38" y="62"/>
                    </a:lnTo>
                    <a:lnTo>
                      <a:pt x="59" y="49"/>
                    </a:lnTo>
                    <a:lnTo>
                      <a:pt x="84" y="37"/>
                    </a:lnTo>
                    <a:lnTo>
                      <a:pt x="113" y="24"/>
                    </a:lnTo>
                    <a:lnTo>
                      <a:pt x="147" y="13"/>
                    </a:lnTo>
                    <a:lnTo>
                      <a:pt x="182" y="6"/>
                    </a:lnTo>
                    <a:lnTo>
                      <a:pt x="222" y="0"/>
                    </a:lnTo>
                    <a:lnTo>
                      <a:pt x="2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8" name="任意多边形: 形状 27"/>
            <p:cNvSpPr/>
            <p:nvPr/>
          </p:nvSpPr>
          <p:spPr bwMode="auto">
            <a:xfrm>
              <a:off x="6977778" y="4384906"/>
              <a:ext cx="1184226" cy="1616399"/>
            </a:xfrm>
            <a:custGeom>
              <a:avLst/>
              <a:gdLst>
                <a:gd name="T0" fmla="*/ 9 w 1046"/>
                <a:gd name="T1" fmla="*/ 0 h 1425"/>
                <a:gd name="T2" fmla="*/ 84 w 1046"/>
                <a:gd name="T3" fmla="*/ 17 h 1425"/>
                <a:gd name="T4" fmla="*/ 83 w 1046"/>
                <a:gd name="T5" fmla="*/ 24 h 1425"/>
                <a:gd name="T6" fmla="*/ 82 w 1046"/>
                <a:gd name="T7" fmla="*/ 35 h 1425"/>
                <a:gd name="T8" fmla="*/ 79 w 1046"/>
                <a:gd name="T9" fmla="*/ 51 h 1425"/>
                <a:gd name="T10" fmla="*/ 77 w 1046"/>
                <a:gd name="T11" fmla="*/ 72 h 1425"/>
                <a:gd name="T12" fmla="*/ 74 w 1046"/>
                <a:gd name="T13" fmla="*/ 97 h 1425"/>
                <a:gd name="T14" fmla="*/ 74 w 1046"/>
                <a:gd name="T15" fmla="*/ 126 h 1425"/>
                <a:gd name="T16" fmla="*/ 74 w 1046"/>
                <a:gd name="T17" fmla="*/ 160 h 1425"/>
                <a:gd name="T18" fmla="*/ 76 w 1046"/>
                <a:gd name="T19" fmla="*/ 196 h 1425"/>
                <a:gd name="T20" fmla="*/ 80 w 1046"/>
                <a:gd name="T21" fmla="*/ 237 h 1425"/>
                <a:gd name="T22" fmla="*/ 86 w 1046"/>
                <a:gd name="T23" fmla="*/ 280 h 1425"/>
                <a:gd name="T24" fmla="*/ 96 w 1046"/>
                <a:gd name="T25" fmla="*/ 328 h 1425"/>
                <a:gd name="T26" fmla="*/ 107 w 1046"/>
                <a:gd name="T27" fmla="*/ 377 h 1425"/>
                <a:gd name="T28" fmla="*/ 123 w 1046"/>
                <a:gd name="T29" fmla="*/ 430 h 1425"/>
                <a:gd name="T30" fmla="*/ 142 w 1046"/>
                <a:gd name="T31" fmla="*/ 485 h 1425"/>
                <a:gd name="T32" fmla="*/ 166 w 1046"/>
                <a:gd name="T33" fmla="*/ 540 h 1425"/>
                <a:gd name="T34" fmla="*/ 195 w 1046"/>
                <a:gd name="T35" fmla="*/ 599 h 1425"/>
                <a:gd name="T36" fmla="*/ 229 w 1046"/>
                <a:gd name="T37" fmla="*/ 659 h 1425"/>
                <a:gd name="T38" fmla="*/ 268 w 1046"/>
                <a:gd name="T39" fmla="*/ 720 h 1425"/>
                <a:gd name="T40" fmla="*/ 312 w 1046"/>
                <a:gd name="T41" fmla="*/ 783 h 1425"/>
                <a:gd name="T42" fmla="*/ 364 w 1046"/>
                <a:gd name="T43" fmla="*/ 846 h 1425"/>
                <a:gd name="T44" fmla="*/ 422 w 1046"/>
                <a:gd name="T45" fmla="*/ 910 h 1425"/>
                <a:gd name="T46" fmla="*/ 487 w 1046"/>
                <a:gd name="T47" fmla="*/ 974 h 1425"/>
                <a:gd name="T48" fmla="*/ 559 w 1046"/>
                <a:gd name="T49" fmla="*/ 1039 h 1425"/>
                <a:gd name="T50" fmla="*/ 639 w 1046"/>
                <a:gd name="T51" fmla="*/ 1103 h 1425"/>
                <a:gd name="T52" fmla="*/ 728 w 1046"/>
                <a:gd name="T53" fmla="*/ 1167 h 1425"/>
                <a:gd name="T54" fmla="*/ 825 w 1046"/>
                <a:gd name="T55" fmla="*/ 1232 h 1425"/>
                <a:gd name="T56" fmla="*/ 930 w 1046"/>
                <a:gd name="T57" fmla="*/ 1295 h 1425"/>
                <a:gd name="T58" fmla="*/ 1046 w 1046"/>
                <a:gd name="T59" fmla="*/ 1356 h 1425"/>
                <a:gd name="T60" fmla="*/ 1010 w 1046"/>
                <a:gd name="T61" fmla="*/ 1425 h 1425"/>
                <a:gd name="T62" fmla="*/ 893 w 1046"/>
                <a:gd name="T63" fmla="*/ 1362 h 1425"/>
                <a:gd name="T64" fmla="*/ 786 w 1046"/>
                <a:gd name="T65" fmla="*/ 1297 h 1425"/>
                <a:gd name="T66" fmla="*/ 687 w 1046"/>
                <a:gd name="T67" fmla="*/ 1232 h 1425"/>
                <a:gd name="T68" fmla="*/ 596 w 1046"/>
                <a:gd name="T69" fmla="*/ 1166 h 1425"/>
                <a:gd name="T70" fmla="*/ 514 w 1046"/>
                <a:gd name="T71" fmla="*/ 1100 h 1425"/>
                <a:gd name="T72" fmla="*/ 439 w 1046"/>
                <a:gd name="T73" fmla="*/ 1033 h 1425"/>
                <a:gd name="T74" fmla="*/ 373 w 1046"/>
                <a:gd name="T75" fmla="*/ 966 h 1425"/>
                <a:gd name="T76" fmla="*/ 312 w 1046"/>
                <a:gd name="T77" fmla="*/ 900 h 1425"/>
                <a:gd name="T78" fmla="*/ 258 w 1046"/>
                <a:gd name="T79" fmla="*/ 833 h 1425"/>
                <a:gd name="T80" fmla="*/ 212 w 1046"/>
                <a:gd name="T81" fmla="*/ 769 h 1425"/>
                <a:gd name="T82" fmla="*/ 171 w 1046"/>
                <a:gd name="T83" fmla="*/ 704 h 1425"/>
                <a:gd name="T84" fmla="*/ 135 w 1046"/>
                <a:gd name="T85" fmla="*/ 641 h 1425"/>
                <a:gd name="T86" fmla="*/ 104 w 1046"/>
                <a:gd name="T87" fmla="*/ 580 h 1425"/>
                <a:gd name="T88" fmla="*/ 79 w 1046"/>
                <a:gd name="T89" fmla="*/ 520 h 1425"/>
                <a:gd name="T90" fmla="*/ 58 w 1046"/>
                <a:gd name="T91" fmla="*/ 461 h 1425"/>
                <a:gd name="T92" fmla="*/ 39 w 1046"/>
                <a:gd name="T93" fmla="*/ 406 h 1425"/>
                <a:gd name="T94" fmla="*/ 26 w 1046"/>
                <a:gd name="T95" fmla="*/ 353 h 1425"/>
                <a:gd name="T96" fmla="*/ 15 w 1046"/>
                <a:gd name="T97" fmla="*/ 303 h 1425"/>
                <a:gd name="T98" fmla="*/ 8 w 1046"/>
                <a:gd name="T99" fmla="*/ 255 h 1425"/>
                <a:gd name="T100" fmla="*/ 2 w 1046"/>
                <a:gd name="T101" fmla="*/ 210 h 1425"/>
                <a:gd name="T102" fmla="*/ 0 w 1046"/>
                <a:gd name="T103" fmla="*/ 170 h 1425"/>
                <a:gd name="T104" fmla="*/ 0 w 1046"/>
                <a:gd name="T105" fmla="*/ 133 h 1425"/>
                <a:gd name="T106" fmla="*/ 0 w 1046"/>
                <a:gd name="T107" fmla="*/ 100 h 1425"/>
                <a:gd name="T108" fmla="*/ 1 w 1046"/>
                <a:gd name="T109" fmla="*/ 72 h 1425"/>
                <a:gd name="T110" fmla="*/ 2 w 1046"/>
                <a:gd name="T111" fmla="*/ 47 h 1425"/>
                <a:gd name="T112" fmla="*/ 5 w 1046"/>
                <a:gd name="T113" fmla="*/ 28 h 1425"/>
                <a:gd name="T114" fmla="*/ 7 w 1046"/>
                <a:gd name="T115" fmla="*/ 13 h 1425"/>
                <a:gd name="T116" fmla="*/ 8 w 1046"/>
                <a:gd name="T117" fmla="*/ 5 h 1425"/>
                <a:gd name="T118" fmla="*/ 9 w 1046"/>
                <a:gd name="T119" fmla="*/ 0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6" h="1425">
                  <a:moveTo>
                    <a:pt x="9" y="0"/>
                  </a:moveTo>
                  <a:lnTo>
                    <a:pt x="84" y="17"/>
                  </a:lnTo>
                  <a:lnTo>
                    <a:pt x="83" y="24"/>
                  </a:lnTo>
                  <a:lnTo>
                    <a:pt x="82" y="35"/>
                  </a:lnTo>
                  <a:lnTo>
                    <a:pt x="79" y="51"/>
                  </a:lnTo>
                  <a:lnTo>
                    <a:pt x="77" y="72"/>
                  </a:lnTo>
                  <a:lnTo>
                    <a:pt x="74" y="97"/>
                  </a:lnTo>
                  <a:lnTo>
                    <a:pt x="74" y="126"/>
                  </a:lnTo>
                  <a:lnTo>
                    <a:pt x="74" y="160"/>
                  </a:lnTo>
                  <a:lnTo>
                    <a:pt x="76" y="196"/>
                  </a:lnTo>
                  <a:lnTo>
                    <a:pt x="80" y="237"/>
                  </a:lnTo>
                  <a:lnTo>
                    <a:pt x="86" y="280"/>
                  </a:lnTo>
                  <a:lnTo>
                    <a:pt x="96" y="328"/>
                  </a:lnTo>
                  <a:lnTo>
                    <a:pt x="107" y="377"/>
                  </a:lnTo>
                  <a:lnTo>
                    <a:pt x="123" y="430"/>
                  </a:lnTo>
                  <a:lnTo>
                    <a:pt x="142" y="485"/>
                  </a:lnTo>
                  <a:lnTo>
                    <a:pt x="166" y="540"/>
                  </a:lnTo>
                  <a:lnTo>
                    <a:pt x="195" y="599"/>
                  </a:lnTo>
                  <a:lnTo>
                    <a:pt x="229" y="659"/>
                  </a:lnTo>
                  <a:lnTo>
                    <a:pt x="268" y="720"/>
                  </a:lnTo>
                  <a:lnTo>
                    <a:pt x="312" y="783"/>
                  </a:lnTo>
                  <a:lnTo>
                    <a:pt x="364" y="846"/>
                  </a:lnTo>
                  <a:lnTo>
                    <a:pt x="422" y="910"/>
                  </a:lnTo>
                  <a:lnTo>
                    <a:pt x="487" y="974"/>
                  </a:lnTo>
                  <a:lnTo>
                    <a:pt x="559" y="1039"/>
                  </a:lnTo>
                  <a:lnTo>
                    <a:pt x="639" y="1103"/>
                  </a:lnTo>
                  <a:lnTo>
                    <a:pt x="728" y="1167"/>
                  </a:lnTo>
                  <a:lnTo>
                    <a:pt x="825" y="1232"/>
                  </a:lnTo>
                  <a:lnTo>
                    <a:pt x="930" y="1295"/>
                  </a:lnTo>
                  <a:lnTo>
                    <a:pt x="1046" y="1356"/>
                  </a:lnTo>
                  <a:lnTo>
                    <a:pt x="1010" y="1425"/>
                  </a:lnTo>
                  <a:lnTo>
                    <a:pt x="893" y="1362"/>
                  </a:lnTo>
                  <a:lnTo>
                    <a:pt x="786" y="1297"/>
                  </a:lnTo>
                  <a:lnTo>
                    <a:pt x="687" y="1232"/>
                  </a:lnTo>
                  <a:lnTo>
                    <a:pt x="596" y="1166"/>
                  </a:lnTo>
                  <a:lnTo>
                    <a:pt x="514" y="1100"/>
                  </a:lnTo>
                  <a:lnTo>
                    <a:pt x="439" y="1033"/>
                  </a:lnTo>
                  <a:lnTo>
                    <a:pt x="373" y="966"/>
                  </a:lnTo>
                  <a:lnTo>
                    <a:pt x="312" y="900"/>
                  </a:lnTo>
                  <a:lnTo>
                    <a:pt x="258" y="833"/>
                  </a:lnTo>
                  <a:lnTo>
                    <a:pt x="212" y="769"/>
                  </a:lnTo>
                  <a:lnTo>
                    <a:pt x="171" y="704"/>
                  </a:lnTo>
                  <a:lnTo>
                    <a:pt x="135" y="641"/>
                  </a:lnTo>
                  <a:lnTo>
                    <a:pt x="104" y="580"/>
                  </a:lnTo>
                  <a:lnTo>
                    <a:pt x="79" y="520"/>
                  </a:lnTo>
                  <a:lnTo>
                    <a:pt x="58" y="461"/>
                  </a:lnTo>
                  <a:lnTo>
                    <a:pt x="39" y="406"/>
                  </a:lnTo>
                  <a:lnTo>
                    <a:pt x="26" y="353"/>
                  </a:lnTo>
                  <a:lnTo>
                    <a:pt x="15" y="303"/>
                  </a:lnTo>
                  <a:lnTo>
                    <a:pt x="8" y="255"/>
                  </a:lnTo>
                  <a:lnTo>
                    <a:pt x="2" y="210"/>
                  </a:lnTo>
                  <a:lnTo>
                    <a:pt x="0" y="170"/>
                  </a:lnTo>
                  <a:lnTo>
                    <a:pt x="0" y="133"/>
                  </a:lnTo>
                  <a:lnTo>
                    <a:pt x="0" y="100"/>
                  </a:lnTo>
                  <a:lnTo>
                    <a:pt x="1" y="72"/>
                  </a:lnTo>
                  <a:lnTo>
                    <a:pt x="2" y="47"/>
                  </a:lnTo>
                  <a:lnTo>
                    <a:pt x="5" y="28"/>
                  </a:lnTo>
                  <a:lnTo>
                    <a:pt x="7" y="13"/>
                  </a:lnTo>
                  <a:lnTo>
                    <a:pt x="8" y="5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7518848" y="2734476"/>
              <a:ext cx="3256621" cy="3944014"/>
            </a:xfrm>
            <a:custGeom>
              <a:avLst/>
              <a:gdLst>
                <a:gd name="T0" fmla="*/ 1992 w 2869"/>
                <a:gd name="T1" fmla="*/ 3136 h 3477"/>
                <a:gd name="T2" fmla="*/ 2574 w 2869"/>
                <a:gd name="T3" fmla="*/ 169 h 3477"/>
                <a:gd name="T4" fmla="*/ 2465 w 2869"/>
                <a:gd name="T5" fmla="*/ 384 h 3477"/>
                <a:gd name="T6" fmla="*/ 2280 w 2869"/>
                <a:gd name="T7" fmla="*/ 491 h 3477"/>
                <a:gd name="T8" fmla="*/ 2093 w 2869"/>
                <a:gd name="T9" fmla="*/ 745 h 3477"/>
                <a:gd name="T10" fmla="*/ 1941 w 2869"/>
                <a:gd name="T11" fmla="*/ 1107 h 3477"/>
                <a:gd name="T12" fmla="*/ 1992 w 2869"/>
                <a:gd name="T13" fmla="*/ 1279 h 3477"/>
                <a:gd name="T14" fmla="*/ 2328 w 2869"/>
                <a:gd name="T15" fmla="*/ 1163 h 3477"/>
                <a:gd name="T16" fmla="*/ 2546 w 2869"/>
                <a:gd name="T17" fmla="*/ 904 h 3477"/>
                <a:gd name="T18" fmla="*/ 2656 w 2869"/>
                <a:gd name="T19" fmla="*/ 588 h 3477"/>
                <a:gd name="T20" fmla="*/ 2696 w 2869"/>
                <a:gd name="T21" fmla="*/ 297 h 3477"/>
                <a:gd name="T22" fmla="*/ 169 w 2869"/>
                <a:gd name="T23" fmla="*/ 168 h 3477"/>
                <a:gd name="T24" fmla="*/ 184 w 2869"/>
                <a:gd name="T25" fmla="*/ 403 h 3477"/>
                <a:gd name="T26" fmla="*/ 247 w 2869"/>
                <a:gd name="T27" fmla="*/ 715 h 3477"/>
                <a:gd name="T28" fmla="*/ 397 w 2869"/>
                <a:gd name="T29" fmla="*/ 1017 h 3477"/>
                <a:gd name="T30" fmla="*/ 643 w 2869"/>
                <a:gd name="T31" fmla="*/ 1219 h 3477"/>
                <a:gd name="T32" fmla="*/ 968 w 2869"/>
                <a:gd name="T33" fmla="*/ 1280 h 3477"/>
                <a:gd name="T34" fmla="*/ 893 w 2869"/>
                <a:gd name="T35" fmla="*/ 1043 h 3477"/>
                <a:gd name="T36" fmla="*/ 756 w 2869"/>
                <a:gd name="T37" fmla="*/ 659 h 3477"/>
                <a:gd name="T38" fmla="*/ 554 w 2869"/>
                <a:gd name="T39" fmla="*/ 477 h 3477"/>
                <a:gd name="T40" fmla="*/ 372 w 2869"/>
                <a:gd name="T41" fmla="*/ 350 h 3477"/>
                <a:gd name="T42" fmla="*/ 169 w 2869"/>
                <a:gd name="T43" fmla="*/ 168 h 3477"/>
                <a:gd name="T44" fmla="*/ 466 w 2869"/>
                <a:gd name="T45" fmla="*/ 167 h 3477"/>
                <a:gd name="T46" fmla="*/ 561 w 2869"/>
                <a:gd name="T47" fmla="*/ 290 h 3477"/>
                <a:gd name="T48" fmla="*/ 704 w 2869"/>
                <a:gd name="T49" fmla="*/ 351 h 3477"/>
                <a:gd name="T50" fmla="*/ 608 w 2869"/>
                <a:gd name="T51" fmla="*/ 259 h 3477"/>
                <a:gd name="T52" fmla="*/ 2262 w 2869"/>
                <a:gd name="T53" fmla="*/ 260 h 3477"/>
                <a:gd name="T54" fmla="*/ 2165 w 2869"/>
                <a:gd name="T55" fmla="*/ 351 h 3477"/>
                <a:gd name="T56" fmla="*/ 2310 w 2869"/>
                <a:gd name="T57" fmla="*/ 291 h 3477"/>
                <a:gd name="T58" fmla="*/ 2403 w 2869"/>
                <a:gd name="T59" fmla="*/ 167 h 3477"/>
                <a:gd name="T60" fmla="*/ 2868 w 2869"/>
                <a:gd name="T61" fmla="*/ 79 h 3477"/>
                <a:gd name="T62" fmla="*/ 2869 w 2869"/>
                <a:gd name="T63" fmla="*/ 200 h 3477"/>
                <a:gd name="T64" fmla="*/ 2850 w 2869"/>
                <a:gd name="T65" fmla="*/ 468 h 3477"/>
                <a:gd name="T66" fmla="*/ 2772 w 2869"/>
                <a:gd name="T67" fmla="*/ 803 h 3477"/>
                <a:gd name="T68" fmla="*/ 2599 w 2869"/>
                <a:gd name="T69" fmla="*/ 1132 h 3477"/>
                <a:gd name="T70" fmla="*/ 2312 w 2869"/>
                <a:gd name="T71" fmla="*/ 1367 h 3477"/>
                <a:gd name="T72" fmla="*/ 1936 w 2869"/>
                <a:gd name="T73" fmla="*/ 1450 h 3477"/>
                <a:gd name="T74" fmla="*/ 1635 w 2869"/>
                <a:gd name="T75" fmla="*/ 1514 h 3477"/>
                <a:gd name="T76" fmla="*/ 1510 w 2869"/>
                <a:gd name="T77" fmla="*/ 1714 h 3477"/>
                <a:gd name="T78" fmla="*/ 1567 w 2869"/>
                <a:gd name="T79" fmla="*/ 1881 h 3477"/>
                <a:gd name="T80" fmla="*/ 1760 w 2869"/>
                <a:gd name="T81" fmla="*/ 2001 h 3477"/>
                <a:gd name="T82" fmla="*/ 1973 w 2869"/>
                <a:gd name="T83" fmla="*/ 2075 h 3477"/>
                <a:gd name="T84" fmla="*/ 2099 w 2869"/>
                <a:gd name="T85" fmla="*/ 2105 h 3477"/>
                <a:gd name="T86" fmla="*/ 2119 w 2869"/>
                <a:gd name="T87" fmla="*/ 2310 h 3477"/>
                <a:gd name="T88" fmla="*/ 2246 w 2869"/>
                <a:gd name="T89" fmla="*/ 3477 h 3477"/>
                <a:gd name="T90" fmla="*/ 675 w 2869"/>
                <a:gd name="T91" fmla="*/ 3272 h 3477"/>
                <a:gd name="T92" fmla="*/ 675 w 2869"/>
                <a:gd name="T93" fmla="*/ 2189 h 3477"/>
                <a:gd name="T94" fmla="*/ 803 w 2869"/>
                <a:gd name="T95" fmla="*/ 2096 h 3477"/>
                <a:gd name="T96" fmla="*/ 977 w 2869"/>
                <a:gd name="T97" fmla="*/ 2050 h 3477"/>
                <a:gd name="T98" fmla="*/ 1196 w 2869"/>
                <a:gd name="T99" fmla="*/ 1958 h 3477"/>
                <a:gd name="T100" fmla="*/ 1348 w 2869"/>
                <a:gd name="T101" fmla="*/ 1818 h 3477"/>
                <a:gd name="T102" fmla="*/ 1329 w 2869"/>
                <a:gd name="T103" fmla="*/ 1640 h 3477"/>
                <a:gd name="T104" fmla="*/ 1169 w 2869"/>
                <a:gd name="T105" fmla="*/ 1532 h 3477"/>
                <a:gd name="T106" fmla="*/ 773 w 2869"/>
                <a:gd name="T107" fmla="*/ 1434 h 3477"/>
                <a:gd name="T108" fmla="*/ 431 w 2869"/>
                <a:gd name="T109" fmla="*/ 1290 h 3477"/>
                <a:gd name="T110" fmla="*/ 186 w 2869"/>
                <a:gd name="T111" fmla="*/ 1006 h 3477"/>
                <a:gd name="T112" fmla="*/ 56 w 2869"/>
                <a:gd name="T113" fmla="*/ 665 h 3477"/>
                <a:gd name="T114" fmla="*/ 7 w 2869"/>
                <a:gd name="T115" fmla="*/ 347 h 3477"/>
                <a:gd name="T116" fmla="*/ 0 w 2869"/>
                <a:gd name="T117" fmla="*/ 129 h 3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69" h="3477">
                  <a:moveTo>
                    <a:pt x="878" y="2341"/>
                  </a:moveTo>
                  <a:lnTo>
                    <a:pt x="878" y="3134"/>
                  </a:lnTo>
                  <a:lnTo>
                    <a:pt x="1435" y="3134"/>
                  </a:lnTo>
                  <a:lnTo>
                    <a:pt x="1435" y="3136"/>
                  </a:lnTo>
                  <a:lnTo>
                    <a:pt x="1992" y="3136"/>
                  </a:lnTo>
                  <a:lnTo>
                    <a:pt x="1992" y="2343"/>
                  </a:lnTo>
                  <a:lnTo>
                    <a:pt x="1435" y="2343"/>
                  </a:lnTo>
                  <a:lnTo>
                    <a:pt x="1435" y="2341"/>
                  </a:lnTo>
                  <a:lnTo>
                    <a:pt x="878" y="2341"/>
                  </a:lnTo>
                  <a:close/>
                  <a:moveTo>
                    <a:pt x="2574" y="169"/>
                  </a:moveTo>
                  <a:lnTo>
                    <a:pt x="2567" y="218"/>
                  </a:lnTo>
                  <a:lnTo>
                    <a:pt x="2550" y="266"/>
                  </a:lnTo>
                  <a:lnTo>
                    <a:pt x="2526" y="312"/>
                  </a:lnTo>
                  <a:lnTo>
                    <a:pt x="2498" y="350"/>
                  </a:lnTo>
                  <a:lnTo>
                    <a:pt x="2465" y="384"/>
                  </a:lnTo>
                  <a:lnTo>
                    <a:pt x="2428" y="413"/>
                  </a:lnTo>
                  <a:lnTo>
                    <a:pt x="2390" y="438"/>
                  </a:lnTo>
                  <a:lnTo>
                    <a:pt x="2352" y="461"/>
                  </a:lnTo>
                  <a:lnTo>
                    <a:pt x="2315" y="477"/>
                  </a:lnTo>
                  <a:lnTo>
                    <a:pt x="2280" y="491"/>
                  </a:lnTo>
                  <a:lnTo>
                    <a:pt x="2247" y="502"/>
                  </a:lnTo>
                  <a:lnTo>
                    <a:pt x="2247" y="568"/>
                  </a:lnTo>
                  <a:lnTo>
                    <a:pt x="2130" y="568"/>
                  </a:lnTo>
                  <a:lnTo>
                    <a:pt x="2113" y="659"/>
                  </a:lnTo>
                  <a:lnTo>
                    <a:pt x="2093" y="745"/>
                  </a:lnTo>
                  <a:lnTo>
                    <a:pt x="2068" y="826"/>
                  </a:lnTo>
                  <a:lnTo>
                    <a:pt x="2041" y="903"/>
                  </a:lnTo>
                  <a:lnTo>
                    <a:pt x="2010" y="975"/>
                  </a:lnTo>
                  <a:lnTo>
                    <a:pt x="1976" y="1043"/>
                  </a:lnTo>
                  <a:lnTo>
                    <a:pt x="1941" y="1107"/>
                  </a:lnTo>
                  <a:lnTo>
                    <a:pt x="1904" y="1167"/>
                  </a:lnTo>
                  <a:lnTo>
                    <a:pt x="1866" y="1225"/>
                  </a:lnTo>
                  <a:lnTo>
                    <a:pt x="1828" y="1278"/>
                  </a:lnTo>
                  <a:lnTo>
                    <a:pt x="1911" y="1282"/>
                  </a:lnTo>
                  <a:lnTo>
                    <a:pt x="1992" y="1279"/>
                  </a:lnTo>
                  <a:lnTo>
                    <a:pt x="2067" y="1269"/>
                  </a:lnTo>
                  <a:lnTo>
                    <a:pt x="2139" y="1252"/>
                  </a:lnTo>
                  <a:lnTo>
                    <a:pt x="2206" y="1230"/>
                  </a:lnTo>
                  <a:lnTo>
                    <a:pt x="2269" y="1199"/>
                  </a:lnTo>
                  <a:lnTo>
                    <a:pt x="2328" y="1163"/>
                  </a:lnTo>
                  <a:lnTo>
                    <a:pt x="2383" y="1118"/>
                  </a:lnTo>
                  <a:lnTo>
                    <a:pt x="2431" y="1071"/>
                  </a:lnTo>
                  <a:lnTo>
                    <a:pt x="2474" y="1019"/>
                  </a:lnTo>
                  <a:lnTo>
                    <a:pt x="2512" y="963"/>
                  </a:lnTo>
                  <a:lnTo>
                    <a:pt x="2546" y="904"/>
                  </a:lnTo>
                  <a:lnTo>
                    <a:pt x="2575" y="843"/>
                  </a:lnTo>
                  <a:lnTo>
                    <a:pt x="2601" y="780"/>
                  </a:lnTo>
                  <a:lnTo>
                    <a:pt x="2622" y="715"/>
                  </a:lnTo>
                  <a:lnTo>
                    <a:pt x="2640" y="651"/>
                  </a:lnTo>
                  <a:lnTo>
                    <a:pt x="2656" y="588"/>
                  </a:lnTo>
                  <a:lnTo>
                    <a:pt x="2669" y="525"/>
                  </a:lnTo>
                  <a:lnTo>
                    <a:pt x="2679" y="463"/>
                  </a:lnTo>
                  <a:lnTo>
                    <a:pt x="2686" y="405"/>
                  </a:lnTo>
                  <a:lnTo>
                    <a:pt x="2691" y="349"/>
                  </a:lnTo>
                  <a:lnTo>
                    <a:pt x="2696" y="297"/>
                  </a:lnTo>
                  <a:lnTo>
                    <a:pt x="2698" y="249"/>
                  </a:lnTo>
                  <a:lnTo>
                    <a:pt x="2700" y="206"/>
                  </a:lnTo>
                  <a:lnTo>
                    <a:pt x="2700" y="169"/>
                  </a:lnTo>
                  <a:lnTo>
                    <a:pt x="2574" y="169"/>
                  </a:lnTo>
                  <a:close/>
                  <a:moveTo>
                    <a:pt x="169" y="168"/>
                  </a:moveTo>
                  <a:lnTo>
                    <a:pt x="171" y="204"/>
                  </a:lnTo>
                  <a:lnTo>
                    <a:pt x="172" y="248"/>
                  </a:lnTo>
                  <a:lnTo>
                    <a:pt x="174" y="295"/>
                  </a:lnTo>
                  <a:lnTo>
                    <a:pt x="178" y="347"/>
                  </a:lnTo>
                  <a:lnTo>
                    <a:pt x="184" y="403"/>
                  </a:lnTo>
                  <a:lnTo>
                    <a:pt x="191" y="462"/>
                  </a:lnTo>
                  <a:lnTo>
                    <a:pt x="201" y="523"/>
                  </a:lnTo>
                  <a:lnTo>
                    <a:pt x="213" y="586"/>
                  </a:lnTo>
                  <a:lnTo>
                    <a:pt x="229" y="651"/>
                  </a:lnTo>
                  <a:lnTo>
                    <a:pt x="247" y="715"/>
                  </a:lnTo>
                  <a:lnTo>
                    <a:pt x="270" y="778"/>
                  </a:lnTo>
                  <a:lnTo>
                    <a:pt x="295" y="841"/>
                  </a:lnTo>
                  <a:lnTo>
                    <a:pt x="325" y="903"/>
                  </a:lnTo>
                  <a:lnTo>
                    <a:pt x="359" y="961"/>
                  </a:lnTo>
                  <a:lnTo>
                    <a:pt x="397" y="1017"/>
                  </a:lnTo>
                  <a:lnTo>
                    <a:pt x="439" y="1071"/>
                  </a:lnTo>
                  <a:lnTo>
                    <a:pt x="487" y="1118"/>
                  </a:lnTo>
                  <a:lnTo>
                    <a:pt x="536" y="1157"/>
                  </a:lnTo>
                  <a:lnTo>
                    <a:pt x="588" y="1191"/>
                  </a:lnTo>
                  <a:lnTo>
                    <a:pt x="643" y="1219"/>
                  </a:lnTo>
                  <a:lnTo>
                    <a:pt x="701" y="1243"/>
                  </a:lnTo>
                  <a:lnTo>
                    <a:pt x="763" y="1259"/>
                  </a:lnTo>
                  <a:lnTo>
                    <a:pt x="828" y="1272"/>
                  </a:lnTo>
                  <a:lnTo>
                    <a:pt x="896" y="1279"/>
                  </a:lnTo>
                  <a:lnTo>
                    <a:pt x="968" y="1280"/>
                  </a:lnTo>
                  <a:lnTo>
                    <a:pt x="1043" y="1278"/>
                  </a:lnTo>
                  <a:lnTo>
                    <a:pt x="1003" y="1223"/>
                  </a:lnTo>
                  <a:lnTo>
                    <a:pt x="965" y="1167"/>
                  </a:lnTo>
                  <a:lnTo>
                    <a:pt x="929" y="1106"/>
                  </a:lnTo>
                  <a:lnTo>
                    <a:pt x="893" y="1043"/>
                  </a:lnTo>
                  <a:lnTo>
                    <a:pt x="859" y="974"/>
                  </a:lnTo>
                  <a:lnTo>
                    <a:pt x="830" y="901"/>
                  </a:lnTo>
                  <a:lnTo>
                    <a:pt x="801" y="826"/>
                  </a:lnTo>
                  <a:lnTo>
                    <a:pt x="776" y="745"/>
                  </a:lnTo>
                  <a:lnTo>
                    <a:pt x="756" y="659"/>
                  </a:lnTo>
                  <a:lnTo>
                    <a:pt x="741" y="568"/>
                  </a:lnTo>
                  <a:lnTo>
                    <a:pt x="622" y="568"/>
                  </a:lnTo>
                  <a:lnTo>
                    <a:pt x="622" y="502"/>
                  </a:lnTo>
                  <a:lnTo>
                    <a:pt x="589" y="491"/>
                  </a:lnTo>
                  <a:lnTo>
                    <a:pt x="554" y="477"/>
                  </a:lnTo>
                  <a:lnTo>
                    <a:pt x="517" y="459"/>
                  </a:lnTo>
                  <a:lnTo>
                    <a:pt x="479" y="438"/>
                  </a:lnTo>
                  <a:lnTo>
                    <a:pt x="441" y="413"/>
                  </a:lnTo>
                  <a:lnTo>
                    <a:pt x="405" y="384"/>
                  </a:lnTo>
                  <a:lnTo>
                    <a:pt x="372" y="350"/>
                  </a:lnTo>
                  <a:lnTo>
                    <a:pt x="343" y="311"/>
                  </a:lnTo>
                  <a:lnTo>
                    <a:pt x="319" y="266"/>
                  </a:lnTo>
                  <a:lnTo>
                    <a:pt x="304" y="218"/>
                  </a:lnTo>
                  <a:lnTo>
                    <a:pt x="295" y="168"/>
                  </a:lnTo>
                  <a:lnTo>
                    <a:pt x="169" y="168"/>
                  </a:lnTo>
                  <a:close/>
                  <a:moveTo>
                    <a:pt x="7" y="0"/>
                  </a:moveTo>
                  <a:lnTo>
                    <a:pt x="495" y="0"/>
                  </a:lnTo>
                  <a:lnTo>
                    <a:pt x="471" y="104"/>
                  </a:lnTo>
                  <a:lnTo>
                    <a:pt x="465" y="136"/>
                  </a:lnTo>
                  <a:lnTo>
                    <a:pt x="466" y="167"/>
                  </a:lnTo>
                  <a:lnTo>
                    <a:pt x="473" y="195"/>
                  </a:lnTo>
                  <a:lnTo>
                    <a:pt x="486" y="221"/>
                  </a:lnTo>
                  <a:lnTo>
                    <a:pt x="506" y="246"/>
                  </a:lnTo>
                  <a:lnTo>
                    <a:pt x="531" y="270"/>
                  </a:lnTo>
                  <a:lnTo>
                    <a:pt x="561" y="290"/>
                  </a:lnTo>
                  <a:lnTo>
                    <a:pt x="591" y="308"/>
                  </a:lnTo>
                  <a:lnTo>
                    <a:pt x="622" y="322"/>
                  </a:lnTo>
                  <a:lnTo>
                    <a:pt x="651" y="335"/>
                  </a:lnTo>
                  <a:lnTo>
                    <a:pt x="680" y="344"/>
                  </a:lnTo>
                  <a:lnTo>
                    <a:pt x="704" y="351"/>
                  </a:lnTo>
                  <a:lnTo>
                    <a:pt x="724" y="356"/>
                  </a:lnTo>
                  <a:lnTo>
                    <a:pt x="724" y="356"/>
                  </a:lnTo>
                  <a:lnTo>
                    <a:pt x="724" y="308"/>
                  </a:lnTo>
                  <a:lnTo>
                    <a:pt x="724" y="259"/>
                  </a:lnTo>
                  <a:lnTo>
                    <a:pt x="608" y="259"/>
                  </a:lnTo>
                  <a:lnTo>
                    <a:pt x="608" y="126"/>
                  </a:lnTo>
                  <a:lnTo>
                    <a:pt x="1435" y="126"/>
                  </a:lnTo>
                  <a:lnTo>
                    <a:pt x="1435" y="126"/>
                  </a:lnTo>
                  <a:lnTo>
                    <a:pt x="2262" y="126"/>
                  </a:lnTo>
                  <a:lnTo>
                    <a:pt x="2262" y="260"/>
                  </a:lnTo>
                  <a:lnTo>
                    <a:pt x="2146" y="260"/>
                  </a:lnTo>
                  <a:lnTo>
                    <a:pt x="2146" y="309"/>
                  </a:lnTo>
                  <a:lnTo>
                    <a:pt x="2146" y="357"/>
                  </a:lnTo>
                  <a:lnTo>
                    <a:pt x="2147" y="357"/>
                  </a:lnTo>
                  <a:lnTo>
                    <a:pt x="2165" y="351"/>
                  </a:lnTo>
                  <a:lnTo>
                    <a:pt x="2189" y="344"/>
                  </a:lnTo>
                  <a:lnTo>
                    <a:pt x="2218" y="336"/>
                  </a:lnTo>
                  <a:lnTo>
                    <a:pt x="2247" y="323"/>
                  </a:lnTo>
                  <a:lnTo>
                    <a:pt x="2279" y="308"/>
                  </a:lnTo>
                  <a:lnTo>
                    <a:pt x="2310" y="291"/>
                  </a:lnTo>
                  <a:lnTo>
                    <a:pt x="2338" y="270"/>
                  </a:lnTo>
                  <a:lnTo>
                    <a:pt x="2363" y="248"/>
                  </a:lnTo>
                  <a:lnTo>
                    <a:pt x="2383" y="221"/>
                  </a:lnTo>
                  <a:lnTo>
                    <a:pt x="2396" y="195"/>
                  </a:lnTo>
                  <a:lnTo>
                    <a:pt x="2403" y="167"/>
                  </a:lnTo>
                  <a:lnTo>
                    <a:pt x="2404" y="137"/>
                  </a:lnTo>
                  <a:lnTo>
                    <a:pt x="2400" y="105"/>
                  </a:lnTo>
                  <a:lnTo>
                    <a:pt x="2375" y="0"/>
                  </a:lnTo>
                  <a:lnTo>
                    <a:pt x="2862" y="0"/>
                  </a:lnTo>
                  <a:lnTo>
                    <a:pt x="2868" y="79"/>
                  </a:lnTo>
                  <a:lnTo>
                    <a:pt x="2868" y="88"/>
                  </a:lnTo>
                  <a:lnTo>
                    <a:pt x="2869" y="105"/>
                  </a:lnTo>
                  <a:lnTo>
                    <a:pt x="2869" y="129"/>
                  </a:lnTo>
                  <a:lnTo>
                    <a:pt x="2869" y="161"/>
                  </a:lnTo>
                  <a:lnTo>
                    <a:pt x="2869" y="200"/>
                  </a:lnTo>
                  <a:lnTo>
                    <a:pt x="2869" y="244"/>
                  </a:lnTo>
                  <a:lnTo>
                    <a:pt x="2867" y="294"/>
                  </a:lnTo>
                  <a:lnTo>
                    <a:pt x="2862" y="347"/>
                  </a:lnTo>
                  <a:lnTo>
                    <a:pt x="2858" y="406"/>
                  </a:lnTo>
                  <a:lnTo>
                    <a:pt x="2850" y="468"/>
                  </a:lnTo>
                  <a:lnTo>
                    <a:pt x="2840" y="532"/>
                  </a:lnTo>
                  <a:lnTo>
                    <a:pt x="2828" y="598"/>
                  </a:lnTo>
                  <a:lnTo>
                    <a:pt x="2813" y="666"/>
                  </a:lnTo>
                  <a:lnTo>
                    <a:pt x="2795" y="735"/>
                  </a:lnTo>
                  <a:lnTo>
                    <a:pt x="2772" y="803"/>
                  </a:lnTo>
                  <a:lnTo>
                    <a:pt x="2746" y="872"/>
                  </a:lnTo>
                  <a:lnTo>
                    <a:pt x="2717" y="940"/>
                  </a:lnTo>
                  <a:lnTo>
                    <a:pt x="2683" y="1006"/>
                  </a:lnTo>
                  <a:lnTo>
                    <a:pt x="2643" y="1071"/>
                  </a:lnTo>
                  <a:lnTo>
                    <a:pt x="2599" y="1132"/>
                  </a:lnTo>
                  <a:lnTo>
                    <a:pt x="2551" y="1190"/>
                  </a:lnTo>
                  <a:lnTo>
                    <a:pt x="2496" y="1243"/>
                  </a:lnTo>
                  <a:lnTo>
                    <a:pt x="2440" y="1290"/>
                  </a:lnTo>
                  <a:lnTo>
                    <a:pt x="2378" y="1332"/>
                  </a:lnTo>
                  <a:lnTo>
                    <a:pt x="2312" y="1367"/>
                  </a:lnTo>
                  <a:lnTo>
                    <a:pt x="2245" y="1397"/>
                  </a:lnTo>
                  <a:lnTo>
                    <a:pt x="2173" y="1419"/>
                  </a:lnTo>
                  <a:lnTo>
                    <a:pt x="2098" y="1436"/>
                  </a:lnTo>
                  <a:lnTo>
                    <a:pt x="2018" y="1446"/>
                  </a:lnTo>
                  <a:lnTo>
                    <a:pt x="1936" y="1450"/>
                  </a:lnTo>
                  <a:lnTo>
                    <a:pt x="1850" y="1448"/>
                  </a:lnTo>
                  <a:lnTo>
                    <a:pt x="1860" y="1475"/>
                  </a:lnTo>
                  <a:lnTo>
                    <a:pt x="1700" y="1532"/>
                  </a:lnTo>
                  <a:lnTo>
                    <a:pt x="1676" y="1465"/>
                  </a:lnTo>
                  <a:lnTo>
                    <a:pt x="1635" y="1514"/>
                  </a:lnTo>
                  <a:lnTo>
                    <a:pt x="1600" y="1559"/>
                  </a:lnTo>
                  <a:lnTo>
                    <a:pt x="1567" y="1601"/>
                  </a:lnTo>
                  <a:lnTo>
                    <a:pt x="1542" y="1640"/>
                  </a:lnTo>
                  <a:lnTo>
                    <a:pt x="1522" y="1678"/>
                  </a:lnTo>
                  <a:lnTo>
                    <a:pt x="1510" y="1714"/>
                  </a:lnTo>
                  <a:lnTo>
                    <a:pt x="1505" y="1749"/>
                  </a:lnTo>
                  <a:lnTo>
                    <a:pt x="1510" y="1786"/>
                  </a:lnTo>
                  <a:lnTo>
                    <a:pt x="1522" y="1819"/>
                  </a:lnTo>
                  <a:lnTo>
                    <a:pt x="1542" y="1851"/>
                  </a:lnTo>
                  <a:lnTo>
                    <a:pt x="1567" y="1881"/>
                  </a:lnTo>
                  <a:lnTo>
                    <a:pt x="1599" y="1909"/>
                  </a:lnTo>
                  <a:lnTo>
                    <a:pt x="1634" y="1935"/>
                  </a:lnTo>
                  <a:lnTo>
                    <a:pt x="1674" y="1959"/>
                  </a:lnTo>
                  <a:lnTo>
                    <a:pt x="1716" y="1981"/>
                  </a:lnTo>
                  <a:lnTo>
                    <a:pt x="1760" y="2001"/>
                  </a:lnTo>
                  <a:lnTo>
                    <a:pt x="1804" y="2019"/>
                  </a:lnTo>
                  <a:lnTo>
                    <a:pt x="1849" y="2036"/>
                  </a:lnTo>
                  <a:lnTo>
                    <a:pt x="1893" y="2051"/>
                  </a:lnTo>
                  <a:lnTo>
                    <a:pt x="1935" y="2064"/>
                  </a:lnTo>
                  <a:lnTo>
                    <a:pt x="1973" y="2075"/>
                  </a:lnTo>
                  <a:lnTo>
                    <a:pt x="2010" y="2084"/>
                  </a:lnTo>
                  <a:lnTo>
                    <a:pt x="2041" y="2092"/>
                  </a:lnTo>
                  <a:lnTo>
                    <a:pt x="2067" y="2098"/>
                  </a:lnTo>
                  <a:lnTo>
                    <a:pt x="2086" y="2102"/>
                  </a:lnTo>
                  <a:lnTo>
                    <a:pt x="2099" y="2105"/>
                  </a:lnTo>
                  <a:lnTo>
                    <a:pt x="2103" y="2106"/>
                  </a:lnTo>
                  <a:lnTo>
                    <a:pt x="2103" y="2190"/>
                  </a:lnTo>
                  <a:lnTo>
                    <a:pt x="2194" y="2190"/>
                  </a:lnTo>
                  <a:lnTo>
                    <a:pt x="2194" y="2310"/>
                  </a:lnTo>
                  <a:lnTo>
                    <a:pt x="2119" y="2310"/>
                  </a:lnTo>
                  <a:lnTo>
                    <a:pt x="2119" y="3136"/>
                  </a:lnTo>
                  <a:lnTo>
                    <a:pt x="2194" y="3136"/>
                  </a:lnTo>
                  <a:lnTo>
                    <a:pt x="2194" y="3272"/>
                  </a:lnTo>
                  <a:lnTo>
                    <a:pt x="2246" y="3272"/>
                  </a:lnTo>
                  <a:lnTo>
                    <a:pt x="2246" y="3477"/>
                  </a:lnTo>
                  <a:lnTo>
                    <a:pt x="1435" y="3477"/>
                  </a:lnTo>
                  <a:lnTo>
                    <a:pt x="1435" y="3476"/>
                  </a:lnTo>
                  <a:lnTo>
                    <a:pt x="623" y="3476"/>
                  </a:lnTo>
                  <a:lnTo>
                    <a:pt x="623" y="3272"/>
                  </a:lnTo>
                  <a:lnTo>
                    <a:pt x="675" y="3272"/>
                  </a:lnTo>
                  <a:lnTo>
                    <a:pt x="675" y="3134"/>
                  </a:lnTo>
                  <a:lnTo>
                    <a:pt x="750" y="3134"/>
                  </a:lnTo>
                  <a:lnTo>
                    <a:pt x="750" y="2309"/>
                  </a:lnTo>
                  <a:lnTo>
                    <a:pt x="675" y="2309"/>
                  </a:lnTo>
                  <a:lnTo>
                    <a:pt x="675" y="2189"/>
                  </a:lnTo>
                  <a:lnTo>
                    <a:pt x="766" y="2189"/>
                  </a:lnTo>
                  <a:lnTo>
                    <a:pt x="766" y="2105"/>
                  </a:lnTo>
                  <a:lnTo>
                    <a:pt x="770" y="2103"/>
                  </a:lnTo>
                  <a:lnTo>
                    <a:pt x="783" y="2100"/>
                  </a:lnTo>
                  <a:lnTo>
                    <a:pt x="803" y="2096"/>
                  </a:lnTo>
                  <a:lnTo>
                    <a:pt x="828" y="2091"/>
                  </a:lnTo>
                  <a:lnTo>
                    <a:pt x="859" y="2082"/>
                  </a:lnTo>
                  <a:lnTo>
                    <a:pt x="896" y="2074"/>
                  </a:lnTo>
                  <a:lnTo>
                    <a:pt x="936" y="2063"/>
                  </a:lnTo>
                  <a:lnTo>
                    <a:pt x="977" y="2050"/>
                  </a:lnTo>
                  <a:lnTo>
                    <a:pt x="1020" y="2035"/>
                  </a:lnTo>
                  <a:lnTo>
                    <a:pt x="1066" y="2018"/>
                  </a:lnTo>
                  <a:lnTo>
                    <a:pt x="1111" y="2000"/>
                  </a:lnTo>
                  <a:lnTo>
                    <a:pt x="1155" y="1980"/>
                  </a:lnTo>
                  <a:lnTo>
                    <a:pt x="1196" y="1958"/>
                  </a:lnTo>
                  <a:lnTo>
                    <a:pt x="1235" y="1934"/>
                  </a:lnTo>
                  <a:lnTo>
                    <a:pt x="1272" y="1907"/>
                  </a:lnTo>
                  <a:lnTo>
                    <a:pt x="1303" y="1879"/>
                  </a:lnTo>
                  <a:lnTo>
                    <a:pt x="1329" y="1850"/>
                  </a:lnTo>
                  <a:lnTo>
                    <a:pt x="1348" y="1818"/>
                  </a:lnTo>
                  <a:lnTo>
                    <a:pt x="1361" y="1784"/>
                  </a:lnTo>
                  <a:lnTo>
                    <a:pt x="1365" y="1748"/>
                  </a:lnTo>
                  <a:lnTo>
                    <a:pt x="1361" y="1713"/>
                  </a:lnTo>
                  <a:lnTo>
                    <a:pt x="1348" y="1678"/>
                  </a:lnTo>
                  <a:lnTo>
                    <a:pt x="1329" y="1640"/>
                  </a:lnTo>
                  <a:lnTo>
                    <a:pt x="1302" y="1600"/>
                  </a:lnTo>
                  <a:lnTo>
                    <a:pt x="1269" y="1558"/>
                  </a:lnTo>
                  <a:lnTo>
                    <a:pt x="1234" y="1513"/>
                  </a:lnTo>
                  <a:lnTo>
                    <a:pt x="1193" y="1464"/>
                  </a:lnTo>
                  <a:lnTo>
                    <a:pt x="1169" y="1532"/>
                  </a:lnTo>
                  <a:lnTo>
                    <a:pt x="1009" y="1475"/>
                  </a:lnTo>
                  <a:lnTo>
                    <a:pt x="1019" y="1448"/>
                  </a:lnTo>
                  <a:lnTo>
                    <a:pt x="934" y="1450"/>
                  </a:lnTo>
                  <a:lnTo>
                    <a:pt x="851" y="1446"/>
                  </a:lnTo>
                  <a:lnTo>
                    <a:pt x="773" y="1434"/>
                  </a:lnTo>
                  <a:lnTo>
                    <a:pt x="697" y="1418"/>
                  </a:lnTo>
                  <a:lnTo>
                    <a:pt x="625" y="1395"/>
                  </a:lnTo>
                  <a:lnTo>
                    <a:pt x="557" y="1366"/>
                  </a:lnTo>
                  <a:lnTo>
                    <a:pt x="492" y="1331"/>
                  </a:lnTo>
                  <a:lnTo>
                    <a:pt x="431" y="1290"/>
                  </a:lnTo>
                  <a:lnTo>
                    <a:pt x="373" y="1243"/>
                  </a:lnTo>
                  <a:lnTo>
                    <a:pt x="318" y="1188"/>
                  </a:lnTo>
                  <a:lnTo>
                    <a:pt x="270" y="1131"/>
                  </a:lnTo>
                  <a:lnTo>
                    <a:pt x="226" y="1069"/>
                  </a:lnTo>
                  <a:lnTo>
                    <a:pt x="186" y="1006"/>
                  </a:lnTo>
                  <a:lnTo>
                    <a:pt x="152" y="939"/>
                  </a:lnTo>
                  <a:lnTo>
                    <a:pt x="123" y="872"/>
                  </a:lnTo>
                  <a:lnTo>
                    <a:pt x="97" y="803"/>
                  </a:lnTo>
                  <a:lnTo>
                    <a:pt x="76" y="733"/>
                  </a:lnTo>
                  <a:lnTo>
                    <a:pt x="56" y="665"/>
                  </a:lnTo>
                  <a:lnTo>
                    <a:pt x="42" y="596"/>
                  </a:lnTo>
                  <a:lnTo>
                    <a:pt x="29" y="530"/>
                  </a:lnTo>
                  <a:lnTo>
                    <a:pt x="20" y="466"/>
                  </a:lnTo>
                  <a:lnTo>
                    <a:pt x="12" y="405"/>
                  </a:lnTo>
                  <a:lnTo>
                    <a:pt x="7" y="347"/>
                  </a:lnTo>
                  <a:lnTo>
                    <a:pt x="3" y="293"/>
                  </a:lnTo>
                  <a:lnTo>
                    <a:pt x="1" y="244"/>
                  </a:lnTo>
                  <a:lnTo>
                    <a:pt x="0" y="199"/>
                  </a:lnTo>
                  <a:lnTo>
                    <a:pt x="0" y="161"/>
                  </a:lnTo>
                  <a:lnTo>
                    <a:pt x="0" y="129"/>
                  </a:lnTo>
                  <a:lnTo>
                    <a:pt x="0" y="104"/>
                  </a:lnTo>
                  <a:lnTo>
                    <a:pt x="1" y="87"/>
                  </a:lnTo>
                  <a:lnTo>
                    <a:pt x="1" y="79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0234401" y="3745152"/>
              <a:ext cx="1500699" cy="2293584"/>
              <a:chOff x="10234401" y="3745152"/>
              <a:chExt cx="1500699" cy="2293584"/>
            </a:xfrm>
            <a:grpFill/>
          </p:grpSpPr>
          <p:sp>
            <p:nvSpPr>
              <p:cNvPr id="32" name="任意多边形: 形状 31"/>
              <p:cNvSpPr/>
              <p:nvPr/>
            </p:nvSpPr>
            <p:spPr bwMode="auto">
              <a:xfrm>
                <a:off x="11377791" y="4197743"/>
                <a:ext cx="340295" cy="479814"/>
              </a:xfrm>
              <a:custGeom>
                <a:avLst/>
                <a:gdLst>
                  <a:gd name="T0" fmla="*/ 277 w 300"/>
                  <a:gd name="T1" fmla="*/ 0 h 421"/>
                  <a:gd name="T2" fmla="*/ 278 w 300"/>
                  <a:gd name="T3" fmla="*/ 4 h 421"/>
                  <a:gd name="T4" fmla="*/ 283 w 300"/>
                  <a:gd name="T5" fmla="*/ 14 h 421"/>
                  <a:gd name="T6" fmla="*/ 287 w 300"/>
                  <a:gd name="T7" fmla="*/ 29 h 421"/>
                  <a:gd name="T8" fmla="*/ 293 w 300"/>
                  <a:gd name="T9" fmla="*/ 50 h 421"/>
                  <a:gd name="T10" fmla="*/ 297 w 300"/>
                  <a:gd name="T11" fmla="*/ 77 h 421"/>
                  <a:gd name="T12" fmla="*/ 300 w 300"/>
                  <a:gd name="T13" fmla="*/ 105 h 421"/>
                  <a:gd name="T14" fmla="*/ 300 w 300"/>
                  <a:gd name="T15" fmla="*/ 137 h 421"/>
                  <a:gd name="T16" fmla="*/ 297 w 300"/>
                  <a:gd name="T17" fmla="*/ 172 h 421"/>
                  <a:gd name="T18" fmla="*/ 288 w 300"/>
                  <a:gd name="T19" fmla="*/ 207 h 421"/>
                  <a:gd name="T20" fmla="*/ 274 w 300"/>
                  <a:gd name="T21" fmla="*/ 243 h 421"/>
                  <a:gd name="T22" fmla="*/ 254 w 300"/>
                  <a:gd name="T23" fmla="*/ 280 h 421"/>
                  <a:gd name="T24" fmla="*/ 226 w 300"/>
                  <a:gd name="T25" fmla="*/ 314 h 421"/>
                  <a:gd name="T26" fmla="*/ 196 w 300"/>
                  <a:gd name="T27" fmla="*/ 344 h 421"/>
                  <a:gd name="T28" fmla="*/ 165 w 300"/>
                  <a:gd name="T29" fmla="*/ 368 h 421"/>
                  <a:gd name="T30" fmla="*/ 134 w 300"/>
                  <a:gd name="T31" fmla="*/ 386 h 421"/>
                  <a:gd name="T32" fmla="*/ 105 w 300"/>
                  <a:gd name="T33" fmla="*/ 400 h 421"/>
                  <a:gd name="T34" fmla="*/ 76 w 300"/>
                  <a:gd name="T35" fmla="*/ 410 h 421"/>
                  <a:gd name="T36" fmla="*/ 52 w 300"/>
                  <a:gd name="T37" fmla="*/ 415 h 421"/>
                  <a:gd name="T38" fmla="*/ 34 w 300"/>
                  <a:gd name="T39" fmla="*/ 419 h 421"/>
                  <a:gd name="T40" fmla="*/ 23 w 300"/>
                  <a:gd name="T41" fmla="*/ 421 h 421"/>
                  <a:gd name="T42" fmla="*/ 18 w 300"/>
                  <a:gd name="T43" fmla="*/ 421 h 421"/>
                  <a:gd name="T44" fmla="*/ 17 w 300"/>
                  <a:gd name="T45" fmla="*/ 418 h 421"/>
                  <a:gd name="T46" fmla="*/ 13 w 300"/>
                  <a:gd name="T47" fmla="*/ 407 h 421"/>
                  <a:gd name="T48" fmla="*/ 8 w 300"/>
                  <a:gd name="T49" fmla="*/ 390 h 421"/>
                  <a:gd name="T50" fmla="*/ 3 w 300"/>
                  <a:gd name="T51" fmla="*/ 369 h 421"/>
                  <a:gd name="T52" fmla="*/ 0 w 300"/>
                  <a:gd name="T53" fmla="*/ 342 h 421"/>
                  <a:gd name="T54" fmla="*/ 0 w 300"/>
                  <a:gd name="T55" fmla="*/ 310 h 421"/>
                  <a:gd name="T56" fmla="*/ 3 w 300"/>
                  <a:gd name="T57" fmla="*/ 277 h 421"/>
                  <a:gd name="T58" fmla="*/ 11 w 300"/>
                  <a:gd name="T59" fmla="*/ 240 h 421"/>
                  <a:gd name="T60" fmla="*/ 27 w 300"/>
                  <a:gd name="T61" fmla="*/ 201 h 421"/>
                  <a:gd name="T62" fmla="*/ 49 w 300"/>
                  <a:gd name="T63" fmla="*/ 161 h 421"/>
                  <a:gd name="T64" fmla="*/ 78 w 300"/>
                  <a:gd name="T65" fmla="*/ 124 h 421"/>
                  <a:gd name="T66" fmla="*/ 107 w 300"/>
                  <a:gd name="T67" fmla="*/ 93 h 421"/>
                  <a:gd name="T68" fmla="*/ 137 w 300"/>
                  <a:gd name="T69" fmla="*/ 67 h 421"/>
                  <a:gd name="T70" fmla="*/ 168 w 300"/>
                  <a:gd name="T71" fmla="*/ 46 h 421"/>
                  <a:gd name="T72" fmla="*/ 196 w 300"/>
                  <a:gd name="T73" fmla="*/ 30 h 421"/>
                  <a:gd name="T74" fmla="*/ 223 w 300"/>
                  <a:gd name="T75" fmla="*/ 18 h 421"/>
                  <a:gd name="T76" fmla="*/ 245 w 300"/>
                  <a:gd name="T77" fmla="*/ 9 h 421"/>
                  <a:gd name="T78" fmla="*/ 263 w 300"/>
                  <a:gd name="T79" fmla="*/ 4 h 421"/>
                  <a:gd name="T80" fmla="*/ 274 w 300"/>
                  <a:gd name="T81" fmla="*/ 1 h 421"/>
                  <a:gd name="T82" fmla="*/ 277 w 300"/>
                  <a:gd name="T83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00" h="421">
                    <a:moveTo>
                      <a:pt x="277" y="0"/>
                    </a:moveTo>
                    <a:lnTo>
                      <a:pt x="278" y="4"/>
                    </a:lnTo>
                    <a:lnTo>
                      <a:pt x="283" y="14"/>
                    </a:lnTo>
                    <a:lnTo>
                      <a:pt x="287" y="29"/>
                    </a:lnTo>
                    <a:lnTo>
                      <a:pt x="293" y="50"/>
                    </a:lnTo>
                    <a:lnTo>
                      <a:pt x="297" y="77"/>
                    </a:lnTo>
                    <a:lnTo>
                      <a:pt x="300" y="105"/>
                    </a:lnTo>
                    <a:lnTo>
                      <a:pt x="300" y="137"/>
                    </a:lnTo>
                    <a:lnTo>
                      <a:pt x="297" y="172"/>
                    </a:lnTo>
                    <a:lnTo>
                      <a:pt x="288" y="207"/>
                    </a:lnTo>
                    <a:lnTo>
                      <a:pt x="274" y="243"/>
                    </a:lnTo>
                    <a:lnTo>
                      <a:pt x="254" y="280"/>
                    </a:lnTo>
                    <a:lnTo>
                      <a:pt x="226" y="314"/>
                    </a:lnTo>
                    <a:lnTo>
                      <a:pt x="196" y="344"/>
                    </a:lnTo>
                    <a:lnTo>
                      <a:pt x="165" y="368"/>
                    </a:lnTo>
                    <a:lnTo>
                      <a:pt x="134" y="386"/>
                    </a:lnTo>
                    <a:lnTo>
                      <a:pt x="105" y="400"/>
                    </a:lnTo>
                    <a:lnTo>
                      <a:pt x="76" y="410"/>
                    </a:lnTo>
                    <a:lnTo>
                      <a:pt x="52" y="415"/>
                    </a:lnTo>
                    <a:lnTo>
                      <a:pt x="34" y="419"/>
                    </a:lnTo>
                    <a:lnTo>
                      <a:pt x="23" y="421"/>
                    </a:lnTo>
                    <a:lnTo>
                      <a:pt x="18" y="421"/>
                    </a:lnTo>
                    <a:lnTo>
                      <a:pt x="17" y="418"/>
                    </a:lnTo>
                    <a:lnTo>
                      <a:pt x="13" y="407"/>
                    </a:lnTo>
                    <a:lnTo>
                      <a:pt x="8" y="390"/>
                    </a:lnTo>
                    <a:lnTo>
                      <a:pt x="3" y="369"/>
                    </a:lnTo>
                    <a:lnTo>
                      <a:pt x="0" y="342"/>
                    </a:lnTo>
                    <a:lnTo>
                      <a:pt x="0" y="310"/>
                    </a:lnTo>
                    <a:lnTo>
                      <a:pt x="3" y="277"/>
                    </a:lnTo>
                    <a:lnTo>
                      <a:pt x="11" y="240"/>
                    </a:lnTo>
                    <a:lnTo>
                      <a:pt x="27" y="201"/>
                    </a:lnTo>
                    <a:lnTo>
                      <a:pt x="49" y="161"/>
                    </a:lnTo>
                    <a:lnTo>
                      <a:pt x="78" y="124"/>
                    </a:lnTo>
                    <a:lnTo>
                      <a:pt x="107" y="93"/>
                    </a:lnTo>
                    <a:lnTo>
                      <a:pt x="137" y="67"/>
                    </a:lnTo>
                    <a:lnTo>
                      <a:pt x="168" y="46"/>
                    </a:lnTo>
                    <a:lnTo>
                      <a:pt x="196" y="30"/>
                    </a:lnTo>
                    <a:lnTo>
                      <a:pt x="223" y="18"/>
                    </a:lnTo>
                    <a:lnTo>
                      <a:pt x="245" y="9"/>
                    </a:lnTo>
                    <a:lnTo>
                      <a:pt x="263" y="4"/>
                    </a:lnTo>
                    <a:lnTo>
                      <a:pt x="274" y="1"/>
                    </a:lnTo>
                    <a:lnTo>
                      <a:pt x="27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任意多边形: 形状 32"/>
              <p:cNvSpPr/>
              <p:nvPr/>
            </p:nvSpPr>
            <p:spPr bwMode="auto">
              <a:xfrm>
                <a:off x="10877557" y="4167118"/>
                <a:ext cx="296055" cy="534262"/>
              </a:xfrm>
              <a:custGeom>
                <a:avLst/>
                <a:gdLst>
                  <a:gd name="T0" fmla="*/ 59 w 260"/>
                  <a:gd name="T1" fmla="*/ 0 h 470"/>
                  <a:gd name="T2" fmla="*/ 64 w 260"/>
                  <a:gd name="T3" fmla="*/ 1 h 470"/>
                  <a:gd name="T4" fmla="*/ 73 w 260"/>
                  <a:gd name="T5" fmla="*/ 7 h 470"/>
                  <a:gd name="T6" fmla="*/ 89 w 260"/>
                  <a:gd name="T7" fmla="*/ 17 h 470"/>
                  <a:gd name="T8" fmla="*/ 109 w 260"/>
                  <a:gd name="T9" fmla="*/ 29 h 470"/>
                  <a:gd name="T10" fmla="*/ 131 w 260"/>
                  <a:gd name="T11" fmla="*/ 48 h 470"/>
                  <a:gd name="T12" fmla="*/ 155 w 260"/>
                  <a:gd name="T13" fmla="*/ 70 h 470"/>
                  <a:gd name="T14" fmla="*/ 179 w 260"/>
                  <a:gd name="T15" fmla="*/ 98 h 470"/>
                  <a:gd name="T16" fmla="*/ 203 w 260"/>
                  <a:gd name="T17" fmla="*/ 130 h 470"/>
                  <a:gd name="T18" fmla="*/ 225 w 260"/>
                  <a:gd name="T19" fmla="*/ 167 h 470"/>
                  <a:gd name="T20" fmla="*/ 243 w 260"/>
                  <a:gd name="T21" fmla="*/ 210 h 470"/>
                  <a:gd name="T22" fmla="*/ 254 w 260"/>
                  <a:gd name="T23" fmla="*/ 251 h 470"/>
                  <a:gd name="T24" fmla="*/ 260 w 260"/>
                  <a:gd name="T25" fmla="*/ 288 h 470"/>
                  <a:gd name="T26" fmla="*/ 260 w 260"/>
                  <a:gd name="T27" fmla="*/ 323 h 470"/>
                  <a:gd name="T28" fmla="*/ 257 w 260"/>
                  <a:gd name="T29" fmla="*/ 355 h 470"/>
                  <a:gd name="T30" fmla="*/ 250 w 260"/>
                  <a:gd name="T31" fmla="*/ 383 h 470"/>
                  <a:gd name="T32" fmla="*/ 243 w 260"/>
                  <a:gd name="T33" fmla="*/ 409 h 470"/>
                  <a:gd name="T34" fmla="*/ 233 w 260"/>
                  <a:gd name="T35" fmla="*/ 430 h 470"/>
                  <a:gd name="T36" fmla="*/ 225 w 260"/>
                  <a:gd name="T37" fmla="*/ 448 h 470"/>
                  <a:gd name="T38" fmla="*/ 218 w 260"/>
                  <a:gd name="T39" fmla="*/ 459 h 470"/>
                  <a:gd name="T40" fmla="*/ 212 w 260"/>
                  <a:gd name="T41" fmla="*/ 467 h 470"/>
                  <a:gd name="T42" fmla="*/ 211 w 260"/>
                  <a:gd name="T43" fmla="*/ 470 h 470"/>
                  <a:gd name="T44" fmla="*/ 208 w 260"/>
                  <a:gd name="T45" fmla="*/ 469 h 470"/>
                  <a:gd name="T46" fmla="*/ 198 w 260"/>
                  <a:gd name="T47" fmla="*/ 465 h 470"/>
                  <a:gd name="T48" fmla="*/ 184 w 260"/>
                  <a:gd name="T49" fmla="*/ 459 h 470"/>
                  <a:gd name="T50" fmla="*/ 165 w 260"/>
                  <a:gd name="T51" fmla="*/ 449 h 470"/>
                  <a:gd name="T52" fmla="*/ 144 w 260"/>
                  <a:gd name="T53" fmla="*/ 437 h 470"/>
                  <a:gd name="T54" fmla="*/ 120 w 260"/>
                  <a:gd name="T55" fmla="*/ 420 h 470"/>
                  <a:gd name="T56" fmla="*/ 97 w 260"/>
                  <a:gd name="T57" fmla="*/ 400 h 470"/>
                  <a:gd name="T58" fmla="*/ 73 w 260"/>
                  <a:gd name="T59" fmla="*/ 376 h 470"/>
                  <a:gd name="T60" fmla="*/ 51 w 260"/>
                  <a:gd name="T61" fmla="*/ 347 h 470"/>
                  <a:gd name="T62" fmla="*/ 31 w 260"/>
                  <a:gd name="T63" fmla="*/ 315 h 470"/>
                  <a:gd name="T64" fmla="*/ 15 w 260"/>
                  <a:gd name="T65" fmla="*/ 276 h 470"/>
                  <a:gd name="T66" fmla="*/ 4 w 260"/>
                  <a:gd name="T67" fmla="*/ 237 h 470"/>
                  <a:gd name="T68" fmla="*/ 0 w 260"/>
                  <a:gd name="T69" fmla="*/ 199 h 470"/>
                  <a:gd name="T70" fmla="*/ 0 w 260"/>
                  <a:gd name="T71" fmla="*/ 162 h 470"/>
                  <a:gd name="T72" fmla="*/ 6 w 260"/>
                  <a:gd name="T73" fmla="*/ 127 h 470"/>
                  <a:gd name="T74" fmla="*/ 13 w 260"/>
                  <a:gd name="T75" fmla="*/ 97 h 470"/>
                  <a:gd name="T76" fmla="*/ 23 w 260"/>
                  <a:gd name="T77" fmla="*/ 69 h 470"/>
                  <a:gd name="T78" fmla="*/ 32 w 260"/>
                  <a:gd name="T79" fmla="*/ 45 h 470"/>
                  <a:gd name="T80" fmla="*/ 42 w 260"/>
                  <a:gd name="T81" fmla="*/ 27 h 470"/>
                  <a:gd name="T82" fmla="*/ 52 w 260"/>
                  <a:gd name="T83" fmla="*/ 11 h 470"/>
                  <a:gd name="T84" fmla="*/ 58 w 260"/>
                  <a:gd name="T85" fmla="*/ 3 h 470"/>
                  <a:gd name="T86" fmla="*/ 59 w 260"/>
                  <a:gd name="T87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60" h="470">
                    <a:moveTo>
                      <a:pt x="59" y="0"/>
                    </a:moveTo>
                    <a:lnTo>
                      <a:pt x="64" y="1"/>
                    </a:lnTo>
                    <a:lnTo>
                      <a:pt x="73" y="7"/>
                    </a:lnTo>
                    <a:lnTo>
                      <a:pt x="89" y="17"/>
                    </a:lnTo>
                    <a:lnTo>
                      <a:pt x="109" y="29"/>
                    </a:lnTo>
                    <a:lnTo>
                      <a:pt x="131" y="48"/>
                    </a:lnTo>
                    <a:lnTo>
                      <a:pt x="155" y="70"/>
                    </a:lnTo>
                    <a:lnTo>
                      <a:pt x="179" y="98"/>
                    </a:lnTo>
                    <a:lnTo>
                      <a:pt x="203" y="130"/>
                    </a:lnTo>
                    <a:lnTo>
                      <a:pt x="225" y="167"/>
                    </a:lnTo>
                    <a:lnTo>
                      <a:pt x="243" y="210"/>
                    </a:lnTo>
                    <a:lnTo>
                      <a:pt x="254" y="251"/>
                    </a:lnTo>
                    <a:lnTo>
                      <a:pt x="260" y="288"/>
                    </a:lnTo>
                    <a:lnTo>
                      <a:pt x="260" y="323"/>
                    </a:lnTo>
                    <a:lnTo>
                      <a:pt x="257" y="355"/>
                    </a:lnTo>
                    <a:lnTo>
                      <a:pt x="250" y="383"/>
                    </a:lnTo>
                    <a:lnTo>
                      <a:pt x="243" y="409"/>
                    </a:lnTo>
                    <a:lnTo>
                      <a:pt x="233" y="430"/>
                    </a:lnTo>
                    <a:lnTo>
                      <a:pt x="225" y="448"/>
                    </a:lnTo>
                    <a:lnTo>
                      <a:pt x="218" y="459"/>
                    </a:lnTo>
                    <a:lnTo>
                      <a:pt x="212" y="467"/>
                    </a:lnTo>
                    <a:lnTo>
                      <a:pt x="211" y="470"/>
                    </a:lnTo>
                    <a:lnTo>
                      <a:pt x="208" y="469"/>
                    </a:lnTo>
                    <a:lnTo>
                      <a:pt x="198" y="465"/>
                    </a:lnTo>
                    <a:lnTo>
                      <a:pt x="184" y="459"/>
                    </a:lnTo>
                    <a:lnTo>
                      <a:pt x="165" y="449"/>
                    </a:lnTo>
                    <a:lnTo>
                      <a:pt x="144" y="437"/>
                    </a:lnTo>
                    <a:lnTo>
                      <a:pt x="120" y="420"/>
                    </a:lnTo>
                    <a:lnTo>
                      <a:pt x="97" y="400"/>
                    </a:lnTo>
                    <a:lnTo>
                      <a:pt x="73" y="376"/>
                    </a:lnTo>
                    <a:lnTo>
                      <a:pt x="51" y="347"/>
                    </a:lnTo>
                    <a:lnTo>
                      <a:pt x="31" y="315"/>
                    </a:lnTo>
                    <a:lnTo>
                      <a:pt x="15" y="276"/>
                    </a:lnTo>
                    <a:lnTo>
                      <a:pt x="4" y="237"/>
                    </a:lnTo>
                    <a:lnTo>
                      <a:pt x="0" y="199"/>
                    </a:lnTo>
                    <a:lnTo>
                      <a:pt x="0" y="162"/>
                    </a:lnTo>
                    <a:lnTo>
                      <a:pt x="6" y="127"/>
                    </a:lnTo>
                    <a:lnTo>
                      <a:pt x="13" y="97"/>
                    </a:lnTo>
                    <a:lnTo>
                      <a:pt x="23" y="69"/>
                    </a:lnTo>
                    <a:lnTo>
                      <a:pt x="32" y="45"/>
                    </a:lnTo>
                    <a:lnTo>
                      <a:pt x="42" y="27"/>
                    </a:lnTo>
                    <a:lnTo>
                      <a:pt x="52" y="11"/>
                    </a:lnTo>
                    <a:lnTo>
                      <a:pt x="58" y="3"/>
                    </a:lnTo>
                    <a:lnTo>
                      <a:pt x="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4" name="任意多边形: 形状 33"/>
              <p:cNvSpPr/>
              <p:nvPr/>
            </p:nvSpPr>
            <p:spPr bwMode="auto">
              <a:xfrm>
                <a:off x="10782274" y="4626514"/>
                <a:ext cx="279042" cy="551277"/>
              </a:xfrm>
              <a:custGeom>
                <a:avLst/>
                <a:gdLst>
                  <a:gd name="T0" fmla="*/ 86 w 246"/>
                  <a:gd name="T1" fmla="*/ 0 h 487"/>
                  <a:gd name="T2" fmla="*/ 89 w 246"/>
                  <a:gd name="T3" fmla="*/ 3 h 487"/>
                  <a:gd name="T4" fmla="*/ 98 w 246"/>
                  <a:gd name="T5" fmla="*/ 9 h 487"/>
                  <a:gd name="T6" fmla="*/ 109 w 246"/>
                  <a:gd name="T7" fmla="*/ 17 h 487"/>
                  <a:gd name="T8" fmla="*/ 125 w 246"/>
                  <a:gd name="T9" fmla="*/ 31 h 487"/>
                  <a:gd name="T10" fmla="*/ 141 w 246"/>
                  <a:gd name="T11" fmla="*/ 48 h 487"/>
                  <a:gd name="T12" fmla="*/ 160 w 246"/>
                  <a:gd name="T13" fmla="*/ 69 h 487"/>
                  <a:gd name="T14" fmla="*/ 180 w 246"/>
                  <a:gd name="T15" fmla="*/ 94 h 487"/>
                  <a:gd name="T16" fmla="*/ 198 w 246"/>
                  <a:gd name="T17" fmla="*/ 122 h 487"/>
                  <a:gd name="T18" fmla="*/ 215 w 246"/>
                  <a:gd name="T19" fmla="*/ 156 h 487"/>
                  <a:gd name="T20" fmla="*/ 229 w 246"/>
                  <a:gd name="T21" fmla="*/ 192 h 487"/>
                  <a:gd name="T22" fmla="*/ 240 w 246"/>
                  <a:gd name="T23" fmla="*/ 233 h 487"/>
                  <a:gd name="T24" fmla="*/ 246 w 246"/>
                  <a:gd name="T25" fmla="*/ 275 h 487"/>
                  <a:gd name="T26" fmla="*/ 246 w 246"/>
                  <a:gd name="T27" fmla="*/ 312 h 487"/>
                  <a:gd name="T28" fmla="*/ 242 w 246"/>
                  <a:gd name="T29" fmla="*/ 347 h 487"/>
                  <a:gd name="T30" fmla="*/ 235 w 246"/>
                  <a:gd name="T31" fmla="*/ 380 h 487"/>
                  <a:gd name="T32" fmla="*/ 225 w 246"/>
                  <a:gd name="T33" fmla="*/ 406 h 487"/>
                  <a:gd name="T34" fmla="*/ 214 w 246"/>
                  <a:gd name="T35" fmla="*/ 430 h 487"/>
                  <a:gd name="T36" fmla="*/ 202 w 246"/>
                  <a:gd name="T37" fmla="*/ 451 h 487"/>
                  <a:gd name="T38" fmla="*/ 191 w 246"/>
                  <a:gd name="T39" fmla="*/ 466 h 487"/>
                  <a:gd name="T40" fmla="*/ 182 w 246"/>
                  <a:gd name="T41" fmla="*/ 478 h 487"/>
                  <a:gd name="T42" fmla="*/ 175 w 246"/>
                  <a:gd name="T43" fmla="*/ 485 h 487"/>
                  <a:gd name="T44" fmla="*/ 174 w 246"/>
                  <a:gd name="T45" fmla="*/ 487 h 487"/>
                  <a:gd name="T46" fmla="*/ 170 w 246"/>
                  <a:gd name="T47" fmla="*/ 486 h 487"/>
                  <a:gd name="T48" fmla="*/ 161 w 246"/>
                  <a:gd name="T49" fmla="*/ 480 h 487"/>
                  <a:gd name="T50" fmla="*/ 149 w 246"/>
                  <a:gd name="T51" fmla="*/ 472 h 487"/>
                  <a:gd name="T52" fmla="*/ 132 w 246"/>
                  <a:gd name="T53" fmla="*/ 461 h 487"/>
                  <a:gd name="T54" fmla="*/ 112 w 246"/>
                  <a:gd name="T55" fmla="*/ 445 h 487"/>
                  <a:gd name="T56" fmla="*/ 91 w 246"/>
                  <a:gd name="T57" fmla="*/ 426 h 487"/>
                  <a:gd name="T58" fmla="*/ 71 w 246"/>
                  <a:gd name="T59" fmla="*/ 403 h 487"/>
                  <a:gd name="T60" fmla="*/ 50 w 246"/>
                  <a:gd name="T61" fmla="*/ 375 h 487"/>
                  <a:gd name="T62" fmla="*/ 31 w 246"/>
                  <a:gd name="T63" fmla="*/ 345 h 487"/>
                  <a:gd name="T64" fmla="*/ 17 w 246"/>
                  <a:gd name="T65" fmla="*/ 310 h 487"/>
                  <a:gd name="T66" fmla="*/ 6 w 246"/>
                  <a:gd name="T67" fmla="*/ 271 h 487"/>
                  <a:gd name="T68" fmla="*/ 0 w 246"/>
                  <a:gd name="T69" fmla="*/ 233 h 487"/>
                  <a:gd name="T70" fmla="*/ 0 w 246"/>
                  <a:gd name="T71" fmla="*/ 196 h 487"/>
                  <a:gd name="T72" fmla="*/ 4 w 246"/>
                  <a:gd name="T73" fmla="*/ 163 h 487"/>
                  <a:gd name="T74" fmla="*/ 11 w 246"/>
                  <a:gd name="T75" fmla="*/ 132 h 487"/>
                  <a:gd name="T76" fmla="*/ 23 w 246"/>
                  <a:gd name="T77" fmla="*/ 103 h 487"/>
                  <a:gd name="T78" fmla="*/ 34 w 246"/>
                  <a:gd name="T79" fmla="*/ 77 h 487"/>
                  <a:gd name="T80" fmla="*/ 47 w 246"/>
                  <a:gd name="T81" fmla="*/ 55 h 487"/>
                  <a:gd name="T82" fmla="*/ 58 w 246"/>
                  <a:gd name="T83" fmla="*/ 37 h 487"/>
                  <a:gd name="T84" fmla="*/ 69 w 246"/>
                  <a:gd name="T85" fmla="*/ 21 h 487"/>
                  <a:gd name="T86" fmla="*/ 78 w 246"/>
                  <a:gd name="T87" fmla="*/ 10 h 487"/>
                  <a:gd name="T88" fmla="*/ 85 w 246"/>
                  <a:gd name="T89" fmla="*/ 3 h 487"/>
                  <a:gd name="T90" fmla="*/ 86 w 246"/>
                  <a:gd name="T91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46" h="487">
                    <a:moveTo>
                      <a:pt x="86" y="0"/>
                    </a:moveTo>
                    <a:lnTo>
                      <a:pt x="89" y="3"/>
                    </a:lnTo>
                    <a:lnTo>
                      <a:pt x="98" y="9"/>
                    </a:lnTo>
                    <a:lnTo>
                      <a:pt x="109" y="17"/>
                    </a:lnTo>
                    <a:lnTo>
                      <a:pt x="125" y="31"/>
                    </a:lnTo>
                    <a:lnTo>
                      <a:pt x="141" y="48"/>
                    </a:lnTo>
                    <a:lnTo>
                      <a:pt x="160" y="69"/>
                    </a:lnTo>
                    <a:lnTo>
                      <a:pt x="180" y="94"/>
                    </a:lnTo>
                    <a:lnTo>
                      <a:pt x="198" y="122"/>
                    </a:lnTo>
                    <a:lnTo>
                      <a:pt x="215" y="156"/>
                    </a:lnTo>
                    <a:lnTo>
                      <a:pt x="229" y="192"/>
                    </a:lnTo>
                    <a:lnTo>
                      <a:pt x="240" y="233"/>
                    </a:lnTo>
                    <a:lnTo>
                      <a:pt x="246" y="275"/>
                    </a:lnTo>
                    <a:lnTo>
                      <a:pt x="246" y="312"/>
                    </a:lnTo>
                    <a:lnTo>
                      <a:pt x="242" y="347"/>
                    </a:lnTo>
                    <a:lnTo>
                      <a:pt x="235" y="380"/>
                    </a:lnTo>
                    <a:lnTo>
                      <a:pt x="225" y="406"/>
                    </a:lnTo>
                    <a:lnTo>
                      <a:pt x="214" y="430"/>
                    </a:lnTo>
                    <a:lnTo>
                      <a:pt x="202" y="451"/>
                    </a:lnTo>
                    <a:lnTo>
                      <a:pt x="191" y="466"/>
                    </a:lnTo>
                    <a:lnTo>
                      <a:pt x="182" y="478"/>
                    </a:lnTo>
                    <a:lnTo>
                      <a:pt x="175" y="485"/>
                    </a:lnTo>
                    <a:lnTo>
                      <a:pt x="174" y="487"/>
                    </a:lnTo>
                    <a:lnTo>
                      <a:pt x="170" y="486"/>
                    </a:lnTo>
                    <a:lnTo>
                      <a:pt x="161" y="480"/>
                    </a:lnTo>
                    <a:lnTo>
                      <a:pt x="149" y="472"/>
                    </a:lnTo>
                    <a:lnTo>
                      <a:pt x="132" y="461"/>
                    </a:lnTo>
                    <a:lnTo>
                      <a:pt x="112" y="445"/>
                    </a:lnTo>
                    <a:lnTo>
                      <a:pt x="91" y="426"/>
                    </a:lnTo>
                    <a:lnTo>
                      <a:pt x="71" y="403"/>
                    </a:lnTo>
                    <a:lnTo>
                      <a:pt x="50" y="375"/>
                    </a:lnTo>
                    <a:lnTo>
                      <a:pt x="31" y="345"/>
                    </a:lnTo>
                    <a:lnTo>
                      <a:pt x="17" y="310"/>
                    </a:lnTo>
                    <a:lnTo>
                      <a:pt x="6" y="271"/>
                    </a:lnTo>
                    <a:lnTo>
                      <a:pt x="0" y="233"/>
                    </a:lnTo>
                    <a:lnTo>
                      <a:pt x="0" y="196"/>
                    </a:lnTo>
                    <a:lnTo>
                      <a:pt x="4" y="163"/>
                    </a:lnTo>
                    <a:lnTo>
                      <a:pt x="11" y="132"/>
                    </a:lnTo>
                    <a:lnTo>
                      <a:pt x="23" y="103"/>
                    </a:lnTo>
                    <a:lnTo>
                      <a:pt x="34" y="77"/>
                    </a:lnTo>
                    <a:lnTo>
                      <a:pt x="47" y="55"/>
                    </a:lnTo>
                    <a:lnTo>
                      <a:pt x="58" y="37"/>
                    </a:lnTo>
                    <a:lnTo>
                      <a:pt x="69" y="21"/>
                    </a:lnTo>
                    <a:lnTo>
                      <a:pt x="78" y="10"/>
                    </a:lnTo>
                    <a:lnTo>
                      <a:pt x="85" y="3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5" name="任意多边形: 形状 34"/>
              <p:cNvSpPr/>
              <p:nvPr/>
            </p:nvSpPr>
            <p:spPr bwMode="auto">
              <a:xfrm>
                <a:off x="10527054" y="4932779"/>
                <a:ext cx="272236" cy="558083"/>
              </a:xfrm>
              <a:custGeom>
                <a:avLst/>
                <a:gdLst>
                  <a:gd name="T0" fmla="*/ 109 w 242"/>
                  <a:gd name="T1" fmla="*/ 0 h 492"/>
                  <a:gd name="T2" fmla="*/ 112 w 242"/>
                  <a:gd name="T3" fmla="*/ 2 h 492"/>
                  <a:gd name="T4" fmla="*/ 119 w 242"/>
                  <a:gd name="T5" fmla="*/ 8 h 492"/>
                  <a:gd name="T6" fmla="*/ 130 w 242"/>
                  <a:gd name="T7" fmla="*/ 19 h 492"/>
                  <a:gd name="T8" fmla="*/ 143 w 242"/>
                  <a:gd name="T9" fmla="*/ 33 h 492"/>
                  <a:gd name="T10" fmla="*/ 159 w 242"/>
                  <a:gd name="T11" fmla="*/ 51 h 492"/>
                  <a:gd name="T12" fmla="*/ 176 w 242"/>
                  <a:gd name="T13" fmla="*/ 75 h 492"/>
                  <a:gd name="T14" fmla="*/ 193 w 242"/>
                  <a:gd name="T15" fmla="*/ 102 h 492"/>
                  <a:gd name="T16" fmla="*/ 208 w 242"/>
                  <a:gd name="T17" fmla="*/ 131 h 492"/>
                  <a:gd name="T18" fmla="*/ 222 w 242"/>
                  <a:gd name="T19" fmla="*/ 166 h 492"/>
                  <a:gd name="T20" fmla="*/ 232 w 242"/>
                  <a:gd name="T21" fmla="*/ 204 h 492"/>
                  <a:gd name="T22" fmla="*/ 241 w 242"/>
                  <a:gd name="T23" fmla="*/ 246 h 492"/>
                  <a:gd name="T24" fmla="*/ 242 w 242"/>
                  <a:gd name="T25" fmla="*/ 288 h 492"/>
                  <a:gd name="T26" fmla="*/ 239 w 242"/>
                  <a:gd name="T27" fmla="*/ 326 h 492"/>
                  <a:gd name="T28" fmla="*/ 231 w 242"/>
                  <a:gd name="T29" fmla="*/ 361 h 492"/>
                  <a:gd name="T30" fmla="*/ 221 w 242"/>
                  <a:gd name="T31" fmla="*/ 390 h 492"/>
                  <a:gd name="T32" fmla="*/ 208 w 242"/>
                  <a:gd name="T33" fmla="*/ 416 h 492"/>
                  <a:gd name="T34" fmla="*/ 195 w 242"/>
                  <a:gd name="T35" fmla="*/ 440 h 492"/>
                  <a:gd name="T36" fmla="*/ 181 w 242"/>
                  <a:gd name="T37" fmla="*/ 458 h 492"/>
                  <a:gd name="T38" fmla="*/ 169 w 242"/>
                  <a:gd name="T39" fmla="*/ 472 h 492"/>
                  <a:gd name="T40" fmla="*/ 159 w 242"/>
                  <a:gd name="T41" fmla="*/ 484 h 492"/>
                  <a:gd name="T42" fmla="*/ 152 w 242"/>
                  <a:gd name="T43" fmla="*/ 491 h 492"/>
                  <a:gd name="T44" fmla="*/ 150 w 242"/>
                  <a:gd name="T45" fmla="*/ 492 h 492"/>
                  <a:gd name="T46" fmla="*/ 146 w 242"/>
                  <a:gd name="T47" fmla="*/ 491 h 492"/>
                  <a:gd name="T48" fmla="*/ 139 w 242"/>
                  <a:gd name="T49" fmla="*/ 485 h 492"/>
                  <a:gd name="T50" fmla="*/ 126 w 242"/>
                  <a:gd name="T51" fmla="*/ 475 h 492"/>
                  <a:gd name="T52" fmla="*/ 111 w 242"/>
                  <a:gd name="T53" fmla="*/ 461 h 492"/>
                  <a:gd name="T54" fmla="*/ 92 w 242"/>
                  <a:gd name="T55" fmla="*/ 444 h 492"/>
                  <a:gd name="T56" fmla="*/ 74 w 242"/>
                  <a:gd name="T57" fmla="*/ 423 h 492"/>
                  <a:gd name="T58" fmla="*/ 54 w 242"/>
                  <a:gd name="T59" fmla="*/ 398 h 492"/>
                  <a:gd name="T60" fmla="*/ 37 w 242"/>
                  <a:gd name="T61" fmla="*/ 370 h 492"/>
                  <a:gd name="T62" fmla="*/ 22 w 242"/>
                  <a:gd name="T63" fmla="*/ 337 h 492"/>
                  <a:gd name="T64" fmla="*/ 10 w 242"/>
                  <a:gd name="T65" fmla="*/ 300 h 492"/>
                  <a:gd name="T66" fmla="*/ 3 w 242"/>
                  <a:gd name="T67" fmla="*/ 260 h 492"/>
                  <a:gd name="T68" fmla="*/ 0 w 242"/>
                  <a:gd name="T69" fmla="*/ 222 h 492"/>
                  <a:gd name="T70" fmla="*/ 5 w 242"/>
                  <a:gd name="T71" fmla="*/ 187 h 492"/>
                  <a:gd name="T72" fmla="*/ 12 w 242"/>
                  <a:gd name="T73" fmla="*/ 153 h 492"/>
                  <a:gd name="T74" fmla="*/ 22 w 242"/>
                  <a:gd name="T75" fmla="*/ 124 h 492"/>
                  <a:gd name="T76" fmla="*/ 34 w 242"/>
                  <a:gd name="T77" fmla="*/ 96 h 492"/>
                  <a:gd name="T78" fmla="*/ 48 w 242"/>
                  <a:gd name="T79" fmla="*/ 71 h 492"/>
                  <a:gd name="T80" fmla="*/ 64 w 242"/>
                  <a:gd name="T81" fmla="*/ 50 h 492"/>
                  <a:gd name="T82" fmla="*/ 77 w 242"/>
                  <a:gd name="T83" fmla="*/ 33 h 492"/>
                  <a:gd name="T84" fmla="*/ 89 w 242"/>
                  <a:gd name="T85" fmla="*/ 18 h 492"/>
                  <a:gd name="T86" fmla="*/ 99 w 242"/>
                  <a:gd name="T87" fmla="*/ 8 h 492"/>
                  <a:gd name="T88" fmla="*/ 106 w 242"/>
                  <a:gd name="T89" fmla="*/ 2 h 492"/>
                  <a:gd name="T90" fmla="*/ 109 w 242"/>
                  <a:gd name="T91" fmla="*/ 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42" h="492">
                    <a:moveTo>
                      <a:pt x="109" y="0"/>
                    </a:moveTo>
                    <a:lnTo>
                      <a:pt x="112" y="2"/>
                    </a:lnTo>
                    <a:lnTo>
                      <a:pt x="119" y="8"/>
                    </a:lnTo>
                    <a:lnTo>
                      <a:pt x="130" y="19"/>
                    </a:lnTo>
                    <a:lnTo>
                      <a:pt x="143" y="33"/>
                    </a:lnTo>
                    <a:lnTo>
                      <a:pt x="159" y="51"/>
                    </a:lnTo>
                    <a:lnTo>
                      <a:pt x="176" y="75"/>
                    </a:lnTo>
                    <a:lnTo>
                      <a:pt x="193" y="102"/>
                    </a:lnTo>
                    <a:lnTo>
                      <a:pt x="208" y="131"/>
                    </a:lnTo>
                    <a:lnTo>
                      <a:pt x="222" y="166"/>
                    </a:lnTo>
                    <a:lnTo>
                      <a:pt x="232" y="204"/>
                    </a:lnTo>
                    <a:lnTo>
                      <a:pt x="241" y="246"/>
                    </a:lnTo>
                    <a:lnTo>
                      <a:pt x="242" y="288"/>
                    </a:lnTo>
                    <a:lnTo>
                      <a:pt x="239" y="326"/>
                    </a:lnTo>
                    <a:lnTo>
                      <a:pt x="231" y="361"/>
                    </a:lnTo>
                    <a:lnTo>
                      <a:pt x="221" y="390"/>
                    </a:lnTo>
                    <a:lnTo>
                      <a:pt x="208" y="416"/>
                    </a:lnTo>
                    <a:lnTo>
                      <a:pt x="195" y="440"/>
                    </a:lnTo>
                    <a:lnTo>
                      <a:pt x="181" y="458"/>
                    </a:lnTo>
                    <a:lnTo>
                      <a:pt x="169" y="472"/>
                    </a:lnTo>
                    <a:lnTo>
                      <a:pt x="159" y="484"/>
                    </a:lnTo>
                    <a:lnTo>
                      <a:pt x="152" y="491"/>
                    </a:lnTo>
                    <a:lnTo>
                      <a:pt x="150" y="492"/>
                    </a:lnTo>
                    <a:lnTo>
                      <a:pt x="146" y="491"/>
                    </a:lnTo>
                    <a:lnTo>
                      <a:pt x="139" y="485"/>
                    </a:lnTo>
                    <a:lnTo>
                      <a:pt x="126" y="475"/>
                    </a:lnTo>
                    <a:lnTo>
                      <a:pt x="111" y="461"/>
                    </a:lnTo>
                    <a:lnTo>
                      <a:pt x="92" y="444"/>
                    </a:lnTo>
                    <a:lnTo>
                      <a:pt x="74" y="423"/>
                    </a:lnTo>
                    <a:lnTo>
                      <a:pt x="54" y="398"/>
                    </a:lnTo>
                    <a:lnTo>
                      <a:pt x="37" y="370"/>
                    </a:lnTo>
                    <a:lnTo>
                      <a:pt x="22" y="337"/>
                    </a:lnTo>
                    <a:lnTo>
                      <a:pt x="10" y="300"/>
                    </a:lnTo>
                    <a:lnTo>
                      <a:pt x="3" y="260"/>
                    </a:lnTo>
                    <a:lnTo>
                      <a:pt x="0" y="222"/>
                    </a:lnTo>
                    <a:lnTo>
                      <a:pt x="5" y="187"/>
                    </a:lnTo>
                    <a:lnTo>
                      <a:pt x="12" y="153"/>
                    </a:lnTo>
                    <a:lnTo>
                      <a:pt x="22" y="124"/>
                    </a:lnTo>
                    <a:lnTo>
                      <a:pt x="34" y="96"/>
                    </a:lnTo>
                    <a:lnTo>
                      <a:pt x="48" y="71"/>
                    </a:lnTo>
                    <a:lnTo>
                      <a:pt x="64" y="50"/>
                    </a:lnTo>
                    <a:lnTo>
                      <a:pt x="77" y="33"/>
                    </a:lnTo>
                    <a:lnTo>
                      <a:pt x="89" y="18"/>
                    </a:lnTo>
                    <a:lnTo>
                      <a:pt x="99" y="8"/>
                    </a:lnTo>
                    <a:lnTo>
                      <a:pt x="106" y="2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6" name="任意多边形: 形状 35"/>
              <p:cNvSpPr/>
              <p:nvPr/>
            </p:nvSpPr>
            <p:spPr bwMode="auto">
              <a:xfrm>
                <a:off x="10234401" y="5239045"/>
                <a:ext cx="272236" cy="547873"/>
              </a:xfrm>
              <a:custGeom>
                <a:avLst/>
                <a:gdLst>
                  <a:gd name="T0" fmla="*/ 182 w 241"/>
                  <a:gd name="T1" fmla="*/ 0 h 482"/>
                  <a:gd name="T2" fmla="*/ 183 w 241"/>
                  <a:gd name="T3" fmla="*/ 2 h 482"/>
                  <a:gd name="T4" fmla="*/ 189 w 241"/>
                  <a:gd name="T5" fmla="*/ 11 h 482"/>
                  <a:gd name="T6" fmla="*/ 196 w 241"/>
                  <a:gd name="T7" fmla="*/ 23 h 482"/>
                  <a:gd name="T8" fmla="*/ 206 w 241"/>
                  <a:gd name="T9" fmla="*/ 42 h 482"/>
                  <a:gd name="T10" fmla="*/ 215 w 241"/>
                  <a:gd name="T11" fmla="*/ 64 h 482"/>
                  <a:gd name="T12" fmla="*/ 224 w 241"/>
                  <a:gd name="T13" fmla="*/ 91 h 482"/>
                  <a:gd name="T14" fmla="*/ 233 w 241"/>
                  <a:gd name="T15" fmla="*/ 120 h 482"/>
                  <a:gd name="T16" fmla="*/ 239 w 241"/>
                  <a:gd name="T17" fmla="*/ 153 h 482"/>
                  <a:gd name="T18" fmla="*/ 241 w 241"/>
                  <a:gd name="T19" fmla="*/ 190 h 482"/>
                  <a:gd name="T20" fmla="*/ 241 w 241"/>
                  <a:gd name="T21" fmla="*/ 230 h 482"/>
                  <a:gd name="T22" fmla="*/ 236 w 241"/>
                  <a:gd name="T23" fmla="*/ 272 h 482"/>
                  <a:gd name="T24" fmla="*/ 226 w 241"/>
                  <a:gd name="T25" fmla="*/ 313 h 482"/>
                  <a:gd name="T26" fmla="*/ 212 w 241"/>
                  <a:gd name="T27" fmla="*/ 348 h 482"/>
                  <a:gd name="T28" fmla="*/ 195 w 241"/>
                  <a:gd name="T29" fmla="*/ 379 h 482"/>
                  <a:gd name="T30" fmla="*/ 175 w 241"/>
                  <a:gd name="T31" fmla="*/ 405 h 482"/>
                  <a:gd name="T32" fmla="*/ 155 w 241"/>
                  <a:gd name="T33" fmla="*/ 428 h 482"/>
                  <a:gd name="T34" fmla="*/ 137 w 241"/>
                  <a:gd name="T35" fmla="*/ 445 h 482"/>
                  <a:gd name="T36" fmla="*/ 118 w 241"/>
                  <a:gd name="T37" fmla="*/ 459 h 482"/>
                  <a:gd name="T38" fmla="*/ 101 w 241"/>
                  <a:gd name="T39" fmla="*/ 470 h 482"/>
                  <a:gd name="T40" fmla="*/ 89 w 241"/>
                  <a:gd name="T41" fmla="*/ 477 h 482"/>
                  <a:gd name="T42" fmla="*/ 80 w 241"/>
                  <a:gd name="T43" fmla="*/ 481 h 482"/>
                  <a:gd name="T44" fmla="*/ 77 w 241"/>
                  <a:gd name="T45" fmla="*/ 482 h 482"/>
                  <a:gd name="T46" fmla="*/ 75 w 241"/>
                  <a:gd name="T47" fmla="*/ 480 h 482"/>
                  <a:gd name="T48" fmla="*/ 69 w 241"/>
                  <a:gd name="T49" fmla="*/ 473 h 482"/>
                  <a:gd name="T50" fmla="*/ 59 w 241"/>
                  <a:gd name="T51" fmla="*/ 459 h 482"/>
                  <a:gd name="T52" fmla="*/ 48 w 241"/>
                  <a:gd name="T53" fmla="*/ 442 h 482"/>
                  <a:gd name="T54" fmla="*/ 36 w 241"/>
                  <a:gd name="T55" fmla="*/ 421 h 482"/>
                  <a:gd name="T56" fmla="*/ 25 w 241"/>
                  <a:gd name="T57" fmla="*/ 396 h 482"/>
                  <a:gd name="T58" fmla="*/ 14 w 241"/>
                  <a:gd name="T59" fmla="*/ 366 h 482"/>
                  <a:gd name="T60" fmla="*/ 5 w 241"/>
                  <a:gd name="T61" fmla="*/ 333 h 482"/>
                  <a:gd name="T62" fmla="*/ 1 w 241"/>
                  <a:gd name="T63" fmla="*/ 298 h 482"/>
                  <a:gd name="T64" fmla="*/ 0 w 241"/>
                  <a:gd name="T65" fmla="*/ 258 h 482"/>
                  <a:gd name="T66" fmla="*/ 5 w 241"/>
                  <a:gd name="T67" fmla="*/ 218 h 482"/>
                  <a:gd name="T68" fmla="*/ 15 w 241"/>
                  <a:gd name="T69" fmla="*/ 179 h 482"/>
                  <a:gd name="T70" fmla="*/ 31 w 241"/>
                  <a:gd name="T71" fmla="*/ 142 h 482"/>
                  <a:gd name="T72" fmla="*/ 49 w 241"/>
                  <a:gd name="T73" fmla="*/ 112 h 482"/>
                  <a:gd name="T74" fmla="*/ 70 w 241"/>
                  <a:gd name="T75" fmla="*/ 85 h 482"/>
                  <a:gd name="T76" fmla="*/ 93 w 241"/>
                  <a:gd name="T77" fmla="*/ 61 h 482"/>
                  <a:gd name="T78" fmla="*/ 114 w 241"/>
                  <a:gd name="T79" fmla="*/ 42 h 482"/>
                  <a:gd name="T80" fmla="*/ 135 w 241"/>
                  <a:gd name="T81" fmla="*/ 26 h 482"/>
                  <a:gd name="T82" fmla="*/ 154 w 241"/>
                  <a:gd name="T83" fmla="*/ 15 h 482"/>
                  <a:gd name="T84" fmla="*/ 169 w 241"/>
                  <a:gd name="T85" fmla="*/ 7 h 482"/>
                  <a:gd name="T86" fmla="*/ 178 w 241"/>
                  <a:gd name="T87" fmla="*/ 1 h 482"/>
                  <a:gd name="T88" fmla="*/ 182 w 241"/>
                  <a:gd name="T89" fmla="*/ 0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1" h="482">
                    <a:moveTo>
                      <a:pt x="182" y="0"/>
                    </a:moveTo>
                    <a:lnTo>
                      <a:pt x="183" y="2"/>
                    </a:lnTo>
                    <a:lnTo>
                      <a:pt x="189" y="11"/>
                    </a:lnTo>
                    <a:lnTo>
                      <a:pt x="196" y="23"/>
                    </a:lnTo>
                    <a:lnTo>
                      <a:pt x="206" y="42"/>
                    </a:lnTo>
                    <a:lnTo>
                      <a:pt x="215" y="64"/>
                    </a:lnTo>
                    <a:lnTo>
                      <a:pt x="224" y="91"/>
                    </a:lnTo>
                    <a:lnTo>
                      <a:pt x="233" y="120"/>
                    </a:lnTo>
                    <a:lnTo>
                      <a:pt x="239" y="153"/>
                    </a:lnTo>
                    <a:lnTo>
                      <a:pt x="241" y="190"/>
                    </a:lnTo>
                    <a:lnTo>
                      <a:pt x="241" y="230"/>
                    </a:lnTo>
                    <a:lnTo>
                      <a:pt x="236" y="272"/>
                    </a:lnTo>
                    <a:lnTo>
                      <a:pt x="226" y="313"/>
                    </a:lnTo>
                    <a:lnTo>
                      <a:pt x="212" y="348"/>
                    </a:lnTo>
                    <a:lnTo>
                      <a:pt x="195" y="379"/>
                    </a:lnTo>
                    <a:lnTo>
                      <a:pt x="175" y="405"/>
                    </a:lnTo>
                    <a:lnTo>
                      <a:pt x="155" y="428"/>
                    </a:lnTo>
                    <a:lnTo>
                      <a:pt x="137" y="445"/>
                    </a:lnTo>
                    <a:lnTo>
                      <a:pt x="118" y="459"/>
                    </a:lnTo>
                    <a:lnTo>
                      <a:pt x="101" y="470"/>
                    </a:lnTo>
                    <a:lnTo>
                      <a:pt x="89" y="477"/>
                    </a:lnTo>
                    <a:lnTo>
                      <a:pt x="80" y="481"/>
                    </a:lnTo>
                    <a:lnTo>
                      <a:pt x="77" y="482"/>
                    </a:lnTo>
                    <a:lnTo>
                      <a:pt x="75" y="480"/>
                    </a:lnTo>
                    <a:lnTo>
                      <a:pt x="69" y="473"/>
                    </a:lnTo>
                    <a:lnTo>
                      <a:pt x="59" y="459"/>
                    </a:lnTo>
                    <a:lnTo>
                      <a:pt x="48" y="442"/>
                    </a:lnTo>
                    <a:lnTo>
                      <a:pt x="36" y="421"/>
                    </a:lnTo>
                    <a:lnTo>
                      <a:pt x="25" y="396"/>
                    </a:lnTo>
                    <a:lnTo>
                      <a:pt x="14" y="366"/>
                    </a:lnTo>
                    <a:lnTo>
                      <a:pt x="5" y="333"/>
                    </a:lnTo>
                    <a:lnTo>
                      <a:pt x="1" y="298"/>
                    </a:lnTo>
                    <a:lnTo>
                      <a:pt x="0" y="258"/>
                    </a:lnTo>
                    <a:lnTo>
                      <a:pt x="5" y="218"/>
                    </a:lnTo>
                    <a:lnTo>
                      <a:pt x="15" y="179"/>
                    </a:lnTo>
                    <a:lnTo>
                      <a:pt x="31" y="142"/>
                    </a:lnTo>
                    <a:lnTo>
                      <a:pt x="49" y="112"/>
                    </a:lnTo>
                    <a:lnTo>
                      <a:pt x="70" y="85"/>
                    </a:lnTo>
                    <a:lnTo>
                      <a:pt x="93" y="61"/>
                    </a:lnTo>
                    <a:lnTo>
                      <a:pt x="114" y="42"/>
                    </a:lnTo>
                    <a:lnTo>
                      <a:pt x="135" y="26"/>
                    </a:lnTo>
                    <a:lnTo>
                      <a:pt x="154" y="15"/>
                    </a:lnTo>
                    <a:lnTo>
                      <a:pt x="169" y="7"/>
                    </a:lnTo>
                    <a:lnTo>
                      <a:pt x="178" y="1"/>
                    </a:lnTo>
                    <a:lnTo>
                      <a:pt x="18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任意多边形: 形状 36"/>
              <p:cNvSpPr/>
              <p:nvPr/>
            </p:nvSpPr>
            <p:spPr bwMode="auto">
              <a:xfrm>
                <a:off x="11125973" y="3745152"/>
                <a:ext cx="272236" cy="558083"/>
              </a:xfrm>
              <a:custGeom>
                <a:avLst/>
                <a:gdLst>
                  <a:gd name="T0" fmla="*/ 99 w 238"/>
                  <a:gd name="T1" fmla="*/ 0 h 492"/>
                  <a:gd name="T2" fmla="*/ 102 w 238"/>
                  <a:gd name="T3" fmla="*/ 1 h 492"/>
                  <a:gd name="T4" fmla="*/ 112 w 238"/>
                  <a:gd name="T5" fmla="*/ 8 h 492"/>
                  <a:gd name="T6" fmla="*/ 125 w 238"/>
                  <a:gd name="T7" fmla="*/ 19 h 492"/>
                  <a:gd name="T8" fmla="*/ 140 w 238"/>
                  <a:gd name="T9" fmla="*/ 33 h 492"/>
                  <a:gd name="T10" fmla="*/ 159 w 238"/>
                  <a:gd name="T11" fmla="*/ 53 h 492"/>
                  <a:gd name="T12" fmla="*/ 177 w 238"/>
                  <a:gd name="T13" fmla="*/ 75 h 492"/>
                  <a:gd name="T14" fmla="*/ 196 w 238"/>
                  <a:gd name="T15" fmla="*/ 102 h 492"/>
                  <a:gd name="T16" fmla="*/ 212 w 238"/>
                  <a:gd name="T17" fmla="*/ 133 h 492"/>
                  <a:gd name="T18" fmla="*/ 225 w 238"/>
                  <a:gd name="T19" fmla="*/ 166 h 492"/>
                  <a:gd name="T20" fmla="*/ 234 w 238"/>
                  <a:gd name="T21" fmla="*/ 204 h 492"/>
                  <a:gd name="T22" fmla="*/ 238 w 238"/>
                  <a:gd name="T23" fmla="*/ 245 h 492"/>
                  <a:gd name="T24" fmla="*/ 235 w 238"/>
                  <a:gd name="T25" fmla="*/ 287 h 492"/>
                  <a:gd name="T26" fmla="*/ 228 w 238"/>
                  <a:gd name="T27" fmla="*/ 325 h 492"/>
                  <a:gd name="T28" fmla="*/ 218 w 238"/>
                  <a:gd name="T29" fmla="*/ 358 h 492"/>
                  <a:gd name="T30" fmla="*/ 204 w 238"/>
                  <a:gd name="T31" fmla="*/ 389 h 492"/>
                  <a:gd name="T32" fmla="*/ 188 w 238"/>
                  <a:gd name="T33" fmla="*/ 415 h 492"/>
                  <a:gd name="T34" fmla="*/ 173 w 238"/>
                  <a:gd name="T35" fmla="*/ 439 h 492"/>
                  <a:gd name="T36" fmla="*/ 157 w 238"/>
                  <a:gd name="T37" fmla="*/ 457 h 492"/>
                  <a:gd name="T38" fmla="*/ 143 w 238"/>
                  <a:gd name="T39" fmla="*/ 473 h 492"/>
                  <a:gd name="T40" fmla="*/ 132 w 238"/>
                  <a:gd name="T41" fmla="*/ 484 h 492"/>
                  <a:gd name="T42" fmla="*/ 125 w 238"/>
                  <a:gd name="T43" fmla="*/ 491 h 492"/>
                  <a:gd name="T44" fmla="*/ 122 w 238"/>
                  <a:gd name="T45" fmla="*/ 492 h 492"/>
                  <a:gd name="T46" fmla="*/ 119 w 238"/>
                  <a:gd name="T47" fmla="*/ 491 h 492"/>
                  <a:gd name="T48" fmla="*/ 111 w 238"/>
                  <a:gd name="T49" fmla="*/ 485 h 492"/>
                  <a:gd name="T50" fmla="*/ 99 w 238"/>
                  <a:gd name="T51" fmla="*/ 477 h 492"/>
                  <a:gd name="T52" fmla="*/ 85 w 238"/>
                  <a:gd name="T53" fmla="*/ 463 h 492"/>
                  <a:gd name="T54" fmla="*/ 70 w 238"/>
                  <a:gd name="T55" fmla="*/ 446 h 492"/>
                  <a:gd name="T56" fmla="*/ 54 w 238"/>
                  <a:gd name="T57" fmla="*/ 425 h 492"/>
                  <a:gd name="T58" fmla="*/ 37 w 238"/>
                  <a:gd name="T59" fmla="*/ 401 h 492"/>
                  <a:gd name="T60" fmla="*/ 23 w 238"/>
                  <a:gd name="T61" fmla="*/ 372 h 492"/>
                  <a:gd name="T62" fmla="*/ 12 w 238"/>
                  <a:gd name="T63" fmla="*/ 338 h 492"/>
                  <a:gd name="T64" fmla="*/ 5 w 238"/>
                  <a:gd name="T65" fmla="*/ 302 h 492"/>
                  <a:gd name="T66" fmla="*/ 0 w 238"/>
                  <a:gd name="T67" fmla="*/ 260 h 492"/>
                  <a:gd name="T68" fmla="*/ 3 w 238"/>
                  <a:gd name="T69" fmla="*/ 217 h 492"/>
                  <a:gd name="T70" fmla="*/ 9 w 238"/>
                  <a:gd name="T71" fmla="*/ 178 h 492"/>
                  <a:gd name="T72" fmla="*/ 19 w 238"/>
                  <a:gd name="T73" fmla="*/ 143 h 492"/>
                  <a:gd name="T74" fmla="*/ 30 w 238"/>
                  <a:gd name="T75" fmla="*/ 110 h 492"/>
                  <a:gd name="T76" fmla="*/ 43 w 238"/>
                  <a:gd name="T77" fmla="*/ 82 h 492"/>
                  <a:gd name="T78" fmla="*/ 57 w 238"/>
                  <a:gd name="T79" fmla="*/ 57 h 492"/>
                  <a:gd name="T80" fmla="*/ 70 w 238"/>
                  <a:gd name="T81" fmla="*/ 38 h 492"/>
                  <a:gd name="T82" fmla="*/ 81 w 238"/>
                  <a:gd name="T83" fmla="*/ 21 h 492"/>
                  <a:gd name="T84" fmla="*/ 91 w 238"/>
                  <a:gd name="T85" fmla="*/ 10 h 492"/>
                  <a:gd name="T86" fmla="*/ 98 w 238"/>
                  <a:gd name="T87" fmla="*/ 3 h 492"/>
                  <a:gd name="T88" fmla="*/ 99 w 238"/>
                  <a:gd name="T89" fmla="*/ 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8" h="492">
                    <a:moveTo>
                      <a:pt x="99" y="0"/>
                    </a:moveTo>
                    <a:lnTo>
                      <a:pt x="102" y="1"/>
                    </a:lnTo>
                    <a:lnTo>
                      <a:pt x="112" y="8"/>
                    </a:lnTo>
                    <a:lnTo>
                      <a:pt x="125" y="19"/>
                    </a:lnTo>
                    <a:lnTo>
                      <a:pt x="140" y="33"/>
                    </a:lnTo>
                    <a:lnTo>
                      <a:pt x="159" y="53"/>
                    </a:lnTo>
                    <a:lnTo>
                      <a:pt x="177" y="75"/>
                    </a:lnTo>
                    <a:lnTo>
                      <a:pt x="196" y="102"/>
                    </a:lnTo>
                    <a:lnTo>
                      <a:pt x="212" y="133"/>
                    </a:lnTo>
                    <a:lnTo>
                      <a:pt x="225" y="166"/>
                    </a:lnTo>
                    <a:lnTo>
                      <a:pt x="234" y="204"/>
                    </a:lnTo>
                    <a:lnTo>
                      <a:pt x="238" y="245"/>
                    </a:lnTo>
                    <a:lnTo>
                      <a:pt x="235" y="287"/>
                    </a:lnTo>
                    <a:lnTo>
                      <a:pt x="228" y="325"/>
                    </a:lnTo>
                    <a:lnTo>
                      <a:pt x="218" y="358"/>
                    </a:lnTo>
                    <a:lnTo>
                      <a:pt x="204" y="389"/>
                    </a:lnTo>
                    <a:lnTo>
                      <a:pt x="188" y="415"/>
                    </a:lnTo>
                    <a:lnTo>
                      <a:pt x="173" y="439"/>
                    </a:lnTo>
                    <a:lnTo>
                      <a:pt x="157" y="457"/>
                    </a:lnTo>
                    <a:lnTo>
                      <a:pt x="143" y="473"/>
                    </a:lnTo>
                    <a:lnTo>
                      <a:pt x="132" y="484"/>
                    </a:lnTo>
                    <a:lnTo>
                      <a:pt x="125" y="491"/>
                    </a:lnTo>
                    <a:lnTo>
                      <a:pt x="122" y="492"/>
                    </a:lnTo>
                    <a:lnTo>
                      <a:pt x="119" y="491"/>
                    </a:lnTo>
                    <a:lnTo>
                      <a:pt x="111" y="485"/>
                    </a:lnTo>
                    <a:lnTo>
                      <a:pt x="99" y="477"/>
                    </a:lnTo>
                    <a:lnTo>
                      <a:pt x="85" y="463"/>
                    </a:lnTo>
                    <a:lnTo>
                      <a:pt x="70" y="446"/>
                    </a:lnTo>
                    <a:lnTo>
                      <a:pt x="54" y="425"/>
                    </a:lnTo>
                    <a:lnTo>
                      <a:pt x="37" y="401"/>
                    </a:lnTo>
                    <a:lnTo>
                      <a:pt x="23" y="372"/>
                    </a:lnTo>
                    <a:lnTo>
                      <a:pt x="12" y="338"/>
                    </a:lnTo>
                    <a:lnTo>
                      <a:pt x="5" y="302"/>
                    </a:lnTo>
                    <a:lnTo>
                      <a:pt x="0" y="260"/>
                    </a:lnTo>
                    <a:lnTo>
                      <a:pt x="3" y="217"/>
                    </a:lnTo>
                    <a:lnTo>
                      <a:pt x="9" y="178"/>
                    </a:lnTo>
                    <a:lnTo>
                      <a:pt x="19" y="143"/>
                    </a:lnTo>
                    <a:lnTo>
                      <a:pt x="30" y="110"/>
                    </a:lnTo>
                    <a:lnTo>
                      <a:pt x="43" y="82"/>
                    </a:lnTo>
                    <a:lnTo>
                      <a:pt x="57" y="57"/>
                    </a:lnTo>
                    <a:lnTo>
                      <a:pt x="70" y="38"/>
                    </a:lnTo>
                    <a:lnTo>
                      <a:pt x="81" y="21"/>
                    </a:lnTo>
                    <a:lnTo>
                      <a:pt x="91" y="10"/>
                    </a:lnTo>
                    <a:lnTo>
                      <a:pt x="98" y="3"/>
                    </a:lnTo>
                    <a:lnTo>
                      <a:pt x="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8" name="任意多边形: 形状 37"/>
              <p:cNvSpPr/>
              <p:nvPr/>
            </p:nvSpPr>
            <p:spPr bwMode="auto">
              <a:xfrm>
                <a:off x="11309732" y="4670754"/>
                <a:ext cx="425368" cy="381130"/>
              </a:xfrm>
              <a:custGeom>
                <a:avLst/>
                <a:gdLst>
                  <a:gd name="T0" fmla="*/ 359 w 374"/>
                  <a:gd name="T1" fmla="*/ 0 h 334"/>
                  <a:gd name="T2" fmla="*/ 370 w 374"/>
                  <a:gd name="T3" fmla="*/ 1 h 334"/>
                  <a:gd name="T4" fmla="*/ 374 w 374"/>
                  <a:gd name="T5" fmla="*/ 1 h 334"/>
                  <a:gd name="T6" fmla="*/ 374 w 374"/>
                  <a:gd name="T7" fmla="*/ 5 h 334"/>
                  <a:gd name="T8" fmla="*/ 374 w 374"/>
                  <a:gd name="T9" fmla="*/ 15 h 334"/>
                  <a:gd name="T10" fmla="*/ 374 w 374"/>
                  <a:gd name="T11" fmla="*/ 32 h 334"/>
                  <a:gd name="T12" fmla="*/ 373 w 374"/>
                  <a:gd name="T13" fmla="*/ 54 h 334"/>
                  <a:gd name="T14" fmla="*/ 370 w 374"/>
                  <a:gd name="T15" fmla="*/ 79 h 334"/>
                  <a:gd name="T16" fmla="*/ 363 w 374"/>
                  <a:gd name="T17" fmla="*/ 109 h 334"/>
                  <a:gd name="T18" fmla="*/ 354 w 374"/>
                  <a:gd name="T19" fmla="*/ 140 h 334"/>
                  <a:gd name="T20" fmla="*/ 340 w 374"/>
                  <a:gd name="T21" fmla="*/ 170 h 334"/>
                  <a:gd name="T22" fmla="*/ 322 w 374"/>
                  <a:gd name="T23" fmla="*/ 203 h 334"/>
                  <a:gd name="T24" fmla="*/ 298 w 374"/>
                  <a:gd name="T25" fmla="*/ 233 h 334"/>
                  <a:gd name="T26" fmla="*/ 268 w 374"/>
                  <a:gd name="T27" fmla="*/ 261 h 334"/>
                  <a:gd name="T28" fmla="*/ 231 w 374"/>
                  <a:gd name="T29" fmla="*/ 288 h 334"/>
                  <a:gd name="T30" fmla="*/ 193 w 374"/>
                  <a:gd name="T31" fmla="*/ 307 h 334"/>
                  <a:gd name="T32" fmla="*/ 157 w 374"/>
                  <a:gd name="T33" fmla="*/ 320 h 334"/>
                  <a:gd name="T34" fmla="*/ 121 w 374"/>
                  <a:gd name="T35" fmla="*/ 328 h 334"/>
                  <a:gd name="T36" fmla="*/ 89 w 374"/>
                  <a:gd name="T37" fmla="*/ 333 h 334"/>
                  <a:gd name="T38" fmla="*/ 60 w 374"/>
                  <a:gd name="T39" fmla="*/ 334 h 334"/>
                  <a:gd name="T40" fmla="*/ 35 w 374"/>
                  <a:gd name="T41" fmla="*/ 333 h 334"/>
                  <a:gd name="T42" fmla="*/ 17 w 374"/>
                  <a:gd name="T43" fmla="*/ 331 h 334"/>
                  <a:gd name="T44" fmla="*/ 5 w 374"/>
                  <a:gd name="T45" fmla="*/ 330 h 334"/>
                  <a:gd name="T46" fmla="*/ 1 w 374"/>
                  <a:gd name="T47" fmla="*/ 328 h 334"/>
                  <a:gd name="T48" fmla="*/ 1 w 374"/>
                  <a:gd name="T49" fmla="*/ 324 h 334"/>
                  <a:gd name="T50" fmla="*/ 0 w 374"/>
                  <a:gd name="T51" fmla="*/ 313 h 334"/>
                  <a:gd name="T52" fmla="*/ 0 w 374"/>
                  <a:gd name="T53" fmla="*/ 296 h 334"/>
                  <a:gd name="T54" fmla="*/ 2 w 374"/>
                  <a:gd name="T55" fmla="*/ 274 h 334"/>
                  <a:gd name="T56" fmla="*/ 7 w 374"/>
                  <a:gd name="T57" fmla="*/ 247 h 334"/>
                  <a:gd name="T58" fmla="*/ 17 w 374"/>
                  <a:gd name="T59" fmla="*/ 218 h 334"/>
                  <a:gd name="T60" fmla="*/ 29 w 374"/>
                  <a:gd name="T61" fmla="*/ 186 h 334"/>
                  <a:gd name="T62" fmla="*/ 48 w 374"/>
                  <a:gd name="T63" fmla="*/ 154 h 334"/>
                  <a:gd name="T64" fmla="*/ 75 w 374"/>
                  <a:gd name="T65" fmla="*/ 120 h 334"/>
                  <a:gd name="T66" fmla="*/ 107 w 374"/>
                  <a:gd name="T67" fmla="*/ 88 h 334"/>
                  <a:gd name="T68" fmla="*/ 145 w 374"/>
                  <a:gd name="T69" fmla="*/ 61 h 334"/>
                  <a:gd name="T70" fmla="*/ 183 w 374"/>
                  <a:gd name="T71" fmla="*/ 40 h 334"/>
                  <a:gd name="T72" fmla="*/ 220 w 374"/>
                  <a:gd name="T73" fmla="*/ 25 h 334"/>
                  <a:gd name="T74" fmla="*/ 255 w 374"/>
                  <a:gd name="T75" fmla="*/ 14 h 334"/>
                  <a:gd name="T76" fmla="*/ 288 w 374"/>
                  <a:gd name="T77" fmla="*/ 7 h 334"/>
                  <a:gd name="T78" fmla="*/ 316 w 374"/>
                  <a:gd name="T79" fmla="*/ 2 h 334"/>
                  <a:gd name="T80" fmla="*/ 340 w 374"/>
                  <a:gd name="T81" fmla="*/ 1 h 334"/>
                  <a:gd name="T82" fmla="*/ 359 w 374"/>
                  <a:gd name="T83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4" h="334">
                    <a:moveTo>
                      <a:pt x="359" y="0"/>
                    </a:moveTo>
                    <a:lnTo>
                      <a:pt x="370" y="1"/>
                    </a:lnTo>
                    <a:lnTo>
                      <a:pt x="374" y="1"/>
                    </a:lnTo>
                    <a:lnTo>
                      <a:pt x="374" y="5"/>
                    </a:lnTo>
                    <a:lnTo>
                      <a:pt x="374" y="15"/>
                    </a:lnTo>
                    <a:lnTo>
                      <a:pt x="374" y="32"/>
                    </a:lnTo>
                    <a:lnTo>
                      <a:pt x="373" y="54"/>
                    </a:lnTo>
                    <a:lnTo>
                      <a:pt x="370" y="79"/>
                    </a:lnTo>
                    <a:lnTo>
                      <a:pt x="363" y="109"/>
                    </a:lnTo>
                    <a:lnTo>
                      <a:pt x="354" y="140"/>
                    </a:lnTo>
                    <a:lnTo>
                      <a:pt x="340" y="170"/>
                    </a:lnTo>
                    <a:lnTo>
                      <a:pt x="322" y="203"/>
                    </a:lnTo>
                    <a:lnTo>
                      <a:pt x="298" y="233"/>
                    </a:lnTo>
                    <a:lnTo>
                      <a:pt x="268" y="261"/>
                    </a:lnTo>
                    <a:lnTo>
                      <a:pt x="231" y="288"/>
                    </a:lnTo>
                    <a:lnTo>
                      <a:pt x="193" y="307"/>
                    </a:lnTo>
                    <a:lnTo>
                      <a:pt x="157" y="320"/>
                    </a:lnTo>
                    <a:lnTo>
                      <a:pt x="121" y="328"/>
                    </a:lnTo>
                    <a:lnTo>
                      <a:pt x="89" y="333"/>
                    </a:lnTo>
                    <a:lnTo>
                      <a:pt x="60" y="334"/>
                    </a:lnTo>
                    <a:lnTo>
                      <a:pt x="35" y="333"/>
                    </a:lnTo>
                    <a:lnTo>
                      <a:pt x="17" y="331"/>
                    </a:lnTo>
                    <a:lnTo>
                      <a:pt x="5" y="330"/>
                    </a:lnTo>
                    <a:lnTo>
                      <a:pt x="1" y="328"/>
                    </a:lnTo>
                    <a:lnTo>
                      <a:pt x="1" y="324"/>
                    </a:lnTo>
                    <a:lnTo>
                      <a:pt x="0" y="313"/>
                    </a:lnTo>
                    <a:lnTo>
                      <a:pt x="0" y="296"/>
                    </a:lnTo>
                    <a:lnTo>
                      <a:pt x="2" y="274"/>
                    </a:lnTo>
                    <a:lnTo>
                      <a:pt x="7" y="247"/>
                    </a:lnTo>
                    <a:lnTo>
                      <a:pt x="17" y="218"/>
                    </a:lnTo>
                    <a:lnTo>
                      <a:pt x="29" y="186"/>
                    </a:lnTo>
                    <a:lnTo>
                      <a:pt x="48" y="154"/>
                    </a:lnTo>
                    <a:lnTo>
                      <a:pt x="75" y="120"/>
                    </a:lnTo>
                    <a:lnTo>
                      <a:pt x="107" y="88"/>
                    </a:lnTo>
                    <a:lnTo>
                      <a:pt x="145" y="61"/>
                    </a:lnTo>
                    <a:lnTo>
                      <a:pt x="183" y="40"/>
                    </a:lnTo>
                    <a:lnTo>
                      <a:pt x="220" y="25"/>
                    </a:lnTo>
                    <a:lnTo>
                      <a:pt x="255" y="14"/>
                    </a:lnTo>
                    <a:lnTo>
                      <a:pt x="288" y="7"/>
                    </a:lnTo>
                    <a:lnTo>
                      <a:pt x="316" y="2"/>
                    </a:lnTo>
                    <a:lnTo>
                      <a:pt x="340" y="1"/>
                    </a:lnTo>
                    <a:lnTo>
                      <a:pt x="3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9" name="任意多边形: 形状 38"/>
              <p:cNvSpPr/>
              <p:nvPr/>
            </p:nvSpPr>
            <p:spPr bwMode="auto">
              <a:xfrm>
                <a:off x="11098750" y="5106331"/>
                <a:ext cx="500232" cy="316473"/>
              </a:xfrm>
              <a:custGeom>
                <a:avLst/>
                <a:gdLst>
                  <a:gd name="T0" fmla="*/ 320 w 439"/>
                  <a:gd name="T1" fmla="*/ 0 h 279"/>
                  <a:gd name="T2" fmla="*/ 354 w 439"/>
                  <a:gd name="T3" fmla="*/ 0 h 279"/>
                  <a:gd name="T4" fmla="*/ 382 w 439"/>
                  <a:gd name="T5" fmla="*/ 3 h 279"/>
                  <a:gd name="T6" fmla="*/ 406 w 439"/>
                  <a:gd name="T7" fmla="*/ 6 h 279"/>
                  <a:gd name="T8" fmla="*/ 423 w 439"/>
                  <a:gd name="T9" fmla="*/ 10 h 279"/>
                  <a:gd name="T10" fmla="*/ 434 w 439"/>
                  <a:gd name="T11" fmla="*/ 13 h 279"/>
                  <a:gd name="T12" fmla="*/ 439 w 439"/>
                  <a:gd name="T13" fmla="*/ 14 h 279"/>
                  <a:gd name="T14" fmla="*/ 437 w 439"/>
                  <a:gd name="T15" fmla="*/ 17 h 279"/>
                  <a:gd name="T16" fmla="*/ 436 w 439"/>
                  <a:gd name="T17" fmla="*/ 28 h 279"/>
                  <a:gd name="T18" fmla="*/ 432 w 439"/>
                  <a:gd name="T19" fmla="*/ 44 h 279"/>
                  <a:gd name="T20" fmla="*/ 426 w 439"/>
                  <a:gd name="T21" fmla="*/ 65 h 279"/>
                  <a:gd name="T22" fmla="*/ 416 w 439"/>
                  <a:gd name="T23" fmla="*/ 90 h 279"/>
                  <a:gd name="T24" fmla="*/ 405 w 439"/>
                  <a:gd name="T25" fmla="*/ 117 h 279"/>
                  <a:gd name="T26" fmla="*/ 388 w 439"/>
                  <a:gd name="T27" fmla="*/ 145 h 279"/>
                  <a:gd name="T28" fmla="*/ 368 w 439"/>
                  <a:gd name="T29" fmla="*/ 173 h 279"/>
                  <a:gd name="T30" fmla="*/ 343 w 439"/>
                  <a:gd name="T31" fmla="*/ 199 h 279"/>
                  <a:gd name="T32" fmla="*/ 313 w 439"/>
                  <a:gd name="T33" fmla="*/ 224 h 279"/>
                  <a:gd name="T34" fmla="*/ 277 w 439"/>
                  <a:gd name="T35" fmla="*/ 245 h 279"/>
                  <a:gd name="T36" fmla="*/ 239 w 439"/>
                  <a:gd name="T37" fmla="*/ 262 h 279"/>
                  <a:gd name="T38" fmla="*/ 201 w 439"/>
                  <a:gd name="T39" fmla="*/ 272 h 279"/>
                  <a:gd name="T40" fmla="*/ 166 w 439"/>
                  <a:gd name="T41" fmla="*/ 277 h 279"/>
                  <a:gd name="T42" fmla="*/ 132 w 439"/>
                  <a:gd name="T43" fmla="*/ 279 h 279"/>
                  <a:gd name="T44" fmla="*/ 101 w 439"/>
                  <a:gd name="T45" fmla="*/ 277 h 279"/>
                  <a:gd name="T46" fmla="*/ 73 w 439"/>
                  <a:gd name="T47" fmla="*/ 273 h 279"/>
                  <a:gd name="T48" fmla="*/ 48 w 439"/>
                  <a:gd name="T49" fmla="*/ 268 h 279"/>
                  <a:gd name="T50" fmla="*/ 29 w 439"/>
                  <a:gd name="T51" fmla="*/ 262 h 279"/>
                  <a:gd name="T52" fmla="*/ 13 w 439"/>
                  <a:gd name="T53" fmla="*/ 257 h 279"/>
                  <a:gd name="T54" fmla="*/ 5 w 439"/>
                  <a:gd name="T55" fmla="*/ 254 h 279"/>
                  <a:gd name="T56" fmla="*/ 0 w 439"/>
                  <a:gd name="T57" fmla="*/ 252 h 279"/>
                  <a:gd name="T58" fmla="*/ 2 w 439"/>
                  <a:gd name="T59" fmla="*/ 248 h 279"/>
                  <a:gd name="T60" fmla="*/ 3 w 439"/>
                  <a:gd name="T61" fmla="*/ 240 h 279"/>
                  <a:gd name="T62" fmla="*/ 6 w 439"/>
                  <a:gd name="T63" fmla="*/ 226 h 279"/>
                  <a:gd name="T64" fmla="*/ 12 w 439"/>
                  <a:gd name="T65" fmla="*/ 208 h 279"/>
                  <a:gd name="T66" fmla="*/ 20 w 439"/>
                  <a:gd name="T67" fmla="*/ 185 h 279"/>
                  <a:gd name="T68" fmla="*/ 32 w 439"/>
                  <a:gd name="T69" fmla="*/ 161 h 279"/>
                  <a:gd name="T70" fmla="*/ 47 w 439"/>
                  <a:gd name="T71" fmla="*/ 138 h 279"/>
                  <a:gd name="T72" fmla="*/ 67 w 439"/>
                  <a:gd name="T73" fmla="*/ 111 h 279"/>
                  <a:gd name="T74" fmla="*/ 92 w 439"/>
                  <a:gd name="T75" fmla="*/ 86 h 279"/>
                  <a:gd name="T76" fmla="*/ 123 w 439"/>
                  <a:gd name="T77" fmla="*/ 63 h 279"/>
                  <a:gd name="T78" fmla="*/ 159 w 439"/>
                  <a:gd name="T79" fmla="*/ 41 h 279"/>
                  <a:gd name="T80" fmla="*/ 203 w 439"/>
                  <a:gd name="T81" fmla="*/ 23 h 279"/>
                  <a:gd name="T82" fmla="*/ 244 w 439"/>
                  <a:gd name="T83" fmla="*/ 10 h 279"/>
                  <a:gd name="T84" fmla="*/ 283 w 439"/>
                  <a:gd name="T85" fmla="*/ 3 h 279"/>
                  <a:gd name="T86" fmla="*/ 320 w 439"/>
                  <a:gd name="T87" fmla="*/ 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39" h="279">
                    <a:moveTo>
                      <a:pt x="320" y="0"/>
                    </a:moveTo>
                    <a:lnTo>
                      <a:pt x="354" y="0"/>
                    </a:lnTo>
                    <a:lnTo>
                      <a:pt x="382" y="3"/>
                    </a:lnTo>
                    <a:lnTo>
                      <a:pt x="406" y="6"/>
                    </a:lnTo>
                    <a:lnTo>
                      <a:pt x="423" y="10"/>
                    </a:lnTo>
                    <a:lnTo>
                      <a:pt x="434" y="13"/>
                    </a:lnTo>
                    <a:lnTo>
                      <a:pt x="439" y="14"/>
                    </a:lnTo>
                    <a:lnTo>
                      <a:pt x="437" y="17"/>
                    </a:lnTo>
                    <a:lnTo>
                      <a:pt x="436" y="28"/>
                    </a:lnTo>
                    <a:lnTo>
                      <a:pt x="432" y="44"/>
                    </a:lnTo>
                    <a:lnTo>
                      <a:pt x="426" y="65"/>
                    </a:lnTo>
                    <a:lnTo>
                      <a:pt x="416" y="90"/>
                    </a:lnTo>
                    <a:lnTo>
                      <a:pt x="405" y="117"/>
                    </a:lnTo>
                    <a:lnTo>
                      <a:pt x="388" y="145"/>
                    </a:lnTo>
                    <a:lnTo>
                      <a:pt x="368" y="173"/>
                    </a:lnTo>
                    <a:lnTo>
                      <a:pt x="343" y="199"/>
                    </a:lnTo>
                    <a:lnTo>
                      <a:pt x="313" y="224"/>
                    </a:lnTo>
                    <a:lnTo>
                      <a:pt x="277" y="245"/>
                    </a:lnTo>
                    <a:lnTo>
                      <a:pt x="239" y="262"/>
                    </a:lnTo>
                    <a:lnTo>
                      <a:pt x="201" y="272"/>
                    </a:lnTo>
                    <a:lnTo>
                      <a:pt x="166" y="277"/>
                    </a:lnTo>
                    <a:lnTo>
                      <a:pt x="132" y="279"/>
                    </a:lnTo>
                    <a:lnTo>
                      <a:pt x="101" y="277"/>
                    </a:lnTo>
                    <a:lnTo>
                      <a:pt x="73" y="273"/>
                    </a:lnTo>
                    <a:lnTo>
                      <a:pt x="48" y="268"/>
                    </a:lnTo>
                    <a:lnTo>
                      <a:pt x="29" y="262"/>
                    </a:lnTo>
                    <a:lnTo>
                      <a:pt x="13" y="257"/>
                    </a:lnTo>
                    <a:lnTo>
                      <a:pt x="5" y="254"/>
                    </a:lnTo>
                    <a:lnTo>
                      <a:pt x="0" y="252"/>
                    </a:lnTo>
                    <a:lnTo>
                      <a:pt x="2" y="248"/>
                    </a:lnTo>
                    <a:lnTo>
                      <a:pt x="3" y="240"/>
                    </a:lnTo>
                    <a:lnTo>
                      <a:pt x="6" y="226"/>
                    </a:lnTo>
                    <a:lnTo>
                      <a:pt x="12" y="208"/>
                    </a:lnTo>
                    <a:lnTo>
                      <a:pt x="20" y="185"/>
                    </a:lnTo>
                    <a:lnTo>
                      <a:pt x="32" y="161"/>
                    </a:lnTo>
                    <a:lnTo>
                      <a:pt x="47" y="138"/>
                    </a:lnTo>
                    <a:lnTo>
                      <a:pt x="67" y="111"/>
                    </a:lnTo>
                    <a:lnTo>
                      <a:pt x="92" y="86"/>
                    </a:lnTo>
                    <a:lnTo>
                      <a:pt x="123" y="63"/>
                    </a:lnTo>
                    <a:lnTo>
                      <a:pt x="159" y="41"/>
                    </a:lnTo>
                    <a:lnTo>
                      <a:pt x="203" y="23"/>
                    </a:lnTo>
                    <a:lnTo>
                      <a:pt x="244" y="10"/>
                    </a:lnTo>
                    <a:lnTo>
                      <a:pt x="283" y="3"/>
                    </a:lnTo>
                    <a:lnTo>
                      <a:pt x="3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0" name="任意多边形: 形状 39"/>
              <p:cNvSpPr/>
              <p:nvPr/>
            </p:nvSpPr>
            <p:spPr bwMode="auto">
              <a:xfrm>
                <a:off x="10843527" y="5484057"/>
                <a:ext cx="554680" cy="268832"/>
              </a:xfrm>
              <a:custGeom>
                <a:avLst/>
                <a:gdLst>
                  <a:gd name="T0" fmla="*/ 259 w 489"/>
                  <a:gd name="T1" fmla="*/ 0 h 238"/>
                  <a:gd name="T2" fmla="*/ 298 w 489"/>
                  <a:gd name="T3" fmla="*/ 0 h 238"/>
                  <a:gd name="T4" fmla="*/ 335 w 489"/>
                  <a:gd name="T5" fmla="*/ 4 h 238"/>
                  <a:gd name="T6" fmla="*/ 369 w 489"/>
                  <a:gd name="T7" fmla="*/ 11 h 238"/>
                  <a:gd name="T8" fmla="*/ 398 w 489"/>
                  <a:gd name="T9" fmla="*/ 19 h 238"/>
                  <a:gd name="T10" fmla="*/ 425 w 489"/>
                  <a:gd name="T11" fmla="*/ 29 h 238"/>
                  <a:gd name="T12" fmla="*/ 448 w 489"/>
                  <a:gd name="T13" fmla="*/ 39 h 238"/>
                  <a:gd name="T14" fmla="*/ 465 w 489"/>
                  <a:gd name="T15" fmla="*/ 47 h 238"/>
                  <a:gd name="T16" fmla="*/ 479 w 489"/>
                  <a:gd name="T17" fmla="*/ 56 h 238"/>
                  <a:gd name="T18" fmla="*/ 486 w 489"/>
                  <a:gd name="T19" fmla="*/ 60 h 238"/>
                  <a:gd name="T20" fmla="*/ 489 w 489"/>
                  <a:gd name="T21" fmla="*/ 63 h 238"/>
                  <a:gd name="T22" fmla="*/ 488 w 489"/>
                  <a:gd name="T23" fmla="*/ 65 h 238"/>
                  <a:gd name="T24" fmla="*/ 482 w 489"/>
                  <a:gd name="T25" fmla="*/ 75 h 238"/>
                  <a:gd name="T26" fmla="*/ 473 w 489"/>
                  <a:gd name="T27" fmla="*/ 89 h 238"/>
                  <a:gd name="T28" fmla="*/ 462 w 489"/>
                  <a:gd name="T29" fmla="*/ 107 h 238"/>
                  <a:gd name="T30" fmla="*/ 445 w 489"/>
                  <a:gd name="T31" fmla="*/ 128 h 238"/>
                  <a:gd name="T32" fmla="*/ 425 w 489"/>
                  <a:gd name="T33" fmla="*/ 149 h 238"/>
                  <a:gd name="T34" fmla="*/ 401 w 489"/>
                  <a:gd name="T35" fmla="*/ 172 h 238"/>
                  <a:gd name="T36" fmla="*/ 374 w 489"/>
                  <a:gd name="T37" fmla="*/ 191 h 238"/>
                  <a:gd name="T38" fmla="*/ 342 w 489"/>
                  <a:gd name="T39" fmla="*/ 210 h 238"/>
                  <a:gd name="T40" fmla="*/ 305 w 489"/>
                  <a:gd name="T41" fmla="*/ 225 h 238"/>
                  <a:gd name="T42" fmla="*/ 266 w 489"/>
                  <a:gd name="T43" fmla="*/ 235 h 238"/>
                  <a:gd name="T44" fmla="*/ 223 w 489"/>
                  <a:gd name="T45" fmla="*/ 238 h 238"/>
                  <a:gd name="T46" fmla="*/ 185 w 489"/>
                  <a:gd name="T47" fmla="*/ 236 h 238"/>
                  <a:gd name="T48" fmla="*/ 150 w 489"/>
                  <a:gd name="T49" fmla="*/ 231 h 238"/>
                  <a:gd name="T50" fmla="*/ 116 w 489"/>
                  <a:gd name="T51" fmla="*/ 222 h 238"/>
                  <a:gd name="T52" fmla="*/ 87 w 489"/>
                  <a:gd name="T53" fmla="*/ 211 h 238"/>
                  <a:gd name="T54" fmla="*/ 62 w 489"/>
                  <a:gd name="T55" fmla="*/ 198 h 238"/>
                  <a:gd name="T56" fmla="*/ 39 w 489"/>
                  <a:gd name="T57" fmla="*/ 187 h 238"/>
                  <a:gd name="T58" fmla="*/ 22 w 489"/>
                  <a:gd name="T59" fmla="*/ 176 h 238"/>
                  <a:gd name="T60" fmla="*/ 10 w 489"/>
                  <a:gd name="T61" fmla="*/ 166 h 238"/>
                  <a:gd name="T62" fmla="*/ 3 w 489"/>
                  <a:gd name="T63" fmla="*/ 159 h 238"/>
                  <a:gd name="T64" fmla="*/ 0 w 489"/>
                  <a:gd name="T65" fmla="*/ 158 h 238"/>
                  <a:gd name="T66" fmla="*/ 1 w 489"/>
                  <a:gd name="T67" fmla="*/ 155 h 238"/>
                  <a:gd name="T68" fmla="*/ 5 w 489"/>
                  <a:gd name="T69" fmla="*/ 147 h 238"/>
                  <a:gd name="T70" fmla="*/ 13 w 489"/>
                  <a:gd name="T71" fmla="*/ 134 h 238"/>
                  <a:gd name="T72" fmla="*/ 24 w 489"/>
                  <a:gd name="T73" fmla="*/ 119 h 238"/>
                  <a:gd name="T74" fmla="*/ 38 w 489"/>
                  <a:gd name="T75" fmla="*/ 100 h 238"/>
                  <a:gd name="T76" fmla="*/ 56 w 489"/>
                  <a:gd name="T77" fmla="*/ 81 h 238"/>
                  <a:gd name="T78" fmla="*/ 79 w 489"/>
                  <a:gd name="T79" fmla="*/ 61 h 238"/>
                  <a:gd name="T80" fmla="*/ 106 w 489"/>
                  <a:gd name="T81" fmla="*/ 43 h 238"/>
                  <a:gd name="T82" fmla="*/ 138 w 489"/>
                  <a:gd name="T83" fmla="*/ 26 h 238"/>
                  <a:gd name="T84" fmla="*/ 174 w 489"/>
                  <a:gd name="T85" fmla="*/ 14 h 238"/>
                  <a:gd name="T86" fmla="*/ 216 w 489"/>
                  <a:gd name="T87" fmla="*/ 4 h 238"/>
                  <a:gd name="T88" fmla="*/ 259 w 489"/>
                  <a:gd name="T8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89" h="238">
                    <a:moveTo>
                      <a:pt x="259" y="0"/>
                    </a:moveTo>
                    <a:lnTo>
                      <a:pt x="298" y="0"/>
                    </a:lnTo>
                    <a:lnTo>
                      <a:pt x="335" y="4"/>
                    </a:lnTo>
                    <a:lnTo>
                      <a:pt x="369" y="11"/>
                    </a:lnTo>
                    <a:lnTo>
                      <a:pt x="398" y="19"/>
                    </a:lnTo>
                    <a:lnTo>
                      <a:pt x="425" y="29"/>
                    </a:lnTo>
                    <a:lnTo>
                      <a:pt x="448" y="39"/>
                    </a:lnTo>
                    <a:lnTo>
                      <a:pt x="465" y="47"/>
                    </a:lnTo>
                    <a:lnTo>
                      <a:pt x="479" y="56"/>
                    </a:lnTo>
                    <a:lnTo>
                      <a:pt x="486" y="60"/>
                    </a:lnTo>
                    <a:lnTo>
                      <a:pt x="489" y="63"/>
                    </a:lnTo>
                    <a:lnTo>
                      <a:pt x="488" y="65"/>
                    </a:lnTo>
                    <a:lnTo>
                      <a:pt x="482" y="75"/>
                    </a:lnTo>
                    <a:lnTo>
                      <a:pt x="473" y="89"/>
                    </a:lnTo>
                    <a:lnTo>
                      <a:pt x="462" y="107"/>
                    </a:lnTo>
                    <a:lnTo>
                      <a:pt x="445" y="128"/>
                    </a:lnTo>
                    <a:lnTo>
                      <a:pt x="425" y="149"/>
                    </a:lnTo>
                    <a:lnTo>
                      <a:pt x="401" y="172"/>
                    </a:lnTo>
                    <a:lnTo>
                      <a:pt x="374" y="191"/>
                    </a:lnTo>
                    <a:lnTo>
                      <a:pt x="342" y="210"/>
                    </a:lnTo>
                    <a:lnTo>
                      <a:pt x="305" y="225"/>
                    </a:lnTo>
                    <a:lnTo>
                      <a:pt x="266" y="235"/>
                    </a:lnTo>
                    <a:lnTo>
                      <a:pt x="223" y="238"/>
                    </a:lnTo>
                    <a:lnTo>
                      <a:pt x="185" y="236"/>
                    </a:lnTo>
                    <a:lnTo>
                      <a:pt x="150" y="231"/>
                    </a:lnTo>
                    <a:lnTo>
                      <a:pt x="116" y="222"/>
                    </a:lnTo>
                    <a:lnTo>
                      <a:pt x="87" y="211"/>
                    </a:lnTo>
                    <a:lnTo>
                      <a:pt x="62" y="198"/>
                    </a:lnTo>
                    <a:lnTo>
                      <a:pt x="39" y="187"/>
                    </a:lnTo>
                    <a:lnTo>
                      <a:pt x="22" y="176"/>
                    </a:lnTo>
                    <a:lnTo>
                      <a:pt x="10" y="166"/>
                    </a:lnTo>
                    <a:lnTo>
                      <a:pt x="3" y="159"/>
                    </a:lnTo>
                    <a:lnTo>
                      <a:pt x="0" y="158"/>
                    </a:lnTo>
                    <a:lnTo>
                      <a:pt x="1" y="155"/>
                    </a:lnTo>
                    <a:lnTo>
                      <a:pt x="5" y="147"/>
                    </a:lnTo>
                    <a:lnTo>
                      <a:pt x="13" y="134"/>
                    </a:lnTo>
                    <a:lnTo>
                      <a:pt x="24" y="119"/>
                    </a:lnTo>
                    <a:lnTo>
                      <a:pt x="38" y="100"/>
                    </a:lnTo>
                    <a:lnTo>
                      <a:pt x="56" y="81"/>
                    </a:lnTo>
                    <a:lnTo>
                      <a:pt x="79" y="61"/>
                    </a:lnTo>
                    <a:lnTo>
                      <a:pt x="106" y="43"/>
                    </a:lnTo>
                    <a:lnTo>
                      <a:pt x="138" y="26"/>
                    </a:lnTo>
                    <a:lnTo>
                      <a:pt x="174" y="14"/>
                    </a:lnTo>
                    <a:lnTo>
                      <a:pt x="216" y="4"/>
                    </a:lnTo>
                    <a:lnTo>
                      <a:pt x="2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1" name="任意多边形: 形状 40"/>
              <p:cNvSpPr/>
              <p:nvPr/>
            </p:nvSpPr>
            <p:spPr bwMode="auto">
              <a:xfrm>
                <a:off x="10465801" y="5769904"/>
                <a:ext cx="564889" cy="268832"/>
              </a:xfrm>
              <a:custGeom>
                <a:avLst/>
                <a:gdLst>
                  <a:gd name="T0" fmla="*/ 233 w 498"/>
                  <a:gd name="T1" fmla="*/ 0 h 235"/>
                  <a:gd name="T2" fmla="*/ 276 w 498"/>
                  <a:gd name="T3" fmla="*/ 2 h 235"/>
                  <a:gd name="T4" fmla="*/ 315 w 498"/>
                  <a:gd name="T5" fmla="*/ 6 h 235"/>
                  <a:gd name="T6" fmla="*/ 352 w 498"/>
                  <a:gd name="T7" fmla="*/ 14 h 235"/>
                  <a:gd name="T8" fmla="*/ 385 w 498"/>
                  <a:gd name="T9" fmla="*/ 24 h 235"/>
                  <a:gd name="T10" fmla="*/ 413 w 498"/>
                  <a:gd name="T11" fmla="*/ 37 h 235"/>
                  <a:gd name="T12" fmla="*/ 438 w 498"/>
                  <a:gd name="T13" fmla="*/ 49 h 235"/>
                  <a:gd name="T14" fmla="*/ 459 w 498"/>
                  <a:gd name="T15" fmla="*/ 62 h 235"/>
                  <a:gd name="T16" fmla="*/ 476 w 498"/>
                  <a:gd name="T17" fmla="*/ 73 h 235"/>
                  <a:gd name="T18" fmla="*/ 488 w 498"/>
                  <a:gd name="T19" fmla="*/ 81 h 235"/>
                  <a:gd name="T20" fmla="*/ 496 w 498"/>
                  <a:gd name="T21" fmla="*/ 88 h 235"/>
                  <a:gd name="T22" fmla="*/ 498 w 498"/>
                  <a:gd name="T23" fmla="*/ 90 h 235"/>
                  <a:gd name="T24" fmla="*/ 496 w 498"/>
                  <a:gd name="T25" fmla="*/ 94 h 235"/>
                  <a:gd name="T26" fmla="*/ 489 w 498"/>
                  <a:gd name="T27" fmla="*/ 102 h 235"/>
                  <a:gd name="T28" fmla="*/ 479 w 498"/>
                  <a:gd name="T29" fmla="*/ 116 h 235"/>
                  <a:gd name="T30" fmla="*/ 465 w 498"/>
                  <a:gd name="T31" fmla="*/ 132 h 235"/>
                  <a:gd name="T32" fmla="*/ 447 w 498"/>
                  <a:gd name="T33" fmla="*/ 151 h 235"/>
                  <a:gd name="T34" fmla="*/ 424 w 498"/>
                  <a:gd name="T35" fmla="*/ 170 h 235"/>
                  <a:gd name="T36" fmla="*/ 399 w 498"/>
                  <a:gd name="T37" fmla="*/ 189 h 235"/>
                  <a:gd name="T38" fmla="*/ 368 w 498"/>
                  <a:gd name="T39" fmla="*/ 206 h 235"/>
                  <a:gd name="T40" fmla="*/ 334 w 498"/>
                  <a:gd name="T41" fmla="*/ 220 h 235"/>
                  <a:gd name="T42" fmla="*/ 297 w 498"/>
                  <a:gd name="T43" fmla="*/ 230 h 235"/>
                  <a:gd name="T44" fmla="*/ 254 w 498"/>
                  <a:gd name="T45" fmla="*/ 235 h 235"/>
                  <a:gd name="T46" fmla="*/ 213 w 498"/>
                  <a:gd name="T47" fmla="*/ 234 h 235"/>
                  <a:gd name="T48" fmla="*/ 175 w 498"/>
                  <a:gd name="T49" fmla="*/ 228 h 235"/>
                  <a:gd name="T50" fmla="*/ 140 w 498"/>
                  <a:gd name="T51" fmla="*/ 219 h 235"/>
                  <a:gd name="T52" fmla="*/ 109 w 498"/>
                  <a:gd name="T53" fmla="*/ 206 h 235"/>
                  <a:gd name="T54" fmla="*/ 81 w 498"/>
                  <a:gd name="T55" fmla="*/ 191 h 235"/>
                  <a:gd name="T56" fmla="*/ 57 w 498"/>
                  <a:gd name="T57" fmla="*/ 177 h 235"/>
                  <a:gd name="T58" fmla="*/ 37 w 498"/>
                  <a:gd name="T59" fmla="*/ 161 h 235"/>
                  <a:gd name="T60" fmla="*/ 21 w 498"/>
                  <a:gd name="T61" fmla="*/ 149 h 235"/>
                  <a:gd name="T62" fmla="*/ 10 w 498"/>
                  <a:gd name="T63" fmla="*/ 137 h 235"/>
                  <a:gd name="T64" fmla="*/ 3 w 498"/>
                  <a:gd name="T65" fmla="*/ 130 h 235"/>
                  <a:gd name="T66" fmla="*/ 0 w 498"/>
                  <a:gd name="T67" fmla="*/ 128 h 235"/>
                  <a:gd name="T68" fmla="*/ 3 w 498"/>
                  <a:gd name="T69" fmla="*/ 125 h 235"/>
                  <a:gd name="T70" fmla="*/ 7 w 498"/>
                  <a:gd name="T71" fmla="*/ 116 h 235"/>
                  <a:gd name="T72" fmla="*/ 17 w 498"/>
                  <a:gd name="T73" fmla="*/ 105 h 235"/>
                  <a:gd name="T74" fmla="*/ 30 w 498"/>
                  <a:gd name="T75" fmla="*/ 91 h 235"/>
                  <a:gd name="T76" fmla="*/ 47 w 498"/>
                  <a:gd name="T77" fmla="*/ 74 h 235"/>
                  <a:gd name="T78" fmla="*/ 66 w 498"/>
                  <a:gd name="T79" fmla="*/ 58 h 235"/>
                  <a:gd name="T80" fmla="*/ 92 w 498"/>
                  <a:gd name="T81" fmla="*/ 42 h 235"/>
                  <a:gd name="T82" fmla="*/ 120 w 498"/>
                  <a:gd name="T83" fmla="*/ 27 h 235"/>
                  <a:gd name="T84" fmla="*/ 154 w 498"/>
                  <a:gd name="T85" fmla="*/ 14 h 235"/>
                  <a:gd name="T86" fmla="*/ 191 w 498"/>
                  <a:gd name="T87" fmla="*/ 5 h 235"/>
                  <a:gd name="T88" fmla="*/ 233 w 498"/>
                  <a:gd name="T89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98" h="235">
                    <a:moveTo>
                      <a:pt x="233" y="0"/>
                    </a:moveTo>
                    <a:lnTo>
                      <a:pt x="276" y="2"/>
                    </a:lnTo>
                    <a:lnTo>
                      <a:pt x="315" y="6"/>
                    </a:lnTo>
                    <a:lnTo>
                      <a:pt x="352" y="14"/>
                    </a:lnTo>
                    <a:lnTo>
                      <a:pt x="385" y="24"/>
                    </a:lnTo>
                    <a:lnTo>
                      <a:pt x="413" y="37"/>
                    </a:lnTo>
                    <a:lnTo>
                      <a:pt x="438" y="49"/>
                    </a:lnTo>
                    <a:lnTo>
                      <a:pt x="459" y="62"/>
                    </a:lnTo>
                    <a:lnTo>
                      <a:pt x="476" y="73"/>
                    </a:lnTo>
                    <a:lnTo>
                      <a:pt x="488" y="81"/>
                    </a:lnTo>
                    <a:lnTo>
                      <a:pt x="496" y="88"/>
                    </a:lnTo>
                    <a:lnTo>
                      <a:pt x="498" y="90"/>
                    </a:lnTo>
                    <a:lnTo>
                      <a:pt x="496" y="94"/>
                    </a:lnTo>
                    <a:lnTo>
                      <a:pt x="489" y="102"/>
                    </a:lnTo>
                    <a:lnTo>
                      <a:pt x="479" y="116"/>
                    </a:lnTo>
                    <a:lnTo>
                      <a:pt x="465" y="132"/>
                    </a:lnTo>
                    <a:lnTo>
                      <a:pt x="447" y="151"/>
                    </a:lnTo>
                    <a:lnTo>
                      <a:pt x="424" y="170"/>
                    </a:lnTo>
                    <a:lnTo>
                      <a:pt x="399" y="189"/>
                    </a:lnTo>
                    <a:lnTo>
                      <a:pt x="368" y="206"/>
                    </a:lnTo>
                    <a:lnTo>
                      <a:pt x="334" y="220"/>
                    </a:lnTo>
                    <a:lnTo>
                      <a:pt x="297" y="230"/>
                    </a:lnTo>
                    <a:lnTo>
                      <a:pt x="254" y="235"/>
                    </a:lnTo>
                    <a:lnTo>
                      <a:pt x="213" y="234"/>
                    </a:lnTo>
                    <a:lnTo>
                      <a:pt x="175" y="228"/>
                    </a:lnTo>
                    <a:lnTo>
                      <a:pt x="140" y="219"/>
                    </a:lnTo>
                    <a:lnTo>
                      <a:pt x="109" y="206"/>
                    </a:lnTo>
                    <a:lnTo>
                      <a:pt x="81" y="191"/>
                    </a:lnTo>
                    <a:lnTo>
                      <a:pt x="57" y="177"/>
                    </a:lnTo>
                    <a:lnTo>
                      <a:pt x="37" y="161"/>
                    </a:lnTo>
                    <a:lnTo>
                      <a:pt x="21" y="149"/>
                    </a:lnTo>
                    <a:lnTo>
                      <a:pt x="10" y="137"/>
                    </a:lnTo>
                    <a:lnTo>
                      <a:pt x="3" y="130"/>
                    </a:lnTo>
                    <a:lnTo>
                      <a:pt x="0" y="128"/>
                    </a:lnTo>
                    <a:lnTo>
                      <a:pt x="3" y="125"/>
                    </a:lnTo>
                    <a:lnTo>
                      <a:pt x="7" y="116"/>
                    </a:lnTo>
                    <a:lnTo>
                      <a:pt x="17" y="105"/>
                    </a:lnTo>
                    <a:lnTo>
                      <a:pt x="30" y="91"/>
                    </a:lnTo>
                    <a:lnTo>
                      <a:pt x="47" y="74"/>
                    </a:lnTo>
                    <a:lnTo>
                      <a:pt x="66" y="58"/>
                    </a:lnTo>
                    <a:lnTo>
                      <a:pt x="92" y="42"/>
                    </a:lnTo>
                    <a:lnTo>
                      <a:pt x="120" y="27"/>
                    </a:lnTo>
                    <a:lnTo>
                      <a:pt x="154" y="14"/>
                    </a:lnTo>
                    <a:lnTo>
                      <a:pt x="191" y="5"/>
                    </a:lnTo>
                    <a:lnTo>
                      <a:pt x="2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1" name="任意多边形: 形状 30"/>
            <p:cNvSpPr/>
            <p:nvPr/>
          </p:nvSpPr>
          <p:spPr bwMode="auto">
            <a:xfrm>
              <a:off x="10132312" y="4384906"/>
              <a:ext cx="1187628" cy="1616399"/>
            </a:xfrm>
            <a:custGeom>
              <a:avLst/>
              <a:gdLst>
                <a:gd name="T0" fmla="*/ 1036 w 1047"/>
                <a:gd name="T1" fmla="*/ 0 h 1423"/>
                <a:gd name="T2" fmla="*/ 1037 w 1047"/>
                <a:gd name="T3" fmla="*/ 3 h 1423"/>
                <a:gd name="T4" fmla="*/ 1039 w 1047"/>
                <a:gd name="T5" fmla="*/ 12 h 1423"/>
                <a:gd name="T6" fmla="*/ 1041 w 1047"/>
                <a:gd name="T7" fmla="*/ 26 h 1423"/>
                <a:gd name="T8" fmla="*/ 1043 w 1047"/>
                <a:gd name="T9" fmla="*/ 46 h 1423"/>
                <a:gd name="T10" fmla="*/ 1044 w 1047"/>
                <a:gd name="T11" fmla="*/ 70 h 1423"/>
                <a:gd name="T12" fmla="*/ 1046 w 1047"/>
                <a:gd name="T13" fmla="*/ 99 h 1423"/>
                <a:gd name="T14" fmla="*/ 1047 w 1047"/>
                <a:gd name="T15" fmla="*/ 131 h 1423"/>
                <a:gd name="T16" fmla="*/ 1046 w 1047"/>
                <a:gd name="T17" fmla="*/ 169 h 1423"/>
                <a:gd name="T18" fmla="*/ 1043 w 1047"/>
                <a:gd name="T19" fmla="*/ 210 h 1423"/>
                <a:gd name="T20" fmla="*/ 1037 w 1047"/>
                <a:gd name="T21" fmla="*/ 253 h 1423"/>
                <a:gd name="T22" fmla="*/ 1030 w 1047"/>
                <a:gd name="T23" fmla="*/ 301 h 1423"/>
                <a:gd name="T24" fmla="*/ 1019 w 1047"/>
                <a:gd name="T25" fmla="*/ 351 h 1423"/>
                <a:gd name="T26" fmla="*/ 1006 w 1047"/>
                <a:gd name="T27" fmla="*/ 404 h 1423"/>
                <a:gd name="T28" fmla="*/ 988 w 1047"/>
                <a:gd name="T29" fmla="*/ 460 h 1423"/>
                <a:gd name="T30" fmla="*/ 967 w 1047"/>
                <a:gd name="T31" fmla="*/ 519 h 1423"/>
                <a:gd name="T32" fmla="*/ 941 w 1047"/>
                <a:gd name="T33" fmla="*/ 578 h 1423"/>
                <a:gd name="T34" fmla="*/ 910 w 1047"/>
                <a:gd name="T35" fmla="*/ 639 h 1423"/>
                <a:gd name="T36" fmla="*/ 875 w 1047"/>
                <a:gd name="T37" fmla="*/ 704 h 1423"/>
                <a:gd name="T38" fmla="*/ 834 w 1047"/>
                <a:gd name="T39" fmla="*/ 767 h 1423"/>
                <a:gd name="T40" fmla="*/ 787 w 1047"/>
                <a:gd name="T41" fmla="*/ 832 h 1423"/>
                <a:gd name="T42" fmla="*/ 733 w 1047"/>
                <a:gd name="T43" fmla="*/ 898 h 1423"/>
                <a:gd name="T44" fmla="*/ 674 w 1047"/>
                <a:gd name="T45" fmla="*/ 965 h 1423"/>
                <a:gd name="T46" fmla="*/ 606 w 1047"/>
                <a:gd name="T47" fmla="*/ 1032 h 1423"/>
                <a:gd name="T48" fmla="*/ 531 w 1047"/>
                <a:gd name="T49" fmla="*/ 1098 h 1423"/>
                <a:gd name="T50" fmla="*/ 449 w 1047"/>
                <a:gd name="T51" fmla="*/ 1165 h 1423"/>
                <a:gd name="T52" fmla="*/ 359 w 1047"/>
                <a:gd name="T53" fmla="*/ 1231 h 1423"/>
                <a:gd name="T54" fmla="*/ 260 w 1047"/>
                <a:gd name="T55" fmla="*/ 1297 h 1423"/>
                <a:gd name="T56" fmla="*/ 152 w 1047"/>
                <a:gd name="T57" fmla="*/ 1360 h 1423"/>
                <a:gd name="T58" fmla="*/ 35 w 1047"/>
                <a:gd name="T59" fmla="*/ 1423 h 1423"/>
                <a:gd name="T60" fmla="*/ 0 w 1047"/>
                <a:gd name="T61" fmla="*/ 1356 h 1423"/>
                <a:gd name="T62" fmla="*/ 116 w 1047"/>
                <a:gd name="T63" fmla="*/ 1294 h 1423"/>
                <a:gd name="T64" fmla="*/ 222 w 1047"/>
                <a:gd name="T65" fmla="*/ 1231 h 1423"/>
                <a:gd name="T66" fmla="*/ 318 w 1047"/>
                <a:gd name="T67" fmla="*/ 1167 h 1423"/>
                <a:gd name="T68" fmla="*/ 407 w 1047"/>
                <a:gd name="T69" fmla="*/ 1102 h 1423"/>
                <a:gd name="T70" fmla="*/ 487 w 1047"/>
                <a:gd name="T71" fmla="*/ 1038 h 1423"/>
                <a:gd name="T72" fmla="*/ 559 w 1047"/>
                <a:gd name="T73" fmla="*/ 974 h 1423"/>
                <a:gd name="T74" fmla="*/ 624 w 1047"/>
                <a:gd name="T75" fmla="*/ 909 h 1423"/>
                <a:gd name="T76" fmla="*/ 682 w 1047"/>
                <a:gd name="T77" fmla="*/ 845 h 1423"/>
                <a:gd name="T78" fmla="*/ 733 w 1047"/>
                <a:gd name="T79" fmla="*/ 782 h 1423"/>
                <a:gd name="T80" fmla="*/ 778 w 1047"/>
                <a:gd name="T81" fmla="*/ 719 h 1423"/>
                <a:gd name="T82" fmla="*/ 817 w 1047"/>
                <a:gd name="T83" fmla="*/ 657 h 1423"/>
                <a:gd name="T84" fmla="*/ 851 w 1047"/>
                <a:gd name="T85" fmla="*/ 597 h 1423"/>
                <a:gd name="T86" fmla="*/ 879 w 1047"/>
                <a:gd name="T87" fmla="*/ 540 h 1423"/>
                <a:gd name="T88" fmla="*/ 903 w 1047"/>
                <a:gd name="T89" fmla="*/ 483 h 1423"/>
                <a:gd name="T90" fmla="*/ 923 w 1047"/>
                <a:gd name="T91" fmla="*/ 428 h 1423"/>
                <a:gd name="T92" fmla="*/ 938 w 1047"/>
                <a:gd name="T93" fmla="*/ 376 h 1423"/>
                <a:gd name="T94" fmla="*/ 951 w 1047"/>
                <a:gd name="T95" fmla="*/ 326 h 1423"/>
                <a:gd name="T96" fmla="*/ 959 w 1047"/>
                <a:gd name="T97" fmla="*/ 280 h 1423"/>
                <a:gd name="T98" fmla="*/ 965 w 1047"/>
                <a:gd name="T99" fmla="*/ 236 h 1423"/>
                <a:gd name="T100" fmla="*/ 969 w 1047"/>
                <a:gd name="T101" fmla="*/ 196 h 1423"/>
                <a:gd name="T102" fmla="*/ 971 w 1047"/>
                <a:gd name="T103" fmla="*/ 158 h 1423"/>
                <a:gd name="T104" fmla="*/ 971 w 1047"/>
                <a:gd name="T105" fmla="*/ 124 h 1423"/>
                <a:gd name="T106" fmla="*/ 971 w 1047"/>
                <a:gd name="T107" fmla="*/ 95 h 1423"/>
                <a:gd name="T108" fmla="*/ 968 w 1047"/>
                <a:gd name="T109" fmla="*/ 70 h 1423"/>
                <a:gd name="T110" fmla="*/ 967 w 1047"/>
                <a:gd name="T111" fmla="*/ 49 h 1423"/>
                <a:gd name="T112" fmla="*/ 964 w 1047"/>
                <a:gd name="T113" fmla="*/ 33 h 1423"/>
                <a:gd name="T114" fmla="*/ 962 w 1047"/>
                <a:gd name="T115" fmla="*/ 22 h 1423"/>
                <a:gd name="T116" fmla="*/ 961 w 1047"/>
                <a:gd name="T117" fmla="*/ 17 h 1423"/>
                <a:gd name="T118" fmla="*/ 1036 w 1047"/>
                <a:gd name="T119" fmla="*/ 0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7" h="1423">
                  <a:moveTo>
                    <a:pt x="1036" y="0"/>
                  </a:moveTo>
                  <a:lnTo>
                    <a:pt x="1037" y="3"/>
                  </a:lnTo>
                  <a:lnTo>
                    <a:pt x="1039" y="12"/>
                  </a:lnTo>
                  <a:lnTo>
                    <a:pt x="1041" y="26"/>
                  </a:lnTo>
                  <a:lnTo>
                    <a:pt x="1043" y="46"/>
                  </a:lnTo>
                  <a:lnTo>
                    <a:pt x="1044" y="70"/>
                  </a:lnTo>
                  <a:lnTo>
                    <a:pt x="1046" y="99"/>
                  </a:lnTo>
                  <a:lnTo>
                    <a:pt x="1047" y="131"/>
                  </a:lnTo>
                  <a:lnTo>
                    <a:pt x="1046" y="169"/>
                  </a:lnTo>
                  <a:lnTo>
                    <a:pt x="1043" y="210"/>
                  </a:lnTo>
                  <a:lnTo>
                    <a:pt x="1037" y="253"/>
                  </a:lnTo>
                  <a:lnTo>
                    <a:pt x="1030" y="301"/>
                  </a:lnTo>
                  <a:lnTo>
                    <a:pt x="1019" y="351"/>
                  </a:lnTo>
                  <a:lnTo>
                    <a:pt x="1006" y="404"/>
                  </a:lnTo>
                  <a:lnTo>
                    <a:pt x="988" y="460"/>
                  </a:lnTo>
                  <a:lnTo>
                    <a:pt x="967" y="519"/>
                  </a:lnTo>
                  <a:lnTo>
                    <a:pt x="941" y="578"/>
                  </a:lnTo>
                  <a:lnTo>
                    <a:pt x="910" y="639"/>
                  </a:lnTo>
                  <a:lnTo>
                    <a:pt x="875" y="704"/>
                  </a:lnTo>
                  <a:lnTo>
                    <a:pt x="834" y="767"/>
                  </a:lnTo>
                  <a:lnTo>
                    <a:pt x="787" y="832"/>
                  </a:lnTo>
                  <a:lnTo>
                    <a:pt x="733" y="898"/>
                  </a:lnTo>
                  <a:lnTo>
                    <a:pt x="674" y="965"/>
                  </a:lnTo>
                  <a:lnTo>
                    <a:pt x="606" y="1032"/>
                  </a:lnTo>
                  <a:lnTo>
                    <a:pt x="531" y="1098"/>
                  </a:lnTo>
                  <a:lnTo>
                    <a:pt x="449" y="1165"/>
                  </a:lnTo>
                  <a:lnTo>
                    <a:pt x="359" y="1231"/>
                  </a:lnTo>
                  <a:lnTo>
                    <a:pt x="260" y="1297"/>
                  </a:lnTo>
                  <a:lnTo>
                    <a:pt x="152" y="1360"/>
                  </a:lnTo>
                  <a:lnTo>
                    <a:pt x="35" y="1423"/>
                  </a:lnTo>
                  <a:lnTo>
                    <a:pt x="0" y="1356"/>
                  </a:lnTo>
                  <a:lnTo>
                    <a:pt x="116" y="1294"/>
                  </a:lnTo>
                  <a:lnTo>
                    <a:pt x="222" y="1231"/>
                  </a:lnTo>
                  <a:lnTo>
                    <a:pt x="318" y="1167"/>
                  </a:lnTo>
                  <a:lnTo>
                    <a:pt x="407" y="1102"/>
                  </a:lnTo>
                  <a:lnTo>
                    <a:pt x="487" y="1038"/>
                  </a:lnTo>
                  <a:lnTo>
                    <a:pt x="559" y="974"/>
                  </a:lnTo>
                  <a:lnTo>
                    <a:pt x="624" y="909"/>
                  </a:lnTo>
                  <a:lnTo>
                    <a:pt x="682" y="845"/>
                  </a:lnTo>
                  <a:lnTo>
                    <a:pt x="733" y="782"/>
                  </a:lnTo>
                  <a:lnTo>
                    <a:pt x="778" y="719"/>
                  </a:lnTo>
                  <a:lnTo>
                    <a:pt x="817" y="657"/>
                  </a:lnTo>
                  <a:lnTo>
                    <a:pt x="851" y="597"/>
                  </a:lnTo>
                  <a:lnTo>
                    <a:pt x="879" y="540"/>
                  </a:lnTo>
                  <a:lnTo>
                    <a:pt x="903" y="483"/>
                  </a:lnTo>
                  <a:lnTo>
                    <a:pt x="923" y="428"/>
                  </a:lnTo>
                  <a:lnTo>
                    <a:pt x="938" y="376"/>
                  </a:lnTo>
                  <a:lnTo>
                    <a:pt x="951" y="326"/>
                  </a:lnTo>
                  <a:lnTo>
                    <a:pt x="959" y="280"/>
                  </a:lnTo>
                  <a:lnTo>
                    <a:pt x="965" y="236"/>
                  </a:lnTo>
                  <a:lnTo>
                    <a:pt x="969" y="196"/>
                  </a:lnTo>
                  <a:lnTo>
                    <a:pt x="971" y="158"/>
                  </a:lnTo>
                  <a:lnTo>
                    <a:pt x="971" y="124"/>
                  </a:lnTo>
                  <a:lnTo>
                    <a:pt x="971" y="95"/>
                  </a:lnTo>
                  <a:lnTo>
                    <a:pt x="968" y="70"/>
                  </a:lnTo>
                  <a:lnTo>
                    <a:pt x="967" y="49"/>
                  </a:lnTo>
                  <a:lnTo>
                    <a:pt x="964" y="33"/>
                  </a:lnTo>
                  <a:lnTo>
                    <a:pt x="962" y="22"/>
                  </a:lnTo>
                  <a:lnTo>
                    <a:pt x="961" y="17"/>
                  </a:lnTo>
                  <a:lnTo>
                    <a:pt x="10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239239" y="4928229"/>
            <a:ext cx="3767559" cy="843618"/>
            <a:chOff x="5871033" y="1810977"/>
            <a:chExt cx="3767559" cy="843618"/>
          </a:xfrm>
        </p:grpSpPr>
        <p:sp>
          <p:nvSpPr>
            <p:cNvPr id="20" name="矩形 19"/>
            <p:cNvSpPr/>
            <p:nvPr/>
          </p:nvSpPr>
          <p:spPr>
            <a:xfrm>
              <a:off x="5871033" y="2155997"/>
              <a:ext cx="3681352" cy="498598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100" dirty="0"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 dirty="0"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100" dirty="0">
                  <a:ea typeface="微软雅黑" panose="020B0503020204020204" pitchFamily="34" charset="-122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21" name="矩形: 圆角 20"/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239239" y="3873441"/>
            <a:ext cx="3767559" cy="843618"/>
            <a:chOff x="5871033" y="1810977"/>
            <a:chExt cx="3767559" cy="843618"/>
          </a:xfrm>
        </p:grpSpPr>
        <p:sp>
          <p:nvSpPr>
            <p:cNvPr id="18" name="矩形 17"/>
            <p:cNvSpPr/>
            <p:nvPr/>
          </p:nvSpPr>
          <p:spPr>
            <a:xfrm>
              <a:off x="5871033" y="2155997"/>
              <a:ext cx="3681352" cy="498598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100" dirty="0"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 dirty="0"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100" dirty="0">
                  <a:ea typeface="微软雅黑" panose="020B0503020204020204" pitchFamily="34" charset="-122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9" name="矩形: 圆角 18"/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239239" y="2818653"/>
            <a:ext cx="3767559" cy="826114"/>
            <a:chOff x="5871033" y="1810977"/>
            <a:chExt cx="3767559" cy="826114"/>
          </a:xfrm>
        </p:grpSpPr>
        <p:sp>
          <p:nvSpPr>
            <p:cNvPr id="16" name="矩形 15"/>
            <p:cNvSpPr/>
            <p:nvPr/>
          </p:nvSpPr>
          <p:spPr>
            <a:xfrm>
              <a:off x="5871033" y="2155997"/>
              <a:ext cx="3681352" cy="481094"/>
            </a:xfrm>
            <a:prstGeom prst="rect">
              <a:avLst/>
            </a:prstGeom>
          </p:spPr>
          <p:txBody>
            <a:bodyPr wrap="square">
              <a:normAutofit fontScale="92500" lnSpcReduction="10000"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100" dirty="0"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 dirty="0"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100" dirty="0">
                  <a:ea typeface="微软雅黑" panose="020B0503020204020204" pitchFamily="34" charset="-122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239239" y="1763865"/>
            <a:ext cx="3767559" cy="826114"/>
            <a:chOff x="5871033" y="1810977"/>
            <a:chExt cx="3767559" cy="826114"/>
          </a:xfrm>
        </p:grpSpPr>
        <p:sp>
          <p:nvSpPr>
            <p:cNvPr id="14" name="矩形 13"/>
            <p:cNvSpPr/>
            <p:nvPr/>
          </p:nvSpPr>
          <p:spPr>
            <a:xfrm>
              <a:off x="5871033" y="2155997"/>
              <a:ext cx="3681352" cy="481094"/>
            </a:xfrm>
            <a:prstGeom prst="rect">
              <a:avLst/>
            </a:prstGeom>
          </p:spPr>
          <p:txBody>
            <a:bodyPr wrap="square">
              <a:normAutofit fontScale="92500" lnSpcReduction="10000"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100" dirty="0"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 dirty="0"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100" dirty="0">
                  <a:ea typeface="微软雅黑" panose="020B0503020204020204" pitchFamily="34" charset="-122"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52" name="Title 6"/>
          <p:cNvSpPr>
            <a:spLocks noGrp="1"/>
          </p:cNvSpPr>
          <p:nvPr>
            <p:ph type="title"/>
          </p:nvPr>
        </p:nvSpPr>
        <p:spPr>
          <a:xfrm>
            <a:off x="2336800" y="356628"/>
            <a:ext cx="7518400" cy="47136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3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7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20" presetID="2" presetClass="entr" presetSubtype="4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2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3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25" presetID="2" presetClass="entr" presetSubtype="4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950"/>
                                </p:stCondLst>
                                <p:childTnLst>
                                  <p:par>
                                    <p:cTn id="30" presetID="2" presetClass="entr" presetSubtype="4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2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3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450"/>
                                </p:stCondLst>
                                <p:childTnLst>
                                  <p:par>
                                    <p:cTn id="35" presetID="2" presetClass="entr" presetSubtype="4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7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8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40" presetID="2" presetClass="entr" presetSubtype="4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42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43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450"/>
                                </p:stCondLst>
                                <p:childTnLst>
                                  <p:par>
                                    <p:cTn id="45" presetID="2" presetClass="entr" presetSubtype="4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47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48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950"/>
                                </p:stCondLst>
                                <p:childTnLst>
                                  <p:par>
                                    <p:cTn id="50" presetID="2" presetClass="entr" presetSubtype="4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52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53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450"/>
                                </p:stCondLst>
                                <p:childTnLst>
                                  <p:par>
                                    <p:cTn id="55" presetID="2" presetClass="entr" presetSubtype="4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57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58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950"/>
                                </p:stCondLst>
                                <p:childTnLst>
                                  <p:par>
                                    <p:cTn id="60" presetID="2" presetClass="entr" presetSubtype="4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62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63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7450"/>
                                </p:stCondLst>
                                <p:childTnLst>
                                  <p:par>
                                    <p:cTn id="65" presetID="2" presetClass="entr" presetSubtype="4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67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68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7950"/>
                                </p:stCondLst>
                                <p:childTnLst>
                                  <p:par>
                                    <p:cTn id="70" presetID="2" presetClass="entr" presetSubtype="4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2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7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8450"/>
                                </p:stCondLst>
                                <p:childTnLst>
                                  <p:par>
                                    <p:cTn id="75" presetID="2" presetClass="entr" presetSubtype="4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7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78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3" grpId="0" animBg="1"/>
          <p:bldP spid="24" grpId="0" animBg="1"/>
          <p:bldP spid="25" grpId="0" animBg="1"/>
          <p:bldP spid="52" grpId="0"/>
          <p:bldP spid="5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2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2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950"/>
                                </p:stCondLst>
                                <p:childTnLst>
                                  <p:par>
                                    <p:cTn id="3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450"/>
                                </p:stCondLst>
                                <p:childTnLst>
                                  <p:par>
                                    <p:cTn id="3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4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450"/>
                                </p:stCondLst>
                                <p:childTnLst>
                                  <p:par>
                                    <p:cTn id="4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950"/>
                                </p:stCondLst>
                                <p:childTnLst>
                                  <p:par>
                                    <p:cTn id="5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450"/>
                                </p:stCondLst>
                                <p:childTnLst>
                                  <p:par>
                                    <p:cTn id="5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950"/>
                                </p:stCondLst>
                                <p:childTnLst>
                                  <p:par>
                                    <p:cTn id="6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7450"/>
                                </p:stCondLst>
                                <p:childTnLst>
                                  <p:par>
                                    <p:cTn id="6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7950"/>
                                </p:stCondLst>
                                <p:childTnLst>
                                  <p:par>
                                    <p:cTn id="7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8450"/>
                                </p:stCondLst>
                                <p:childTnLst>
                                  <p:par>
                                    <p:cTn id="7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3" grpId="0" animBg="1"/>
          <p:bldP spid="24" grpId="0" animBg="1"/>
          <p:bldP spid="25" grpId="0" animBg="1"/>
          <p:bldP spid="52" grpId="0"/>
          <p:bldP spid="53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6"/>
          <p:cNvSpPr>
            <a:spLocks noGrp="1"/>
          </p:cNvSpPr>
          <p:nvPr>
            <p:ph type="title"/>
          </p:nvPr>
        </p:nvSpPr>
        <p:spPr>
          <a:xfrm>
            <a:off x="2336800" y="356628"/>
            <a:ext cx="7518400" cy="47136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2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4033411" y="2517176"/>
            <a:ext cx="4332066" cy="3760633"/>
            <a:chOff x="0" y="0"/>
            <a:chExt cx="6684956" cy="5803158"/>
          </a:xfrm>
        </p:grpSpPr>
        <p:sp>
          <p:nvSpPr>
            <p:cNvPr id="112" name="任意多边形: 形状 111"/>
            <p:cNvSpPr/>
            <p:nvPr/>
          </p:nvSpPr>
          <p:spPr>
            <a:xfrm>
              <a:off x="2805398" y="2946400"/>
              <a:ext cx="594023" cy="2856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444" extrusionOk="0">
                  <a:moveTo>
                    <a:pt x="19859" y="0"/>
                  </a:moveTo>
                  <a:cubicBezTo>
                    <a:pt x="19039" y="-1"/>
                    <a:pt x="18371" y="137"/>
                    <a:pt x="18367" y="309"/>
                  </a:cubicBezTo>
                  <a:lnTo>
                    <a:pt x="18273" y="20473"/>
                  </a:lnTo>
                  <a:cubicBezTo>
                    <a:pt x="15690" y="20750"/>
                    <a:pt x="12745" y="20845"/>
                    <a:pt x="9883" y="20743"/>
                  </a:cubicBezTo>
                  <a:cubicBezTo>
                    <a:pt x="7338" y="20651"/>
                    <a:pt x="4912" y="20396"/>
                    <a:pt x="3658" y="19928"/>
                  </a:cubicBezTo>
                  <a:cubicBezTo>
                    <a:pt x="2811" y="19611"/>
                    <a:pt x="2640" y="19235"/>
                    <a:pt x="3187" y="18891"/>
                  </a:cubicBezTo>
                  <a:cubicBezTo>
                    <a:pt x="3074" y="18818"/>
                    <a:pt x="2835" y="18757"/>
                    <a:pt x="2515" y="18720"/>
                  </a:cubicBezTo>
                  <a:cubicBezTo>
                    <a:pt x="1646" y="18619"/>
                    <a:pt x="584" y="18701"/>
                    <a:pt x="229" y="18891"/>
                  </a:cubicBezTo>
                  <a:cubicBezTo>
                    <a:pt x="-262" y="19313"/>
                    <a:pt x="42" y="19759"/>
                    <a:pt x="1076" y="20136"/>
                  </a:cubicBezTo>
                  <a:cubicBezTo>
                    <a:pt x="2476" y="20646"/>
                    <a:pt x="4960" y="20959"/>
                    <a:pt x="7584" y="21172"/>
                  </a:cubicBezTo>
                  <a:cubicBezTo>
                    <a:pt x="11806" y="21516"/>
                    <a:pt x="16630" y="21599"/>
                    <a:pt x="20168" y="21029"/>
                  </a:cubicBezTo>
                  <a:cubicBezTo>
                    <a:pt x="20468" y="20981"/>
                    <a:pt x="20751" y="20928"/>
                    <a:pt x="21015" y="20872"/>
                  </a:cubicBezTo>
                  <a:lnTo>
                    <a:pt x="21338" y="309"/>
                  </a:lnTo>
                  <a:cubicBezTo>
                    <a:pt x="21335" y="138"/>
                    <a:pt x="20674" y="0"/>
                    <a:pt x="19859" y="0"/>
                  </a:cubicBezTo>
                  <a:close/>
                </a:path>
              </a:pathLst>
            </a:custGeom>
            <a:solidFill>
              <a:srgbClr val="F9BB0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3" name="矩形: 圆角 112"/>
            <p:cNvSpPr/>
            <p:nvPr/>
          </p:nvSpPr>
          <p:spPr>
            <a:xfrm>
              <a:off x="3306274" y="0"/>
              <a:ext cx="82423" cy="172204"/>
            </a:xfrm>
            <a:prstGeom prst="roundRect">
              <a:avLst>
                <a:gd name="adj" fmla="val 50000"/>
              </a:avLst>
            </a:prstGeom>
            <a:solidFill>
              <a:srgbClr val="E8E9ED"/>
            </a:solidFill>
            <a:ln w="635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4" name="任意多边形: 形状 113"/>
            <p:cNvSpPr/>
            <p:nvPr/>
          </p:nvSpPr>
          <p:spPr>
            <a:xfrm>
              <a:off x="3344690" y="150110"/>
              <a:ext cx="3340266" cy="2977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10800"/>
                    <a:pt x="0" y="16200"/>
                    <a:pt x="0" y="189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185" y="19661"/>
                    <a:pt x="3149" y="18406"/>
                    <a:pt x="5383" y="18406"/>
                  </a:cubicBezTo>
                  <a:cubicBezTo>
                    <a:pt x="7651" y="18406"/>
                    <a:pt x="9615" y="19661"/>
                    <a:pt x="10800" y="21600"/>
                  </a:cubicBezTo>
                  <a:cubicBezTo>
                    <a:pt x="12320" y="20414"/>
                    <a:pt x="14135" y="19727"/>
                    <a:pt x="16098" y="19697"/>
                  </a:cubicBezTo>
                  <a:cubicBezTo>
                    <a:pt x="18119" y="19666"/>
                    <a:pt x="20023" y="20355"/>
                    <a:pt x="21600" y="21562"/>
                  </a:cubicBezTo>
                  <a:cubicBezTo>
                    <a:pt x="20974" y="15496"/>
                    <a:pt x="18358" y="10106"/>
                    <a:pt x="14507" y="6232"/>
                  </a:cubicBezTo>
                  <a:cubicBezTo>
                    <a:pt x="10656" y="2358"/>
                    <a:pt x="5569" y="0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5" name="任意多边形: 形状 114"/>
            <p:cNvSpPr/>
            <p:nvPr/>
          </p:nvSpPr>
          <p:spPr>
            <a:xfrm>
              <a:off x="0" y="150110"/>
              <a:ext cx="3344691" cy="2977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0"/>
                  </a:lnTo>
                  <a:cubicBezTo>
                    <a:pt x="16023" y="0"/>
                    <a:pt x="10935" y="2358"/>
                    <a:pt x="7086" y="6237"/>
                  </a:cubicBezTo>
                  <a:cubicBezTo>
                    <a:pt x="3237" y="10115"/>
                    <a:pt x="625" y="15515"/>
                    <a:pt x="0" y="21600"/>
                  </a:cubicBezTo>
                  <a:cubicBezTo>
                    <a:pt x="1591" y="20653"/>
                    <a:pt x="3392" y="20120"/>
                    <a:pt x="5268" y="20094"/>
                  </a:cubicBezTo>
                  <a:cubicBezTo>
                    <a:pt x="7242" y="20068"/>
                    <a:pt x="9145" y="20605"/>
                    <a:pt x="10817" y="21600"/>
                  </a:cubicBezTo>
                  <a:cubicBezTo>
                    <a:pt x="12318" y="20515"/>
                    <a:pt x="14068" y="19878"/>
                    <a:pt x="15932" y="19824"/>
                  </a:cubicBezTo>
                  <a:cubicBezTo>
                    <a:pt x="17983" y="19765"/>
                    <a:pt x="19951" y="2041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6" name="任意多边形: 形状 115"/>
            <p:cNvSpPr/>
            <p:nvPr/>
          </p:nvSpPr>
          <p:spPr>
            <a:xfrm>
              <a:off x="1667919" y="150110"/>
              <a:ext cx="1670134" cy="2966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26" y="19918"/>
                  </a:moveTo>
                  <a:cubicBezTo>
                    <a:pt x="14583" y="19893"/>
                    <a:pt x="18370" y="20488"/>
                    <a:pt x="21600" y="21562"/>
                  </a:cubicBezTo>
                  <a:cubicBezTo>
                    <a:pt x="21600" y="10781"/>
                    <a:pt x="21600" y="5390"/>
                    <a:pt x="21600" y="269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566" y="0"/>
                    <a:pt x="21549" y="0"/>
                    <a:pt x="21532" y="0"/>
                  </a:cubicBezTo>
                  <a:cubicBezTo>
                    <a:pt x="21515" y="0"/>
                    <a:pt x="21498" y="0"/>
                    <a:pt x="21465" y="0"/>
                  </a:cubicBezTo>
                  <a:cubicBezTo>
                    <a:pt x="15912" y="38"/>
                    <a:pt x="10868" y="2404"/>
                    <a:pt x="7050" y="6273"/>
                  </a:cubicBezTo>
                  <a:cubicBezTo>
                    <a:pt x="3233" y="10142"/>
                    <a:pt x="643" y="15513"/>
                    <a:pt x="0" y="21562"/>
                  </a:cubicBezTo>
                  <a:cubicBezTo>
                    <a:pt x="0" y="21581"/>
                    <a:pt x="0" y="21590"/>
                    <a:pt x="0" y="21595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68" y="21543"/>
                    <a:pt x="118" y="21514"/>
                    <a:pt x="169" y="21505"/>
                  </a:cubicBezTo>
                  <a:cubicBezTo>
                    <a:pt x="220" y="21495"/>
                    <a:pt x="271" y="21505"/>
                    <a:pt x="339" y="21524"/>
                  </a:cubicBezTo>
                  <a:cubicBezTo>
                    <a:pt x="3403" y="20510"/>
                    <a:pt x="6920" y="19941"/>
                    <a:pt x="10626" y="19918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7" name="任意多边形: 形状 116"/>
            <p:cNvSpPr/>
            <p:nvPr/>
          </p:nvSpPr>
          <p:spPr>
            <a:xfrm>
              <a:off x="3338053" y="150110"/>
              <a:ext cx="1670134" cy="2977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4" y="21505"/>
                    <a:pt x="85" y="21438"/>
                    <a:pt x="144" y="21396"/>
                  </a:cubicBezTo>
                  <a:cubicBezTo>
                    <a:pt x="203" y="21353"/>
                    <a:pt x="271" y="21334"/>
                    <a:pt x="339" y="21334"/>
                  </a:cubicBezTo>
                  <a:cubicBezTo>
                    <a:pt x="3480" y="20275"/>
                    <a:pt x="7145" y="19697"/>
                    <a:pt x="11005" y="19729"/>
                  </a:cubicBezTo>
                  <a:cubicBezTo>
                    <a:pt x="14804" y="19760"/>
                    <a:pt x="18323" y="20370"/>
                    <a:pt x="21397" y="21410"/>
                  </a:cubicBezTo>
                  <a:cubicBezTo>
                    <a:pt x="21431" y="21429"/>
                    <a:pt x="21465" y="21448"/>
                    <a:pt x="21498" y="21476"/>
                  </a:cubicBezTo>
                  <a:cubicBezTo>
                    <a:pt x="21532" y="21505"/>
                    <a:pt x="21566" y="21543"/>
                    <a:pt x="21600" y="21600"/>
                  </a:cubicBezTo>
                  <a:lnTo>
                    <a:pt x="21600" y="21600"/>
                  </a:lnTo>
                  <a:cubicBezTo>
                    <a:pt x="20957" y="15515"/>
                    <a:pt x="18350" y="10115"/>
                    <a:pt x="14507" y="6237"/>
                  </a:cubicBezTo>
                  <a:cubicBezTo>
                    <a:pt x="10665" y="2358"/>
                    <a:pt x="5586" y="0"/>
                    <a:pt x="0" y="0"/>
                  </a:cubicBez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3755740" y="1028700"/>
            <a:ext cx="4584272" cy="2419583"/>
            <a:chOff x="3755740" y="1028700"/>
            <a:chExt cx="4584272" cy="2419583"/>
          </a:xfrm>
        </p:grpSpPr>
        <p:sp>
          <p:nvSpPr>
            <p:cNvPr id="94" name="直接连接符 93"/>
            <p:cNvSpPr/>
            <p:nvPr/>
          </p:nvSpPr>
          <p:spPr>
            <a:xfrm flipV="1">
              <a:off x="3755740" y="2238561"/>
              <a:ext cx="1" cy="112054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  <a:tileRect/>
              </a:gradFill>
              <a:miter lim="400000"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5" name="直接连接符 94"/>
            <p:cNvSpPr/>
            <p:nvPr/>
          </p:nvSpPr>
          <p:spPr>
            <a:xfrm flipV="1">
              <a:off x="4039303" y="2238561"/>
              <a:ext cx="1" cy="112054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  <a:tileRect/>
              </a:gradFill>
              <a:miter lim="400000"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6" name="直接连接符 95"/>
            <p:cNvSpPr/>
            <p:nvPr/>
          </p:nvSpPr>
          <p:spPr>
            <a:xfrm flipV="1">
              <a:off x="4535538" y="1884107"/>
              <a:ext cx="1" cy="112054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  <a:tileRect/>
              </a:gradFill>
              <a:miter lim="400000"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7" name="直接连接符 96"/>
            <p:cNvSpPr/>
            <p:nvPr/>
          </p:nvSpPr>
          <p:spPr>
            <a:xfrm flipV="1">
              <a:off x="5197186" y="1624174"/>
              <a:ext cx="1" cy="1120544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  <a:tileRect/>
              </a:gradFill>
              <a:miter lim="400000"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8" name="直接连接符 97"/>
            <p:cNvSpPr/>
            <p:nvPr/>
          </p:nvSpPr>
          <p:spPr>
            <a:xfrm flipV="1">
              <a:off x="5693421" y="1028700"/>
              <a:ext cx="1" cy="112054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  <a:tileRect/>
              </a:gradFill>
              <a:miter lim="400000"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9" name="直接连接符 98"/>
            <p:cNvSpPr/>
            <p:nvPr/>
          </p:nvSpPr>
          <p:spPr>
            <a:xfrm flipV="1">
              <a:off x="6355070" y="1028700"/>
              <a:ext cx="1" cy="112054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  <a:tileRect/>
              </a:gradFill>
              <a:miter lim="400000"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0" name="直接连接符 99"/>
            <p:cNvSpPr/>
            <p:nvPr/>
          </p:nvSpPr>
          <p:spPr>
            <a:xfrm flipV="1">
              <a:off x="6851305" y="1265004"/>
              <a:ext cx="1" cy="112054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  <a:tileRect/>
              </a:gradFill>
              <a:miter lim="400000"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1" name="直接连接符 100"/>
            <p:cNvSpPr/>
            <p:nvPr/>
          </p:nvSpPr>
          <p:spPr>
            <a:xfrm flipV="1">
              <a:off x="7347541" y="1624174"/>
              <a:ext cx="1" cy="1120544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  <a:tileRect/>
              </a:gradFill>
              <a:miter lim="400000"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2" name="直接连接符 101"/>
            <p:cNvSpPr/>
            <p:nvPr/>
          </p:nvSpPr>
          <p:spPr>
            <a:xfrm flipV="1">
              <a:off x="7843775" y="1884107"/>
              <a:ext cx="1" cy="112054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  <a:tileRect/>
              </a:gradFill>
              <a:miter lim="400000"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3" name="直接连接符 102"/>
            <p:cNvSpPr/>
            <p:nvPr/>
          </p:nvSpPr>
          <p:spPr>
            <a:xfrm flipV="1">
              <a:off x="8009188" y="2238561"/>
              <a:ext cx="1" cy="112054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  <a:tileRect/>
              </a:gradFill>
              <a:miter lim="400000"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4" name="直接连接符 103"/>
            <p:cNvSpPr/>
            <p:nvPr/>
          </p:nvSpPr>
          <p:spPr>
            <a:xfrm flipV="1">
              <a:off x="7595658" y="1999471"/>
              <a:ext cx="1" cy="57610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  <a:tileRect/>
              </a:gradFill>
              <a:miter lim="400000"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5" name="直接连接符 104"/>
            <p:cNvSpPr/>
            <p:nvPr/>
          </p:nvSpPr>
          <p:spPr>
            <a:xfrm flipV="1">
              <a:off x="7182128" y="1753351"/>
              <a:ext cx="1" cy="57610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  <a:tileRect/>
              </a:gradFill>
              <a:miter lim="400000"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6" name="直接连接符 105"/>
            <p:cNvSpPr/>
            <p:nvPr/>
          </p:nvSpPr>
          <p:spPr>
            <a:xfrm flipV="1">
              <a:off x="6685893" y="1537224"/>
              <a:ext cx="1" cy="57610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  <a:tileRect/>
              </a:gradFill>
              <a:miter lim="400000"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7" name="直接连接符 106"/>
            <p:cNvSpPr/>
            <p:nvPr/>
          </p:nvSpPr>
          <p:spPr>
            <a:xfrm flipV="1">
              <a:off x="6021159" y="1459872"/>
              <a:ext cx="1" cy="57610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  <a:tileRect/>
              </a:gradFill>
              <a:miter lim="400000"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8" name="直接连接符 107"/>
            <p:cNvSpPr/>
            <p:nvPr/>
          </p:nvSpPr>
          <p:spPr>
            <a:xfrm flipV="1">
              <a:off x="5445304" y="1753351"/>
              <a:ext cx="1" cy="57610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  <a:tileRect/>
              </a:gradFill>
              <a:miter lim="400000"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9" name="直接连接符 108"/>
            <p:cNvSpPr/>
            <p:nvPr/>
          </p:nvSpPr>
          <p:spPr>
            <a:xfrm flipV="1">
              <a:off x="4869449" y="1816639"/>
              <a:ext cx="1" cy="57610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  <a:tileRect/>
              </a:gradFill>
              <a:miter lim="400000"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0" name="直接连接符 109"/>
            <p:cNvSpPr/>
            <p:nvPr/>
          </p:nvSpPr>
          <p:spPr>
            <a:xfrm flipV="1">
              <a:off x="4287421" y="1816639"/>
              <a:ext cx="1" cy="57610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  <a:tileRect/>
              </a:gradFill>
              <a:miter lim="400000"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1" name="直接连接符 110"/>
            <p:cNvSpPr/>
            <p:nvPr/>
          </p:nvSpPr>
          <p:spPr>
            <a:xfrm flipV="1">
              <a:off x="8340011" y="2454709"/>
              <a:ext cx="1" cy="993574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  <a:tileRect/>
              </a:gradFill>
              <a:miter lim="400000"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8170814" y="2624665"/>
            <a:ext cx="2749722" cy="2139516"/>
            <a:chOff x="8170814" y="1912116"/>
            <a:chExt cx="2749722" cy="2139516"/>
          </a:xfrm>
        </p:grpSpPr>
        <p:grpSp>
          <p:nvGrpSpPr>
            <p:cNvPr id="84" name="组合 83"/>
            <p:cNvGrpSpPr/>
            <p:nvPr/>
          </p:nvGrpSpPr>
          <p:grpSpPr>
            <a:xfrm>
              <a:off x="8170814" y="1912116"/>
              <a:ext cx="2611177" cy="2139516"/>
              <a:chOff x="1193500" y="1491637"/>
              <a:chExt cx="3761195" cy="2139516"/>
            </a:xfrm>
          </p:grpSpPr>
          <p:grpSp>
            <p:nvGrpSpPr>
              <p:cNvPr id="86" name="组合 85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90" name="文本框 52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 dirty="0">
                      <a:ea typeface="微软雅黑" panose="020B0503020204020204" pitchFamily="34" charset="-122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1000" dirty="0">
                      <a:ea typeface="微软雅黑" panose="020B0503020204020204" pitchFamily="34" charset="-122"/>
                      <a:cs typeface="+mn-ea"/>
                      <a:sym typeface="+mn-lt"/>
                    </a:rPr>
                  </a:br>
                  <a:r>
                    <a:rPr lang="zh-CN" altLang="en-US" sz="1000" dirty="0">
                      <a:ea typeface="微软雅黑" panose="020B0503020204020204" pitchFamily="34" charset="-122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91" name="矩形 9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 dirty="0">
                      <a:solidFill>
                        <a:schemeClr val="accent1"/>
                      </a:solidFill>
                      <a:ea typeface="微软雅黑" panose="020B0503020204020204" pitchFamily="34" charset="-122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87" name="组合 86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88" name="文本框 50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 dirty="0">
                      <a:ea typeface="微软雅黑" panose="020B0503020204020204" pitchFamily="34" charset="-122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1000" dirty="0">
                      <a:ea typeface="微软雅黑" panose="020B0503020204020204" pitchFamily="34" charset="-122"/>
                      <a:cs typeface="+mn-ea"/>
                      <a:sym typeface="+mn-lt"/>
                    </a:rPr>
                  </a:br>
                  <a:r>
                    <a:rPr lang="zh-CN" altLang="en-US" sz="1000" dirty="0">
                      <a:ea typeface="微软雅黑" panose="020B0503020204020204" pitchFamily="34" charset="-122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89" name="矩形 8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 dirty="0">
                      <a:solidFill>
                        <a:schemeClr val="accent2"/>
                      </a:solidFill>
                      <a:ea typeface="微软雅黑" panose="020B0503020204020204" pitchFamily="34" charset="-122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</p:grpSp>
        <p:cxnSp>
          <p:nvCxnSpPr>
            <p:cNvPr id="85" name="直接连接符 84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组合 74"/>
          <p:cNvGrpSpPr/>
          <p:nvPr/>
        </p:nvGrpSpPr>
        <p:grpSpPr>
          <a:xfrm>
            <a:off x="1307468" y="2624665"/>
            <a:ext cx="2713719" cy="2139516"/>
            <a:chOff x="1307468" y="1697288"/>
            <a:chExt cx="2713719" cy="2139516"/>
          </a:xfrm>
        </p:grpSpPr>
        <p:grpSp>
          <p:nvGrpSpPr>
            <p:cNvPr id="76" name="组合 75"/>
            <p:cNvGrpSpPr/>
            <p:nvPr/>
          </p:nvGrpSpPr>
          <p:grpSpPr>
            <a:xfrm>
              <a:off x="1410010" y="1697288"/>
              <a:ext cx="2611177" cy="2139516"/>
              <a:chOff x="1193500" y="1491637"/>
              <a:chExt cx="3761195" cy="2139516"/>
            </a:xfrm>
          </p:grpSpPr>
          <p:grpSp>
            <p:nvGrpSpPr>
              <p:cNvPr id="78" name="组合 77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82" name="文本框 44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 dirty="0">
                      <a:ea typeface="微软雅黑" panose="020B0503020204020204" pitchFamily="34" charset="-122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1000" dirty="0">
                      <a:ea typeface="微软雅黑" panose="020B0503020204020204" pitchFamily="34" charset="-122"/>
                      <a:cs typeface="+mn-ea"/>
                      <a:sym typeface="+mn-lt"/>
                    </a:rPr>
                  </a:br>
                  <a:r>
                    <a:rPr lang="zh-CN" altLang="en-US" sz="1000" dirty="0">
                      <a:ea typeface="微软雅黑" panose="020B0503020204020204" pitchFamily="34" charset="-122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83" name="矩形 82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 dirty="0">
                      <a:solidFill>
                        <a:schemeClr val="accent1"/>
                      </a:solidFill>
                      <a:ea typeface="微软雅黑" panose="020B0503020204020204" pitchFamily="34" charset="-122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79" name="组合 78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80" name="文本框 42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 dirty="0">
                      <a:ea typeface="微软雅黑" panose="020B0503020204020204" pitchFamily="34" charset="-122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1000" dirty="0">
                      <a:ea typeface="微软雅黑" panose="020B0503020204020204" pitchFamily="34" charset="-122"/>
                      <a:cs typeface="+mn-ea"/>
                      <a:sym typeface="+mn-lt"/>
                    </a:rPr>
                  </a:br>
                  <a:r>
                    <a:rPr lang="zh-CN" altLang="en-US" sz="1000" dirty="0">
                      <a:ea typeface="微软雅黑" panose="020B0503020204020204" pitchFamily="34" charset="-122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81" name="矩形 8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 dirty="0">
                      <a:solidFill>
                        <a:schemeClr val="accent2"/>
                      </a:solidFill>
                      <a:ea typeface="微软雅黑" panose="020B0503020204020204" pitchFamily="34" charset="-122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</p:grpSp>
        <p:cxnSp>
          <p:nvCxnSpPr>
            <p:cNvPr id="77" name="直接连接符 76"/>
            <p:cNvCxnSpPr/>
            <p:nvPr/>
          </p:nvCxnSpPr>
          <p:spPr>
            <a:xfrm>
              <a:off x="1307468" y="2710116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文本框 55"/>
          <p:cNvSpPr txBox="1"/>
          <p:nvPr/>
        </p:nvSpPr>
        <p:spPr>
          <a:xfrm>
            <a:off x="2857609" y="4919846"/>
            <a:ext cx="3163550" cy="24264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pPr marL="0" indent="0" algn="r">
              <a:lnSpc>
                <a:spcPct val="120000"/>
              </a:lnSpc>
              <a:buNone/>
            </a:pPr>
            <a:r>
              <a:rPr lang="zh-CN" altLang="en-US" sz="1400" b="1" dirty="0"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67" name="文本框 56"/>
          <p:cNvSpPr txBox="1"/>
          <p:nvPr/>
        </p:nvSpPr>
        <p:spPr>
          <a:xfrm>
            <a:off x="2869911" y="5162491"/>
            <a:ext cx="3151248" cy="741030"/>
          </a:xfrm>
          <a:prstGeom prst="rect">
            <a:avLst/>
          </a:prstGeom>
          <a:noFill/>
        </p:spPr>
        <p:txBody>
          <a:bodyPr wrap="square" lIns="72000" tIns="72000" rIns="72000" bIns="72000">
            <a:normAutofit lnSpcReduction="100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 dirty="0">
                <a:ea typeface="微软雅黑" panose="020B0503020204020204" pitchFamily="34" charset="-122"/>
                <a:cs typeface="+mn-ea"/>
                <a:sym typeface="+mn-lt"/>
              </a:rPr>
              <a:t>此部分内容作为文字排版占位显示，</a:t>
            </a:r>
            <a:br>
              <a:rPr lang="zh-CN" altLang="en-US" sz="1100" dirty="0"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zh-CN" altLang="en-US" sz="1100" dirty="0">
                <a:ea typeface="微软雅黑" panose="020B0503020204020204" pitchFamily="34" charset="-122"/>
                <a:cs typeface="+mn-ea"/>
                <a:sym typeface="+mn-lt"/>
              </a:rPr>
              <a:t>建议使用主题字体，已保持全文档文本格式的统一</a:t>
            </a:r>
          </a:p>
        </p:txBody>
      </p:sp>
      <p:sp>
        <p:nvSpPr>
          <p:cNvPr id="68" name="文本框 58"/>
          <p:cNvSpPr txBox="1"/>
          <p:nvPr/>
        </p:nvSpPr>
        <p:spPr>
          <a:xfrm>
            <a:off x="6377633" y="4919846"/>
            <a:ext cx="3163550" cy="24264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1400" b="1" dirty="0"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69" name="文本框 59"/>
          <p:cNvSpPr txBox="1"/>
          <p:nvPr/>
        </p:nvSpPr>
        <p:spPr>
          <a:xfrm>
            <a:off x="6389935" y="5162491"/>
            <a:ext cx="3151248" cy="741030"/>
          </a:xfrm>
          <a:prstGeom prst="rect">
            <a:avLst/>
          </a:prstGeom>
          <a:noFill/>
        </p:spPr>
        <p:txBody>
          <a:bodyPr wrap="square" lIns="72000" tIns="72000" rIns="72000" bIns="72000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ea typeface="微软雅黑" panose="020B0503020204020204" pitchFamily="34" charset="-122"/>
                <a:cs typeface="+mn-ea"/>
                <a:sym typeface="+mn-lt"/>
              </a:rPr>
              <a:t>此部分内容作为文字排版占位显示，</a:t>
            </a:r>
            <a:br>
              <a:rPr lang="zh-CN" altLang="en-US" sz="1100" dirty="0"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zh-CN" altLang="en-US" sz="1100" dirty="0">
                <a:ea typeface="微软雅黑" panose="020B0503020204020204" pitchFamily="34" charset="-122"/>
                <a:cs typeface="+mn-ea"/>
                <a:sym typeface="+mn-lt"/>
              </a:rPr>
              <a:t>建议使用主题字体，已保持全文档文本格式的统一</a:t>
            </a:r>
          </a:p>
        </p:txBody>
      </p:sp>
      <p:sp>
        <p:nvSpPr>
          <p:cNvPr id="70" name="任意多边形: 形状 69"/>
          <p:cNvSpPr/>
          <p:nvPr/>
        </p:nvSpPr>
        <p:spPr>
          <a:xfrm>
            <a:off x="4398856" y="3718640"/>
            <a:ext cx="538904" cy="399749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1" name="任意多边形: 形状 70"/>
          <p:cNvSpPr/>
          <p:nvPr/>
        </p:nvSpPr>
        <p:spPr>
          <a:xfrm>
            <a:off x="5404696" y="3759281"/>
            <a:ext cx="538904" cy="399749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2" name="任意多边形: 形状 71"/>
          <p:cNvSpPr/>
          <p:nvPr/>
        </p:nvSpPr>
        <p:spPr>
          <a:xfrm>
            <a:off x="6416441" y="3759281"/>
            <a:ext cx="538904" cy="399749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3" name="任意多边形: 形状 72"/>
          <p:cNvSpPr/>
          <p:nvPr/>
        </p:nvSpPr>
        <p:spPr>
          <a:xfrm>
            <a:off x="7455394" y="3718640"/>
            <a:ext cx="538904" cy="399749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6" grpId="0"/>
      <p:bldP spid="67" grpId="0"/>
      <p:bldP spid="68" grpId="0"/>
      <p:bldP spid="69" grpId="0"/>
      <p:bldP spid="70" grpId="0" animBg="1"/>
      <p:bldP spid="71" grpId="0" animBg="1"/>
      <p:bldP spid="72" grpId="0" animBg="1"/>
      <p:bldP spid="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rot="5400000">
            <a:off x="5049491" y="2689017"/>
            <a:ext cx="2060540" cy="2060540"/>
            <a:chOff x="5049491" y="2689017"/>
            <a:chExt cx="2060540" cy="2060540"/>
          </a:xfrm>
        </p:grpSpPr>
        <p:sp>
          <p:nvSpPr>
            <p:cNvPr id="19" name="弧形 18"/>
            <p:cNvSpPr/>
            <p:nvPr/>
          </p:nvSpPr>
          <p:spPr>
            <a:xfrm>
              <a:off x="5049491" y="2689017"/>
              <a:ext cx="2060540" cy="2060540"/>
            </a:xfrm>
            <a:prstGeom prst="arc">
              <a:avLst>
                <a:gd name="adj1" fmla="val 7846411"/>
                <a:gd name="adj2" fmla="val 7144191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弧形 19"/>
            <p:cNvSpPr/>
            <p:nvPr/>
          </p:nvSpPr>
          <p:spPr>
            <a:xfrm>
              <a:off x="5049491" y="2689017"/>
              <a:ext cx="2060540" cy="2060540"/>
            </a:xfrm>
            <a:prstGeom prst="arc">
              <a:avLst>
                <a:gd name="adj1" fmla="val 7829154"/>
                <a:gd name="adj2" fmla="val 18569970"/>
              </a:avLst>
            </a:prstGeom>
            <a:ln w="5715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" name="任意多边形 29"/>
          <p:cNvSpPr/>
          <p:nvPr/>
        </p:nvSpPr>
        <p:spPr bwMode="auto">
          <a:xfrm>
            <a:off x="5703911" y="3177893"/>
            <a:ext cx="751701" cy="774140"/>
          </a:xfrm>
          <a:custGeom>
            <a:avLst/>
            <a:gdLst>
              <a:gd name="connsiteX0" fmla="*/ 140277 w 319088"/>
              <a:gd name="connsiteY0" fmla="*/ 225425 h 328613"/>
              <a:gd name="connsiteX1" fmla="*/ 101311 w 319088"/>
              <a:gd name="connsiteY1" fmla="*/ 229351 h 328613"/>
              <a:gd name="connsiteX2" fmla="*/ 100012 w 319088"/>
              <a:gd name="connsiteY2" fmla="*/ 230660 h 328613"/>
              <a:gd name="connsiteX3" fmla="*/ 100012 w 319088"/>
              <a:gd name="connsiteY3" fmla="*/ 319646 h 328613"/>
              <a:gd name="connsiteX4" fmla="*/ 100012 w 319088"/>
              <a:gd name="connsiteY4" fmla="*/ 322263 h 328613"/>
              <a:gd name="connsiteX5" fmla="*/ 101311 w 319088"/>
              <a:gd name="connsiteY5" fmla="*/ 322263 h 328613"/>
              <a:gd name="connsiteX6" fmla="*/ 102610 w 319088"/>
              <a:gd name="connsiteY6" fmla="*/ 322263 h 328613"/>
              <a:gd name="connsiteX7" fmla="*/ 140277 w 319088"/>
              <a:gd name="connsiteY7" fmla="*/ 311794 h 328613"/>
              <a:gd name="connsiteX8" fmla="*/ 142875 w 319088"/>
              <a:gd name="connsiteY8" fmla="*/ 310485 h 328613"/>
              <a:gd name="connsiteX9" fmla="*/ 142875 w 319088"/>
              <a:gd name="connsiteY9" fmla="*/ 228042 h 328613"/>
              <a:gd name="connsiteX10" fmla="*/ 141576 w 319088"/>
              <a:gd name="connsiteY10" fmla="*/ 226734 h 328613"/>
              <a:gd name="connsiteX11" fmla="*/ 140277 w 319088"/>
              <a:gd name="connsiteY11" fmla="*/ 225425 h 328613"/>
              <a:gd name="connsiteX12" fmla="*/ 49212 w 319088"/>
              <a:gd name="connsiteY12" fmla="*/ 223838 h 328613"/>
              <a:gd name="connsiteX13" fmla="*/ 49212 w 319088"/>
              <a:gd name="connsiteY13" fmla="*/ 226378 h 328613"/>
              <a:gd name="connsiteX14" fmla="*/ 49212 w 319088"/>
              <a:gd name="connsiteY14" fmla="*/ 263208 h 328613"/>
              <a:gd name="connsiteX15" fmla="*/ 50497 w 319088"/>
              <a:gd name="connsiteY15" fmla="*/ 265748 h 328613"/>
              <a:gd name="connsiteX16" fmla="*/ 74915 w 319088"/>
              <a:gd name="connsiteY16" fmla="*/ 274638 h 328613"/>
              <a:gd name="connsiteX17" fmla="*/ 76200 w 319088"/>
              <a:gd name="connsiteY17" fmla="*/ 273368 h 328613"/>
              <a:gd name="connsiteX18" fmla="*/ 76200 w 319088"/>
              <a:gd name="connsiteY18" fmla="*/ 272098 h 328613"/>
              <a:gd name="connsiteX19" fmla="*/ 76200 w 319088"/>
              <a:gd name="connsiteY19" fmla="*/ 230188 h 328613"/>
              <a:gd name="connsiteX20" fmla="*/ 74915 w 319088"/>
              <a:gd name="connsiteY20" fmla="*/ 228918 h 328613"/>
              <a:gd name="connsiteX21" fmla="*/ 50497 w 319088"/>
              <a:gd name="connsiteY21" fmla="*/ 223838 h 328613"/>
              <a:gd name="connsiteX22" fmla="*/ 49212 w 319088"/>
              <a:gd name="connsiteY22" fmla="*/ 223838 h 328613"/>
              <a:gd name="connsiteX23" fmla="*/ 189206 w 319088"/>
              <a:gd name="connsiteY23" fmla="*/ 222250 h 328613"/>
              <a:gd name="connsiteX24" fmla="*/ 156868 w 319088"/>
              <a:gd name="connsiteY24" fmla="*/ 224848 h 328613"/>
              <a:gd name="connsiteX25" fmla="*/ 155575 w 319088"/>
              <a:gd name="connsiteY25" fmla="*/ 226147 h 328613"/>
              <a:gd name="connsiteX26" fmla="*/ 155575 w 319088"/>
              <a:gd name="connsiteY26" fmla="*/ 305377 h 328613"/>
              <a:gd name="connsiteX27" fmla="*/ 156868 w 319088"/>
              <a:gd name="connsiteY27" fmla="*/ 307975 h 328613"/>
              <a:gd name="connsiteX28" fmla="*/ 158162 w 319088"/>
              <a:gd name="connsiteY28" fmla="*/ 307975 h 328613"/>
              <a:gd name="connsiteX29" fmla="*/ 189206 w 319088"/>
              <a:gd name="connsiteY29" fmla="*/ 300182 h 328613"/>
              <a:gd name="connsiteX30" fmla="*/ 190500 w 319088"/>
              <a:gd name="connsiteY30" fmla="*/ 297584 h 328613"/>
              <a:gd name="connsiteX31" fmla="*/ 190500 w 319088"/>
              <a:gd name="connsiteY31" fmla="*/ 223549 h 328613"/>
              <a:gd name="connsiteX32" fmla="*/ 190500 w 319088"/>
              <a:gd name="connsiteY32" fmla="*/ 222250 h 328613"/>
              <a:gd name="connsiteX33" fmla="*/ 189206 w 319088"/>
              <a:gd name="connsiteY33" fmla="*/ 222250 h 328613"/>
              <a:gd name="connsiteX34" fmla="*/ 12700 w 319088"/>
              <a:gd name="connsiteY34" fmla="*/ 217488 h 328613"/>
              <a:gd name="connsiteX35" fmla="*/ 12700 w 319088"/>
              <a:gd name="connsiteY35" fmla="*/ 218778 h 328613"/>
              <a:gd name="connsiteX36" fmla="*/ 12700 w 319088"/>
              <a:gd name="connsiteY36" fmla="*/ 251024 h 328613"/>
              <a:gd name="connsiteX37" fmla="*/ 13970 w 319088"/>
              <a:gd name="connsiteY37" fmla="*/ 252314 h 328613"/>
              <a:gd name="connsiteX38" fmla="*/ 29210 w 319088"/>
              <a:gd name="connsiteY38" fmla="*/ 258763 h 328613"/>
              <a:gd name="connsiteX39" fmla="*/ 30480 w 319088"/>
              <a:gd name="connsiteY39" fmla="*/ 258763 h 328613"/>
              <a:gd name="connsiteX40" fmla="*/ 31750 w 319088"/>
              <a:gd name="connsiteY40" fmla="*/ 258763 h 328613"/>
              <a:gd name="connsiteX41" fmla="*/ 31750 w 319088"/>
              <a:gd name="connsiteY41" fmla="*/ 257473 h 328613"/>
              <a:gd name="connsiteX42" fmla="*/ 31750 w 319088"/>
              <a:gd name="connsiteY42" fmla="*/ 222647 h 328613"/>
              <a:gd name="connsiteX43" fmla="*/ 30480 w 319088"/>
              <a:gd name="connsiteY43" fmla="*/ 220068 h 328613"/>
              <a:gd name="connsiteX44" fmla="*/ 13970 w 319088"/>
              <a:gd name="connsiteY44" fmla="*/ 217488 h 328613"/>
              <a:gd name="connsiteX45" fmla="*/ 12700 w 319088"/>
              <a:gd name="connsiteY45" fmla="*/ 217488 h 328613"/>
              <a:gd name="connsiteX46" fmla="*/ 280105 w 319088"/>
              <a:gd name="connsiteY46" fmla="*/ 214313 h 328613"/>
              <a:gd name="connsiteX47" fmla="*/ 261584 w 319088"/>
              <a:gd name="connsiteY47" fmla="*/ 215595 h 328613"/>
              <a:gd name="connsiteX48" fmla="*/ 260350 w 319088"/>
              <a:gd name="connsiteY48" fmla="*/ 216877 h 328613"/>
              <a:gd name="connsiteX49" fmla="*/ 260350 w 319088"/>
              <a:gd name="connsiteY49" fmla="*/ 278424 h 328613"/>
              <a:gd name="connsiteX50" fmla="*/ 260350 w 319088"/>
              <a:gd name="connsiteY50" fmla="*/ 279706 h 328613"/>
              <a:gd name="connsiteX51" fmla="*/ 261584 w 319088"/>
              <a:gd name="connsiteY51" fmla="*/ 280988 h 328613"/>
              <a:gd name="connsiteX52" fmla="*/ 262819 w 319088"/>
              <a:gd name="connsiteY52" fmla="*/ 280988 h 328613"/>
              <a:gd name="connsiteX53" fmla="*/ 280105 w 319088"/>
              <a:gd name="connsiteY53" fmla="*/ 275859 h 328613"/>
              <a:gd name="connsiteX54" fmla="*/ 282575 w 319088"/>
              <a:gd name="connsiteY54" fmla="*/ 273295 h 328613"/>
              <a:gd name="connsiteX55" fmla="*/ 282575 w 319088"/>
              <a:gd name="connsiteY55" fmla="*/ 215595 h 328613"/>
              <a:gd name="connsiteX56" fmla="*/ 281340 w 319088"/>
              <a:gd name="connsiteY56" fmla="*/ 214313 h 328613"/>
              <a:gd name="connsiteX57" fmla="*/ 280105 w 319088"/>
              <a:gd name="connsiteY57" fmla="*/ 214313 h 328613"/>
              <a:gd name="connsiteX58" fmla="*/ 306983 w 319088"/>
              <a:gd name="connsiteY58" fmla="*/ 211138 h 328613"/>
              <a:gd name="connsiteX59" fmla="*/ 290215 w 319088"/>
              <a:gd name="connsiteY59" fmla="*/ 212428 h 328613"/>
              <a:gd name="connsiteX60" fmla="*/ 288925 w 319088"/>
              <a:gd name="connsiteY60" fmla="*/ 215008 h 328613"/>
              <a:gd name="connsiteX61" fmla="*/ 288925 w 319088"/>
              <a:gd name="connsiteY61" fmla="*/ 271761 h 328613"/>
              <a:gd name="connsiteX62" fmla="*/ 288925 w 319088"/>
              <a:gd name="connsiteY62" fmla="*/ 273051 h 328613"/>
              <a:gd name="connsiteX63" fmla="*/ 290215 w 319088"/>
              <a:gd name="connsiteY63" fmla="*/ 273051 h 328613"/>
              <a:gd name="connsiteX64" fmla="*/ 308273 w 319088"/>
              <a:gd name="connsiteY64" fmla="*/ 269181 h 328613"/>
              <a:gd name="connsiteX65" fmla="*/ 309563 w 319088"/>
              <a:gd name="connsiteY65" fmla="*/ 266602 h 328613"/>
              <a:gd name="connsiteX66" fmla="*/ 308273 w 319088"/>
              <a:gd name="connsiteY66" fmla="*/ 212428 h 328613"/>
              <a:gd name="connsiteX67" fmla="*/ 308273 w 319088"/>
              <a:gd name="connsiteY67" fmla="*/ 211138 h 328613"/>
              <a:gd name="connsiteX68" fmla="*/ 306983 w 319088"/>
              <a:gd name="connsiteY68" fmla="*/ 211138 h 328613"/>
              <a:gd name="connsiteX69" fmla="*/ 290195 w 319088"/>
              <a:gd name="connsiteY69" fmla="*/ 169863 h 328613"/>
              <a:gd name="connsiteX70" fmla="*/ 288925 w 319088"/>
              <a:gd name="connsiteY70" fmla="*/ 171196 h 328613"/>
              <a:gd name="connsiteX71" fmla="*/ 288925 w 319088"/>
              <a:gd name="connsiteY71" fmla="*/ 172530 h 328613"/>
              <a:gd name="connsiteX72" fmla="*/ 288925 w 319088"/>
              <a:gd name="connsiteY72" fmla="*/ 201867 h 328613"/>
              <a:gd name="connsiteX73" fmla="*/ 288925 w 319088"/>
              <a:gd name="connsiteY73" fmla="*/ 203201 h 328613"/>
              <a:gd name="connsiteX74" fmla="*/ 290195 w 319088"/>
              <a:gd name="connsiteY74" fmla="*/ 203201 h 328613"/>
              <a:gd name="connsiteX75" fmla="*/ 306705 w 319088"/>
              <a:gd name="connsiteY75" fmla="*/ 201867 h 328613"/>
              <a:gd name="connsiteX76" fmla="*/ 307975 w 319088"/>
              <a:gd name="connsiteY76" fmla="*/ 200534 h 328613"/>
              <a:gd name="connsiteX77" fmla="*/ 307975 w 319088"/>
              <a:gd name="connsiteY77" fmla="*/ 172530 h 328613"/>
              <a:gd name="connsiteX78" fmla="*/ 306705 w 319088"/>
              <a:gd name="connsiteY78" fmla="*/ 171196 h 328613"/>
              <a:gd name="connsiteX79" fmla="*/ 290195 w 319088"/>
              <a:gd name="connsiteY79" fmla="*/ 169863 h 328613"/>
              <a:gd name="connsiteX80" fmla="*/ 261584 w 319088"/>
              <a:gd name="connsiteY80" fmla="*/ 168275 h 328613"/>
              <a:gd name="connsiteX81" fmla="*/ 260350 w 319088"/>
              <a:gd name="connsiteY81" fmla="*/ 169568 h 328613"/>
              <a:gd name="connsiteX82" fmla="*/ 260350 w 319088"/>
              <a:gd name="connsiteY82" fmla="*/ 170862 h 328613"/>
              <a:gd name="connsiteX83" fmla="*/ 260350 w 319088"/>
              <a:gd name="connsiteY83" fmla="*/ 201906 h 328613"/>
              <a:gd name="connsiteX84" fmla="*/ 260350 w 319088"/>
              <a:gd name="connsiteY84" fmla="*/ 203200 h 328613"/>
              <a:gd name="connsiteX85" fmla="*/ 261584 w 319088"/>
              <a:gd name="connsiteY85" fmla="*/ 203200 h 328613"/>
              <a:gd name="connsiteX86" fmla="*/ 280105 w 319088"/>
              <a:gd name="connsiteY86" fmla="*/ 201906 h 328613"/>
              <a:gd name="connsiteX87" fmla="*/ 282575 w 319088"/>
              <a:gd name="connsiteY87" fmla="*/ 200613 h 328613"/>
              <a:gd name="connsiteX88" fmla="*/ 282575 w 319088"/>
              <a:gd name="connsiteY88" fmla="*/ 170862 h 328613"/>
              <a:gd name="connsiteX89" fmla="*/ 280105 w 319088"/>
              <a:gd name="connsiteY89" fmla="*/ 169568 h 328613"/>
              <a:gd name="connsiteX90" fmla="*/ 261584 w 319088"/>
              <a:gd name="connsiteY90" fmla="*/ 168275 h 328613"/>
              <a:gd name="connsiteX91" fmla="*/ 214024 w 319088"/>
              <a:gd name="connsiteY91" fmla="*/ 168275 h 328613"/>
              <a:gd name="connsiteX92" fmla="*/ 212725 w 319088"/>
              <a:gd name="connsiteY92" fmla="*/ 169567 h 328613"/>
              <a:gd name="connsiteX93" fmla="*/ 212725 w 319088"/>
              <a:gd name="connsiteY93" fmla="*/ 222546 h 328613"/>
              <a:gd name="connsiteX94" fmla="*/ 214024 w 319088"/>
              <a:gd name="connsiteY94" fmla="*/ 223838 h 328613"/>
              <a:gd name="connsiteX95" fmla="*/ 215322 w 319088"/>
              <a:gd name="connsiteY95" fmla="*/ 223838 h 328613"/>
              <a:gd name="connsiteX96" fmla="*/ 240001 w 319088"/>
              <a:gd name="connsiteY96" fmla="*/ 221254 h 328613"/>
              <a:gd name="connsiteX97" fmla="*/ 241300 w 319088"/>
              <a:gd name="connsiteY97" fmla="*/ 219962 h 328613"/>
              <a:gd name="connsiteX98" fmla="*/ 241300 w 319088"/>
              <a:gd name="connsiteY98" fmla="*/ 170859 h 328613"/>
              <a:gd name="connsiteX99" fmla="*/ 240001 w 319088"/>
              <a:gd name="connsiteY99" fmla="*/ 169567 h 328613"/>
              <a:gd name="connsiteX100" fmla="*/ 215322 w 319088"/>
              <a:gd name="connsiteY100" fmla="*/ 168275 h 328613"/>
              <a:gd name="connsiteX101" fmla="*/ 214024 w 319088"/>
              <a:gd name="connsiteY101" fmla="*/ 168275 h 328613"/>
              <a:gd name="connsiteX102" fmla="*/ 30480 w 319088"/>
              <a:gd name="connsiteY102" fmla="*/ 168275 h 328613"/>
              <a:gd name="connsiteX103" fmla="*/ 13970 w 319088"/>
              <a:gd name="connsiteY103" fmla="*/ 169545 h 328613"/>
              <a:gd name="connsiteX104" fmla="*/ 12700 w 319088"/>
              <a:gd name="connsiteY104" fmla="*/ 170815 h 328613"/>
              <a:gd name="connsiteX105" fmla="*/ 12700 w 319088"/>
              <a:gd name="connsiteY105" fmla="*/ 202565 h 328613"/>
              <a:gd name="connsiteX106" fmla="*/ 13970 w 319088"/>
              <a:gd name="connsiteY106" fmla="*/ 203835 h 328613"/>
              <a:gd name="connsiteX107" fmla="*/ 30480 w 319088"/>
              <a:gd name="connsiteY107" fmla="*/ 206375 h 328613"/>
              <a:gd name="connsiteX108" fmla="*/ 31750 w 319088"/>
              <a:gd name="connsiteY108" fmla="*/ 205105 h 328613"/>
              <a:gd name="connsiteX109" fmla="*/ 31750 w 319088"/>
              <a:gd name="connsiteY109" fmla="*/ 203835 h 328613"/>
              <a:gd name="connsiteX110" fmla="*/ 31750 w 319088"/>
              <a:gd name="connsiteY110" fmla="*/ 169545 h 328613"/>
              <a:gd name="connsiteX111" fmla="*/ 31750 w 319088"/>
              <a:gd name="connsiteY111" fmla="*/ 168275 h 328613"/>
              <a:gd name="connsiteX112" fmla="*/ 30480 w 319088"/>
              <a:gd name="connsiteY112" fmla="*/ 168275 h 328613"/>
              <a:gd name="connsiteX113" fmla="*/ 158162 w 319088"/>
              <a:gd name="connsiteY113" fmla="*/ 165100 h 328613"/>
              <a:gd name="connsiteX114" fmla="*/ 156868 w 319088"/>
              <a:gd name="connsiteY114" fmla="*/ 166407 h 328613"/>
              <a:gd name="connsiteX115" fmla="*/ 155575 w 319088"/>
              <a:gd name="connsiteY115" fmla="*/ 167715 h 328613"/>
              <a:gd name="connsiteX116" fmla="*/ 155575 w 319088"/>
              <a:gd name="connsiteY116" fmla="*/ 206935 h 328613"/>
              <a:gd name="connsiteX117" fmla="*/ 156868 w 319088"/>
              <a:gd name="connsiteY117" fmla="*/ 208243 h 328613"/>
              <a:gd name="connsiteX118" fmla="*/ 158162 w 319088"/>
              <a:gd name="connsiteY118" fmla="*/ 209550 h 328613"/>
              <a:gd name="connsiteX119" fmla="*/ 189206 w 319088"/>
              <a:gd name="connsiteY119" fmla="*/ 208243 h 328613"/>
              <a:gd name="connsiteX120" fmla="*/ 190500 w 319088"/>
              <a:gd name="connsiteY120" fmla="*/ 205628 h 328613"/>
              <a:gd name="connsiteX121" fmla="*/ 190500 w 319088"/>
              <a:gd name="connsiteY121" fmla="*/ 169022 h 328613"/>
              <a:gd name="connsiteX122" fmla="*/ 189206 w 319088"/>
              <a:gd name="connsiteY122" fmla="*/ 166407 h 328613"/>
              <a:gd name="connsiteX123" fmla="*/ 158162 w 319088"/>
              <a:gd name="connsiteY123" fmla="*/ 165100 h 328613"/>
              <a:gd name="connsiteX124" fmla="*/ 100012 w 319088"/>
              <a:gd name="connsiteY124" fmla="*/ 163513 h 328613"/>
              <a:gd name="connsiteX125" fmla="*/ 100012 w 319088"/>
              <a:gd name="connsiteY125" fmla="*/ 164800 h 328613"/>
              <a:gd name="connsiteX126" fmla="*/ 100012 w 319088"/>
              <a:gd name="connsiteY126" fmla="*/ 208564 h 328613"/>
              <a:gd name="connsiteX127" fmla="*/ 100012 w 319088"/>
              <a:gd name="connsiteY127" fmla="*/ 209851 h 328613"/>
              <a:gd name="connsiteX128" fmla="*/ 101311 w 319088"/>
              <a:gd name="connsiteY128" fmla="*/ 211138 h 328613"/>
              <a:gd name="connsiteX129" fmla="*/ 140277 w 319088"/>
              <a:gd name="connsiteY129" fmla="*/ 208564 h 328613"/>
              <a:gd name="connsiteX130" fmla="*/ 142875 w 319088"/>
              <a:gd name="connsiteY130" fmla="*/ 207276 h 328613"/>
              <a:gd name="connsiteX131" fmla="*/ 142875 w 319088"/>
              <a:gd name="connsiteY131" fmla="*/ 166087 h 328613"/>
              <a:gd name="connsiteX132" fmla="*/ 140277 w 319088"/>
              <a:gd name="connsiteY132" fmla="*/ 164800 h 328613"/>
              <a:gd name="connsiteX133" fmla="*/ 101311 w 319088"/>
              <a:gd name="connsiteY133" fmla="*/ 163513 h 328613"/>
              <a:gd name="connsiteX134" fmla="*/ 100012 w 319088"/>
              <a:gd name="connsiteY134" fmla="*/ 163513 h 328613"/>
              <a:gd name="connsiteX135" fmla="*/ 74915 w 319088"/>
              <a:gd name="connsiteY135" fmla="*/ 163513 h 328613"/>
              <a:gd name="connsiteX136" fmla="*/ 50497 w 319088"/>
              <a:gd name="connsiteY136" fmla="*/ 166159 h 328613"/>
              <a:gd name="connsiteX137" fmla="*/ 49212 w 319088"/>
              <a:gd name="connsiteY137" fmla="*/ 167482 h 328613"/>
              <a:gd name="connsiteX138" fmla="*/ 49212 w 319088"/>
              <a:gd name="connsiteY138" fmla="*/ 207169 h 328613"/>
              <a:gd name="connsiteX139" fmla="*/ 50497 w 319088"/>
              <a:gd name="connsiteY139" fmla="*/ 208492 h 328613"/>
              <a:gd name="connsiteX140" fmla="*/ 74915 w 319088"/>
              <a:gd name="connsiteY140" fmla="*/ 211138 h 328613"/>
              <a:gd name="connsiteX141" fmla="*/ 76200 w 319088"/>
              <a:gd name="connsiteY141" fmla="*/ 211138 h 328613"/>
              <a:gd name="connsiteX142" fmla="*/ 76200 w 319088"/>
              <a:gd name="connsiteY142" fmla="*/ 209815 h 328613"/>
              <a:gd name="connsiteX143" fmla="*/ 76200 w 319088"/>
              <a:gd name="connsiteY143" fmla="*/ 164836 h 328613"/>
              <a:gd name="connsiteX144" fmla="*/ 76200 w 319088"/>
              <a:gd name="connsiteY144" fmla="*/ 163513 h 328613"/>
              <a:gd name="connsiteX145" fmla="*/ 74915 w 319088"/>
              <a:gd name="connsiteY145" fmla="*/ 163513 h 328613"/>
              <a:gd name="connsiteX146" fmla="*/ 288925 w 319088"/>
              <a:gd name="connsiteY146" fmla="*/ 127000 h 328613"/>
              <a:gd name="connsiteX147" fmla="*/ 288925 w 319088"/>
              <a:gd name="connsiteY147" fmla="*/ 129687 h 328613"/>
              <a:gd name="connsiteX148" fmla="*/ 288925 w 319088"/>
              <a:gd name="connsiteY148" fmla="*/ 159238 h 328613"/>
              <a:gd name="connsiteX149" fmla="*/ 290195 w 319088"/>
              <a:gd name="connsiteY149" fmla="*/ 160582 h 328613"/>
              <a:gd name="connsiteX150" fmla="*/ 306705 w 319088"/>
              <a:gd name="connsiteY150" fmla="*/ 161925 h 328613"/>
              <a:gd name="connsiteX151" fmla="*/ 307975 w 319088"/>
              <a:gd name="connsiteY151" fmla="*/ 161925 h 328613"/>
              <a:gd name="connsiteX152" fmla="*/ 307975 w 319088"/>
              <a:gd name="connsiteY152" fmla="*/ 160582 h 328613"/>
              <a:gd name="connsiteX153" fmla="*/ 307975 w 319088"/>
              <a:gd name="connsiteY153" fmla="*/ 132373 h 328613"/>
              <a:gd name="connsiteX154" fmla="*/ 306705 w 319088"/>
              <a:gd name="connsiteY154" fmla="*/ 129687 h 328613"/>
              <a:gd name="connsiteX155" fmla="*/ 290195 w 319088"/>
              <a:gd name="connsiteY155" fmla="*/ 127000 h 328613"/>
              <a:gd name="connsiteX156" fmla="*/ 288925 w 319088"/>
              <a:gd name="connsiteY156" fmla="*/ 127000 h 328613"/>
              <a:gd name="connsiteX157" fmla="*/ 260350 w 319088"/>
              <a:gd name="connsiteY157" fmla="*/ 123542 h 328613"/>
              <a:gd name="connsiteX158" fmla="*/ 260350 w 319088"/>
              <a:gd name="connsiteY158" fmla="*/ 124846 h 328613"/>
              <a:gd name="connsiteX159" fmla="*/ 260350 w 319088"/>
              <a:gd name="connsiteY159" fmla="*/ 156143 h 328613"/>
              <a:gd name="connsiteX160" fmla="*/ 261584 w 319088"/>
              <a:gd name="connsiteY160" fmla="*/ 157447 h 328613"/>
              <a:gd name="connsiteX161" fmla="*/ 280105 w 319088"/>
              <a:gd name="connsiteY161" fmla="*/ 158751 h 328613"/>
              <a:gd name="connsiteX162" fmla="*/ 281340 w 319088"/>
              <a:gd name="connsiteY162" fmla="*/ 158751 h 328613"/>
              <a:gd name="connsiteX163" fmla="*/ 282575 w 319088"/>
              <a:gd name="connsiteY163" fmla="*/ 157447 h 328613"/>
              <a:gd name="connsiteX164" fmla="*/ 282575 w 319088"/>
              <a:gd name="connsiteY164" fmla="*/ 127454 h 328613"/>
              <a:gd name="connsiteX165" fmla="*/ 280105 w 319088"/>
              <a:gd name="connsiteY165" fmla="*/ 126150 h 328613"/>
              <a:gd name="connsiteX166" fmla="*/ 261584 w 319088"/>
              <a:gd name="connsiteY166" fmla="*/ 123542 h 328613"/>
              <a:gd name="connsiteX167" fmla="*/ 260350 w 319088"/>
              <a:gd name="connsiteY167" fmla="*/ 123542 h 328613"/>
              <a:gd name="connsiteX168" fmla="*/ 29210 w 319088"/>
              <a:gd name="connsiteY168" fmla="*/ 115590 h 328613"/>
              <a:gd name="connsiteX169" fmla="*/ 13970 w 319088"/>
              <a:gd name="connsiteY169" fmla="*/ 120749 h 328613"/>
              <a:gd name="connsiteX170" fmla="*/ 12700 w 319088"/>
              <a:gd name="connsiteY170" fmla="*/ 122039 h 328613"/>
              <a:gd name="connsiteX171" fmla="*/ 12700 w 319088"/>
              <a:gd name="connsiteY171" fmla="*/ 154285 h 328613"/>
              <a:gd name="connsiteX172" fmla="*/ 12700 w 319088"/>
              <a:gd name="connsiteY172" fmla="*/ 155575 h 328613"/>
              <a:gd name="connsiteX173" fmla="*/ 13970 w 319088"/>
              <a:gd name="connsiteY173" fmla="*/ 155575 h 328613"/>
              <a:gd name="connsiteX174" fmla="*/ 30480 w 319088"/>
              <a:gd name="connsiteY174" fmla="*/ 152995 h 328613"/>
              <a:gd name="connsiteX175" fmla="*/ 31750 w 319088"/>
              <a:gd name="connsiteY175" fmla="*/ 151705 h 328613"/>
              <a:gd name="connsiteX176" fmla="*/ 31750 w 319088"/>
              <a:gd name="connsiteY176" fmla="*/ 116880 h 328613"/>
              <a:gd name="connsiteX177" fmla="*/ 31750 w 319088"/>
              <a:gd name="connsiteY177" fmla="*/ 115590 h 328613"/>
              <a:gd name="connsiteX178" fmla="*/ 29210 w 319088"/>
              <a:gd name="connsiteY178" fmla="*/ 115590 h 328613"/>
              <a:gd name="connsiteX179" fmla="*/ 158162 w 319088"/>
              <a:gd name="connsiteY179" fmla="*/ 104775 h 328613"/>
              <a:gd name="connsiteX180" fmla="*/ 156868 w 319088"/>
              <a:gd name="connsiteY180" fmla="*/ 106098 h 328613"/>
              <a:gd name="connsiteX181" fmla="*/ 155575 w 319088"/>
              <a:gd name="connsiteY181" fmla="*/ 107421 h 328613"/>
              <a:gd name="connsiteX182" fmla="*/ 155575 w 319088"/>
              <a:gd name="connsiteY182" fmla="*/ 147108 h 328613"/>
              <a:gd name="connsiteX183" fmla="*/ 156868 w 319088"/>
              <a:gd name="connsiteY183" fmla="*/ 149754 h 328613"/>
              <a:gd name="connsiteX184" fmla="*/ 189206 w 319088"/>
              <a:gd name="connsiteY184" fmla="*/ 152400 h 328613"/>
              <a:gd name="connsiteX185" fmla="*/ 190500 w 319088"/>
              <a:gd name="connsiteY185" fmla="*/ 151077 h 328613"/>
              <a:gd name="connsiteX186" fmla="*/ 190500 w 319088"/>
              <a:gd name="connsiteY186" fmla="*/ 149754 h 328613"/>
              <a:gd name="connsiteX187" fmla="*/ 190500 w 319088"/>
              <a:gd name="connsiteY187" fmla="*/ 112712 h 328613"/>
              <a:gd name="connsiteX188" fmla="*/ 189206 w 319088"/>
              <a:gd name="connsiteY188" fmla="*/ 110067 h 328613"/>
              <a:gd name="connsiteX189" fmla="*/ 158162 w 319088"/>
              <a:gd name="connsiteY189" fmla="*/ 104775 h 328613"/>
              <a:gd name="connsiteX190" fmla="*/ 74915 w 319088"/>
              <a:gd name="connsiteY190" fmla="*/ 99735 h 328613"/>
              <a:gd name="connsiteX191" fmla="*/ 50497 w 319088"/>
              <a:gd name="connsiteY191" fmla="*/ 107593 h 328613"/>
              <a:gd name="connsiteX192" fmla="*/ 49212 w 319088"/>
              <a:gd name="connsiteY192" fmla="*/ 110212 h 328613"/>
              <a:gd name="connsiteX193" fmla="*/ 49212 w 319088"/>
              <a:gd name="connsiteY193" fmla="*/ 148194 h 328613"/>
              <a:gd name="connsiteX194" fmla="*/ 49212 w 319088"/>
              <a:gd name="connsiteY194" fmla="*/ 149503 h 328613"/>
              <a:gd name="connsiteX195" fmla="*/ 50497 w 319088"/>
              <a:gd name="connsiteY195" fmla="*/ 150813 h 328613"/>
              <a:gd name="connsiteX196" fmla="*/ 74915 w 319088"/>
              <a:gd name="connsiteY196" fmla="*/ 145574 h 328613"/>
              <a:gd name="connsiteX197" fmla="*/ 76200 w 319088"/>
              <a:gd name="connsiteY197" fmla="*/ 144264 h 328613"/>
              <a:gd name="connsiteX198" fmla="*/ 76200 w 319088"/>
              <a:gd name="connsiteY198" fmla="*/ 101044 h 328613"/>
              <a:gd name="connsiteX199" fmla="*/ 76200 w 319088"/>
              <a:gd name="connsiteY199" fmla="*/ 99735 h 328613"/>
              <a:gd name="connsiteX200" fmla="*/ 74915 w 319088"/>
              <a:gd name="connsiteY200" fmla="*/ 99735 h 328613"/>
              <a:gd name="connsiteX201" fmla="*/ 215322 w 319088"/>
              <a:gd name="connsiteY201" fmla="*/ 98425 h 328613"/>
              <a:gd name="connsiteX202" fmla="*/ 214024 w 319088"/>
              <a:gd name="connsiteY202" fmla="*/ 99695 h 328613"/>
              <a:gd name="connsiteX203" fmla="*/ 212725 w 319088"/>
              <a:gd name="connsiteY203" fmla="*/ 100965 h 328613"/>
              <a:gd name="connsiteX204" fmla="*/ 212725 w 319088"/>
              <a:gd name="connsiteY204" fmla="*/ 151765 h 328613"/>
              <a:gd name="connsiteX205" fmla="*/ 215322 w 319088"/>
              <a:gd name="connsiteY205" fmla="*/ 153035 h 328613"/>
              <a:gd name="connsiteX206" fmla="*/ 238702 w 319088"/>
              <a:gd name="connsiteY206" fmla="*/ 155575 h 328613"/>
              <a:gd name="connsiteX207" fmla="*/ 240001 w 319088"/>
              <a:gd name="connsiteY207" fmla="*/ 155575 h 328613"/>
              <a:gd name="connsiteX208" fmla="*/ 241300 w 319088"/>
              <a:gd name="connsiteY208" fmla="*/ 155575 h 328613"/>
              <a:gd name="connsiteX209" fmla="*/ 241300 w 319088"/>
              <a:gd name="connsiteY209" fmla="*/ 153035 h 328613"/>
              <a:gd name="connsiteX210" fmla="*/ 241300 w 319088"/>
              <a:gd name="connsiteY210" fmla="*/ 106045 h 328613"/>
              <a:gd name="connsiteX211" fmla="*/ 240001 w 319088"/>
              <a:gd name="connsiteY211" fmla="*/ 103505 h 328613"/>
              <a:gd name="connsiteX212" fmla="*/ 215322 w 319088"/>
              <a:gd name="connsiteY212" fmla="*/ 98425 h 328613"/>
              <a:gd name="connsiteX213" fmla="*/ 101311 w 319088"/>
              <a:gd name="connsiteY213" fmla="*/ 96838 h 328613"/>
              <a:gd name="connsiteX214" fmla="*/ 100012 w 319088"/>
              <a:gd name="connsiteY214" fmla="*/ 98108 h 328613"/>
              <a:gd name="connsiteX215" fmla="*/ 100012 w 319088"/>
              <a:gd name="connsiteY215" fmla="*/ 99378 h 328613"/>
              <a:gd name="connsiteX216" fmla="*/ 100012 w 319088"/>
              <a:gd name="connsiteY216" fmla="*/ 142558 h 328613"/>
              <a:gd name="connsiteX217" fmla="*/ 101311 w 319088"/>
              <a:gd name="connsiteY217" fmla="*/ 143828 h 328613"/>
              <a:gd name="connsiteX218" fmla="*/ 140277 w 319088"/>
              <a:gd name="connsiteY218" fmla="*/ 147638 h 328613"/>
              <a:gd name="connsiteX219" fmla="*/ 141576 w 319088"/>
              <a:gd name="connsiteY219" fmla="*/ 146368 h 328613"/>
              <a:gd name="connsiteX220" fmla="*/ 142875 w 319088"/>
              <a:gd name="connsiteY220" fmla="*/ 145098 h 328613"/>
              <a:gd name="connsiteX221" fmla="*/ 142875 w 319088"/>
              <a:gd name="connsiteY221" fmla="*/ 105728 h 328613"/>
              <a:gd name="connsiteX222" fmla="*/ 140277 w 319088"/>
              <a:gd name="connsiteY222" fmla="*/ 103188 h 328613"/>
              <a:gd name="connsiteX223" fmla="*/ 101311 w 319088"/>
              <a:gd name="connsiteY223" fmla="*/ 96838 h 328613"/>
              <a:gd name="connsiteX224" fmla="*/ 288925 w 319088"/>
              <a:gd name="connsiteY224" fmla="*/ 84138 h 328613"/>
              <a:gd name="connsiteX225" fmla="*/ 288925 w 319088"/>
              <a:gd name="connsiteY225" fmla="*/ 85442 h 328613"/>
              <a:gd name="connsiteX226" fmla="*/ 288925 w 319088"/>
              <a:gd name="connsiteY226" fmla="*/ 115435 h 328613"/>
              <a:gd name="connsiteX227" fmla="*/ 290195 w 319088"/>
              <a:gd name="connsiteY227" fmla="*/ 116739 h 328613"/>
              <a:gd name="connsiteX228" fmla="*/ 305435 w 319088"/>
              <a:gd name="connsiteY228" fmla="*/ 120651 h 328613"/>
              <a:gd name="connsiteX229" fmla="*/ 306705 w 319088"/>
              <a:gd name="connsiteY229" fmla="*/ 120651 h 328613"/>
              <a:gd name="connsiteX230" fmla="*/ 307975 w 319088"/>
              <a:gd name="connsiteY230" fmla="*/ 119347 h 328613"/>
              <a:gd name="connsiteX231" fmla="*/ 307975 w 319088"/>
              <a:gd name="connsiteY231" fmla="*/ 118043 h 328613"/>
              <a:gd name="connsiteX232" fmla="*/ 307975 w 319088"/>
              <a:gd name="connsiteY232" fmla="*/ 90658 h 328613"/>
              <a:gd name="connsiteX233" fmla="*/ 306705 w 319088"/>
              <a:gd name="connsiteY233" fmla="*/ 89354 h 328613"/>
              <a:gd name="connsiteX234" fmla="*/ 290195 w 319088"/>
              <a:gd name="connsiteY234" fmla="*/ 84138 h 328613"/>
              <a:gd name="connsiteX235" fmla="*/ 288925 w 319088"/>
              <a:gd name="connsiteY235" fmla="*/ 84138 h 328613"/>
              <a:gd name="connsiteX236" fmla="*/ 260350 w 319088"/>
              <a:gd name="connsiteY236" fmla="*/ 77788 h 328613"/>
              <a:gd name="connsiteX237" fmla="*/ 260350 w 319088"/>
              <a:gd name="connsiteY237" fmla="*/ 79058 h 328613"/>
              <a:gd name="connsiteX238" fmla="*/ 260350 w 319088"/>
              <a:gd name="connsiteY238" fmla="*/ 109538 h 328613"/>
              <a:gd name="connsiteX239" fmla="*/ 261584 w 319088"/>
              <a:gd name="connsiteY239" fmla="*/ 110808 h 328613"/>
              <a:gd name="connsiteX240" fmla="*/ 280105 w 319088"/>
              <a:gd name="connsiteY240" fmla="*/ 115888 h 328613"/>
              <a:gd name="connsiteX241" fmla="*/ 281340 w 319088"/>
              <a:gd name="connsiteY241" fmla="*/ 114618 h 328613"/>
              <a:gd name="connsiteX242" fmla="*/ 282575 w 319088"/>
              <a:gd name="connsiteY242" fmla="*/ 113348 h 328613"/>
              <a:gd name="connsiteX243" fmla="*/ 282575 w 319088"/>
              <a:gd name="connsiteY243" fmla="*/ 85408 h 328613"/>
              <a:gd name="connsiteX244" fmla="*/ 281340 w 319088"/>
              <a:gd name="connsiteY244" fmla="*/ 82868 h 328613"/>
              <a:gd name="connsiteX245" fmla="*/ 262819 w 319088"/>
              <a:gd name="connsiteY245" fmla="*/ 77788 h 328613"/>
              <a:gd name="connsiteX246" fmla="*/ 260350 w 319088"/>
              <a:gd name="connsiteY246" fmla="*/ 77788 h 328613"/>
              <a:gd name="connsiteX247" fmla="*/ 29210 w 319088"/>
              <a:gd name="connsiteY247" fmla="*/ 63500 h 328613"/>
              <a:gd name="connsiteX248" fmla="*/ 12700 w 319088"/>
              <a:gd name="connsiteY248" fmla="*/ 73731 h 328613"/>
              <a:gd name="connsiteX249" fmla="*/ 12700 w 319088"/>
              <a:gd name="connsiteY249" fmla="*/ 75009 h 328613"/>
              <a:gd name="connsiteX250" fmla="*/ 12700 w 319088"/>
              <a:gd name="connsiteY250" fmla="*/ 106980 h 328613"/>
              <a:gd name="connsiteX251" fmla="*/ 12700 w 319088"/>
              <a:gd name="connsiteY251" fmla="*/ 108259 h 328613"/>
              <a:gd name="connsiteX252" fmla="*/ 13970 w 319088"/>
              <a:gd name="connsiteY252" fmla="*/ 109538 h 328613"/>
              <a:gd name="connsiteX253" fmla="*/ 15240 w 319088"/>
              <a:gd name="connsiteY253" fmla="*/ 108259 h 328613"/>
              <a:gd name="connsiteX254" fmla="*/ 31750 w 319088"/>
              <a:gd name="connsiteY254" fmla="*/ 101865 h 328613"/>
              <a:gd name="connsiteX255" fmla="*/ 31750 w 319088"/>
              <a:gd name="connsiteY255" fmla="*/ 99307 h 328613"/>
              <a:gd name="connsiteX256" fmla="*/ 31750 w 319088"/>
              <a:gd name="connsiteY256" fmla="*/ 66058 h 328613"/>
              <a:gd name="connsiteX257" fmla="*/ 31750 w 319088"/>
              <a:gd name="connsiteY257" fmla="*/ 63500 h 328613"/>
              <a:gd name="connsiteX258" fmla="*/ 29210 w 319088"/>
              <a:gd name="connsiteY258" fmla="*/ 63500 h 328613"/>
              <a:gd name="connsiteX259" fmla="*/ 156868 w 319088"/>
              <a:gd name="connsiteY259" fmla="*/ 47625 h 328613"/>
              <a:gd name="connsiteX260" fmla="*/ 155575 w 319088"/>
              <a:gd name="connsiteY260" fmla="*/ 48920 h 328613"/>
              <a:gd name="connsiteX261" fmla="*/ 155575 w 319088"/>
              <a:gd name="connsiteY261" fmla="*/ 89067 h 328613"/>
              <a:gd name="connsiteX262" fmla="*/ 156868 w 319088"/>
              <a:gd name="connsiteY262" fmla="*/ 90363 h 328613"/>
              <a:gd name="connsiteX263" fmla="*/ 187913 w 319088"/>
              <a:gd name="connsiteY263" fmla="*/ 96838 h 328613"/>
              <a:gd name="connsiteX264" fmla="*/ 189206 w 319088"/>
              <a:gd name="connsiteY264" fmla="*/ 96838 h 328613"/>
              <a:gd name="connsiteX265" fmla="*/ 190500 w 319088"/>
              <a:gd name="connsiteY265" fmla="*/ 96838 h 328613"/>
              <a:gd name="connsiteX266" fmla="*/ 190500 w 319088"/>
              <a:gd name="connsiteY266" fmla="*/ 95543 h 328613"/>
              <a:gd name="connsiteX267" fmla="*/ 190500 w 319088"/>
              <a:gd name="connsiteY267" fmla="*/ 57986 h 328613"/>
              <a:gd name="connsiteX268" fmla="*/ 189206 w 319088"/>
              <a:gd name="connsiteY268" fmla="*/ 56691 h 328613"/>
              <a:gd name="connsiteX269" fmla="*/ 158162 w 319088"/>
              <a:gd name="connsiteY269" fmla="*/ 47625 h 328613"/>
              <a:gd name="connsiteX270" fmla="*/ 156868 w 319088"/>
              <a:gd name="connsiteY270" fmla="*/ 47625 h 328613"/>
              <a:gd name="connsiteX271" fmla="*/ 73629 w 319088"/>
              <a:gd name="connsiteY271" fmla="*/ 34925 h 328613"/>
              <a:gd name="connsiteX272" fmla="*/ 49212 w 319088"/>
              <a:gd name="connsiteY272" fmla="*/ 50511 h 328613"/>
              <a:gd name="connsiteX273" fmla="*/ 49212 w 319088"/>
              <a:gd name="connsiteY273" fmla="*/ 51810 h 328613"/>
              <a:gd name="connsiteX274" fmla="*/ 49212 w 319088"/>
              <a:gd name="connsiteY274" fmla="*/ 90776 h 328613"/>
              <a:gd name="connsiteX275" fmla="*/ 49212 w 319088"/>
              <a:gd name="connsiteY275" fmla="*/ 92075 h 328613"/>
              <a:gd name="connsiteX276" fmla="*/ 50497 w 319088"/>
              <a:gd name="connsiteY276" fmla="*/ 92075 h 328613"/>
              <a:gd name="connsiteX277" fmla="*/ 51782 w 319088"/>
              <a:gd name="connsiteY277" fmla="*/ 92075 h 328613"/>
              <a:gd name="connsiteX278" fmla="*/ 76200 w 319088"/>
              <a:gd name="connsiteY278" fmla="*/ 81684 h 328613"/>
              <a:gd name="connsiteX279" fmla="*/ 76200 w 319088"/>
              <a:gd name="connsiteY279" fmla="*/ 79086 h 328613"/>
              <a:gd name="connsiteX280" fmla="*/ 76200 w 319088"/>
              <a:gd name="connsiteY280" fmla="*/ 36224 h 328613"/>
              <a:gd name="connsiteX281" fmla="*/ 76200 w 319088"/>
              <a:gd name="connsiteY281" fmla="*/ 34925 h 328613"/>
              <a:gd name="connsiteX282" fmla="*/ 73629 w 319088"/>
              <a:gd name="connsiteY282" fmla="*/ 34925 h 328613"/>
              <a:gd name="connsiteX283" fmla="*/ 100012 w 319088"/>
              <a:gd name="connsiteY283" fmla="*/ 30163 h 328613"/>
              <a:gd name="connsiteX284" fmla="*/ 100012 w 319088"/>
              <a:gd name="connsiteY284" fmla="*/ 32747 h 328613"/>
              <a:gd name="connsiteX285" fmla="*/ 100012 w 319088"/>
              <a:gd name="connsiteY285" fmla="*/ 76681 h 328613"/>
              <a:gd name="connsiteX286" fmla="*/ 101311 w 319088"/>
              <a:gd name="connsiteY286" fmla="*/ 77973 h 328613"/>
              <a:gd name="connsiteX287" fmla="*/ 140277 w 319088"/>
              <a:gd name="connsiteY287" fmla="*/ 85726 h 328613"/>
              <a:gd name="connsiteX288" fmla="*/ 141576 w 319088"/>
              <a:gd name="connsiteY288" fmla="*/ 85726 h 328613"/>
              <a:gd name="connsiteX289" fmla="*/ 142875 w 319088"/>
              <a:gd name="connsiteY289" fmla="*/ 84434 h 328613"/>
              <a:gd name="connsiteX290" fmla="*/ 142875 w 319088"/>
              <a:gd name="connsiteY290" fmla="*/ 43085 h 328613"/>
              <a:gd name="connsiteX291" fmla="*/ 141576 w 319088"/>
              <a:gd name="connsiteY291" fmla="*/ 41792 h 328613"/>
              <a:gd name="connsiteX292" fmla="*/ 102610 w 319088"/>
              <a:gd name="connsiteY292" fmla="*/ 30163 h 328613"/>
              <a:gd name="connsiteX293" fmla="*/ 100012 w 319088"/>
              <a:gd name="connsiteY293" fmla="*/ 30163 h 328613"/>
              <a:gd name="connsiteX294" fmla="*/ 87846 w 319088"/>
              <a:gd name="connsiteY294" fmla="*/ 0 h 328613"/>
              <a:gd name="connsiteX295" fmla="*/ 90430 w 319088"/>
              <a:gd name="connsiteY295" fmla="*/ 0 h 328613"/>
              <a:gd name="connsiteX296" fmla="*/ 204113 w 319088"/>
              <a:gd name="connsiteY296" fmla="*/ 37667 h 328613"/>
              <a:gd name="connsiteX297" fmla="*/ 207988 w 319088"/>
              <a:gd name="connsiteY297" fmla="*/ 42863 h 328613"/>
              <a:gd name="connsiteX298" fmla="*/ 207988 w 319088"/>
              <a:gd name="connsiteY298" fmla="*/ 70139 h 328613"/>
              <a:gd name="connsiteX299" fmla="*/ 248036 w 319088"/>
              <a:gd name="connsiteY299" fmla="*/ 54552 h 328613"/>
              <a:gd name="connsiteX300" fmla="*/ 250619 w 319088"/>
              <a:gd name="connsiteY300" fmla="*/ 53253 h 328613"/>
              <a:gd name="connsiteX301" fmla="*/ 251911 w 319088"/>
              <a:gd name="connsiteY301" fmla="*/ 53253 h 328613"/>
              <a:gd name="connsiteX302" fmla="*/ 315213 w 319088"/>
              <a:gd name="connsiteY302" fmla="*/ 74035 h 328613"/>
              <a:gd name="connsiteX303" fmla="*/ 319088 w 319088"/>
              <a:gd name="connsiteY303" fmla="*/ 80530 h 328613"/>
              <a:gd name="connsiteX304" fmla="*/ 319088 w 319088"/>
              <a:gd name="connsiteY304" fmla="*/ 266267 h 328613"/>
              <a:gd name="connsiteX305" fmla="*/ 315213 w 319088"/>
              <a:gd name="connsiteY305" fmla="*/ 271463 h 328613"/>
              <a:gd name="connsiteX306" fmla="*/ 251911 w 319088"/>
              <a:gd name="connsiteY306" fmla="*/ 287049 h 328613"/>
              <a:gd name="connsiteX307" fmla="*/ 204113 w 319088"/>
              <a:gd name="connsiteY307" fmla="*/ 300038 h 328613"/>
              <a:gd name="connsiteX308" fmla="*/ 89138 w 319088"/>
              <a:gd name="connsiteY308" fmla="*/ 328613 h 328613"/>
              <a:gd name="connsiteX309" fmla="*/ 87846 w 319088"/>
              <a:gd name="connsiteY309" fmla="*/ 328613 h 328613"/>
              <a:gd name="connsiteX310" fmla="*/ 85262 w 319088"/>
              <a:gd name="connsiteY310" fmla="*/ 328613 h 328613"/>
              <a:gd name="connsiteX311" fmla="*/ 2583 w 319088"/>
              <a:gd name="connsiteY311" fmla="*/ 281854 h 328613"/>
              <a:gd name="connsiteX312" fmla="*/ 0 w 319088"/>
              <a:gd name="connsiteY312" fmla="*/ 277957 h 328613"/>
              <a:gd name="connsiteX313" fmla="*/ 0 w 319088"/>
              <a:gd name="connsiteY313" fmla="*/ 64943 h 328613"/>
              <a:gd name="connsiteX314" fmla="*/ 1292 w 319088"/>
              <a:gd name="connsiteY314" fmla="*/ 61047 h 328613"/>
              <a:gd name="connsiteX315" fmla="*/ 85262 w 319088"/>
              <a:gd name="connsiteY315" fmla="*/ 1299 h 328613"/>
              <a:gd name="connsiteX316" fmla="*/ 87846 w 319088"/>
              <a:gd name="connsiteY316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</a:cxnLst>
            <a:rect l="l" t="t" r="r" b="b"/>
            <a:pathLst>
              <a:path w="319088" h="328613">
                <a:moveTo>
                  <a:pt x="140277" y="225425"/>
                </a:moveTo>
                <a:cubicBezTo>
                  <a:pt x="140277" y="225425"/>
                  <a:pt x="140277" y="225425"/>
                  <a:pt x="101311" y="229351"/>
                </a:cubicBezTo>
                <a:cubicBezTo>
                  <a:pt x="100012" y="229351"/>
                  <a:pt x="100012" y="229351"/>
                  <a:pt x="100012" y="230660"/>
                </a:cubicBezTo>
                <a:cubicBezTo>
                  <a:pt x="100012" y="230660"/>
                  <a:pt x="100012" y="230660"/>
                  <a:pt x="100012" y="319646"/>
                </a:cubicBezTo>
                <a:cubicBezTo>
                  <a:pt x="100012" y="320954"/>
                  <a:pt x="100012" y="320954"/>
                  <a:pt x="100012" y="322263"/>
                </a:cubicBezTo>
                <a:cubicBezTo>
                  <a:pt x="101311" y="322263"/>
                  <a:pt x="101311" y="322263"/>
                  <a:pt x="101311" y="322263"/>
                </a:cubicBezTo>
                <a:cubicBezTo>
                  <a:pt x="101311" y="322263"/>
                  <a:pt x="101311" y="322263"/>
                  <a:pt x="102610" y="322263"/>
                </a:cubicBezTo>
                <a:cubicBezTo>
                  <a:pt x="102610" y="322263"/>
                  <a:pt x="102610" y="322263"/>
                  <a:pt x="140277" y="311794"/>
                </a:cubicBezTo>
                <a:cubicBezTo>
                  <a:pt x="141576" y="311794"/>
                  <a:pt x="142875" y="311794"/>
                  <a:pt x="142875" y="310485"/>
                </a:cubicBezTo>
                <a:lnTo>
                  <a:pt x="142875" y="228042"/>
                </a:lnTo>
                <a:cubicBezTo>
                  <a:pt x="142875" y="226734"/>
                  <a:pt x="141576" y="226734"/>
                  <a:pt x="141576" y="226734"/>
                </a:cubicBezTo>
                <a:cubicBezTo>
                  <a:pt x="141576" y="225425"/>
                  <a:pt x="140277" y="225425"/>
                  <a:pt x="140277" y="225425"/>
                </a:cubicBezTo>
                <a:close/>
                <a:moveTo>
                  <a:pt x="49212" y="223838"/>
                </a:moveTo>
                <a:cubicBezTo>
                  <a:pt x="49212" y="225108"/>
                  <a:pt x="49212" y="225108"/>
                  <a:pt x="49212" y="226378"/>
                </a:cubicBezTo>
                <a:cubicBezTo>
                  <a:pt x="49212" y="226378"/>
                  <a:pt x="49212" y="226378"/>
                  <a:pt x="49212" y="263208"/>
                </a:cubicBezTo>
                <a:cubicBezTo>
                  <a:pt x="49212" y="264478"/>
                  <a:pt x="49212" y="264478"/>
                  <a:pt x="50497" y="265748"/>
                </a:cubicBezTo>
                <a:cubicBezTo>
                  <a:pt x="50497" y="265748"/>
                  <a:pt x="50497" y="265748"/>
                  <a:pt x="74915" y="274638"/>
                </a:cubicBezTo>
                <a:cubicBezTo>
                  <a:pt x="74915" y="274638"/>
                  <a:pt x="76200" y="274638"/>
                  <a:pt x="76200" y="273368"/>
                </a:cubicBezTo>
                <a:cubicBezTo>
                  <a:pt x="76200" y="273368"/>
                  <a:pt x="76200" y="273368"/>
                  <a:pt x="76200" y="272098"/>
                </a:cubicBezTo>
                <a:lnTo>
                  <a:pt x="76200" y="230188"/>
                </a:lnTo>
                <a:cubicBezTo>
                  <a:pt x="76200" y="228918"/>
                  <a:pt x="76200" y="228918"/>
                  <a:pt x="74915" y="228918"/>
                </a:cubicBezTo>
                <a:cubicBezTo>
                  <a:pt x="74915" y="228918"/>
                  <a:pt x="74915" y="228918"/>
                  <a:pt x="50497" y="223838"/>
                </a:cubicBezTo>
                <a:cubicBezTo>
                  <a:pt x="50497" y="223838"/>
                  <a:pt x="50497" y="223838"/>
                  <a:pt x="49212" y="223838"/>
                </a:cubicBezTo>
                <a:close/>
                <a:moveTo>
                  <a:pt x="189206" y="222250"/>
                </a:moveTo>
                <a:cubicBezTo>
                  <a:pt x="189206" y="222250"/>
                  <a:pt x="189206" y="222250"/>
                  <a:pt x="156868" y="224848"/>
                </a:cubicBezTo>
                <a:cubicBezTo>
                  <a:pt x="156868" y="224848"/>
                  <a:pt x="155575" y="226147"/>
                  <a:pt x="155575" y="226147"/>
                </a:cubicBezTo>
                <a:cubicBezTo>
                  <a:pt x="155575" y="226147"/>
                  <a:pt x="155575" y="226147"/>
                  <a:pt x="155575" y="305377"/>
                </a:cubicBezTo>
                <a:cubicBezTo>
                  <a:pt x="155575" y="306676"/>
                  <a:pt x="155575" y="306676"/>
                  <a:pt x="156868" y="307975"/>
                </a:cubicBezTo>
                <a:cubicBezTo>
                  <a:pt x="156868" y="307975"/>
                  <a:pt x="156868" y="307975"/>
                  <a:pt x="158162" y="307975"/>
                </a:cubicBezTo>
                <a:cubicBezTo>
                  <a:pt x="158162" y="307975"/>
                  <a:pt x="158162" y="307975"/>
                  <a:pt x="189206" y="300182"/>
                </a:cubicBezTo>
                <a:cubicBezTo>
                  <a:pt x="190500" y="300182"/>
                  <a:pt x="190500" y="298883"/>
                  <a:pt x="190500" y="297584"/>
                </a:cubicBezTo>
                <a:lnTo>
                  <a:pt x="190500" y="223549"/>
                </a:lnTo>
                <a:cubicBezTo>
                  <a:pt x="190500" y="223549"/>
                  <a:pt x="190500" y="223549"/>
                  <a:pt x="190500" y="222250"/>
                </a:cubicBezTo>
                <a:cubicBezTo>
                  <a:pt x="189206" y="222250"/>
                  <a:pt x="189206" y="222250"/>
                  <a:pt x="189206" y="222250"/>
                </a:cubicBezTo>
                <a:close/>
                <a:moveTo>
                  <a:pt x="12700" y="217488"/>
                </a:moveTo>
                <a:cubicBezTo>
                  <a:pt x="12700" y="217488"/>
                  <a:pt x="12700" y="218778"/>
                  <a:pt x="12700" y="218778"/>
                </a:cubicBezTo>
                <a:cubicBezTo>
                  <a:pt x="12700" y="218778"/>
                  <a:pt x="12700" y="218778"/>
                  <a:pt x="12700" y="251024"/>
                </a:cubicBezTo>
                <a:cubicBezTo>
                  <a:pt x="12700" y="252314"/>
                  <a:pt x="12700" y="252314"/>
                  <a:pt x="13970" y="252314"/>
                </a:cubicBezTo>
                <a:cubicBezTo>
                  <a:pt x="13970" y="252314"/>
                  <a:pt x="13970" y="252314"/>
                  <a:pt x="29210" y="258763"/>
                </a:cubicBezTo>
                <a:cubicBezTo>
                  <a:pt x="30480" y="258763"/>
                  <a:pt x="30480" y="258763"/>
                  <a:pt x="30480" y="258763"/>
                </a:cubicBezTo>
                <a:cubicBezTo>
                  <a:pt x="30480" y="258763"/>
                  <a:pt x="31750" y="258763"/>
                  <a:pt x="31750" y="258763"/>
                </a:cubicBezTo>
                <a:cubicBezTo>
                  <a:pt x="31750" y="258763"/>
                  <a:pt x="31750" y="257473"/>
                  <a:pt x="31750" y="257473"/>
                </a:cubicBezTo>
                <a:lnTo>
                  <a:pt x="31750" y="222647"/>
                </a:lnTo>
                <a:cubicBezTo>
                  <a:pt x="31750" y="221358"/>
                  <a:pt x="31750" y="220068"/>
                  <a:pt x="30480" y="220068"/>
                </a:cubicBezTo>
                <a:cubicBezTo>
                  <a:pt x="30480" y="220068"/>
                  <a:pt x="30480" y="220068"/>
                  <a:pt x="13970" y="217488"/>
                </a:cubicBezTo>
                <a:cubicBezTo>
                  <a:pt x="13970" y="217488"/>
                  <a:pt x="13970" y="217488"/>
                  <a:pt x="12700" y="217488"/>
                </a:cubicBezTo>
                <a:close/>
                <a:moveTo>
                  <a:pt x="280105" y="214313"/>
                </a:moveTo>
                <a:cubicBezTo>
                  <a:pt x="280105" y="214313"/>
                  <a:pt x="280105" y="214313"/>
                  <a:pt x="261584" y="215595"/>
                </a:cubicBezTo>
                <a:cubicBezTo>
                  <a:pt x="260350" y="215595"/>
                  <a:pt x="260350" y="216877"/>
                  <a:pt x="260350" y="216877"/>
                </a:cubicBezTo>
                <a:cubicBezTo>
                  <a:pt x="260350" y="216877"/>
                  <a:pt x="260350" y="216877"/>
                  <a:pt x="260350" y="278424"/>
                </a:cubicBezTo>
                <a:cubicBezTo>
                  <a:pt x="260350" y="279706"/>
                  <a:pt x="260350" y="279706"/>
                  <a:pt x="260350" y="279706"/>
                </a:cubicBezTo>
                <a:cubicBezTo>
                  <a:pt x="261584" y="279706"/>
                  <a:pt x="261584" y="280988"/>
                  <a:pt x="261584" y="280988"/>
                </a:cubicBezTo>
                <a:cubicBezTo>
                  <a:pt x="261584" y="280988"/>
                  <a:pt x="261584" y="280988"/>
                  <a:pt x="262819" y="280988"/>
                </a:cubicBezTo>
                <a:cubicBezTo>
                  <a:pt x="262819" y="280988"/>
                  <a:pt x="262819" y="280988"/>
                  <a:pt x="280105" y="275859"/>
                </a:cubicBezTo>
                <a:cubicBezTo>
                  <a:pt x="281340" y="275859"/>
                  <a:pt x="282575" y="274577"/>
                  <a:pt x="282575" y="273295"/>
                </a:cubicBezTo>
                <a:lnTo>
                  <a:pt x="282575" y="215595"/>
                </a:lnTo>
                <a:cubicBezTo>
                  <a:pt x="282575" y="215595"/>
                  <a:pt x="281340" y="214313"/>
                  <a:pt x="281340" y="214313"/>
                </a:cubicBezTo>
                <a:cubicBezTo>
                  <a:pt x="281340" y="214313"/>
                  <a:pt x="280105" y="214313"/>
                  <a:pt x="280105" y="214313"/>
                </a:cubicBezTo>
                <a:close/>
                <a:moveTo>
                  <a:pt x="306983" y="211138"/>
                </a:moveTo>
                <a:cubicBezTo>
                  <a:pt x="306983" y="211138"/>
                  <a:pt x="306983" y="211138"/>
                  <a:pt x="290215" y="212428"/>
                </a:cubicBezTo>
                <a:cubicBezTo>
                  <a:pt x="288925" y="212428"/>
                  <a:pt x="288925" y="213718"/>
                  <a:pt x="288925" y="215008"/>
                </a:cubicBezTo>
                <a:cubicBezTo>
                  <a:pt x="288925" y="215008"/>
                  <a:pt x="288925" y="215008"/>
                  <a:pt x="288925" y="271761"/>
                </a:cubicBezTo>
                <a:cubicBezTo>
                  <a:pt x="288925" y="271761"/>
                  <a:pt x="288925" y="273051"/>
                  <a:pt x="288925" y="273051"/>
                </a:cubicBezTo>
                <a:cubicBezTo>
                  <a:pt x="288925" y="273051"/>
                  <a:pt x="290215" y="273051"/>
                  <a:pt x="290215" y="273051"/>
                </a:cubicBezTo>
                <a:cubicBezTo>
                  <a:pt x="290215" y="273051"/>
                  <a:pt x="290215" y="273051"/>
                  <a:pt x="308273" y="269181"/>
                </a:cubicBezTo>
                <a:cubicBezTo>
                  <a:pt x="308273" y="269181"/>
                  <a:pt x="309563" y="267892"/>
                  <a:pt x="309563" y="266602"/>
                </a:cubicBezTo>
                <a:cubicBezTo>
                  <a:pt x="309563" y="266602"/>
                  <a:pt x="309563" y="266602"/>
                  <a:pt x="308273" y="212428"/>
                </a:cubicBezTo>
                <a:cubicBezTo>
                  <a:pt x="308273" y="212428"/>
                  <a:pt x="308273" y="212428"/>
                  <a:pt x="308273" y="211138"/>
                </a:cubicBezTo>
                <a:cubicBezTo>
                  <a:pt x="306983" y="211138"/>
                  <a:pt x="306983" y="211138"/>
                  <a:pt x="306983" y="211138"/>
                </a:cubicBezTo>
                <a:close/>
                <a:moveTo>
                  <a:pt x="290195" y="169863"/>
                </a:moveTo>
                <a:cubicBezTo>
                  <a:pt x="290195" y="169863"/>
                  <a:pt x="288925" y="169863"/>
                  <a:pt x="288925" y="171196"/>
                </a:cubicBezTo>
                <a:cubicBezTo>
                  <a:pt x="288925" y="171196"/>
                  <a:pt x="288925" y="171196"/>
                  <a:pt x="288925" y="172530"/>
                </a:cubicBezTo>
                <a:lnTo>
                  <a:pt x="288925" y="201867"/>
                </a:lnTo>
                <a:cubicBezTo>
                  <a:pt x="288925" y="201867"/>
                  <a:pt x="288925" y="201867"/>
                  <a:pt x="288925" y="203201"/>
                </a:cubicBezTo>
                <a:cubicBezTo>
                  <a:pt x="288925" y="203201"/>
                  <a:pt x="290195" y="203201"/>
                  <a:pt x="290195" y="203201"/>
                </a:cubicBezTo>
                <a:cubicBezTo>
                  <a:pt x="290195" y="203201"/>
                  <a:pt x="290195" y="203201"/>
                  <a:pt x="306705" y="201867"/>
                </a:cubicBezTo>
                <a:cubicBezTo>
                  <a:pt x="307975" y="201867"/>
                  <a:pt x="307975" y="201867"/>
                  <a:pt x="307975" y="200534"/>
                </a:cubicBezTo>
                <a:cubicBezTo>
                  <a:pt x="307975" y="200534"/>
                  <a:pt x="307975" y="200534"/>
                  <a:pt x="307975" y="172530"/>
                </a:cubicBezTo>
                <a:cubicBezTo>
                  <a:pt x="307975" y="171196"/>
                  <a:pt x="307975" y="171196"/>
                  <a:pt x="306705" y="171196"/>
                </a:cubicBezTo>
                <a:cubicBezTo>
                  <a:pt x="306705" y="171196"/>
                  <a:pt x="306705" y="171196"/>
                  <a:pt x="290195" y="169863"/>
                </a:cubicBezTo>
                <a:close/>
                <a:moveTo>
                  <a:pt x="261584" y="168275"/>
                </a:moveTo>
                <a:cubicBezTo>
                  <a:pt x="261584" y="168275"/>
                  <a:pt x="260350" y="168275"/>
                  <a:pt x="260350" y="169568"/>
                </a:cubicBezTo>
                <a:cubicBezTo>
                  <a:pt x="260350" y="169568"/>
                  <a:pt x="260350" y="169568"/>
                  <a:pt x="260350" y="170862"/>
                </a:cubicBezTo>
                <a:cubicBezTo>
                  <a:pt x="260350" y="170862"/>
                  <a:pt x="260350" y="170862"/>
                  <a:pt x="260350" y="201906"/>
                </a:cubicBezTo>
                <a:cubicBezTo>
                  <a:pt x="260350" y="201906"/>
                  <a:pt x="260350" y="201906"/>
                  <a:pt x="260350" y="203200"/>
                </a:cubicBezTo>
                <a:cubicBezTo>
                  <a:pt x="260350" y="203200"/>
                  <a:pt x="261584" y="203200"/>
                  <a:pt x="261584" y="203200"/>
                </a:cubicBezTo>
                <a:cubicBezTo>
                  <a:pt x="261584" y="203200"/>
                  <a:pt x="261584" y="203200"/>
                  <a:pt x="280105" y="201906"/>
                </a:cubicBezTo>
                <a:cubicBezTo>
                  <a:pt x="281340" y="201906"/>
                  <a:pt x="282575" y="201906"/>
                  <a:pt x="282575" y="200613"/>
                </a:cubicBezTo>
                <a:lnTo>
                  <a:pt x="282575" y="170862"/>
                </a:lnTo>
                <a:cubicBezTo>
                  <a:pt x="282575" y="170862"/>
                  <a:pt x="281340" y="169568"/>
                  <a:pt x="280105" y="169568"/>
                </a:cubicBezTo>
                <a:cubicBezTo>
                  <a:pt x="280105" y="169568"/>
                  <a:pt x="280105" y="169568"/>
                  <a:pt x="261584" y="168275"/>
                </a:cubicBezTo>
                <a:close/>
                <a:moveTo>
                  <a:pt x="214024" y="168275"/>
                </a:moveTo>
                <a:cubicBezTo>
                  <a:pt x="214024" y="169567"/>
                  <a:pt x="212725" y="169567"/>
                  <a:pt x="212725" y="169567"/>
                </a:cubicBezTo>
                <a:cubicBezTo>
                  <a:pt x="212725" y="169567"/>
                  <a:pt x="212725" y="169567"/>
                  <a:pt x="212725" y="222546"/>
                </a:cubicBezTo>
                <a:cubicBezTo>
                  <a:pt x="212725" y="222546"/>
                  <a:pt x="214024" y="222546"/>
                  <a:pt x="214024" y="223838"/>
                </a:cubicBezTo>
                <a:cubicBezTo>
                  <a:pt x="214024" y="223838"/>
                  <a:pt x="214024" y="223838"/>
                  <a:pt x="215322" y="223838"/>
                </a:cubicBezTo>
                <a:cubicBezTo>
                  <a:pt x="215322" y="223838"/>
                  <a:pt x="215322" y="223838"/>
                  <a:pt x="240001" y="221254"/>
                </a:cubicBezTo>
                <a:cubicBezTo>
                  <a:pt x="240001" y="221254"/>
                  <a:pt x="241300" y="221254"/>
                  <a:pt x="241300" y="219962"/>
                </a:cubicBezTo>
                <a:lnTo>
                  <a:pt x="241300" y="170859"/>
                </a:lnTo>
                <a:cubicBezTo>
                  <a:pt x="241300" y="169567"/>
                  <a:pt x="240001" y="169567"/>
                  <a:pt x="240001" y="169567"/>
                </a:cubicBezTo>
                <a:cubicBezTo>
                  <a:pt x="240001" y="169567"/>
                  <a:pt x="240001" y="169567"/>
                  <a:pt x="215322" y="168275"/>
                </a:cubicBezTo>
                <a:cubicBezTo>
                  <a:pt x="214024" y="168275"/>
                  <a:pt x="214024" y="168275"/>
                  <a:pt x="214024" y="168275"/>
                </a:cubicBezTo>
                <a:close/>
                <a:moveTo>
                  <a:pt x="30480" y="168275"/>
                </a:moveTo>
                <a:cubicBezTo>
                  <a:pt x="30480" y="168275"/>
                  <a:pt x="30480" y="168275"/>
                  <a:pt x="13970" y="169545"/>
                </a:cubicBezTo>
                <a:cubicBezTo>
                  <a:pt x="12700" y="169545"/>
                  <a:pt x="12700" y="170815"/>
                  <a:pt x="12700" y="170815"/>
                </a:cubicBezTo>
                <a:cubicBezTo>
                  <a:pt x="12700" y="170815"/>
                  <a:pt x="12700" y="170815"/>
                  <a:pt x="12700" y="202565"/>
                </a:cubicBezTo>
                <a:cubicBezTo>
                  <a:pt x="12700" y="203835"/>
                  <a:pt x="12700" y="203835"/>
                  <a:pt x="13970" y="203835"/>
                </a:cubicBezTo>
                <a:cubicBezTo>
                  <a:pt x="13970" y="203835"/>
                  <a:pt x="13970" y="203835"/>
                  <a:pt x="30480" y="206375"/>
                </a:cubicBezTo>
                <a:cubicBezTo>
                  <a:pt x="30480" y="206375"/>
                  <a:pt x="31750" y="206375"/>
                  <a:pt x="31750" y="205105"/>
                </a:cubicBezTo>
                <a:cubicBezTo>
                  <a:pt x="31750" y="205105"/>
                  <a:pt x="31750" y="205105"/>
                  <a:pt x="31750" y="203835"/>
                </a:cubicBezTo>
                <a:lnTo>
                  <a:pt x="31750" y="169545"/>
                </a:lnTo>
                <a:cubicBezTo>
                  <a:pt x="31750" y="169545"/>
                  <a:pt x="31750" y="169545"/>
                  <a:pt x="31750" y="168275"/>
                </a:cubicBezTo>
                <a:cubicBezTo>
                  <a:pt x="31750" y="168275"/>
                  <a:pt x="30480" y="168275"/>
                  <a:pt x="30480" y="168275"/>
                </a:cubicBezTo>
                <a:close/>
                <a:moveTo>
                  <a:pt x="158162" y="165100"/>
                </a:moveTo>
                <a:cubicBezTo>
                  <a:pt x="156868" y="165100"/>
                  <a:pt x="156868" y="165100"/>
                  <a:pt x="156868" y="166407"/>
                </a:cubicBezTo>
                <a:cubicBezTo>
                  <a:pt x="155575" y="166407"/>
                  <a:pt x="155575" y="166407"/>
                  <a:pt x="155575" y="167715"/>
                </a:cubicBezTo>
                <a:cubicBezTo>
                  <a:pt x="155575" y="167715"/>
                  <a:pt x="155575" y="167715"/>
                  <a:pt x="155575" y="206935"/>
                </a:cubicBezTo>
                <a:cubicBezTo>
                  <a:pt x="155575" y="208243"/>
                  <a:pt x="155575" y="208243"/>
                  <a:pt x="156868" y="208243"/>
                </a:cubicBezTo>
                <a:cubicBezTo>
                  <a:pt x="156868" y="208243"/>
                  <a:pt x="156868" y="209550"/>
                  <a:pt x="158162" y="209550"/>
                </a:cubicBezTo>
                <a:cubicBezTo>
                  <a:pt x="158162" y="209550"/>
                  <a:pt x="158162" y="209550"/>
                  <a:pt x="189206" y="208243"/>
                </a:cubicBezTo>
                <a:cubicBezTo>
                  <a:pt x="190500" y="208243"/>
                  <a:pt x="190500" y="206935"/>
                  <a:pt x="190500" y="205628"/>
                </a:cubicBezTo>
                <a:lnTo>
                  <a:pt x="190500" y="169022"/>
                </a:lnTo>
                <a:cubicBezTo>
                  <a:pt x="190500" y="167715"/>
                  <a:pt x="189206" y="166407"/>
                  <a:pt x="189206" y="166407"/>
                </a:cubicBezTo>
                <a:cubicBezTo>
                  <a:pt x="189206" y="166407"/>
                  <a:pt x="189206" y="166407"/>
                  <a:pt x="158162" y="165100"/>
                </a:cubicBezTo>
                <a:close/>
                <a:moveTo>
                  <a:pt x="100012" y="163513"/>
                </a:moveTo>
                <a:cubicBezTo>
                  <a:pt x="100012" y="163513"/>
                  <a:pt x="100012" y="164800"/>
                  <a:pt x="100012" y="164800"/>
                </a:cubicBezTo>
                <a:cubicBezTo>
                  <a:pt x="100012" y="164800"/>
                  <a:pt x="100012" y="164800"/>
                  <a:pt x="100012" y="208564"/>
                </a:cubicBezTo>
                <a:cubicBezTo>
                  <a:pt x="100012" y="209851"/>
                  <a:pt x="100012" y="209851"/>
                  <a:pt x="100012" y="209851"/>
                </a:cubicBezTo>
                <a:cubicBezTo>
                  <a:pt x="100012" y="209851"/>
                  <a:pt x="101311" y="211138"/>
                  <a:pt x="101311" y="211138"/>
                </a:cubicBezTo>
                <a:cubicBezTo>
                  <a:pt x="101311" y="211138"/>
                  <a:pt x="101311" y="211138"/>
                  <a:pt x="140277" y="208564"/>
                </a:cubicBezTo>
                <a:cubicBezTo>
                  <a:pt x="141576" y="208564"/>
                  <a:pt x="142875" y="208564"/>
                  <a:pt x="142875" y="207276"/>
                </a:cubicBezTo>
                <a:lnTo>
                  <a:pt x="142875" y="166087"/>
                </a:lnTo>
                <a:cubicBezTo>
                  <a:pt x="142875" y="164800"/>
                  <a:pt x="141576" y="164800"/>
                  <a:pt x="140277" y="164800"/>
                </a:cubicBezTo>
                <a:cubicBezTo>
                  <a:pt x="140277" y="164800"/>
                  <a:pt x="140277" y="164800"/>
                  <a:pt x="101311" y="163513"/>
                </a:cubicBezTo>
                <a:cubicBezTo>
                  <a:pt x="101311" y="163513"/>
                  <a:pt x="100012" y="163513"/>
                  <a:pt x="100012" y="163513"/>
                </a:cubicBezTo>
                <a:close/>
                <a:moveTo>
                  <a:pt x="74915" y="163513"/>
                </a:moveTo>
                <a:cubicBezTo>
                  <a:pt x="74915" y="163513"/>
                  <a:pt x="74915" y="163513"/>
                  <a:pt x="50497" y="166159"/>
                </a:cubicBezTo>
                <a:cubicBezTo>
                  <a:pt x="49212" y="166159"/>
                  <a:pt x="49212" y="166159"/>
                  <a:pt x="49212" y="167482"/>
                </a:cubicBezTo>
                <a:cubicBezTo>
                  <a:pt x="49212" y="167482"/>
                  <a:pt x="49212" y="167482"/>
                  <a:pt x="49212" y="207169"/>
                </a:cubicBezTo>
                <a:cubicBezTo>
                  <a:pt x="49212" y="207169"/>
                  <a:pt x="49212" y="208492"/>
                  <a:pt x="50497" y="208492"/>
                </a:cubicBezTo>
                <a:cubicBezTo>
                  <a:pt x="50497" y="208492"/>
                  <a:pt x="50497" y="208492"/>
                  <a:pt x="74915" y="211138"/>
                </a:cubicBezTo>
                <a:cubicBezTo>
                  <a:pt x="74915" y="211138"/>
                  <a:pt x="76200" y="211138"/>
                  <a:pt x="76200" y="211138"/>
                </a:cubicBezTo>
                <a:cubicBezTo>
                  <a:pt x="76200" y="209815"/>
                  <a:pt x="76200" y="209815"/>
                  <a:pt x="76200" y="209815"/>
                </a:cubicBezTo>
                <a:lnTo>
                  <a:pt x="76200" y="164836"/>
                </a:lnTo>
                <a:cubicBezTo>
                  <a:pt x="76200" y="164836"/>
                  <a:pt x="76200" y="164836"/>
                  <a:pt x="76200" y="163513"/>
                </a:cubicBezTo>
                <a:cubicBezTo>
                  <a:pt x="76200" y="163513"/>
                  <a:pt x="74915" y="163513"/>
                  <a:pt x="74915" y="163513"/>
                </a:cubicBezTo>
                <a:close/>
                <a:moveTo>
                  <a:pt x="288925" y="127000"/>
                </a:moveTo>
                <a:cubicBezTo>
                  <a:pt x="288925" y="128343"/>
                  <a:pt x="288925" y="128343"/>
                  <a:pt x="288925" y="129687"/>
                </a:cubicBezTo>
                <a:lnTo>
                  <a:pt x="288925" y="159238"/>
                </a:lnTo>
                <a:cubicBezTo>
                  <a:pt x="288925" y="159238"/>
                  <a:pt x="288925" y="160582"/>
                  <a:pt x="290195" y="160582"/>
                </a:cubicBezTo>
                <a:cubicBezTo>
                  <a:pt x="290195" y="160582"/>
                  <a:pt x="290195" y="160582"/>
                  <a:pt x="306705" y="161925"/>
                </a:cubicBezTo>
                <a:cubicBezTo>
                  <a:pt x="306705" y="161925"/>
                  <a:pt x="307975" y="161925"/>
                  <a:pt x="307975" y="161925"/>
                </a:cubicBezTo>
                <a:cubicBezTo>
                  <a:pt x="307975" y="160582"/>
                  <a:pt x="307975" y="160582"/>
                  <a:pt x="307975" y="160582"/>
                </a:cubicBezTo>
                <a:cubicBezTo>
                  <a:pt x="307975" y="160582"/>
                  <a:pt x="307975" y="160582"/>
                  <a:pt x="307975" y="132373"/>
                </a:cubicBezTo>
                <a:cubicBezTo>
                  <a:pt x="307975" y="131030"/>
                  <a:pt x="307975" y="129687"/>
                  <a:pt x="306705" y="129687"/>
                </a:cubicBezTo>
                <a:cubicBezTo>
                  <a:pt x="306705" y="129687"/>
                  <a:pt x="306705" y="129687"/>
                  <a:pt x="290195" y="127000"/>
                </a:cubicBezTo>
                <a:cubicBezTo>
                  <a:pt x="290195" y="127000"/>
                  <a:pt x="288925" y="127000"/>
                  <a:pt x="288925" y="127000"/>
                </a:cubicBezTo>
                <a:close/>
                <a:moveTo>
                  <a:pt x="260350" y="123542"/>
                </a:moveTo>
                <a:cubicBezTo>
                  <a:pt x="260350" y="123542"/>
                  <a:pt x="260350" y="124846"/>
                  <a:pt x="260350" y="124846"/>
                </a:cubicBezTo>
                <a:cubicBezTo>
                  <a:pt x="260350" y="124846"/>
                  <a:pt x="260350" y="124846"/>
                  <a:pt x="260350" y="156143"/>
                </a:cubicBezTo>
                <a:cubicBezTo>
                  <a:pt x="260350" y="157447"/>
                  <a:pt x="260350" y="157447"/>
                  <a:pt x="261584" y="157447"/>
                </a:cubicBezTo>
                <a:cubicBezTo>
                  <a:pt x="261584" y="157447"/>
                  <a:pt x="261584" y="157447"/>
                  <a:pt x="280105" y="158751"/>
                </a:cubicBezTo>
                <a:cubicBezTo>
                  <a:pt x="280105" y="158751"/>
                  <a:pt x="281340" y="158751"/>
                  <a:pt x="281340" y="158751"/>
                </a:cubicBezTo>
                <a:cubicBezTo>
                  <a:pt x="281340" y="158751"/>
                  <a:pt x="282575" y="157447"/>
                  <a:pt x="282575" y="157447"/>
                </a:cubicBezTo>
                <a:lnTo>
                  <a:pt x="282575" y="127454"/>
                </a:lnTo>
                <a:cubicBezTo>
                  <a:pt x="282575" y="127454"/>
                  <a:pt x="281340" y="126150"/>
                  <a:pt x="280105" y="126150"/>
                </a:cubicBezTo>
                <a:cubicBezTo>
                  <a:pt x="280105" y="126150"/>
                  <a:pt x="280105" y="126150"/>
                  <a:pt x="261584" y="123542"/>
                </a:cubicBezTo>
                <a:cubicBezTo>
                  <a:pt x="261584" y="122238"/>
                  <a:pt x="261584" y="123542"/>
                  <a:pt x="260350" y="123542"/>
                </a:cubicBezTo>
                <a:close/>
                <a:moveTo>
                  <a:pt x="29210" y="115590"/>
                </a:moveTo>
                <a:cubicBezTo>
                  <a:pt x="29210" y="115590"/>
                  <a:pt x="29210" y="115590"/>
                  <a:pt x="13970" y="120749"/>
                </a:cubicBezTo>
                <a:cubicBezTo>
                  <a:pt x="12700" y="120749"/>
                  <a:pt x="12700" y="122039"/>
                  <a:pt x="12700" y="122039"/>
                </a:cubicBezTo>
                <a:cubicBezTo>
                  <a:pt x="12700" y="122039"/>
                  <a:pt x="12700" y="122039"/>
                  <a:pt x="12700" y="154285"/>
                </a:cubicBezTo>
                <a:cubicBezTo>
                  <a:pt x="12700" y="154285"/>
                  <a:pt x="12700" y="155575"/>
                  <a:pt x="12700" y="155575"/>
                </a:cubicBezTo>
                <a:cubicBezTo>
                  <a:pt x="13970" y="155575"/>
                  <a:pt x="13970" y="155575"/>
                  <a:pt x="13970" y="155575"/>
                </a:cubicBezTo>
                <a:cubicBezTo>
                  <a:pt x="13970" y="155575"/>
                  <a:pt x="13970" y="155575"/>
                  <a:pt x="30480" y="152995"/>
                </a:cubicBezTo>
                <a:cubicBezTo>
                  <a:pt x="31750" y="152995"/>
                  <a:pt x="31750" y="152995"/>
                  <a:pt x="31750" y="151705"/>
                </a:cubicBezTo>
                <a:lnTo>
                  <a:pt x="31750" y="116880"/>
                </a:lnTo>
                <a:cubicBezTo>
                  <a:pt x="31750" y="115590"/>
                  <a:pt x="31750" y="115590"/>
                  <a:pt x="31750" y="115590"/>
                </a:cubicBezTo>
                <a:cubicBezTo>
                  <a:pt x="30480" y="114300"/>
                  <a:pt x="30480" y="114300"/>
                  <a:pt x="29210" y="115590"/>
                </a:cubicBezTo>
                <a:close/>
                <a:moveTo>
                  <a:pt x="158162" y="104775"/>
                </a:moveTo>
                <a:cubicBezTo>
                  <a:pt x="156868" y="104775"/>
                  <a:pt x="156868" y="104775"/>
                  <a:pt x="156868" y="106098"/>
                </a:cubicBezTo>
                <a:cubicBezTo>
                  <a:pt x="155575" y="106098"/>
                  <a:pt x="155575" y="106098"/>
                  <a:pt x="155575" y="107421"/>
                </a:cubicBezTo>
                <a:cubicBezTo>
                  <a:pt x="155575" y="107421"/>
                  <a:pt x="155575" y="107421"/>
                  <a:pt x="155575" y="147108"/>
                </a:cubicBezTo>
                <a:cubicBezTo>
                  <a:pt x="155575" y="148431"/>
                  <a:pt x="156868" y="149754"/>
                  <a:pt x="156868" y="149754"/>
                </a:cubicBezTo>
                <a:cubicBezTo>
                  <a:pt x="156868" y="149754"/>
                  <a:pt x="156868" y="149754"/>
                  <a:pt x="189206" y="152400"/>
                </a:cubicBezTo>
                <a:cubicBezTo>
                  <a:pt x="189206" y="152400"/>
                  <a:pt x="189206" y="152400"/>
                  <a:pt x="190500" y="151077"/>
                </a:cubicBezTo>
                <a:cubicBezTo>
                  <a:pt x="190500" y="151077"/>
                  <a:pt x="190500" y="151077"/>
                  <a:pt x="190500" y="149754"/>
                </a:cubicBezTo>
                <a:lnTo>
                  <a:pt x="190500" y="112712"/>
                </a:lnTo>
                <a:cubicBezTo>
                  <a:pt x="190500" y="111390"/>
                  <a:pt x="190500" y="110067"/>
                  <a:pt x="189206" y="110067"/>
                </a:cubicBezTo>
                <a:cubicBezTo>
                  <a:pt x="189206" y="110067"/>
                  <a:pt x="189206" y="110067"/>
                  <a:pt x="158162" y="104775"/>
                </a:cubicBezTo>
                <a:close/>
                <a:moveTo>
                  <a:pt x="74915" y="99735"/>
                </a:moveTo>
                <a:cubicBezTo>
                  <a:pt x="74915" y="99735"/>
                  <a:pt x="74915" y="99735"/>
                  <a:pt x="50497" y="107593"/>
                </a:cubicBezTo>
                <a:cubicBezTo>
                  <a:pt x="49212" y="107593"/>
                  <a:pt x="49212" y="108903"/>
                  <a:pt x="49212" y="110212"/>
                </a:cubicBezTo>
                <a:cubicBezTo>
                  <a:pt x="49212" y="110212"/>
                  <a:pt x="49212" y="110212"/>
                  <a:pt x="49212" y="148194"/>
                </a:cubicBezTo>
                <a:cubicBezTo>
                  <a:pt x="49212" y="149503"/>
                  <a:pt x="49212" y="149503"/>
                  <a:pt x="49212" y="149503"/>
                </a:cubicBezTo>
                <a:cubicBezTo>
                  <a:pt x="50497" y="150813"/>
                  <a:pt x="50497" y="150813"/>
                  <a:pt x="50497" y="150813"/>
                </a:cubicBezTo>
                <a:cubicBezTo>
                  <a:pt x="50497" y="150813"/>
                  <a:pt x="50497" y="150813"/>
                  <a:pt x="74915" y="145574"/>
                </a:cubicBezTo>
                <a:cubicBezTo>
                  <a:pt x="76200" y="145574"/>
                  <a:pt x="76200" y="145574"/>
                  <a:pt x="76200" y="144264"/>
                </a:cubicBezTo>
                <a:cubicBezTo>
                  <a:pt x="76200" y="144264"/>
                  <a:pt x="76200" y="144264"/>
                  <a:pt x="76200" y="101044"/>
                </a:cubicBezTo>
                <a:cubicBezTo>
                  <a:pt x="76200" y="99735"/>
                  <a:pt x="76200" y="99735"/>
                  <a:pt x="76200" y="99735"/>
                </a:cubicBezTo>
                <a:cubicBezTo>
                  <a:pt x="74915" y="98425"/>
                  <a:pt x="74915" y="98425"/>
                  <a:pt x="74915" y="99735"/>
                </a:cubicBezTo>
                <a:close/>
                <a:moveTo>
                  <a:pt x="215322" y="98425"/>
                </a:moveTo>
                <a:cubicBezTo>
                  <a:pt x="215322" y="98425"/>
                  <a:pt x="214024" y="98425"/>
                  <a:pt x="214024" y="99695"/>
                </a:cubicBezTo>
                <a:cubicBezTo>
                  <a:pt x="214024" y="99695"/>
                  <a:pt x="212725" y="99695"/>
                  <a:pt x="212725" y="100965"/>
                </a:cubicBezTo>
                <a:cubicBezTo>
                  <a:pt x="212725" y="100965"/>
                  <a:pt x="212725" y="100965"/>
                  <a:pt x="212725" y="151765"/>
                </a:cubicBezTo>
                <a:cubicBezTo>
                  <a:pt x="212725" y="153035"/>
                  <a:pt x="214024" y="153035"/>
                  <a:pt x="215322" y="153035"/>
                </a:cubicBezTo>
                <a:cubicBezTo>
                  <a:pt x="215322" y="153035"/>
                  <a:pt x="215322" y="153035"/>
                  <a:pt x="238702" y="155575"/>
                </a:cubicBezTo>
                <a:cubicBezTo>
                  <a:pt x="238702" y="155575"/>
                  <a:pt x="238702" y="155575"/>
                  <a:pt x="240001" y="155575"/>
                </a:cubicBezTo>
                <a:cubicBezTo>
                  <a:pt x="240001" y="155575"/>
                  <a:pt x="240001" y="155575"/>
                  <a:pt x="241300" y="155575"/>
                </a:cubicBezTo>
                <a:cubicBezTo>
                  <a:pt x="241300" y="154305"/>
                  <a:pt x="241300" y="154305"/>
                  <a:pt x="241300" y="153035"/>
                </a:cubicBezTo>
                <a:lnTo>
                  <a:pt x="241300" y="106045"/>
                </a:lnTo>
                <a:cubicBezTo>
                  <a:pt x="241300" y="104775"/>
                  <a:pt x="241300" y="103505"/>
                  <a:pt x="240001" y="103505"/>
                </a:cubicBezTo>
                <a:cubicBezTo>
                  <a:pt x="240001" y="103505"/>
                  <a:pt x="240001" y="103505"/>
                  <a:pt x="215322" y="98425"/>
                </a:cubicBezTo>
                <a:close/>
                <a:moveTo>
                  <a:pt x="101311" y="96838"/>
                </a:moveTo>
                <a:cubicBezTo>
                  <a:pt x="101311" y="96838"/>
                  <a:pt x="101311" y="96838"/>
                  <a:pt x="100012" y="98108"/>
                </a:cubicBezTo>
                <a:cubicBezTo>
                  <a:pt x="100012" y="98108"/>
                  <a:pt x="100012" y="98108"/>
                  <a:pt x="100012" y="99378"/>
                </a:cubicBezTo>
                <a:cubicBezTo>
                  <a:pt x="100012" y="99378"/>
                  <a:pt x="100012" y="99378"/>
                  <a:pt x="100012" y="142558"/>
                </a:cubicBezTo>
                <a:cubicBezTo>
                  <a:pt x="100012" y="143828"/>
                  <a:pt x="100012" y="143828"/>
                  <a:pt x="101311" y="143828"/>
                </a:cubicBezTo>
                <a:cubicBezTo>
                  <a:pt x="101311" y="143828"/>
                  <a:pt x="101311" y="143828"/>
                  <a:pt x="140277" y="147638"/>
                </a:cubicBezTo>
                <a:cubicBezTo>
                  <a:pt x="141576" y="147638"/>
                  <a:pt x="141576" y="147638"/>
                  <a:pt x="141576" y="146368"/>
                </a:cubicBezTo>
                <a:cubicBezTo>
                  <a:pt x="141576" y="146368"/>
                  <a:pt x="142875" y="146368"/>
                  <a:pt x="142875" y="145098"/>
                </a:cubicBezTo>
                <a:lnTo>
                  <a:pt x="142875" y="105728"/>
                </a:lnTo>
                <a:cubicBezTo>
                  <a:pt x="142875" y="104458"/>
                  <a:pt x="141576" y="103188"/>
                  <a:pt x="140277" y="103188"/>
                </a:cubicBezTo>
                <a:cubicBezTo>
                  <a:pt x="140277" y="103188"/>
                  <a:pt x="140277" y="103188"/>
                  <a:pt x="101311" y="96838"/>
                </a:cubicBezTo>
                <a:close/>
                <a:moveTo>
                  <a:pt x="288925" y="84138"/>
                </a:moveTo>
                <a:cubicBezTo>
                  <a:pt x="288925" y="85442"/>
                  <a:pt x="288925" y="85442"/>
                  <a:pt x="288925" y="85442"/>
                </a:cubicBezTo>
                <a:lnTo>
                  <a:pt x="288925" y="115435"/>
                </a:lnTo>
                <a:cubicBezTo>
                  <a:pt x="288925" y="115435"/>
                  <a:pt x="288925" y="116739"/>
                  <a:pt x="290195" y="116739"/>
                </a:cubicBezTo>
                <a:cubicBezTo>
                  <a:pt x="290195" y="116739"/>
                  <a:pt x="290195" y="116739"/>
                  <a:pt x="305435" y="120651"/>
                </a:cubicBezTo>
                <a:cubicBezTo>
                  <a:pt x="306705" y="120651"/>
                  <a:pt x="306705" y="120651"/>
                  <a:pt x="306705" y="120651"/>
                </a:cubicBezTo>
                <a:cubicBezTo>
                  <a:pt x="306705" y="120651"/>
                  <a:pt x="306705" y="119347"/>
                  <a:pt x="307975" y="119347"/>
                </a:cubicBezTo>
                <a:cubicBezTo>
                  <a:pt x="307975" y="119347"/>
                  <a:pt x="307975" y="119347"/>
                  <a:pt x="307975" y="118043"/>
                </a:cubicBezTo>
                <a:cubicBezTo>
                  <a:pt x="307975" y="118043"/>
                  <a:pt x="307975" y="118043"/>
                  <a:pt x="307975" y="90658"/>
                </a:cubicBezTo>
                <a:cubicBezTo>
                  <a:pt x="307975" y="90658"/>
                  <a:pt x="307975" y="89354"/>
                  <a:pt x="306705" y="89354"/>
                </a:cubicBezTo>
                <a:cubicBezTo>
                  <a:pt x="306705" y="89354"/>
                  <a:pt x="306705" y="89354"/>
                  <a:pt x="290195" y="84138"/>
                </a:cubicBezTo>
                <a:cubicBezTo>
                  <a:pt x="290195" y="84138"/>
                  <a:pt x="288925" y="84138"/>
                  <a:pt x="288925" y="84138"/>
                </a:cubicBezTo>
                <a:close/>
                <a:moveTo>
                  <a:pt x="260350" y="77788"/>
                </a:moveTo>
                <a:cubicBezTo>
                  <a:pt x="260350" y="77788"/>
                  <a:pt x="260350" y="79058"/>
                  <a:pt x="260350" y="79058"/>
                </a:cubicBezTo>
                <a:cubicBezTo>
                  <a:pt x="260350" y="79058"/>
                  <a:pt x="260350" y="79058"/>
                  <a:pt x="260350" y="109538"/>
                </a:cubicBezTo>
                <a:cubicBezTo>
                  <a:pt x="260350" y="110808"/>
                  <a:pt x="260350" y="110808"/>
                  <a:pt x="261584" y="110808"/>
                </a:cubicBezTo>
                <a:cubicBezTo>
                  <a:pt x="261584" y="110808"/>
                  <a:pt x="261584" y="110808"/>
                  <a:pt x="280105" y="115888"/>
                </a:cubicBezTo>
                <a:cubicBezTo>
                  <a:pt x="280105" y="115888"/>
                  <a:pt x="281340" y="114618"/>
                  <a:pt x="281340" y="114618"/>
                </a:cubicBezTo>
                <a:cubicBezTo>
                  <a:pt x="281340" y="114618"/>
                  <a:pt x="282575" y="114618"/>
                  <a:pt x="282575" y="113348"/>
                </a:cubicBezTo>
                <a:cubicBezTo>
                  <a:pt x="282575" y="113348"/>
                  <a:pt x="282575" y="113348"/>
                  <a:pt x="282575" y="85408"/>
                </a:cubicBezTo>
                <a:cubicBezTo>
                  <a:pt x="282575" y="84138"/>
                  <a:pt x="281340" y="82868"/>
                  <a:pt x="281340" y="82868"/>
                </a:cubicBezTo>
                <a:cubicBezTo>
                  <a:pt x="281340" y="82868"/>
                  <a:pt x="281340" y="82868"/>
                  <a:pt x="262819" y="77788"/>
                </a:cubicBezTo>
                <a:cubicBezTo>
                  <a:pt x="261584" y="77788"/>
                  <a:pt x="261584" y="77788"/>
                  <a:pt x="260350" y="77788"/>
                </a:cubicBezTo>
                <a:close/>
                <a:moveTo>
                  <a:pt x="29210" y="63500"/>
                </a:moveTo>
                <a:cubicBezTo>
                  <a:pt x="29210" y="63500"/>
                  <a:pt x="29210" y="63500"/>
                  <a:pt x="12700" y="73731"/>
                </a:cubicBezTo>
                <a:cubicBezTo>
                  <a:pt x="12700" y="73731"/>
                  <a:pt x="12700" y="75009"/>
                  <a:pt x="12700" y="75009"/>
                </a:cubicBezTo>
                <a:cubicBezTo>
                  <a:pt x="12700" y="75009"/>
                  <a:pt x="12700" y="75009"/>
                  <a:pt x="12700" y="106980"/>
                </a:cubicBezTo>
                <a:cubicBezTo>
                  <a:pt x="12700" y="108259"/>
                  <a:pt x="12700" y="108259"/>
                  <a:pt x="12700" y="108259"/>
                </a:cubicBezTo>
                <a:cubicBezTo>
                  <a:pt x="13970" y="108259"/>
                  <a:pt x="13970" y="109538"/>
                  <a:pt x="13970" y="109538"/>
                </a:cubicBezTo>
                <a:cubicBezTo>
                  <a:pt x="13970" y="109538"/>
                  <a:pt x="15240" y="108259"/>
                  <a:pt x="15240" y="108259"/>
                </a:cubicBezTo>
                <a:cubicBezTo>
                  <a:pt x="15240" y="108259"/>
                  <a:pt x="15240" y="108259"/>
                  <a:pt x="31750" y="101865"/>
                </a:cubicBezTo>
                <a:cubicBezTo>
                  <a:pt x="31750" y="101865"/>
                  <a:pt x="31750" y="100586"/>
                  <a:pt x="31750" y="99307"/>
                </a:cubicBezTo>
                <a:lnTo>
                  <a:pt x="31750" y="66058"/>
                </a:lnTo>
                <a:cubicBezTo>
                  <a:pt x="31750" y="64779"/>
                  <a:pt x="31750" y="64779"/>
                  <a:pt x="31750" y="63500"/>
                </a:cubicBezTo>
                <a:cubicBezTo>
                  <a:pt x="30480" y="63500"/>
                  <a:pt x="30480" y="63500"/>
                  <a:pt x="29210" y="63500"/>
                </a:cubicBezTo>
                <a:close/>
                <a:moveTo>
                  <a:pt x="156868" y="47625"/>
                </a:moveTo>
                <a:cubicBezTo>
                  <a:pt x="155575" y="47625"/>
                  <a:pt x="155575" y="48920"/>
                  <a:pt x="155575" y="48920"/>
                </a:cubicBezTo>
                <a:cubicBezTo>
                  <a:pt x="155575" y="48920"/>
                  <a:pt x="155575" y="48920"/>
                  <a:pt x="155575" y="89067"/>
                </a:cubicBezTo>
                <a:cubicBezTo>
                  <a:pt x="155575" y="89067"/>
                  <a:pt x="156868" y="90363"/>
                  <a:pt x="156868" y="90363"/>
                </a:cubicBezTo>
                <a:cubicBezTo>
                  <a:pt x="156868" y="90363"/>
                  <a:pt x="156868" y="90363"/>
                  <a:pt x="187913" y="96838"/>
                </a:cubicBezTo>
                <a:cubicBezTo>
                  <a:pt x="187913" y="96838"/>
                  <a:pt x="189206" y="96838"/>
                  <a:pt x="189206" y="96838"/>
                </a:cubicBezTo>
                <a:cubicBezTo>
                  <a:pt x="189206" y="96838"/>
                  <a:pt x="189206" y="96838"/>
                  <a:pt x="190500" y="96838"/>
                </a:cubicBezTo>
                <a:cubicBezTo>
                  <a:pt x="190500" y="95543"/>
                  <a:pt x="190500" y="95543"/>
                  <a:pt x="190500" y="95543"/>
                </a:cubicBezTo>
                <a:cubicBezTo>
                  <a:pt x="190500" y="95543"/>
                  <a:pt x="190500" y="95543"/>
                  <a:pt x="190500" y="57986"/>
                </a:cubicBezTo>
                <a:cubicBezTo>
                  <a:pt x="190500" y="56691"/>
                  <a:pt x="190500" y="56691"/>
                  <a:pt x="189206" y="56691"/>
                </a:cubicBezTo>
                <a:cubicBezTo>
                  <a:pt x="189206" y="56691"/>
                  <a:pt x="189206" y="56691"/>
                  <a:pt x="158162" y="47625"/>
                </a:cubicBezTo>
                <a:cubicBezTo>
                  <a:pt x="156868" y="47625"/>
                  <a:pt x="156868" y="47625"/>
                  <a:pt x="156868" y="47625"/>
                </a:cubicBezTo>
                <a:close/>
                <a:moveTo>
                  <a:pt x="73629" y="34925"/>
                </a:moveTo>
                <a:cubicBezTo>
                  <a:pt x="73629" y="34925"/>
                  <a:pt x="73629" y="34925"/>
                  <a:pt x="49212" y="50511"/>
                </a:cubicBezTo>
                <a:cubicBezTo>
                  <a:pt x="49212" y="50511"/>
                  <a:pt x="49212" y="50511"/>
                  <a:pt x="49212" y="51810"/>
                </a:cubicBezTo>
                <a:cubicBezTo>
                  <a:pt x="49212" y="51810"/>
                  <a:pt x="49212" y="51810"/>
                  <a:pt x="49212" y="90776"/>
                </a:cubicBezTo>
                <a:cubicBezTo>
                  <a:pt x="49212" y="90776"/>
                  <a:pt x="49212" y="92075"/>
                  <a:pt x="49212" y="92075"/>
                </a:cubicBezTo>
                <a:cubicBezTo>
                  <a:pt x="50497" y="92075"/>
                  <a:pt x="50497" y="92075"/>
                  <a:pt x="50497" y="92075"/>
                </a:cubicBezTo>
                <a:cubicBezTo>
                  <a:pt x="50497" y="92075"/>
                  <a:pt x="51782" y="92075"/>
                  <a:pt x="51782" y="92075"/>
                </a:cubicBezTo>
                <a:cubicBezTo>
                  <a:pt x="51782" y="92075"/>
                  <a:pt x="51782" y="92075"/>
                  <a:pt x="76200" y="81684"/>
                </a:cubicBezTo>
                <a:cubicBezTo>
                  <a:pt x="76200" y="80385"/>
                  <a:pt x="76200" y="80385"/>
                  <a:pt x="76200" y="79086"/>
                </a:cubicBezTo>
                <a:lnTo>
                  <a:pt x="76200" y="36224"/>
                </a:lnTo>
                <a:cubicBezTo>
                  <a:pt x="76200" y="36224"/>
                  <a:pt x="76200" y="34925"/>
                  <a:pt x="76200" y="34925"/>
                </a:cubicBezTo>
                <a:cubicBezTo>
                  <a:pt x="74915" y="34925"/>
                  <a:pt x="74915" y="34925"/>
                  <a:pt x="73629" y="34925"/>
                </a:cubicBezTo>
                <a:close/>
                <a:moveTo>
                  <a:pt x="100012" y="30163"/>
                </a:moveTo>
                <a:cubicBezTo>
                  <a:pt x="100012" y="31455"/>
                  <a:pt x="100012" y="31455"/>
                  <a:pt x="100012" y="32747"/>
                </a:cubicBezTo>
                <a:cubicBezTo>
                  <a:pt x="100012" y="32747"/>
                  <a:pt x="100012" y="32747"/>
                  <a:pt x="100012" y="76681"/>
                </a:cubicBezTo>
                <a:cubicBezTo>
                  <a:pt x="100012" y="76681"/>
                  <a:pt x="100012" y="77973"/>
                  <a:pt x="101311" y="77973"/>
                </a:cubicBezTo>
                <a:cubicBezTo>
                  <a:pt x="101311" y="77973"/>
                  <a:pt x="101311" y="77973"/>
                  <a:pt x="140277" y="85726"/>
                </a:cubicBezTo>
                <a:cubicBezTo>
                  <a:pt x="140277" y="85726"/>
                  <a:pt x="141576" y="85726"/>
                  <a:pt x="141576" y="85726"/>
                </a:cubicBezTo>
                <a:cubicBezTo>
                  <a:pt x="141576" y="85726"/>
                  <a:pt x="142875" y="84434"/>
                  <a:pt x="142875" y="84434"/>
                </a:cubicBezTo>
                <a:lnTo>
                  <a:pt x="142875" y="43085"/>
                </a:lnTo>
                <a:cubicBezTo>
                  <a:pt x="142875" y="43085"/>
                  <a:pt x="141576" y="41792"/>
                  <a:pt x="141576" y="41792"/>
                </a:cubicBezTo>
                <a:cubicBezTo>
                  <a:pt x="141576" y="41792"/>
                  <a:pt x="141576" y="41792"/>
                  <a:pt x="102610" y="30163"/>
                </a:cubicBezTo>
                <a:cubicBezTo>
                  <a:pt x="101311" y="30163"/>
                  <a:pt x="101311" y="30163"/>
                  <a:pt x="100012" y="30163"/>
                </a:cubicBezTo>
                <a:close/>
                <a:moveTo>
                  <a:pt x="87846" y="0"/>
                </a:moveTo>
                <a:cubicBezTo>
                  <a:pt x="89138" y="0"/>
                  <a:pt x="90430" y="0"/>
                  <a:pt x="90430" y="0"/>
                </a:cubicBezTo>
                <a:cubicBezTo>
                  <a:pt x="90430" y="0"/>
                  <a:pt x="90430" y="0"/>
                  <a:pt x="204113" y="37667"/>
                </a:cubicBezTo>
                <a:cubicBezTo>
                  <a:pt x="206696" y="38966"/>
                  <a:pt x="207988" y="40265"/>
                  <a:pt x="207988" y="42863"/>
                </a:cubicBezTo>
                <a:cubicBezTo>
                  <a:pt x="207988" y="42863"/>
                  <a:pt x="207988" y="42863"/>
                  <a:pt x="207988" y="70139"/>
                </a:cubicBezTo>
                <a:cubicBezTo>
                  <a:pt x="207988" y="70139"/>
                  <a:pt x="207988" y="70139"/>
                  <a:pt x="248036" y="54552"/>
                </a:cubicBezTo>
                <a:cubicBezTo>
                  <a:pt x="248036" y="54552"/>
                  <a:pt x="249328" y="53253"/>
                  <a:pt x="250619" y="53253"/>
                </a:cubicBezTo>
                <a:cubicBezTo>
                  <a:pt x="251911" y="53253"/>
                  <a:pt x="251911" y="53253"/>
                  <a:pt x="251911" y="53253"/>
                </a:cubicBezTo>
                <a:cubicBezTo>
                  <a:pt x="251911" y="53253"/>
                  <a:pt x="251911" y="53253"/>
                  <a:pt x="315213" y="74035"/>
                </a:cubicBezTo>
                <a:cubicBezTo>
                  <a:pt x="317796" y="75334"/>
                  <a:pt x="319088" y="77932"/>
                  <a:pt x="319088" y="80530"/>
                </a:cubicBezTo>
                <a:cubicBezTo>
                  <a:pt x="319088" y="80530"/>
                  <a:pt x="319088" y="80530"/>
                  <a:pt x="319088" y="266267"/>
                </a:cubicBezTo>
                <a:cubicBezTo>
                  <a:pt x="319088" y="268865"/>
                  <a:pt x="317796" y="271463"/>
                  <a:pt x="315213" y="271463"/>
                </a:cubicBezTo>
                <a:cubicBezTo>
                  <a:pt x="315213" y="271463"/>
                  <a:pt x="315213" y="271463"/>
                  <a:pt x="251911" y="287049"/>
                </a:cubicBezTo>
                <a:cubicBezTo>
                  <a:pt x="251911" y="287049"/>
                  <a:pt x="251911" y="287049"/>
                  <a:pt x="204113" y="300038"/>
                </a:cubicBezTo>
                <a:cubicBezTo>
                  <a:pt x="204113" y="300038"/>
                  <a:pt x="204113" y="300038"/>
                  <a:pt x="89138" y="328613"/>
                </a:cubicBezTo>
                <a:cubicBezTo>
                  <a:pt x="89138" y="328613"/>
                  <a:pt x="89138" y="328613"/>
                  <a:pt x="87846" y="328613"/>
                </a:cubicBezTo>
                <a:cubicBezTo>
                  <a:pt x="86554" y="328613"/>
                  <a:pt x="85262" y="328613"/>
                  <a:pt x="85262" y="328613"/>
                </a:cubicBezTo>
                <a:cubicBezTo>
                  <a:pt x="85262" y="328613"/>
                  <a:pt x="85262" y="328613"/>
                  <a:pt x="2583" y="281854"/>
                </a:cubicBezTo>
                <a:cubicBezTo>
                  <a:pt x="0" y="281854"/>
                  <a:pt x="0" y="279256"/>
                  <a:pt x="0" y="277957"/>
                </a:cubicBezTo>
                <a:cubicBezTo>
                  <a:pt x="0" y="277957"/>
                  <a:pt x="0" y="277957"/>
                  <a:pt x="0" y="64943"/>
                </a:cubicBezTo>
                <a:cubicBezTo>
                  <a:pt x="0" y="63644"/>
                  <a:pt x="0" y="62346"/>
                  <a:pt x="1292" y="61047"/>
                </a:cubicBezTo>
                <a:cubicBezTo>
                  <a:pt x="1292" y="61047"/>
                  <a:pt x="1292" y="61047"/>
                  <a:pt x="85262" y="1299"/>
                </a:cubicBezTo>
                <a:cubicBezTo>
                  <a:pt x="85262" y="1299"/>
                  <a:pt x="86554" y="0"/>
                  <a:pt x="87846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六边形 5"/>
          <p:cNvSpPr/>
          <p:nvPr/>
        </p:nvSpPr>
        <p:spPr>
          <a:xfrm>
            <a:off x="3411626" y="2333314"/>
            <a:ext cx="949340" cy="818397"/>
          </a:xfrm>
          <a:prstGeom prst="hexagon">
            <a:avLst/>
          </a:prstGeom>
          <a:solidFill>
            <a:schemeClr val="accent1"/>
          </a:solidFill>
          <a:ln w="12700">
            <a:noFill/>
            <a:headEnd type="oval" w="med" len="med"/>
            <a:tailEnd type="oval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关键词</a:t>
            </a:r>
          </a:p>
        </p:txBody>
      </p:sp>
      <p:sp>
        <p:nvSpPr>
          <p:cNvPr id="7" name="矩形 6"/>
          <p:cNvSpPr/>
          <p:nvPr/>
        </p:nvSpPr>
        <p:spPr>
          <a:xfrm>
            <a:off x="5200722" y="3978375"/>
            <a:ext cx="1758077" cy="33855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600" b="1" dirty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8" name="六边形 7"/>
          <p:cNvSpPr/>
          <p:nvPr/>
        </p:nvSpPr>
        <p:spPr>
          <a:xfrm>
            <a:off x="3411626" y="4486206"/>
            <a:ext cx="949340" cy="818397"/>
          </a:xfrm>
          <a:prstGeom prst="hexagon">
            <a:avLst/>
          </a:prstGeom>
          <a:solidFill>
            <a:schemeClr val="accent3"/>
          </a:solidFill>
          <a:ln w="12700">
            <a:noFill/>
            <a:headEnd type="oval" w="med" len="med"/>
            <a:tailEnd type="oval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关键词</a:t>
            </a:r>
          </a:p>
        </p:txBody>
      </p:sp>
      <p:sp>
        <p:nvSpPr>
          <p:cNvPr id="9" name="六边形 8"/>
          <p:cNvSpPr/>
          <p:nvPr/>
        </p:nvSpPr>
        <p:spPr>
          <a:xfrm>
            <a:off x="7798551" y="2333314"/>
            <a:ext cx="949340" cy="818397"/>
          </a:xfrm>
          <a:prstGeom prst="hexagon">
            <a:avLst/>
          </a:prstGeom>
          <a:solidFill>
            <a:schemeClr val="accent3"/>
          </a:solidFill>
          <a:ln w="12700">
            <a:noFill/>
            <a:headEnd type="oval" w="med" len="med"/>
            <a:tailEnd type="oval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关键词</a:t>
            </a:r>
          </a:p>
        </p:txBody>
      </p:sp>
      <p:sp>
        <p:nvSpPr>
          <p:cNvPr id="10" name="六边形 9"/>
          <p:cNvSpPr/>
          <p:nvPr/>
        </p:nvSpPr>
        <p:spPr>
          <a:xfrm>
            <a:off x="7798551" y="4486206"/>
            <a:ext cx="949340" cy="818397"/>
          </a:xfrm>
          <a:prstGeom prst="hexagon">
            <a:avLst/>
          </a:prstGeom>
          <a:solidFill>
            <a:schemeClr val="accent1"/>
          </a:solidFill>
          <a:ln w="12700">
            <a:noFill/>
            <a:headEnd type="oval" w="med" len="med"/>
            <a:tailEnd type="oval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关键词</a:t>
            </a:r>
          </a:p>
        </p:txBody>
      </p:sp>
      <p:sp>
        <p:nvSpPr>
          <p:cNvPr id="11" name="文本框 18"/>
          <p:cNvSpPr txBox="1"/>
          <p:nvPr/>
        </p:nvSpPr>
        <p:spPr>
          <a:xfrm>
            <a:off x="1717792" y="2265458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sz="1600" b="1" dirty="0"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2" name="矩形 11"/>
          <p:cNvSpPr/>
          <p:nvPr/>
        </p:nvSpPr>
        <p:spPr>
          <a:xfrm>
            <a:off x="737124" y="2711242"/>
            <a:ext cx="2404101" cy="498598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r">
              <a:lnSpc>
                <a:spcPct val="120000"/>
              </a:lnSpc>
              <a:buClr>
                <a:srgbClr val="E24848"/>
              </a:buClr>
            </a:pPr>
            <a:r>
              <a:rPr lang="zh-CN" altLang="en-US" sz="1100" noProof="1">
                <a:ea typeface="微软雅黑" panose="020B0503020204020204" pitchFamily="34" charset="-122"/>
                <a:cs typeface="+mn-ea"/>
                <a:sym typeface="+mn-lt"/>
              </a:rPr>
              <a:t>此部分内容作为文字排版占位显示</a:t>
            </a:r>
            <a:br>
              <a:rPr lang="zh-CN" altLang="en-US" sz="1100" noProof="1"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zh-CN" altLang="en-US" sz="1100" noProof="1">
                <a:ea typeface="微软雅黑" panose="020B0503020204020204" pitchFamily="34" charset="-122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3" name="文本框 21"/>
          <p:cNvSpPr txBox="1"/>
          <p:nvPr/>
        </p:nvSpPr>
        <p:spPr>
          <a:xfrm>
            <a:off x="1774257" y="4441535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sz="1600" b="1" dirty="0"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4" name="矩形 13"/>
          <p:cNvSpPr/>
          <p:nvPr/>
        </p:nvSpPr>
        <p:spPr>
          <a:xfrm>
            <a:off x="737124" y="4918343"/>
            <a:ext cx="2404101" cy="498598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r">
              <a:lnSpc>
                <a:spcPct val="120000"/>
              </a:lnSpc>
              <a:buClr>
                <a:srgbClr val="E24848"/>
              </a:buClr>
            </a:pPr>
            <a:r>
              <a:rPr lang="zh-CN" altLang="en-US" sz="1100" noProof="1">
                <a:ea typeface="微软雅黑" panose="020B0503020204020204" pitchFamily="34" charset="-122"/>
                <a:cs typeface="+mn-ea"/>
                <a:sym typeface="+mn-lt"/>
              </a:rPr>
              <a:t>此部分内容作为文字排版占位显示</a:t>
            </a:r>
            <a:br>
              <a:rPr lang="zh-CN" altLang="en-US" sz="1100" noProof="1"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zh-CN" altLang="en-US" sz="1100" noProof="1">
                <a:ea typeface="微软雅黑" panose="020B0503020204020204" pitchFamily="34" charset="-122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5" name="文本框 24"/>
          <p:cNvSpPr txBox="1"/>
          <p:nvPr/>
        </p:nvSpPr>
        <p:spPr>
          <a:xfrm>
            <a:off x="9050777" y="2265458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600" b="1" dirty="0"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6" name="矩形 15"/>
          <p:cNvSpPr/>
          <p:nvPr/>
        </p:nvSpPr>
        <p:spPr>
          <a:xfrm>
            <a:off x="9050776" y="2711242"/>
            <a:ext cx="2404101" cy="498598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  <a:buClr>
                <a:srgbClr val="E24848"/>
              </a:buClr>
            </a:pPr>
            <a:r>
              <a:rPr lang="zh-CN" altLang="en-US" sz="1100" noProof="1">
                <a:ea typeface="微软雅黑" panose="020B0503020204020204" pitchFamily="34" charset="-122"/>
                <a:cs typeface="+mn-ea"/>
                <a:sym typeface="+mn-lt"/>
              </a:rPr>
              <a:t>此部分内容作为文字排版占位显示</a:t>
            </a:r>
            <a:br>
              <a:rPr lang="zh-CN" altLang="en-US" sz="1100" noProof="1"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zh-CN" altLang="en-US" sz="1100" noProof="1">
                <a:ea typeface="微软雅黑" panose="020B0503020204020204" pitchFamily="34" charset="-122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7" name="文本框 27"/>
          <p:cNvSpPr txBox="1"/>
          <p:nvPr/>
        </p:nvSpPr>
        <p:spPr>
          <a:xfrm>
            <a:off x="9050775" y="4441535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600" b="1" dirty="0"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8" name="矩形 17"/>
          <p:cNvSpPr/>
          <p:nvPr/>
        </p:nvSpPr>
        <p:spPr>
          <a:xfrm>
            <a:off x="9050776" y="4918343"/>
            <a:ext cx="2404101" cy="481094"/>
          </a:xfrm>
          <a:prstGeom prst="rect">
            <a:avLst/>
          </a:prstGeom>
        </p:spPr>
        <p:txBody>
          <a:bodyPr wrap="square">
            <a:normAutofit fontScale="92500" lnSpcReduction="10000"/>
          </a:bodyPr>
          <a:lstStyle/>
          <a:p>
            <a:pPr>
              <a:lnSpc>
                <a:spcPct val="130000"/>
              </a:lnSpc>
              <a:buClr>
                <a:srgbClr val="E24848"/>
              </a:buClr>
            </a:pPr>
            <a:r>
              <a:rPr lang="zh-CN" altLang="en-US" sz="1100" noProof="1">
                <a:ea typeface="微软雅黑" panose="020B0503020204020204" pitchFamily="34" charset="-122"/>
                <a:cs typeface="+mn-ea"/>
                <a:sym typeface="+mn-lt"/>
              </a:rPr>
              <a:t>此部分内容作为文字排版占位显示</a:t>
            </a:r>
            <a:br>
              <a:rPr lang="zh-CN" altLang="en-US" sz="1100" noProof="1"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zh-CN" altLang="en-US" sz="1100" noProof="1">
                <a:ea typeface="微软雅黑" panose="020B0503020204020204" pitchFamily="34" charset="-122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21" name="Title 6"/>
          <p:cNvSpPr>
            <a:spLocks noGrp="1"/>
          </p:cNvSpPr>
          <p:nvPr>
            <p:ph type="title"/>
          </p:nvPr>
        </p:nvSpPr>
        <p:spPr>
          <a:xfrm>
            <a:off x="2336800" y="356628"/>
            <a:ext cx="7518400" cy="47136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2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MH_Others_10"/>
          <p:cNvSpPr txBox="1"/>
          <p:nvPr>
            <p:custDataLst>
              <p:tags r:id="rId2"/>
            </p:custDataLst>
          </p:nvPr>
        </p:nvSpPr>
        <p:spPr>
          <a:xfrm>
            <a:off x="1262668" y="863287"/>
            <a:ext cx="1460500" cy="6463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zh-CN" altLang="en-US" sz="4800" b="1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40" name="PA_MH_Others_1"/>
          <p:cNvSpPr/>
          <p:nvPr>
            <p:custDataLst>
              <p:tags r:id="rId3"/>
            </p:custDataLst>
          </p:nvPr>
        </p:nvSpPr>
        <p:spPr>
          <a:xfrm>
            <a:off x="3129567" y="2408583"/>
            <a:ext cx="317500" cy="492528"/>
          </a:xfrm>
          <a:custGeom>
            <a:avLst/>
            <a:gdLst>
              <a:gd name="connsiteX0" fmla="*/ 203199 w 203199"/>
              <a:gd name="connsiteY0" fmla="*/ 0 h 210018"/>
              <a:gd name="connsiteX1" fmla="*/ 203199 w 203199"/>
              <a:gd name="connsiteY1" fmla="*/ 210018 h 210018"/>
              <a:gd name="connsiteX2" fmla="*/ 0 w 203199"/>
              <a:gd name="connsiteY2" fmla="*/ 210018 h 210018"/>
              <a:gd name="connsiteX3" fmla="*/ 0 w 203199"/>
              <a:gd name="connsiteY3" fmla="*/ 209707 h 21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199" h="210018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9" name="PA_MH_Others_2"/>
          <p:cNvSpPr/>
          <p:nvPr>
            <p:custDataLst>
              <p:tags r:id="rId4"/>
            </p:custDataLst>
          </p:nvPr>
        </p:nvSpPr>
        <p:spPr>
          <a:xfrm>
            <a:off x="3129567" y="3260901"/>
            <a:ext cx="317500" cy="492528"/>
          </a:xfrm>
          <a:custGeom>
            <a:avLst/>
            <a:gdLst>
              <a:gd name="connsiteX0" fmla="*/ 203199 w 203199"/>
              <a:gd name="connsiteY0" fmla="*/ 0 h 210018"/>
              <a:gd name="connsiteX1" fmla="*/ 203199 w 203199"/>
              <a:gd name="connsiteY1" fmla="*/ 210018 h 210018"/>
              <a:gd name="connsiteX2" fmla="*/ 0 w 203199"/>
              <a:gd name="connsiteY2" fmla="*/ 210018 h 210018"/>
              <a:gd name="connsiteX3" fmla="*/ 0 w 203199"/>
              <a:gd name="connsiteY3" fmla="*/ 209707 h 21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199" h="210018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1" name="PA_MH_Others_3"/>
          <p:cNvSpPr/>
          <p:nvPr>
            <p:custDataLst>
              <p:tags r:id="rId5"/>
            </p:custDataLst>
          </p:nvPr>
        </p:nvSpPr>
        <p:spPr>
          <a:xfrm>
            <a:off x="3129567" y="4113221"/>
            <a:ext cx="317500" cy="492528"/>
          </a:xfrm>
          <a:custGeom>
            <a:avLst/>
            <a:gdLst>
              <a:gd name="connsiteX0" fmla="*/ 203199 w 203199"/>
              <a:gd name="connsiteY0" fmla="*/ 0 h 210018"/>
              <a:gd name="connsiteX1" fmla="*/ 203199 w 203199"/>
              <a:gd name="connsiteY1" fmla="*/ 210018 h 210018"/>
              <a:gd name="connsiteX2" fmla="*/ 0 w 203199"/>
              <a:gd name="connsiteY2" fmla="*/ 210018 h 210018"/>
              <a:gd name="connsiteX3" fmla="*/ 0 w 203199"/>
              <a:gd name="connsiteY3" fmla="*/ 209707 h 21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199" h="210018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3" name="PA_MH_Others_4"/>
          <p:cNvSpPr/>
          <p:nvPr>
            <p:custDataLst>
              <p:tags r:id="rId6"/>
            </p:custDataLst>
          </p:nvPr>
        </p:nvSpPr>
        <p:spPr>
          <a:xfrm>
            <a:off x="3129567" y="4965540"/>
            <a:ext cx="317500" cy="492528"/>
          </a:xfrm>
          <a:custGeom>
            <a:avLst/>
            <a:gdLst>
              <a:gd name="connsiteX0" fmla="*/ 203199 w 203199"/>
              <a:gd name="connsiteY0" fmla="*/ 0 h 210018"/>
              <a:gd name="connsiteX1" fmla="*/ 203199 w 203199"/>
              <a:gd name="connsiteY1" fmla="*/ 210018 h 210018"/>
              <a:gd name="connsiteX2" fmla="*/ 0 w 203199"/>
              <a:gd name="connsiteY2" fmla="*/ 210018 h 210018"/>
              <a:gd name="connsiteX3" fmla="*/ 0 w 203199"/>
              <a:gd name="connsiteY3" fmla="*/ 209707 h 21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199" h="210018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1" name="PA_MH_Entry_1">
            <a:hlinkClick r:id="rId17" action="ppaction://hlinksldjump"/>
          </p:cNvPr>
          <p:cNvSpPr/>
          <p:nvPr>
            <p:custDataLst>
              <p:tags r:id="rId7"/>
            </p:custDataLst>
          </p:nvPr>
        </p:nvSpPr>
        <p:spPr>
          <a:xfrm>
            <a:off x="3218468" y="2356495"/>
            <a:ext cx="6629400" cy="544613"/>
          </a:xfrm>
          <a:custGeom>
            <a:avLst/>
            <a:gdLst>
              <a:gd name="connsiteX0" fmla="*/ 228599 w 6629400"/>
              <a:gd name="connsiteY0" fmla="*/ 126626 h 362857"/>
              <a:gd name="connsiteX1" fmla="*/ 228599 w 6629400"/>
              <a:gd name="connsiteY1" fmla="*/ 362857 h 362857"/>
              <a:gd name="connsiteX2" fmla="*/ 0 w 6629400"/>
              <a:gd name="connsiteY2" fmla="*/ 362857 h 362857"/>
              <a:gd name="connsiteX3" fmla="*/ 0 w 6629400"/>
              <a:gd name="connsiteY3" fmla="*/ 362546 h 362857"/>
              <a:gd name="connsiteX4" fmla="*/ 838200 w 6629400"/>
              <a:gd name="connsiteY4" fmla="*/ 0 h 362857"/>
              <a:gd name="connsiteX5" fmla="*/ 5791200 w 6629400"/>
              <a:gd name="connsiteY5" fmla="*/ 0 h 362857"/>
              <a:gd name="connsiteX6" fmla="*/ 6629400 w 6629400"/>
              <a:gd name="connsiteY6" fmla="*/ 0 h 362857"/>
              <a:gd name="connsiteX7" fmla="*/ 6629400 w 6629400"/>
              <a:gd name="connsiteY7" fmla="*/ 362857 h 362857"/>
              <a:gd name="connsiteX8" fmla="*/ 5791200 w 6629400"/>
              <a:gd name="connsiteY8" fmla="*/ 362857 h 362857"/>
              <a:gd name="connsiteX9" fmla="*/ 838200 w 6629400"/>
              <a:gd name="connsiteY9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29400" h="362857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0" tIns="0" rIns="0" bIns="0" numCol="1" spcCol="0" rtlCol="0" fromWordArt="0" anchor="ctr" anchorCtr="0" forceAA="0" compatLnSpc="1">
            <a:normAutofit/>
          </a:bodyPr>
          <a:lstStyle/>
          <a:p>
            <a:r>
              <a:rPr lang="zh-CN" altLang="en-US" spc="200" dirty="0">
                <a:solidFill>
                  <a:srgbClr val="FFFFFF"/>
                </a:solidFill>
                <a:ea typeface="微软雅黑" panose="020B0503020204020204" pitchFamily="34" charset="-122"/>
              </a:rPr>
              <a:t>这里输入您的标题或复制到此处</a:t>
            </a:r>
          </a:p>
        </p:txBody>
      </p:sp>
      <p:sp>
        <p:nvSpPr>
          <p:cNvPr id="39" name="PA_MH_Number_1">
            <a:hlinkClick r:id="rId17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3447068" y="2356494"/>
            <a:ext cx="609601" cy="54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sz="2400" dirty="0">
                <a:solidFill>
                  <a:srgbClr val="B2B2B2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400" dirty="0">
              <a:solidFill>
                <a:srgbClr val="B2B2B2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3" name="PA_MH_Entry_2">
            <a:hlinkClick r:id="rId18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3218468" y="3208815"/>
            <a:ext cx="6629400" cy="544613"/>
          </a:xfrm>
          <a:custGeom>
            <a:avLst/>
            <a:gdLst>
              <a:gd name="connsiteX0" fmla="*/ 228599 w 6629400"/>
              <a:gd name="connsiteY0" fmla="*/ 126626 h 362857"/>
              <a:gd name="connsiteX1" fmla="*/ 228599 w 6629400"/>
              <a:gd name="connsiteY1" fmla="*/ 362857 h 362857"/>
              <a:gd name="connsiteX2" fmla="*/ 0 w 6629400"/>
              <a:gd name="connsiteY2" fmla="*/ 362857 h 362857"/>
              <a:gd name="connsiteX3" fmla="*/ 0 w 6629400"/>
              <a:gd name="connsiteY3" fmla="*/ 362546 h 362857"/>
              <a:gd name="connsiteX4" fmla="*/ 838200 w 6629400"/>
              <a:gd name="connsiteY4" fmla="*/ 0 h 362857"/>
              <a:gd name="connsiteX5" fmla="*/ 5791200 w 6629400"/>
              <a:gd name="connsiteY5" fmla="*/ 0 h 362857"/>
              <a:gd name="connsiteX6" fmla="*/ 6629400 w 6629400"/>
              <a:gd name="connsiteY6" fmla="*/ 0 h 362857"/>
              <a:gd name="connsiteX7" fmla="*/ 6629400 w 6629400"/>
              <a:gd name="connsiteY7" fmla="*/ 362857 h 362857"/>
              <a:gd name="connsiteX8" fmla="*/ 5791200 w 6629400"/>
              <a:gd name="connsiteY8" fmla="*/ 362857 h 362857"/>
              <a:gd name="connsiteX9" fmla="*/ 838200 w 6629400"/>
              <a:gd name="connsiteY9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29400" h="362857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0" tIns="0" rIns="0" bIns="0" numCol="1" spcCol="0" rtlCol="0" fromWordArt="0" anchor="ctr" anchorCtr="0" forceAA="0" compatLnSpc="1">
            <a:normAutofit/>
          </a:bodyPr>
          <a:lstStyle/>
          <a:p>
            <a:r>
              <a:rPr lang="zh-CN" altLang="en-US" spc="200" dirty="0">
                <a:solidFill>
                  <a:srgbClr val="FFFFFF"/>
                </a:solidFill>
                <a:ea typeface="微软雅黑" panose="020B0503020204020204" pitchFamily="34" charset="-122"/>
              </a:rPr>
              <a:t>这里输入您的标题或复制到此处</a:t>
            </a:r>
          </a:p>
        </p:txBody>
      </p:sp>
      <p:sp>
        <p:nvSpPr>
          <p:cNvPr id="57" name="PA_MH_Number_2">
            <a:hlinkClick r:id="rId18" action="ppaction://hlinksldjump"/>
          </p:cNvPr>
          <p:cNvSpPr/>
          <p:nvPr>
            <p:custDataLst>
              <p:tags r:id="rId10"/>
            </p:custDataLst>
          </p:nvPr>
        </p:nvSpPr>
        <p:spPr>
          <a:xfrm>
            <a:off x="3447068" y="3208814"/>
            <a:ext cx="609601" cy="54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sz="2400" dirty="0">
                <a:solidFill>
                  <a:srgbClr val="B2B2B2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400" dirty="0">
              <a:solidFill>
                <a:srgbClr val="B2B2B2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5" name="PA_MH_Entry_3">
            <a:hlinkClick r:id="rId19" action="ppaction://hlinksldjump"/>
          </p:cNvPr>
          <p:cNvSpPr/>
          <p:nvPr>
            <p:custDataLst>
              <p:tags r:id="rId11"/>
            </p:custDataLst>
          </p:nvPr>
        </p:nvSpPr>
        <p:spPr>
          <a:xfrm>
            <a:off x="3218468" y="4061135"/>
            <a:ext cx="6629400" cy="544613"/>
          </a:xfrm>
          <a:custGeom>
            <a:avLst/>
            <a:gdLst>
              <a:gd name="connsiteX0" fmla="*/ 228599 w 6629400"/>
              <a:gd name="connsiteY0" fmla="*/ 126626 h 362857"/>
              <a:gd name="connsiteX1" fmla="*/ 228599 w 6629400"/>
              <a:gd name="connsiteY1" fmla="*/ 362857 h 362857"/>
              <a:gd name="connsiteX2" fmla="*/ 0 w 6629400"/>
              <a:gd name="connsiteY2" fmla="*/ 362857 h 362857"/>
              <a:gd name="connsiteX3" fmla="*/ 0 w 6629400"/>
              <a:gd name="connsiteY3" fmla="*/ 362546 h 362857"/>
              <a:gd name="connsiteX4" fmla="*/ 838200 w 6629400"/>
              <a:gd name="connsiteY4" fmla="*/ 0 h 362857"/>
              <a:gd name="connsiteX5" fmla="*/ 5791200 w 6629400"/>
              <a:gd name="connsiteY5" fmla="*/ 0 h 362857"/>
              <a:gd name="connsiteX6" fmla="*/ 6629400 w 6629400"/>
              <a:gd name="connsiteY6" fmla="*/ 0 h 362857"/>
              <a:gd name="connsiteX7" fmla="*/ 6629400 w 6629400"/>
              <a:gd name="connsiteY7" fmla="*/ 362857 h 362857"/>
              <a:gd name="connsiteX8" fmla="*/ 5791200 w 6629400"/>
              <a:gd name="connsiteY8" fmla="*/ 362857 h 362857"/>
              <a:gd name="connsiteX9" fmla="*/ 838200 w 6629400"/>
              <a:gd name="connsiteY9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29400" h="362857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0" tIns="0" rIns="0" bIns="0" numCol="1" spcCol="0" rtlCol="0" fromWordArt="0" anchor="ctr" anchorCtr="0" forceAA="0" compatLnSpc="1">
            <a:normAutofit/>
          </a:bodyPr>
          <a:lstStyle/>
          <a:p>
            <a:r>
              <a:rPr lang="zh-CN" altLang="en-US" spc="200" dirty="0">
                <a:solidFill>
                  <a:srgbClr val="FFFFFF"/>
                </a:solidFill>
                <a:ea typeface="微软雅黑" panose="020B0503020204020204" pitchFamily="34" charset="-122"/>
              </a:rPr>
              <a:t>这里输入您的标题或复制到此处</a:t>
            </a:r>
          </a:p>
        </p:txBody>
      </p:sp>
      <p:sp>
        <p:nvSpPr>
          <p:cNvPr id="69" name="PA_MH_Number_3">
            <a:hlinkClick r:id="rId19" action="ppaction://hlinksldjump"/>
          </p:cNvPr>
          <p:cNvSpPr/>
          <p:nvPr>
            <p:custDataLst>
              <p:tags r:id="rId12"/>
            </p:custDataLst>
          </p:nvPr>
        </p:nvSpPr>
        <p:spPr>
          <a:xfrm>
            <a:off x="3447068" y="4061133"/>
            <a:ext cx="609601" cy="54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sz="2400" dirty="0">
                <a:solidFill>
                  <a:srgbClr val="B2B2B2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400" dirty="0">
              <a:solidFill>
                <a:srgbClr val="B2B2B2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7" name="PA_MH_Entry_4"/>
          <p:cNvSpPr/>
          <p:nvPr>
            <p:custDataLst>
              <p:tags r:id="rId13"/>
            </p:custDataLst>
          </p:nvPr>
        </p:nvSpPr>
        <p:spPr>
          <a:xfrm>
            <a:off x="3218468" y="4913455"/>
            <a:ext cx="6629400" cy="544613"/>
          </a:xfrm>
          <a:custGeom>
            <a:avLst/>
            <a:gdLst>
              <a:gd name="connsiteX0" fmla="*/ 228599 w 6629400"/>
              <a:gd name="connsiteY0" fmla="*/ 126626 h 362857"/>
              <a:gd name="connsiteX1" fmla="*/ 228599 w 6629400"/>
              <a:gd name="connsiteY1" fmla="*/ 362857 h 362857"/>
              <a:gd name="connsiteX2" fmla="*/ 0 w 6629400"/>
              <a:gd name="connsiteY2" fmla="*/ 362857 h 362857"/>
              <a:gd name="connsiteX3" fmla="*/ 0 w 6629400"/>
              <a:gd name="connsiteY3" fmla="*/ 362546 h 362857"/>
              <a:gd name="connsiteX4" fmla="*/ 838200 w 6629400"/>
              <a:gd name="connsiteY4" fmla="*/ 0 h 362857"/>
              <a:gd name="connsiteX5" fmla="*/ 5791200 w 6629400"/>
              <a:gd name="connsiteY5" fmla="*/ 0 h 362857"/>
              <a:gd name="connsiteX6" fmla="*/ 6629400 w 6629400"/>
              <a:gd name="connsiteY6" fmla="*/ 0 h 362857"/>
              <a:gd name="connsiteX7" fmla="*/ 6629400 w 6629400"/>
              <a:gd name="connsiteY7" fmla="*/ 362857 h 362857"/>
              <a:gd name="connsiteX8" fmla="*/ 5791200 w 6629400"/>
              <a:gd name="connsiteY8" fmla="*/ 362857 h 362857"/>
              <a:gd name="connsiteX9" fmla="*/ 838200 w 6629400"/>
              <a:gd name="connsiteY9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29400" h="362857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0" tIns="0" rIns="0" bIns="0" numCol="1" spcCol="0" rtlCol="0" fromWordArt="0" anchor="ctr" anchorCtr="0" forceAA="0" compatLnSpc="1">
            <a:normAutofit/>
          </a:bodyPr>
          <a:lstStyle/>
          <a:p>
            <a:r>
              <a:rPr lang="zh-CN" altLang="en-US" spc="200" dirty="0">
                <a:solidFill>
                  <a:srgbClr val="FFFFFF"/>
                </a:solidFill>
                <a:ea typeface="微软雅黑" panose="020B0503020204020204" pitchFamily="34" charset="-122"/>
              </a:rPr>
              <a:t>这里输入您的标题或复制到此处</a:t>
            </a:r>
          </a:p>
        </p:txBody>
      </p:sp>
      <p:sp>
        <p:nvSpPr>
          <p:cNvPr id="78" name="PA_MH_Number_4"/>
          <p:cNvSpPr/>
          <p:nvPr>
            <p:custDataLst>
              <p:tags r:id="rId14"/>
            </p:custDataLst>
          </p:nvPr>
        </p:nvSpPr>
        <p:spPr>
          <a:xfrm>
            <a:off x="3447068" y="4913453"/>
            <a:ext cx="609601" cy="54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dirty="0">
              <a:solidFill>
                <a:schemeClr val="tx1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 animBg="1"/>
      <p:bldP spid="49" grpId="0" animBg="1"/>
      <p:bldP spid="61" grpId="0" animBg="1"/>
      <p:bldP spid="73" grpId="0" animBg="1"/>
      <p:bldP spid="41" grpId="0" animBg="1"/>
      <p:bldP spid="39" grpId="0"/>
      <p:bldP spid="53" grpId="0" animBg="1"/>
      <p:bldP spid="57" grpId="0"/>
      <p:bldP spid="65" grpId="0" animBg="1"/>
      <p:bldP spid="69" grpId="0"/>
      <p:bldP spid="77" grpId="0" animBg="1"/>
      <p:bldP spid="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/>
        </p:nvSpPr>
        <p:spPr bwMode="auto">
          <a:xfrm>
            <a:off x="3863750" y="-39328"/>
            <a:ext cx="974889" cy="972368"/>
          </a:xfrm>
          <a:custGeom>
            <a:avLst/>
            <a:gdLst>
              <a:gd name="T0" fmla="*/ 346 w 346"/>
              <a:gd name="T1" fmla="*/ 346 h 346"/>
              <a:gd name="T2" fmla="*/ 0 w 346"/>
              <a:gd name="T3" fmla="*/ 0 h 346"/>
              <a:gd name="T4" fmla="*/ 84 w 346"/>
              <a:gd name="T5" fmla="*/ 0 h 346"/>
              <a:gd name="T6" fmla="*/ 346 w 346"/>
              <a:gd name="T7" fmla="*/ 262 h 346"/>
              <a:gd name="T8" fmla="*/ 346 w 346"/>
              <a:gd name="T9" fmla="*/ 34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6" h="346">
                <a:moveTo>
                  <a:pt x="346" y="346"/>
                </a:moveTo>
                <a:cubicBezTo>
                  <a:pt x="157" y="342"/>
                  <a:pt x="4" y="189"/>
                  <a:pt x="0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8" y="143"/>
                  <a:pt x="203" y="258"/>
                  <a:pt x="346" y="262"/>
                </a:cubicBezTo>
                <a:lnTo>
                  <a:pt x="346" y="3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Freeform: Shape 4"/>
          <p:cNvSpPr/>
          <p:nvPr/>
        </p:nvSpPr>
        <p:spPr bwMode="auto">
          <a:xfrm>
            <a:off x="4883978" y="696246"/>
            <a:ext cx="972368" cy="1992599"/>
          </a:xfrm>
          <a:custGeom>
            <a:avLst/>
            <a:gdLst>
              <a:gd name="T0" fmla="*/ 0 w 346"/>
              <a:gd name="T1" fmla="*/ 624 h 708"/>
              <a:gd name="T2" fmla="*/ 262 w 346"/>
              <a:gd name="T3" fmla="*/ 354 h 708"/>
              <a:gd name="T4" fmla="*/ 0 w 346"/>
              <a:gd name="T5" fmla="*/ 84 h 708"/>
              <a:gd name="T6" fmla="*/ 0 w 346"/>
              <a:gd name="T7" fmla="*/ 0 h 708"/>
              <a:gd name="T8" fmla="*/ 346 w 346"/>
              <a:gd name="T9" fmla="*/ 354 h 708"/>
              <a:gd name="T10" fmla="*/ 0 w 346"/>
              <a:gd name="T11" fmla="*/ 708 h 708"/>
              <a:gd name="T12" fmla="*/ 0 w 346"/>
              <a:gd name="T13" fmla="*/ 624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6" h="708">
                <a:moveTo>
                  <a:pt x="0" y="624"/>
                </a:moveTo>
                <a:cubicBezTo>
                  <a:pt x="145" y="620"/>
                  <a:pt x="262" y="500"/>
                  <a:pt x="262" y="354"/>
                </a:cubicBezTo>
                <a:cubicBezTo>
                  <a:pt x="262" y="208"/>
                  <a:pt x="145" y="88"/>
                  <a:pt x="0" y="84"/>
                </a:cubicBezTo>
                <a:cubicBezTo>
                  <a:pt x="0" y="0"/>
                  <a:pt x="0" y="0"/>
                  <a:pt x="0" y="0"/>
                </a:cubicBezTo>
                <a:cubicBezTo>
                  <a:pt x="191" y="4"/>
                  <a:pt x="346" y="161"/>
                  <a:pt x="346" y="354"/>
                </a:cubicBezTo>
                <a:cubicBezTo>
                  <a:pt x="346" y="547"/>
                  <a:pt x="191" y="704"/>
                  <a:pt x="0" y="708"/>
                </a:cubicBezTo>
                <a:lnTo>
                  <a:pt x="0" y="6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Freeform: Shape 5"/>
          <p:cNvSpPr/>
          <p:nvPr/>
        </p:nvSpPr>
        <p:spPr bwMode="auto">
          <a:xfrm>
            <a:off x="3863752" y="2452049"/>
            <a:ext cx="1992599" cy="1992599"/>
          </a:xfrm>
          <a:custGeom>
            <a:avLst/>
            <a:gdLst>
              <a:gd name="T0" fmla="*/ 354 w 708"/>
              <a:gd name="T1" fmla="*/ 708 h 708"/>
              <a:gd name="T2" fmla="*/ 0 w 708"/>
              <a:gd name="T3" fmla="*/ 354 h 708"/>
              <a:gd name="T4" fmla="*/ 346 w 708"/>
              <a:gd name="T5" fmla="*/ 0 h 708"/>
              <a:gd name="T6" fmla="*/ 346 w 708"/>
              <a:gd name="T7" fmla="*/ 84 h 708"/>
              <a:gd name="T8" fmla="*/ 84 w 708"/>
              <a:gd name="T9" fmla="*/ 354 h 708"/>
              <a:gd name="T10" fmla="*/ 354 w 708"/>
              <a:gd name="T11" fmla="*/ 624 h 708"/>
              <a:gd name="T12" fmla="*/ 624 w 708"/>
              <a:gd name="T13" fmla="*/ 362 h 708"/>
              <a:gd name="T14" fmla="*/ 708 w 708"/>
              <a:gd name="T15" fmla="*/ 362 h 708"/>
              <a:gd name="T16" fmla="*/ 354 w 708"/>
              <a:gd name="T17" fmla="*/ 708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8" h="708">
                <a:moveTo>
                  <a:pt x="354" y="708"/>
                </a:moveTo>
                <a:cubicBezTo>
                  <a:pt x="158" y="708"/>
                  <a:pt x="0" y="549"/>
                  <a:pt x="0" y="354"/>
                </a:cubicBezTo>
                <a:cubicBezTo>
                  <a:pt x="0" y="161"/>
                  <a:pt x="154" y="4"/>
                  <a:pt x="346" y="0"/>
                </a:cubicBezTo>
                <a:cubicBezTo>
                  <a:pt x="346" y="84"/>
                  <a:pt x="346" y="84"/>
                  <a:pt x="346" y="84"/>
                </a:cubicBezTo>
                <a:cubicBezTo>
                  <a:pt x="200" y="88"/>
                  <a:pt x="84" y="208"/>
                  <a:pt x="84" y="354"/>
                </a:cubicBezTo>
                <a:cubicBezTo>
                  <a:pt x="84" y="503"/>
                  <a:pt x="205" y="624"/>
                  <a:pt x="354" y="624"/>
                </a:cubicBezTo>
                <a:cubicBezTo>
                  <a:pt x="500" y="624"/>
                  <a:pt x="619" y="507"/>
                  <a:pt x="624" y="362"/>
                </a:cubicBezTo>
                <a:cubicBezTo>
                  <a:pt x="708" y="362"/>
                  <a:pt x="708" y="362"/>
                  <a:pt x="708" y="362"/>
                </a:cubicBezTo>
                <a:cubicBezTo>
                  <a:pt x="703" y="554"/>
                  <a:pt x="546" y="708"/>
                  <a:pt x="354" y="708"/>
                </a:cubicBezTo>
                <a:close/>
              </a:path>
            </a:pathLst>
          </a:custGeom>
          <a:solidFill>
            <a:schemeClr val="accent4">
              <a:lumMod val="10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Freeform: Shape 6"/>
          <p:cNvSpPr/>
          <p:nvPr/>
        </p:nvSpPr>
        <p:spPr bwMode="auto">
          <a:xfrm>
            <a:off x="6639784" y="5963655"/>
            <a:ext cx="972368" cy="972368"/>
          </a:xfrm>
          <a:custGeom>
            <a:avLst/>
            <a:gdLst>
              <a:gd name="T0" fmla="*/ 262 w 346"/>
              <a:gd name="T1" fmla="*/ 346 h 346"/>
              <a:gd name="T2" fmla="*/ 0 w 346"/>
              <a:gd name="T3" fmla="*/ 84 h 346"/>
              <a:gd name="T4" fmla="*/ 0 w 346"/>
              <a:gd name="T5" fmla="*/ 0 h 346"/>
              <a:gd name="T6" fmla="*/ 346 w 346"/>
              <a:gd name="T7" fmla="*/ 346 h 346"/>
              <a:gd name="T8" fmla="*/ 262 w 346"/>
              <a:gd name="T9" fmla="*/ 34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6" h="346">
                <a:moveTo>
                  <a:pt x="262" y="346"/>
                </a:moveTo>
                <a:cubicBezTo>
                  <a:pt x="257" y="203"/>
                  <a:pt x="142" y="88"/>
                  <a:pt x="0" y="84"/>
                </a:cubicBezTo>
                <a:cubicBezTo>
                  <a:pt x="0" y="0"/>
                  <a:pt x="0" y="0"/>
                  <a:pt x="0" y="0"/>
                </a:cubicBezTo>
                <a:cubicBezTo>
                  <a:pt x="189" y="4"/>
                  <a:pt x="341" y="157"/>
                  <a:pt x="346" y="346"/>
                </a:cubicBezTo>
                <a:lnTo>
                  <a:pt x="262" y="3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Freeform: Shape 7"/>
          <p:cNvSpPr/>
          <p:nvPr/>
        </p:nvSpPr>
        <p:spPr bwMode="auto">
          <a:xfrm>
            <a:off x="5619553" y="4207855"/>
            <a:ext cx="974889" cy="1992599"/>
          </a:xfrm>
          <a:custGeom>
            <a:avLst/>
            <a:gdLst>
              <a:gd name="T0" fmla="*/ 346 w 346"/>
              <a:gd name="T1" fmla="*/ 708 h 708"/>
              <a:gd name="T2" fmla="*/ 0 w 346"/>
              <a:gd name="T3" fmla="*/ 354 h 708"/>
              <a:gd name="T4" fmla="*/ 346 w 346"/>
              <a:gd name="T5" fmla="*/ 0 h 708"/>
              <a:gd name="T6" fmla="*/ 346 w 346"/>
              <a:gd name="T7" fmla="*/ 84 h 708"/>
              <a:gd name="T8" fmla="*/ 84 w 346"/>
              <a:gd name="T9" fmla="*/ 354 h 708"/>
              <a:gd name="T10" fmla="*/ 346 w 346"/>
              <a:gd name="T11" fmla="*/ 624 h 708"/>
              <a:gd name="T12" fmla="*/ 346 w 346"/>
              <a:gd name="T13" fmla="*/ 708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6" h="708">
                <a:moveTo>
                  <a:pt x="346" y="708"/>
                </a:moveTo>
                <a:cubicBezTo>
                  <a:pt x="154" y="704"/>
                  <a:pt x="0" y="547"/>
                  <a:pt x="0" y="354"/>
                </a:cubicBezTo>
                <a:cubicBezTo>
                  <a:pt x="0" y="161"/>
                  <a:pt x="154" y="4"/>
                  <a:pt x="346" y="0"/>
                </a:cubicBezTo>
                <a:cubicBezTo>
                  <a:pt x="346" y="84"/>
                  <a:pt x="346" y="84"/>
                  <a:pt x="346" y="84"/>
                </a:cubicBezTo>
                <a:cubicBezTo>
                  <a:pt x="200" y="88"/>
                  <a:pt x="84" y="208"/>
                  <a:pt x="84" y="354"/>
                </a:cubicBezTo>
                <a:cubicBezTo>
                  <a:pt x="84" y="500"/>
                  <a:pt x="200" y="620"/>
                  <a:pt x="346" y="624"/>
                </a:cubicBezTo>
                <a:lnTo>
                  <a:pt x="346" y="7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Freeform: Shape 8"/>
          <p:cNvSpPr/>
          <p:nvPr/>
        </p:nvSpPr>
        <p:spPr bwMode="auto">
          <a:xfrm>
            <a:off x="5619555" y="2452049"/>
            <a:ext cx="1992599" cy="1992599"/>
          </a:xfrm>
          <a:custGeom>
            <a:avLst/>
            <a:gdLst>
              <a:gd name="T0" fmla="*/ 362 w 708"/>
              <a:gd name="T1" fmla="*/ 624 h 708"/>
              <a:gd name="T2" fmla="*/ 624 w 708"/>
              <a:gd name="T3" fmla="*/ 354 h 708"/>
              <a:gd name="T4" fmla="*/ 354 w 708"/>
              <a:gd name="T5" fmla="*/ 84 h 708"/>
              <a:gd name="T6" fmla="*/ 84 w 708"/>
              <a:gd name="T7" fmla="*/ 346 h 708"/>
              <a:gd name="T8" fmla="*/ 0 w 708"/>
              <a:gd name="T9" fmla="*/ 346 h 708"/>
              <a:gd name="T10" fmla="*/ 354 w 708"/>
              <a:gd name="T11" fmla="*/ 0 h 708"/>
              <a:gd name="T12" fmla="*/ 708 w 708"/>
              <a:gd name="T13" fmla="*/ 354 h 708"/>
              <a:gd name="T14" fmla="*/ 362 w 708"/>
              <a:gd name="T15" fmla="*/ 708 h 708"/>
              <a:gd name="T16" fmla="*/ 362 w 708"/>
              <a:gd name="T17" fmla="*/ 624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8" h="708">
                <a:moveTo>
                  <a:pt x="362" y="624"/>
                </a:moveTo>
                <a:cubicBezTo>
                  <a:pt x="507" y="620"/>
                  <a:pt x="624" y="500"/>
                  <a:pt x="624" y="354"/>
                </a:cubicBezTo>
                <a:cubicBezTo>
                  <a:pt x="624" y="205"/>
                  <a:pt x="503" y="84"/>
                  <a:pt x="354" y="84"/>
                </a:cubicBezTo>
                <a:cubicBezTo>
                  <a:pt x="207" y="84"/>
                  <a:pt x="88" y="201"/>
                  <a:pt x="84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4" y="154"/>
                  <a:pt x="161" y="0"/>
                  <a:pt x="354" y="0"/>
                </a:cubicBezTo>
                <a:cubicBezTo>
                  <a:pt x="549" y="0"/>
                  <a:pt x="708" y="159"/>
                  <a:pt x="708" y="354"/>
                </a:cubicBezTo>
                <a:cubicBezTo>
                  <a:pt x="708" y="547"/>
                  <a:pt x="553" y="704"/>
                  <a:pt x="362" y="708"/>
                </a:cubicBezTo>
                <a:lnTo>
                  <a:pt x="362" y="624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Oval 10"/>
          <p:cNvSpPr/>
          <p:nvPr/>
        </p:nvSpPr>
        <p:spPr bwMode="auto">
          <a:xfrm>
            <a:off x="4289477" y="1116933"/>
            <a:ext cx="1138627" cy="1138628"/>
          </a:xfrm>
          <a:prstGeom prst="ellipse">
            <a:avLst/>
          </a:prstGeom>
          <a:noFill/>
          <a:ln w="6350" cap="flat">
            <a:solidFill>
              <a:schemeClr val="tx1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4529337" y="1425399"/>
            <a:ext cx="663958" cy="534275"/>
            <a:chOff x="2895600" y="1625601"/>
            <a:chExt cx="609600" cy="490537"/>
          </a:xfrm>
          <a:solidFill>
            <a:schemeClr val="tx2"/>
          </a:solidFill>
        </p:grpSpPr>
        <p:sp>
          <p:nvSpPr>
            <p:cNvPr id="52" name="Freeform: Shape 14"/>
            <p:cNvSpPr/>
            <p:nvPr/>
          </p:nvSpPr>
          <p:spPr bwMode="auto">
            <a:xfrm>
              <a:off x="2968625" y="2017713"/>
              <a:ext cx="100013" cy="98425"/>
            </a:xfrm>
            <a:custGeom>
              <a:avLst/>
              <a:gdLst>
                <a:gd name="T0" fmla="*/ 75 w 149"/>
                <a:gd name="T1" fmla="*/ 0 h 148"/>
                <a:gd name="T2" fmla="*/ 0 w 149"/>
                <a:gd name="T3" fmla="*/ 74 h 148"/>
                <a:gd name="T4" fmla="*/ 75 w 149"/>
                <a:gd name="T5" fmla="*/ 148 h 148"/>
                <a:gd name="T6" fmla="*/ 149 w 149"/>
                <a:gd name="T7" fmla="*/ 74 h 148"/>
                <a:gd name="T8" fmla="*/ 75 w 149"/>
                <a:gd name="T9" fmla="*/ 0 h 148"/>
                <a:gd name="T10" fmla="*/ 75 w 149"/>
                <a:gd name="T11" fmla="*/ 106 h 148"/>
                <a:gd name="T12" fmla="*/ 43 w 149"/>
                <a:gd name="T13" fmla="*/ 74 h 148"/>
                <a:gd name="T14" fmla="*/ 75 w 149"/>
                <a:gd name="T15" fmla="*/ 42 h 148"/>
                <a:gd name="T16" fmla="*/ 107 w 149"/>
                <a:gd name="T17" fmla="*/ 74 h 148"/>
                <a:gd name="T18" fmla="*/ 75 w 149"/>
                <a:gd name="T19" fmla="*/ 10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148">
                  <a:moveTo>
                    <a:pt x="75" y="0"/>
                  </a:moveTo>
                  <a:cubicBezTo>
                    <a:pt x="34" y="0"/>
                    <a:pt x="0" y="33"/>
                    <a:pt x="0" y="74"/>
                  </a:cubicBezTo>
                  <a:cubicBezTo>
                    <a:pt x="0" y="115"/>
                    <a:pt x="34" y="148"/>
                    <a:pt x="75" y="148"/>
                  </a:cubicBezTo>
                  <a:cubicBezTo>
                    <a:pt x="116" y="148"/>
                    <a:pt x="149" y="115"/>
                    <a:pt x="149" y="74"/>
                  </a:cubicBezTo>
                  <a:cubicBezTo>
                    <a:pt x="149" y="33"/>
                    <a:pt x="116" y="0"/>
                    <a:pt x="75" y="0"/>
                  </a:cubicBezTo>
                  <a:close/>
                  <a:moveTo>
                    <a:pt x="75" y="106"/>
                  </a:moveTo>
                  <a:cubicBezTo>
                    <a:pt x="57" y="106"/>
                    <a:pt x="43" y="92"/>
                    <a:pt x="43" y="74"/>
                  </a:cubicBezTo>
                  <a:cubicBezTo>
                    <a:pt x="43" y="57"/>
                    <a:pt x="57" y="42"/>
                    <a:pt x="75" y="42"/>
                  </a:cubicBezTo>
                  <a:cubicBezTo>
                    <a:pt x="92" y="42"/>
                    <a:pt x="107" y="57"/>
                    <a:pt x="107" y="74"/>
                  </a:cubicBezTo>
                  <a:cubicBezTo>
                    <a:pt x="107" y="92"/>
                    <a:pt x="92" y="106"/>
                    <a:pt x="75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Freeform: Shape 15"/>
            <p:cNvSpPr/>
            <p:nvPr/>
          </p:nvSpPr>
          <p:spPr bwMode="auto">
            <a:xfrm>
              <a:off x="3233738" y="2017713"/>
              <a:ext cx="100013" cy="98425"/>
            </a:xfrm>
            <a:custGeom>
              <a:avLst/>
              <a:gdLst>
                <a:gd name="T0" fmla="*/ 74 w 148"/>
                <a:gd name="T1" fmla="*/ 0 h 148"/>
                <a:gd name="T2" fmla="*/ 0 w 148"/>
                <a:gd name="T3" fmla="*/ 74 h 148"/>
                <a:gd name="T4" fmla="*/ 74 w 148"/>
                <a:gd name="T5" fmla="*/ 148 h 148"/>
                <a:gd name="T6" fmla="*/ 148 w 148"/>
                <a:gd name="T7" fmla="*/ 74 h 148"/>
                <a:gd name="T8" fmla="*/ 74 w 148"/>
                <a:gd name="T9" fmla="*/ 0 h 148"/>
                <a:gd name="T10" fmla="*/ 74 w 148"/>
                <a:gd name="T11" fmla="*/ 106 h 148"/>
                <a:gd name="T12" fmla="*/ 42 w 148"/>
                <a:gd name="T13" fmla="*/ 74 h 148"/>
                <a:gd name="T14" fmla="*/ 74 w 148"/>
                <a:gd name="T15" fmla="*/ 42 h 148"/>
                <a:gd name="T16" fmla="*/ 106 w 148"/>
                <a:gd name="T17" fmla="*/ 74 h 148"/>
                <a:gd name="T18" fmla="*/ 74 w 148"/>
                <a:gd name="T19" fmla="*/ 10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148">
                  <a:moveTo>
                    <a:pt x="74" y="0"/>
                  </a:move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15" y="148"/>
                    <a:pt x="148" y="115"/>
                    <a:pt x="148" y="74"/>
                  </a:cubicBezTo>
                  <a:cubicBezTo>
                    <a:pt x="148" y="33"/>
                    <a:pt x="115" y="0"/>
                    <a:pt x="74" y="0"/>
                  </a:cubicBezTo>
                  <a:close/>
                  <a:moveTo>
                    <a:pt x="74" y="106"/>
                  </a:moveTo>
                  <a:cubicBezTo>
                    <a:pt x="56" y="106"/>
                    <a:pt x="42" y="92"/>
                    <a:pt x="42" y="74"/>
                  </a:cubicBezTo>
                  <a:cubicBezTo>
                    <a:pt x="42" y="57"/>
                    <a:pt x="56" y="42"/>
                    <a:pt x="74" y="42"/>
                  </a:cubicBezTo>
                  <a:cubicBezTo>
                    <a:pt x="92" y="42"/>
                    <a:pt x="106" y="57"/>
                    <a:pt x="106" y="74"/>
                  </a:cubicBezTo>
                  <a:cubicBezTo>
                    <a:pt x="106" y="92"/>
                    <a:pt x="92" y="106"/>
                    <a:pt x="74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4" name="Freeform: Shape 16"/>
            <p:cNvSpPr/>
            <p:nvPr/>
          </p:nvSpPr>
          <p:spPr bwMode="auto">
            <a:xfrm>
              <a:off x="2987675" y="1793876"/>
              <a:ext cx="146050" cy="153988"/>
            </a:xfrm>
            <a:custGeom>
              <a:avLst/>
              <a:gdLst>
                <a:gd name="T0" fmla="*/ 81 w 92"/>
                <a:gd name="T1" fmla="*/ 24 h 97"/>
                <a:gd name="T2" fmla="*/ 0 w 92"/>
                <a:gd name="T3" fmla="*/ 0 h 97"/>
                <a:gd name="T4" fmla="*/ 0 w 92"/>
                <a:gd name="T5" fmla="*/ 91 h 97"/>
                <a:gd name="T6" fmla="*/ 92 w 92"/>
                <a:gd name="T7" fmla="*/ 97 h 97"/>
                <a:gd name="T8" fmla="*/ 81 w 92"/>
                <a:gd name="T9" fmla="*/ 2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7">
                  <a:moveTo>
                    <a:pt x="81" y="24"/>
                  </a:moveTo>
                  <a:lnTo>
                    <a:pt x="0" y="0"/>
                  </a:lnTo>
                  <a:lnTo>
                    <a:pt x="0" y="91"/>
                  </a:lnTo>
                  <a:lnTo>
                    <a:pt x="92" y="97"/>
                  </a:lnTo>
                  <a:lnTo>
                    <a:pt x="8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Freeform: Shape 17"/>
            <p:cNvSpPr/>
            <p:nvPr/>
          </p:nvSpPr>
          <p:spPr bwMode="auto">
            <a:xfrm>
              <a:off x="3141663" y="1847851"/>
              <a:ext cx="103188" cy="100013"/>
            </a:xfrm>
            <a:custGeom>
              <a:avLst/>
              <a:gdLst>
                <a:gd name="T0" fmla="*/ 0 w 65"/>
                <a:gd name="T1" fmla="*/ 35 h 63"/>
                <a:gd name="T2" fmla="*/ 56 w 65"/>
                <a:gd name="T3" fmla="*/ 63 h 63"/>
                <a:gd name="T4" fmla="*/ 65 w 65"/>
                <a:gd name="T5" fmla="*/ 15 h 63"/>
                <a:gd name="T6" fmla="*/ 14 w 65"/>
                <a:gd name="T7" fmla="*/ 0 h 63"/>
                <a:gd name="T8" fmla="*/ 0 w 65"/>
                <a:gd name="T9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3">
                  <a:moveTo>
                    <a:pt x="0" y="35"/>
                  </a:moveTo>
                  <a:lnTo>
                    <a:pt x="56" y="63"/>
                  </a:lnTo>
                  <a:lnTo>
                    <a:pt x="65" y="15"/>
                  </a:lnTo>
                  <a:lnTo>
                    <a:pt x="14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Freeform: Shape 18"/>
            <p:cNvSpPr/>
            <p:nvPr/>
          </p:nvSpPr>
          <p:spPr bwMode="auto">
            <a:xfrm>
              <a:off x="3173413" y="1698626"/>
              <a:ext cx="165100" cy="192088"/>
            </a:xfrm>
            <a:custGeom>
              <a:avLst/>
              <a:gdLst>
                <a:gd name="T0" fmla="*/ 104 w 104"/>
                <a:gd name="T1" fmla="*/ 76 h 121"/>
                <a:gd name="T2" fmla="*/ 39 w 104"/>
                <a:gd name="T3" fmla="*/ 0 h 121"/>
                <a:gd name="T4" fmla="*/ 0 w 104"/>
                <a:gd name="T5" fmla="*/ 70 h 121"/>
                <a:gd name="T6" fmla="*/ 79 w 104"/>
                <a:gd name="T7" fmla="*/ 121 h 121"/>
                <a:gd name="T8" fmla="*/ 104 w 104"/>
                <a:gd name="T9" fmla="*/ 7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21">
                  <a:moveTo>
                    <a:pt x="104" y="76"/>
                  </a:moveTo>
                  <a:lnTo>
                    <a:pt x="39" y="0"/>
                  </a:lnTo>
                  <a:lnTo>
                    <a:pt x="0" y="70"/>
                  </a:lnTo>
                  <a:lnTo>
                    <a:pt x="79" y="121"/>
                  </a:lnTo>
                  <a:lnTo>
                    <a:pt x="104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7" name="Freeform: Shape 19"/>
            <p:cNvSpPr/>
            <p:nvPr/>
          </p:nvSpPr>
          <p:spPr bwMode="auto">
            <a:xfrm>
              <a:off x="3060700" y="1690688"/>
              <a:ext cx="115888" cy="109538"/>
            </a:xfrm>
            <a:custGeom>
              <a:avLst/>
              <a:gdLst>
                <a:gd name="T0" fmla="*/ 73 w 73"/>
                <a:gd name="T1" fmla="*/ 43 h 69"/>
                <a:gd name="T2" fmla="*/ 40 w 73"/>
                <a:gd name="T3" fmla="*/ 0 h 69"/>
                <a:gd name="T4" fmla="*/ 0 w 73"/>
                <a:gd name="T5" fmla="*/ 30 h 69"/>
                <a:gd name="T6" fmla="*/ 22 w 73"/>
                <a:gd name="T7" fmla="*/ 69 h 69"/>
                <a:gd name="T8" fmla="*/ 73 w 73"/>
                <a:gd name="T9" fmla="*/ 4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9">
                  <a:moveTo>
                    <a:pt x="73" y="43"/>
                  </a:moveTo>
                  <a:lnTo>
                    <a:pt x="40" y="0"/>
                  </a:lnTo>
                  <a:lnTo>
                    <a:pt x="0" y="30"/>
                  </a:lnTo>
                  <a:lnTo>
                    <a:pt x="22" y="69"/>
                  </a:lnTo>
                  <a:lnTo>
                    <a:pt x="7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8" name="Freeform: Shape 20"/>
            <p:cNvSpPr/>
            <p:nvPr/>
          </p:nvSpPr>
          <p:spPr bwMode="auto">
            <a:xfrm>
              <a:off x="3127375" y="1625601"/>
              <a:ext cx="117475" cy="82550"/>
            </a:xfrm>
            <a:custGeom>
              <a:avLst/>
              <a:gdLst>
                <a:gd name="T0" fmla="*/ 74 w 74"/>
                <a:gd name="T1" fmla="*/ 22 h 52"/>
                <a:gd name="T2" fmla="*/ 49 w 74"/>
                <a:gd name="T3" fmla="*/ 0 h 52"/>
                <a:gd name="T4" fmla="*/ 0 w 74"/>
                <a:gd name="T5" fmla="*/ 13 h 52"/>
                <a:gd name="T6" fmla="*/ 19 w 74"/>
                <a:gd name="T7" fmla="*/ 52 h 52"/>
                <a:gd name="T8" fmla="*/ 74 w 74"/>
                <a:gd name="T9" fmla="*/ 2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52">
                  <a:moveTo>
                    <a:pt x="74" y="22"/>
                  </a:moveTo>
                  <a:lnTo>
                    <a:pt x="49" y="0"/>
                  </a:lnTo>
                  <a:lnTo>
                    <a:pt x="0" y="13"/>
                  </a:lnTo>
                  <a:lnTo>
                    <a:pt x="19" y="52"/>
                  </a:lnTo>
                  <a:lnTo>
                    <a:pt x="74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Freeform: Shape 21"/>
            <p:cNvSpPr/>
            <p:nvPr/>
          </p:nvSpPr>
          <p:spPr bwMode="auto">
            <a:xfrm>
              <a:off x="2895600" y="1790701"/>
              <a:ext cx="609600" cy="214313"/>
            </a:xfrm>
            <a:custGeom>
              <a:avLst/>
              <a:gdLst>
                <a:gd name="T0" fmla="*/ 864 w 913"/>
                <a:gd name="T1" fmla="*/ 209 h 321"/>
                <a:gd name="T2" fmla="*/ 844 w 913"/>
                <a:gd name="T3" fmla="*/ 213 h 321"/>
                <a:gd name="T4" fmla="*/ 746 w 913"/>
                <a:gd name="T5" fmla="*/ 129 h 321"/>
                <a:gd name="T6" fmla="*/ 760 w 913"/>
                <a:gd name="T7" fmla="*/ 0 h 321"/>
                <a:gd name="T8" fmla="*/ 663 w 913"/>
                <a:gd name="T9" fmla="*/ 0 h 321"/>
                <a:gd name="T10" fmla="*/ 699 w 913"/>
                <a:gd name="T11" fmla="*/ 40 h 321"/>
                <a:gd name="T12" fmla="*/ 674 w 913"/>
                <a:gd name="T13" fmla="*/ 265 h 321"/>
                <a:gd name="T14" fmla="*/ 86 w 913"/>
                <a:gd name="T15" fmla="*/ 265 h 321"/>
                <a:gd name="T16" fmla="*/ 63 w 913"/>
                <a:gd name="T17" fmla="*/ 56 h 321"/>
                <a:gd name="T18" fmla="*/ 111 w 913"/>
                <a:gd name="T19" fmla="*/ 56 h 321"/>
                <a:gd name="T20" fmla="*/ 111 w 913"/>
                <a:gd name="T21" fmla="*/ 6 h 321"/>
                <a:gd name="T22" fmla="*/ 111 w 913"/>
                <a:gd name="T23" fmla="*/ 0 h 321"/>
                <a:gd name="T24" fmla="*/ 0 w 913"/>
                <a:gd name="T25" fmla="*/ 0 h 321"/>
                <a:gd name="T26" fmla="*/ 35 w 913"/>
                <a:gd name="T27" fmla="*/ 321 h 321"/>
                <a:gd name="T28" fmla="*/ 724 w 913"/>
                <a:gd name="T29" fmla="*/ 321 h 321"/>
                <a:gd name="T30" fmla="*/ 740 w 913"/>
                <a:gd name="T31" fmla="*/ 180 h 321"/>
                <a:gd name="T32" fmla="*/ 817 w 913"/>
                <a:gd name="T33" fmla="*/ 245 h 321"/>
                <a:gd name="T34" fmla="*/ 815 w 913"/>
                <a:gd name="T35" fmla="*/ 258 h 321"/>
                <a:gd name="T36" fmla="*/ 864 w 913"/>
                <a:gd name="T37" fmla="*/ 307 h 321"/>
                <a:gd name="T38" fmla="*/ 913 w 913"/>
                <a:gd name="T39" fmla="*/ 258 h 321"/>
                <a:gd name="T40" fmla="*/ 864 w 913"/>
                <a:gd name="T41" fmla="*/ 20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3" h="321">
                  <a:moveTo>
                    <a:pt x="864" y="209"/>
                  </a:moveTo>
                  <a:cubicBezTo>
                    <a:pt x="857" y="209"/>
                    <a:pt x="850" y="210"/>
                    <a:pt x="844" y="213"/>
                  </a:cubicBezTo>
                  <a:cubicBezTo>
                    <a:pt x="746" y="129"/>
                    <a:pt x="746" y="129"/>
                    <a:pt x="746" y="129"/>
                  </a:cubicBezTo>
                  <a:cubicBezTo>
                    <a:pt x="760" y="0"/>
                    <a:pt x="760" y="0"/>
                    <a:pt x="760" y="0"/>
                  </a:cubicBezTo>
                  <a:cubicBezTo>
                    <a:pt x="663" y="0"/>
                    <a:pt x="663" y="0"/>
                    <a:pt x="663" y="0"/>
                  </a:cubicBezTo>
                  <a:cubicBezTo>
                    <a:pt x="699" y="40"/>
                    <a:pt x="699" y="40"/>
                    <a:pt x="699" y="40"/>
                  </a:cubicBezTo>
                  <a:cubicBezTo>
                    <a:pt x="674" y="265"/>
                    <a:pt x="674" y="265"/>
                    <a:pt x="674" y="265"/>
                  </a:cubicBezTo>
                  <a:cubicBezTo>
                    <a:pt x="86" y="265"/>
                    <a:pt x="86" y="265"/>
                    <a:pt x="86" y="265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111" y="56"/>
                    <a:pt x="111" y="56"/>
                    <a:pt x="111" y="5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321"/>
                    <a:pt x="35" y="321"/>
                    <a:pt x="35" y="321"/>
                  </a:cubicBezTo>
                  <a:cubicBezTo>
                    <a:pt x="724" y="321"/>
                    <a:pt x="724" y="321"/>
                    <a:pt x="724" y="321"/>
                  </a:cubicBezTo>
                  <a:cubicBezTo>
                    <a:pt x="740" y="180"/>
                    <a:pt x="740" y="180"/>
                    <a:pt x="740" y="180"/>
                  </a:cubicBezTo>
                  <a:cubicBezTo>
                    <a:pt x="817" y="245"/>
                    <a:pt x="817" y="245"/>
                    <a:pt x="817" y="245"/>
                  </a:cubicBezTo>
                  <a:cubicBezTo>
                    <a:pt x="815" y="249"/>
                    <a:pt x="815" y="254"/>
                    <a:pt x="815" y="258"/>
                  </a:cubicBezTo>
                  <a:cubicBezTo>
                    <a:pt x="815" y="285"/>
                    <a:pt x="837" y="307"/>
                    <a:pt x="864" y="307"/>
                  </a:cubicBezTo>
                  <a:cubicBezTo>
                    <a:pt x="891" y="307"/>
                    <a:pt x="913" y="285"/>
                    <a:pt x="913" y="258"/>
                  </a:cubicBezTo>
                  <a:cubicBezTo>
                    <a:pt x="913" y="231"/>
                    <a:pt x="891" y="209"/>
                    <a:pt x="864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0" name="Freeform: Shape 22"/>
            <p:cNvSpPr/>
            <p:nvPr/>
          </p:nvSpPr>
          <p:spPr bwMode="auto">
            <a:xfrm>
              <a:off x="3084513" y="2047876"/>
              <a:ext cx="133350" cy="38100"/>
            </a:xfrm>
            <a:custGeom>
              <a:avLst/>
              <a:gdLst>
                <a:gd name="T0" fmla="*/ 0 w 201"/>
                <a:gd name="T1" fmla="*/ 0 h 56"/>
                <a:gd name="T2" fmla="*/ 4 w 201"/>
                <a:gd name="T3" fmla="*/ 28 h 56"/>
                <a:gd name="T4" fmla="*/ 0 w 201"/>
                <a:gd name="T5" fmla="*/ 56 h 56"/>
                <a:gd name="T6" fmla="*/ 201 w 201"/>
                <a:gd name="T7" fmla="*/ 56 h 56"/>
                <a:gd name="T8" fmla="*/ 197 w 201"/>
                <a:gd name="T9" fmla="*/ 28 h 56"/>
                <a:gd name="T10" fmla="*/ 201 w 201"/>
                <a:gd name="T11" fmla="*/ 0 h 56"/>
                <a:gd name="T12" fmla="*/ 0 w 201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56">
                  <a:moveTo>
                    <a:pt x="0" y="0"/>
                  </a:moveTo>
                  <a:cubicBezTo>
                    <a:pt x="3" y="9"/>
                    <a:pt x="4" y="18"/>
                    <a:pt x="4" y="28"/>
                  </a:cubicBezTo>
                  <a:cubicBezTo>
                    <a:pt x="4" y="38"/>
                    <a:pt x="3" y="47"/>
                    <a:pt x="0" y="56"/>
                  </a:cubicBezTo>
                  <a:cubicBezTo>
                    <a:pt x="201" y="56"/>
                    <a:pt x="201" y="56"/>
                    <a:pt x="201" y="56"/>
                  </a:cubicBezTo>
                  <a:cubicBezTo>
                    <a:pt x="198" y="47"/>
                    <a:pt x="197" y="38"/>
                    <a:pt x="197" y="28"/>
                  </a:cubicBezTo>
                  <a:cubicBezTo>
                    <a:pt x="197" y="18"/>
                    <a:pt x="198" y="9"/>
                    <a:pt x="20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2" name="Freeform: Shape 12"/>
          <p:cNvSpPr/>
          <p:nvPr/>
        </p:nvSpPr>
        <p:spPr bwMode="auto">
          <a:xfrm rot="16200000">
            <a:off x="3744380" y="1637338"/>
            <a:ext cx="381000" cy="177800"/>
          </a:xfrm>
          <a:custGeom>
            <a:avLst/>
            <a:gdLst>
              <a:gd name="T0" fmla="*/ 64 w 129"/>
              <a:gd name="T1" fmla="*/ 0 h 60"/>
              <a:gd name="T2" fmla="*/ 0 w 129"/>
              <a:gd name="T3" fmla="*/ 60 h 60"/>
              <a:gd name="T4" fmla="*/ 129 w 129"/>
              <a:gd name="T5" fmla="*/ 60 h 60"/>
              <a:gd name="T6" fmla="*/ 64 w 129"/>
              <a:gd name="T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60">
                <a:moveTo>
                  <a:pt x="64" y="0"/>
                </a:moveTo>
                <a:cubicBezTo>
                  <a:pt x="56" y="34"/>
                  <a:pt x="31" y="60"/>
                  <a:pt x="0" y="60"/>
                </a:cubicBezTo>
                <a:cubicBezTo>
                  <a:pt x="129" y="60"/>
                  <a:pt x="129" y="60"/>
                  <a:pt x="129" y="60"/>
                </a:cubicBezTo>
                <a:cubicBezTo>
                  <a:pt x="98" y="60"/>
                  <a:pt x="72" y="34"/>
                  <a:pt x="6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Oval 24"/>
          <p:cNvSpPr/>
          <p:nvPr/>
        </p:nvSpPr>
        <p:spPr bwMode="auto">
          <a:xfrm>
            <a:off x="4289476" y="2872738"/>
            <a:ext cx="1138627" cy="1138628"/>
          </a:xfrm>
          <a:prstGeom prst="ellipse">
            <a:avLst/>
          </a:prstGeom>
          <a:noFill/>
          <a:ln w="6350" cap="flat">
            <a:solidFill>
              <a:schemeClr val="tx1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4" name="Group 25"/>
          <p:cNvGrpSpPr/>
          <p:nvPr/>
        </p:nvGrpSpPr>
        <p:grpSpPr>
          <a:xfrm>
            <a:off x="4593879" y="3185649"/>
            <a:ext cx="480237" cy="532973"/>
            <a:chOff x="7496175" y="163513"/>
            <a:chExt cx="549275" cy="609600"/>
          </a:xfrm>
          <a:solidFill>
            <a:schemeClr val="tx2"/>
          </a:solidFill>
        </p:grpSpPr>
        <p:sp>
          <p:nvSpPr>
            <p:cNvPr id="47" name="Rectangle 28"/>
            <p:cNvSpPr/>
            <p:nvPr/>
          </p:nvSpPr>
          <p:spPr bwMode="auto">
            <a:xfrm>
              <a:off x="7869238" y="341313"/>
              <a:ext cx="11588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8" name="Rectangle 29"/>
            <p:cNvSpPr/>
            <p:nvPr/>
          </p:nvSpPr>
          <p:spPr bwMode="auto">
            <a:xfrm>
              <a:off x="7869238" y="274638"/>
              <a:ext cx="115888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Rectangle 30"/>
            <p:cNvSpPr/>
            <p:nvPr/>
          </p:nvSpPr>
          <p:spPr bwMode="auto">
            <a:xfrm>
              <a:off x="7600950" y="468313"/>
              <a:ext cx="207963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Freeform: Shape 31"/>
            <p:cNvSpPr/>
            <p:nvPr/>
          </p:nvSpPr>
          <p:spPr bwMode="auto">
            <a:xfrm>
              <a:off x="7496175" y="163513"/>
              <a:ext cx="549275" cy="609600"/>
            </a:xfrm>
            <a:custGeom>
              <a:avLst/>
              <a:gdLst>
                <a:gd name="T0" fmla="*/ 47 w 822"/>
                <a:gd name="T1" fmla="*/ 0 h 912"/>
                <a:gd name="T2" fmla="*/ 0 w 822"/>
                <a:gd name="T3" fmla="*/ 865 h 912"/>
                <a:gd name="T4" fmla="*/ 775 w 822"/>
                <a:gd name="T5" fmla="*/ 912 h 912"/>
                <a:gd name="T6" fmla="*/ 822 w 822"/>
                <a:gd name="T7" fmla="*/ 47 h 912"/>
                <a:gd name="T8" fmla="*/ 318 w 822"/>
                <a:gd name="T9" fmla="*/ 856 h 912"/>
                <a:gd name="T10" fmla="*/ 239 w 822"/>
                <a:gd name="T11" fmla="*/ 872 h 912"/>
                <a:gd name="T12" fmla="*/ 236 w 822"/>
                <a:gd name="T13" fmla="*/ 788 h 912"/>
                <a:gd name="T14" fmla="*/ 309 w 822"/>
                <a:gd name="T15" fmla="*/ 773 h 912"/>
                <a:gd name="T16" fmla="*/ 318 w 822"/>
                <a:gd name="T17" fmla="*/ 856 h 912"/>
                <a:gd name="T18" fmla="*/ 312 w 822"/>
                <a:gd name="T19" fmla="*/ 734 h 912"/>
                <a:gd name="T20" fmla="*/ 246 w 822"/>
                <a:gd name="T21" fmla="*/ 718 h 912"/>
                <a:gd name="T22" fmla="*/ 271 w 822"/>
                <a:gd name="T23" fmla="*/ 655 h 912"/>
                <a:gd name="T24" fmla="*/ 332 w 822"/>
                <a:gd name="T25" fmla="*/ 670 h 912"/>
                <a:gd name="T26" fmla="*/ 336 w 822"/>
                <a:gd name="T27" fmla="*/ 608 h 912"/>
                <a:gd name="T28" fmla="*/ 275 w 822"/>
                <a:gd name="T29" fmla="*/ 623 h 912"/>
                <a:gd name="T30" fmla="*/ 266 w 822"/>
                <a:gd name="T31" fmla="*/ 574 h 912"/>
                <a:gd name="T32" fmla="*/ 324 w 822"/>
                <a:gd name="T33" fmla="*/ 558 h 912"/>
                <a:gd name="T34" fmla="*/ 336 w 822"/>
                <a:gd name="T35" fmla="*/ 608 h 912"/>
                <a:gd name="T36" fmla="*/ 377 w 822"/>
                <a:gd name="T37" fmla="*/ 872 h 912"/>
                <a:gd name="T38" fmla="*/ 364 w 822"/>
                <a:gd name="T39" fmla="*/ 788 h 912"/>
                <a:gd name="T40" fmla="*/ 436 w 822"/>
                <a:gd name="T41" fmla="*/ 773 h 912"/>
                <a:gd name="T42" fmla="*/ 454 w 822"/>
                <a:gd name="T43" fmla="*/ 856 h 912"/>
                <a:gd name="T44" fmla="*/ 385 w 822"/>
                <a:gd name="T45" fmla="*/ 655 h 912"/>
                <a:gd name="T46" fmla="*/ 448 w 822"/>
                <a:gd name="T47" fmla="*/ 670 h 912"/>
                <a:gd name="T48" fmla="*/ 434 w 822"/>
                <a:gd name="T49" fmla="*/ 734 h 912"/>
                <a:gd name="T50" fmla="*/ 367 w 822"/>
                <a:gd name="T51" fmla="*/ 718 h 912"/>
                <a:gd name="T52" fmla="*/ 385 w 822"/>
                <a:gd name="T53" fmla="*/ 655 h 912"/>
                <a:gd name="T54" fmla="*/ 372 w 822"/>
                <a:gd name="T55" fmla="*/ 574 h 912"/>
                <a:gd name="T56" fmla="*/ 427 w 822"/>
                <a:gd name="T57" fmla="*/ 558 h 912"/>
                <a:gd name="T58" fmla="*/ 445 w 822"/>
                <a:gd name="T59" fmla="*/ 608 h 912"/>
                <a:gd name="T60" fmla="*/ 386 w 822"/>
                <a:gd name="T61" fmla="*/ 623 h 912"/>
                <a:gd name="T62" fmla="*/ 484 w 822"/>
                <a:gd name="T63" fmla="*/ 608 h 912"/>
                <a:gd name="T64" fmla="*/ 497 w 822"/>
                <a:gd name="T65" fmla="*/ 558 h 912"/>
                <a:gd name="T66" fmla="*/ 554 w 822"/>
                <a:gd name="T67" fmla="*/ 574 h 912"/>
                <a:gd name="T68" fmla="*/ 545 w 822"/>
                <a:gd name="T69" fmla="*/ 623 h 912"/>
                <a:gd name="T70" fmla="*/ 484 w 822"/>
                <a:gd name="T71" fmla="*/ 608 h 912"/>
                <a:gd name="T72" fmla="*/ 505 w 822"/>
                <a:gd name="T73" fmla="*/ 655 h 912"/>
                <a:gd name="T74" fmla="*/ 569 w 822"/>
                <a:gd name="T75" fmla="*/ 670 h 912"/>
                <a:gd name="T76" fmla="*/ 563 w 822"/>
                <a:gd name="T77" fmla="*/ 734 h 912"/>
                <a:gd name="T78" fmla="*/ 494 w 822"/>
                <a:gd name="T79" fmla="*/ 718 h 912"/>
                <a:gd name="T80" fmla="*/ 584 w 822"/>
                <a:gd name="T81" fmla="*/ 872 h 912"/>
                <a:gd name="T82" fmla="*/ 504 w 822"/>
                <a:gd name="T83" fmla="*/ 856 h 912"/>
                <a:gd name="T84" fmla="*/ 514 w 822"/>
                <a:gd name="T85" fmla="*/ 773 h 912"/>
                <a:gd name="T86" fmla="*/ 587 w 822"/>
                <a:gd name="T87" fmla="*/ 788 h 912"/>
                <a:gd name="T88" fmla="*/ 584 w 822"/>
                <a:gd name="T89" fmla="*/ 872 h 912"/>
                <a:gd name="T90" fmla="*/ 47 w 822"/>
                <a:gd name="T91" fmla="*/ 534 h 912"/>
                <a:gd name="T92" fmla="*/ 775 w 822"/>
                <a:gd name="T93" fmla="*/ 47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2" h="912">
                  <a:moveTo>
                    <a:pt x="775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865"/>
                    <a:pt x="0" y="865"/>
                    <a:pt x="0" y="865"/>
                  </a:cubicBezTo>
                  <a:cubicBezTo>
                    <a:pt x="0" y="891"/>
                    <a:pt x="21" y="912"/>
                    <a:pt x="47" y="912"/>
                  </a:cubicBezTo>
                  <a:cubicBezTo>
                    <a:pt x="775" y="912"/>
                    <a:pt x="775" y="912"/>
                    <a:pt x="775" y="912"/>
                  </a:cubicBezTo>
                  <a:cubicBezTo>
                    <a:pt x="801" y="912"/>
                    <a:pt x="822" y="891"/>
                    <a:pt x="822" y="865"/>
                  </a:cubicBezTo>
                  <a:cubicBezTo>
                    <a:pt x="822" y="47"/>
                    <a:pt x="822" y="47"/>
                    <a:pt x="822" y="47"/>
                  </a:cubicBezTo>
                  <a:cubicBezTo>
                    <a:pt x="822" y="21"/>
                    <a:pt x="801" y="0"/>
                    <a:pt x="775" y="0"/>
                  </a:cubicBezTo>
                  <a:close/>
                  <a:moveTo>
                    <a:pt x="318" y="856"/>
                  </a:moveTo>
                  <a:cubicBezTo>
                    <a:pt x="318" y="865"/>
                    <a:pt x="310" y="872"/>
                    <a:pt x="301" y="872"/>
                  </a:cubicBezTo>
                  <a:cubicBezTo>
                    <a:pt x="239" y="872"/>
                    <a:pt x="239" y="872"/>
                    <a:pt x="239" y="872"/>
                  </a:cubicBezTo>
                  <a:cubicBezTo>
                    <a:pt x="230" y="872"/>
                    <a:pt x="224" y="865"/>
                    <a:pt x="225" y="856"/>
                  </a:cubicBezTo>
                  <a:cubicBezTo>
                    <a:pt x="236" y="788"/>
                    <a:pt x="236" y="788"/>
                    <a:pt x="236" y="788"/>
                  </a:cubicBezTo>
                  <a:cubicBezTo>
                    <a:pt x="237" y="780"/>
                    <a:pt x="245" y="773"/>
                    <a:pt x="254" y="773"/>
                  </a:cubicBezTo>
                  <a:cubicBezTo>
                    <a:pt x="309" y="773"/>
                    <a:pt x="309" y="773"/>
                    <a:pt x="309" y="773"/>
                  </a:cubicBezTo>
                  <a:cubicBezTo>
                    <a:pt x="317" y="773"/>
                    <a:pt x="324" y="780"/>
                    <a:pt x="323" y="788"/>
                  </a:cubicBezTo>
                  <a:lnTo>
                    <a:pt x="318" y="856"/>
                  </a:lnTo>
                  <a:close/>
                  <a:moveTo>
                    <a:pt x="328" y="718"/>
                  </a:moveTo>
                  <a:cubicBezTo>
                    <a:pt x="328" y="727"/>
                    <a:pt x="320" y="734"/>
                    <a:pt x="312" y="734"/>
                  </a:cubicBezTo>
                  <a:cubicBezTo>
                    <a:pt x="259" y="734"/>
                    <a:pt x="259" y="734"/>
                    <a:pt x="259" y="734"/>
                  </a:cubicBezTo>
                  <a:cubicBezTo>
                    <a:pt x="251" y="734"/>
                    <a:pt x="245" y="727"/>
                    <a:pt x="246" y="718"/>
                  </a:cubicBezTo>
                  <a:cubicBezTo>
                    <a:pt x="253" y="670"/>
                    <a:pt x="253" y="670"/>
                    <a:pt x="253" y="670"/>
                  </a:cubicBezTo>
                  <a:cubicBezTo>
                    <a:pt x="254" y="662"/>
                    <a:pt x="263" y="655"/>
                    <a:pt x="271" y="655"/>
                  </a:cubicBezTo>
                  <a:cubicBezTo>
                    <a:pt x="317" y="655"/>
                    <a:pt x="317" y="655"/>
                    <a:pt x="317" y="655"/>
                  </a:cubicBezTo>
                  <a:cubicBezTo>
                    <a:pt x="326" y="655"/>
                    <a:pt x="333" y="662"/>
                    <a:pt x="332" y="670"/>
                  </a:cubicBezTo>
                  <a:lnTo>
                    <a:pt x="328" y="718"/>
                  </a:lnTo>
                  <a:close/>
                  <a:moveTo>
                    <a:pt x="336" y="608"/>
                  </a:moveTo>
                  <a:cubicBezTo>
                    <a:pt x="335" y="616"/>
                    <a:pt x="327" y="623"/>
                    <a:pt x="319" y="623"/>
                  </a:cubicBezTo>
                  <a:cubicBezTo>
                    <a:pt x="275" y="623"/>
                    <a:pt x="275" y="623"/>
                    <a:pt x="275" y="623"/>
                  </a:cubicBezTo>
                  <a:cubicBezTo>
                    <a:pt x="266" y="623"/>
                    <a:pt x="260" y="616"/>
                    <a:pt x="261" y="608"/>
                  </a:cubicBezTo>
                  <a:cubicBezTo>
                    <a:pt x="266" y="574"/>
                    <a:pt x="266" y="574"/>
                    <a:pt x="266" y="574"/>
                  </a:cubicBezTo>
                  <a:cubicBezTo>
                    <a:pt x="268" y="565"/>
                    <a:pt x="276" y="558"/>
                    <a:pt x="285" y="558"/>
                  </a:cubicBezTo>
                  <a:cubicBezTo>
                    <a:pt x="324" y="558"/>
                    <a:pt x="324" y="558"/>
                    <a:pt x="324" y="558"/>
                  </a:cubicBezTo>
                  <a:cubicBezTo>
                    <a:pt x="332" y="558"/>
                    <a:pt x="339" y="566"/>
                    <a:pt x="338" y="574"/>
                  </a:cubicBezTo>
                  <a:lnTo>
                    <a:pt x="336" y="608"/>
                  </a:lnTo>
                  <a:close/>
                  <a:moveTo>
                    <a:pt x="439" y="872"/>
                  </a:moveTo>
                  <a:cubicBezTo>
                    <a:pt x="377" y="872"/>
                    <a:pt x="377" y="872"/>
                    <a:pt x="377" y="872"/>
                  </a:cubicBezTo>
                  <a:cubicBezTo>
                    <a:pt x="368" y="872"/>
                    <a:pt x="361" y="865"/>
                    <a:pt x="362" y="856"/>
                  </a:cubicBezTo>
                  <a:cubicBezTo>
                    <a:pt x="364" y="788"/>
                    <a:pt x="364" y="788"/>
                    <a:pt x="364" y="788"/>
                  </a:cubicBezTo>
                  <a:cubicBezTo>
                    <a:pt x="365" y="780"/>
                    <a:pt x="372" y="773"/>
                    <a:pt x="381" y="773"/>
                  </a:cubicBezTo>
                  <a:cubicBezTo>
                    <a:pt x="436" y="773"/>
                    <a:pt x="436" y="773"/>
                    <a:pt x="436" y="773"/>
                  </a:cubicBezTo>
                  <a:cubicBezTo>
                    <a:pt x="444" y="773"/>
                    <a:pt x="452" y="780"/>
                    <a:pt x="452" y="788"/>
                  </a:cubicBezTo>
                  <a:cubicBezTo>
                    <a:pt x="454" y="856"/>
                    <a:pt x="454" y="856"/>
                    <a:pt x="454" y="856"/>
                  </a:cubicBezTo>
                  <a:cubicBezTo>
                    <a:pt x="455" y="865"/>
                    <a:pt x="448" y="872"/>
                    <a:pt x="439" y="872"/>
                  </a:cubicBezTo>
                  <a:close/>
                  <a:moveTo>
                    <a:pt x="385" y="655"/>
                  </a:moveTo>
                  <a:cubicBezTo>
                    <a:pt x="432" y="655"/>
                    <a:pt x="432" y="655"/>
                    <a:pt x="432" y="655"/>
                  </a:cubicBezTo>
                  <a:cubicBezTo>
                    <a:pt x="440" y="655"/>
                    <a:pt x="448" y="662"/>
                    <a:pt x="448" y="670"/>
                  </a:cubicBezTo>
                  <a:cubicBezTo>
                    <a:pt x="450" y="718"/>
                    <a:pt x="450" y="718"/>
                    <a:pt x="450" y="718"/>
                  </a:cubicBezTo>
                  <a:cubicBezTo>
                    <a:pt x="450" y="727"/>
                    <a:pt x="443" y="734"/>
                    <a:pt x="434" y="734"/>
                  </a:cubicBezTo>
                  <a:cubicBezTo>
                    <a:pt x="382" y="734"/>
                    <a:pt x="382" y="734"/>
                    <a:pt x="382" y="734"/>
                  </a:cubicBezTo>
                  <a:cubicBezTo>
                    <a:pt x="374" y="734"/>
                    <a:pt x="367" y="727"/>
                    <a:pt x="367" y="718"/>
                  </a:cubicBezTo>
                  <a:cubicBezTo>
                    <a:pt x="369" y="670"/>
                    <a:pt x="369" y="670"/>
                    <a:pt x="369" y="670"/>
                  </a:cubicBezTo>
                  <a:cubicBezTo>
                    <a:pt x="369" y="662"/>
                    <a:pt x="377" y="655"/>
                    <a:pt x="385" y="655"/>
                  </a:cubicBezTo>
                  <a:close/>
                  <a:moveTo>
                    <a:pt x="370" y="608"/>
                  </a:moveTo>
                  <a:cubicBezTo>
                    <a:pt x="372" y="574"/>
                    <a:pt x="372" y="574"/>
                    <a:pt x="372" y="574"/>
                  </a:cubicBezTo>
                  <a:cubicBezTo>
                    <a:pt x="372" y="566"/>
                    <a:pt x="380" y="558"/>
                    <a:pt x="388" y="558"/>
                  </a:cubicBezTo>
                  <a:cubicBezTo>
                    <a:pt x="427" y="558"/>
                    <a:pt x="427" y="558"/>
                    <a:pt x="427" y="558"/>
                  </a:cubicBezTo>
                  <a:cubicBezTo>
                    <a:pt x="436" y="558"/>
                    <a:pt x="443" y="566"/>
                    <a:pt x="444" y="574"/>
                  </a:cubicBezTo>
                  <a:cubicBezTo>
                    <a:pt x="445" y="608"/>
                    <a:pt x="445" y="608"/>
                    <a:pt x="445" y="608"/>
                  </a:cubicBezTo>
                  <a:cubicBezTo>
                    <a:pt x="445" y="616"/>
                    <a:pt x="438" y="623"/>
                    <a:pt x="430" y="623"/>
                  </a:cubicBezTo>
                  <a:cubicBezTo>
                    <a:pt x="386" y="623"/>
                    <a:pt x="386" y="623"/>
                    <a:pt x="386" y="623"/>
                  </a:cubicBezTo>
                  <a:cubicBezTo>
                    <a:pt x="377" y="623"/>
                    <a:pt x="370" y="616"/>
                    <a:pt x="370" y="608"/>
                  </a:cubicBezTo>
                  <a:close/>
                  <a:moveTo>
                    <a:pt x="484" y="608"/>
                  </a:moveTo>
                  <a:cubicBezTo>
                    <a:pt x="482" y="574"/>
                    <a:pt x="482" y="574"/>
                    <a:pt x="482" y="574"/>
                  </a:cubicBezTo>
                  <a:cubicBezTo>
                    <a:pt x="481" y="566"/>
                    <a:pt x="488" y="558"/>
                    <a:pt x="497" y="558"/>
                  </a:cubicBezTo>
                  <a:cubicBezTo>
                    <a:pt x="536" y="558"/>
                    <a:pt x="536" y="558"/>
                    <a:pt x="536" y="558"/>
                  </a:cubicBezTo>
                  <a:cubicBezTo>
                    <a:pt x="544" y="558"/>
                    <a:pt x="552" y="565"/>
                    <a:pt x="554" y="574"/>
                  </a:cubicBezTo>
                  <a:cubicBezTo>
                    <a:pt x="559" y="608"/>
                    <a:pt x="559" y="608"/>
                    <a:pt x="559" y="608"/>
                  </a:cubicBezTo>
                  <a:cubicBezTo>
                    <a:pt x="560" y="616"/>
                    <a:pt x="554" y="623"/>
                    <a:pt x="545" y="623"/>
                  </a:cubicBezTo>
                  <a:cubicBezTo>
                    <a:pt x="501" y="623"/>
                    <a:pt x="501" y="623"/>
                    <a:pt x="501" y="623"/>
                  </a:cubicBezTo>
                  <a:cubicBezTo>
                    <a:pt x="493" y="623"/>
                    <a:pt x="485" y="616"/>
                    <a:pt x="484" y="608"/>
                  </a:cubicBezTo>
                  <a:close/>
                  <a:moveTo>
                    <a:pt x="490" y="670"/>
                  </a:moveTo>
                  <a:cubicBezTo>
                    <a:pt x="490" y="662"/>
                    <a:pt x="496" y="655"/>
                    <a:pt x="505" y="655"/>
                  </a:cubicBezTo>
                  <a:cubicBezTo>
                    <a:pt x="551" y="655"/>
                    <a:pt x="551" y="655"/>
                    <a:pt x="551" y="655"/>
                  </a:cubicBezTo>
                  <a:cubicBezTo>
                    <a:pt x="560" y="655"/>
                    <a:pt x="568" y="662"/>
                    <a:pt x="569" y="670"/>
                  </a:cubicBezTo>
                  <a:cubicBezTo>
                    <a:pt x="576" y="718"/>
                    <a:pt x="576" y="718"/>
                    <a:pt x="576" y="718"/>
                  </a:cubicBezTo>
                  <a:cubicBezTo>
                    <a:pt x="578" y="727"/>
                    <a:pt x="572" y="734"/>
                    <a:pt x="563" y="734"/>
                  </a:cubicBezTo>
                  <a:cubicBezTo>
                    <a:pt x="511" y="734"/>
                    <a:pt x="511" y="734"/>
                    <a:pt x="511" y="734"/>
                  </a:cubicBezTo>
                  <a:cubicBezTo>
                    <a:pt x="502" y="734"/>
                    <a:pt x="494" y="727"/>
                    <a:pt x="494" y="718"/>
                  </a:cubicBezTo>
                  <a:lnTo>
                    <a:pt x="490" y="670"/>
                  </a:lnTo>
                  <a:close/>
                  <a:moveTo>
                    <a:pt x="584" y="872"/>
                  </a:moveTo>
                  <a:cubicBezTo>
                    <a:pt x="521" y="872"/>
                    <a:pt x="521" y="872"/>
                    <a:pt x="521" y="872"/>
                  </a:cubicBezTo>
                  <a:cubicBezTo>
                    <a:pt x="512" y="872"/>
                    <a:pt x="505" y="865"/>
                    <a:pt x="504" y="856"/>
                  </a:cubicBezTo>
                  <a:cubicBezTo>
                    <a:pt x="499" y="788"/>
                    <a:pt x="499" y="788"/>
                    <a:pt x="499" y="788"/>
                  </a:cubicBezTo>
                  <a:cubicBezTo>
                    <a:pt x="498" y="780"/>
                    <a:pt x="505" y="773"/>
                    <a:pt x="514" y="773"/>
                  </a:cubicBezTo>
                  <a:cubicBezTo>
                    <a:pt x="569" y="773"/>
                    <a:pt x="569" y="773"/>
                    <a:pt x="569" y="773"/>
                  </a:cubicBezTo>
                  <a:cubicBezTo>
                    <a:pt x="577" y="773"/>
                    <a:pt x="585" y="780"/>
                    <a:pt x="587" y="788"/>
                  </a:cubicBezTo>
                  <a:cubicBezTo>
                    <a:pt x="597" y="856"/>
                    <a:pt x="597" y="856"/>
                    <a:pt x="597" y="856"/>
                  </a:cubicBezTo>
                  <a:cubicBezTo>
                    <a:pt x="598" y="865"/>
                    <a:pt x="592" y="872"/>
                    <a:pt x="584" y="872"/>
                  </a:cubicBezTo>
                  <a:close/>
                  <a:moveTo>
                    <a:pt x="775" y="534"/>
                  </a:moveTo>
                  <a:cubicBezTo>
                    <a:pt x="47" y="534"/>
                    <a:pt x="47" y="534"/>
                    <a:pt x="47" y="534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775" y="47"/>
                    <a:pt x="775" y="47"/>
                    <a:pt x="775" y="47"/>
                  </a:cubicBezTo>
                  <a:lnTo>
                    <a:pt x="775" y="5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Freeform: Shape 32"/>
            <p:cNvSpPr/>
            <p:nvPr/>
          </p:nvSpPr>
          <p:spPr bwMode="auto">
            <a:xfrm>
              <a:off x="7559675" y="228601"/>
              <a:ext cx="285750" cy="212725"/>
            </a:xfrm>
            <a:custGeom>
              <a:avLst/>
              <a:gdLst>
                <a:gd name="T0" fmla="*/ 31 w 428"/>
                <a:gd name="T1" fmla="*/ 318 h 318"/>
                <a:gd name="T2" fmla="*/ 396 w 428"/>
                <a:gd name="T3" fmla="*/ 318 h 318"/>
                <a:gd name="T4" fmla="*/ 428 w 428"/>
                <a:gd name="T5" fmla="*/ 287 h 318"/>
                <a:gd name="T6" fmla="*/ 428 w 428"/>
                <a:gd name="T7" fmla="*/ 31 h 318"/>
                <a:gd name="T8" fmla="*/ 396 w 428"/>
                <a:gd name="T9" fmla="*/ 0 h 318"/>
                <a:gd name="T10" fmla="*/ 31 w 428"/>
                <a:gd name="T11" fmla="*/ 0 h 318"/>
                <a:gd name="T12" fmla="*/ 0 w 428"/>
                <a:gd name="T13" fmla="*/ 31 h 318"/>
                <a:gd name="T14" fmla="*/ 0 w 428"/>
                <a:gd name="T15" fmla="*/ 287 h 318"/>
                <a:gd name="T16" fmla="*/ 31 w 428"/>
                <a:gd name="T17" fmla="*/ 318 h 318"/>
                <a:gd name="T18" fmla="*/ 252 w 428"/>
                <a:gd name="T19" fmla="*/ 190 h 318"/>
                <a:gd name="T20" fmla="*/ 225 w 428"/>
                <a:gd name="T21" fmla="*/ 177 h 318"/>
                <a:gd name="T22" fmla="*/ 187 w 428"/>
                <a:gd name="T23" fmla="*/ 165 h 318"/>
                <a:gd name="T24" fmla="*/ 170 w 428"/>
                <a:gd name="T25" fmla="*/ 159 h 318"/>
                <a:gd name="T26" fmla="*/ 144 w 428"/>
                <a:gd name="T27" fmla="*/ 144 h 318"/>
                <a:gd name="T28" fmla="*/ 133 w 428"/>
                <a:gd name="T29" fmla="*/ 115 h 318"/>
                <a:gd name="T30" fmla="*/ 137 w 428"/>
                <a:gd name="T31" fmla="*/ 99 h 318"/>
                <a:gd name="T32" fmla="*/ 149 w 428"/>
                <a:gd name="T33" fmla="*/ 84 h 318"/>
                <a:gd name="T34" fmla="*/ 170 w 428"/>
                <a:gd name="T35" fmla="*/ 74 h 318"/>
                <a:gd name="T36" fmla="*/ 201 w 428"/>
                <a:gd name="T37" fmla="*/ 70 h 318"/>
                <a:gd name="T38" fmla="*/ 201 w 428"/>
                <a:gd name="T39" fmla="*/ 59 h 318"/>
                <a:gd name="T40" fmla="*/ 210 w 428"/>
                <a:gd name="T41" fmla="*/ 50 h 318"/>
                <a:gd name="T42" fmla="*/ 218 w 428"/>
                <a:gd name="T43" fmla="*/ 50 h 318"/>
                <a:gd name="T44" fmla="*/ 227 w 428"/>
                <a:gd name="T45" fmla="*/ 59 h 318"/>
                <a:gd name="T46" fmla="*/ 227 w 428"/>
                <a:gd name="T47" fmla="*/ 62 h 318"/>
                <a:gd name="T48" fmla="*/ 236 w 428"/>
                <a:gd name="T49" fmla="*/ 73 h 318"/>
                <a:gd name="T50" fmla="*/ 262 w 428"/>
                <a:gd name="T51" fmla="*/ 80 h 318"/>
                <a:gd name="T52" fmla="*/ 289 w 428"/>
                <a:gd name="T53" fmla="*/ 97 h 318"/>
                <a:gd name="T54" fmla="*/ 283 w 428"/>
                <a:gd name="T55" fmla="*/ 105 h 318"/>
                <a:gd name="T56" fmla="*/ 269 w 428"/>
                <a:gd name="T57" fmla="*/ 107 h 318"/>
                <a:gd name="T58" fmla="*/ 246 w 428"/>
                <a:gd name="T59" fmla="*/ 94 h 318"/>
                <a:gd name="T60" fmla="*/ 207 w 428"/>
                <a:gd name="T61" fmla="*/ 88 h 318"/>
                <a:gd name="T62" fmla="*/ 179 w 428"/>
                <a:gd name="T63" fmla="*/ 94 h 318"/>
                <a:gd name="T64" fmla="*/ 170 w 428"/>
                <a:gd name="T65" fmla="*/ 108 h 318"/>
                <a:gd name="T66" fmla="*/ 172 w 428"/>
                <a:gd name="T67" fmla="*/ 118 h 318"/>
                <a:gd name="T68" fmla="*/ 178 w 428"/>
                <a:gd name="T69" fmla="*/ 125 h 318"/>
                <a:gd name="T70" fmla="*/ 188 w 428"/>
                <a:gd name="T71" fmla="*/ 131 h 318"/>
                <a:gd name="T72" fmla="*/ 204 w 428"/>
                <a:gd name="T73" fmla="*/ 137 h 318"/>
                <a:gd name="T74" fmla="*/ 242 w 428"/>
                <a:gd name="T75" fmla="*/ 149 h 318"/>
                <a:gd name="T76" fmla="*/ 259 w 428"/>
                <a:gd name="T77" fmla="*/ 155 h 318"/>
                <a:gd name="T78" fmla="*/ 285 w 428"/>
                <a:gd name="T79" fmla="*/ 170 h 318"/>
                <a:gd name="T80" fmla="*/ 297 w 428"/>
                <a:gd name="T81" fmla="*/ 199 h 318"/>
                <a:gd name="T82" fmla="*/ 294 w 428"/>
                <a:gd name="T83" fmla="*/ 218 h 318"/>
                <a:gd name="T84" fmla="*/ 282 w 428"/>
                <a:gd name="T85" fmla="*/ 233 h 318"/>
                <a:gd name="T86" fmla="*/ 260 w 428"/>
                <a:gd name="T87" fmla="*/ 244 h 318"/>
                <a:gd name="T88" fmla="*/ 227 w 428"/>
                <a:gd name="T89" fmla="*/ 248 h 318"/>
                <a:gd name="T90" fmla="*/ 227 w 428"/>
                <a:gd name="T91" fmla="*/ 259 h 318"/>
                <a:gd name="T92" fmla="*/ 218 w 428"/>
                <a:gd name="T93" fmla="*/ 268 h 318"/>
                <a:gd name="T94" fmla="*/ 210 w 428"/>
                <a:gd name="T95" fmla="*/ 268 h 318"/>
                <a:gd name="T96" fmla="*/ 201 w 428"/>
                <a:gd name="T97" fmla="*/ 259 h 318"/>
                <a:gd name="T98" fmla="*/ 201 w 428"/>
                <a:gd name="T99" fmla="*/ 257 h 318"/>
                <a:gd name="T100" fmla="*/ 192 w 428"/>
                <a:gd name="T101" fmla="*/ 247 h 318"/>
                <a:gd name="T102" fmla="*/ 160 w 428"/>
                <a:gd name="T103" fmla="*/ 239 h 318"/>
                <a:gd name="T104" fmla="*/ 130 w 428"/>
                <a:gd name="T105" fmla="*/ 221 h 318"/>
                <a:gd name="T106" fmla="*/ 137 w 428"/>
                <a:gd name="T107" fmla="*/ 213 h 318"/>
                <a:gd name="T108" fmla="*/ 150 w 428"/>
                <a:gd name="T109" fmla="*/ 211 h 318"/>
                <a:gd name="T110" fmla="*/ 175 w 428"/>
                <a:gd name="T111" fmla="*/ 224 h 318"/>
                <a:gd name="T112" fmla="*/ 215 w 428"/>
                <a:gd name="T113" fmla="*/ 230 h 318"/>
                <a:gd name="T114" fmla="*/ 250 w 428"/>
                <a:gd name="T115" fmla="*/ 224 h 318"/>
                <a:gd name="T116" fmla="*/ 260 w 428"/>
                <a:gd name="T117" fmla="*/ 206 h 318"/>
                <a:gd name="T118" fmla="*/ 252 w 428"/>
                <a:gd name="T119" fmla="*/ 19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8" h="318">
                  <a:moveTo>
                    <a:pt x="31" y="318"/>
                  </a:moveTo>
                  <a:cubicBezTo>
                    <a:pt x="396" y="318"/>
                    <a:pt x="396" y="318"/>
                    <a:pt x="396" y="318"/>
                  </a:cubicBezTo>
                  <a:cubicBezTo>
                    <a:pt x="414" y="318"/>
                    <a:pt x="428" y="304"/>
                    <a:pt x="428" y="287"/>
                  </a:cubicBezTo>
                  <a:cubicBezTo>
                    <a:pt x="428" y="31"/>
                    <a:pt x="428" y="31"/>
                    <a:pt x="428" y="31"/>
                  </a:cubicBezTo>
                  <a:cubicBezTo>
                    <a:pt x="428" y="14"/>
                    <a:pt x="414" y="0"/>
                    <a:pt x="39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0" y="304"/>
                    <a:pt x="14" y="318"/>
                    <a:pt x="31" y="318"/>
                  </a:cubicBezTo>
                  <a:close/>
                  <a:moveTo>
                    <a:pt x="252" y="190"/>
                  </a:moveTo>
                  <a:cubicBezTo>
                    <a:pt x="247" y="185"/>
                    <a:pt x="238" y="181"/>
                    <a:pt x="225" y="177"/>
                  </a:cubicBezTo>
                  <a:cubicBezTo>
                    <a:pt x="187" y="165"/>
                    <a:pt x="187" y="165"/>
                    <a:pt x="187" y="165"/>
                  </a:cubicBezTo>
                  <a:cubicBezTo>
                    <a:pt x="183" y="164"/>
                    <a:pt x="175" y="161"/>
                    <a:pt x="170" y="159"/>
                  </a:cubicBezTo>
                  <a:cubicBezTo>
                    <a:pt x="170" y="159"/>
                    <a:pt x="152" y="152"/>
                    <a:pt x="144" y="144"/>
                  </a:cubicBezTo>
                  <a:cubicBezTo>
                    <a:pt x="137" y="137"/>
                    <a:pt x="133" y="127"/>
                    <a:pt x="133" y="115"/>
                  </a:cubicBezTo>
                  <a:cubicBezTo>
                    <a:pt x="133" y="109"/>
                    <a:pt x="134" y="104"/>
                    <a:pt x="137" y="99"/>
                  </a:cubicBezTo>
                  <a:cubicBezTo>
                    <a:pt x="139" y="93"/>
                    <a:pt x="143" y="88"/>
                    <a:pt x="149" y="84"/>
                  </a:cubicBezTo>
                  <a:cubicBezTo>
                    <a:pt x="154" y="80"/>
                    <a:pt x="161" y="77"/>
                    <a:pt x="170" y="74"/>
                  </a:cubicBezTo>
                  <a:cubicBezTo>
                    <a:pt x="178" y="71"/>
                    <a:pt x="189" y="70"/>
                    <a:pt x="201" y="70"/>
                  </a:cubicBezTo>
                  <a:cubicBezTo>
                    <a:pt x="201" y="59"/>
                    <a:pt x="201" y="59"/>
                    <a:pt x="201" y="59"/>
                  </a:cubicBezTo>
                  <a:cubicBezTo>
                    <a:pt x="201" y="54"/>
                    <a:pt x="205" y="50"/>
                    <a:pt x="210" y="50"/>
                  </a:cubicBezTo>
                  <a:cubicBezTo>
                    <a:pt x="218" y="50"/>
                    <a:pt x="218" y="50"/>
                    <a:pt x="218" y="50"/>
                  </a:cubicBezTo>
                  <a:cubicBezTo>
                    <a:pt x="223" y="50"/>
                    <a:pt x="227" y="54"/>
                    <a:pt x="227" y="59"/>
                  </a:cubicBezTo>
                  <a:cubicBezTo>
                    <a:pt x="227" y="62"/>
                    <a:pt x="227" y="62"/>
                    <a:pt x="227" y="62"/>
                  </a:cubicBezTo>
                  <a:cubicBezTo>
                    <a:pt x="227" y="67"/>
                    <a:pt x="231" y="72"/>
                    <a:pt x="236" y="73"/>
                  </a:cubicBezTo>
                  <a:cubicBezTo>
                    <a:pt x="236" y="73"/>
                    <a:pt x="251" y="76"/>
                    <a:pt x="262" y="80"/>
                  </a:cubicBezTo>
                  <a:cubicBezTo>
                    <a:pt x="273" y="85"/>
                    <a:pt x="282" y="91"/>
                    <a:pt x="289" y="97"/>
                  </a:cubicBezTo>
                  <a:cubicBezTo>
                    <a:pt x="283" y="105"/>
                    <a:pt x="283" y="105"/>
                    <a:pt x="283" y="105"/>
                  </a:cubicBezTo>
                  <a:cubicBezTo>
                    <a:pt x="279" y="109"/>
                    <a:pt x="273" y="109"/>
                    <a:pt x="269" y="107"/>
                  </a:cubicBezTo>
                  <a:cubicBezTo>
                    <a:pt x="269" y="107"/>
                    <a:pt x="257" y="98"/>
                    <a:pt x="246" y="94"/>
                  </a:cubicBezTo>
                  <a:cubicBezTo>
                    <a:pt x="234" y="90"/>
                    <a:pt x="221" y="88"/>
                    <a:pt x="207" y="88"/>
                  </a:cubicBezTo>
                  <a:cubicBezTo>
                    <a:pt x="194" y="88"/>
                    <a:pt x="185" y="90"/>
                    <a:pt x="179" y="94"/>
                  </a:cubicBezTo>
                  <a:cubicBezTo>
                    <a:pt x="173" y="98"/>
                    <a:pt x="170" y="103"/>
                    <a:pt x="170" y="108"/>
                  </a:cubicBezTo>
                  <a:cubicBezTo>
                    <a:pt x="170" y="112"/>
                    <a:pt x="171" y="115"/>
                    <a:pt x="172" y="118"/>
                  </a:cubicBezTo>
                  <a:cubicBezTo>
                    <a:pt x="173" y="121"/>
                    <a:pt x="175" y="123"/>
                    <a:pt x="178" y="125"/>
                  </a:cubicBezTo>
                  <a:cubicBezTo>
                    <a:pt x="180" y="127"/>
                    <a:pt x="184" y="129"/>
                    <a:pt x="188" y="131"/>
                  </a:cubicBezTo>
                  <a:cubicBezTo>
                    <a:pt x="193" y="133"/>
                    <a:pt x="198" y="135"/>
                    <a:pt x="204" y="137"/>
                  </a:cubicBezTo>
                  <a:cubicBezTo>
                    <a:pt x="242" y="149"/>
                    <a:pt x="242" y="149"/>
                    <a:pt x="242" y="149"/>
                  </a:cubicBezTo>
                  <a:cubicBezTo>
                    <a:pt x="246" y="151"/>
                    <a:pt x="254" y="154"/>
                    <a:pt x="259" y="155"/>
                  </a:cubicBezTo>
                  <a:cubicBezTo>
                    <a:pt x="259" y="155"/>
                    <a:pt x="276" y="163"/>
                    <a:pt x="285" y="170"/>
                  </a:cubicBezTo>
                  <a:cubicBezTo>
                    <a:pt x="293" y="178"/>
                    <a:pt x="297" y="188"/>
                    <a:pt x="297" y="199"/>
                  </a:cubicBezTo>
                  <a:cubicBezTo>
                    <a:pt x="297" y="206"/>
                    <a:pt x="296" y="212"/>
                    <a:pt x="294" y="218"/>
                  </a:cubicBezTo>
                  <a:cubicBezTo>
                    <a:pt x="291" y="223"/>
                    <a:pt x="287" y="228"/>
                    <a:pt x="282" y="233"/>
                  </a:cubicBezTo>
                  <a:cubicBezTo>
                    <a:pt x="276" y="237"/>
                    <a:pt x="269" y="241"/>
                    <a:pt x="260" y="244"/>
                  </a:cubicBezTo>
                  <a:cubicBezTo>
                    <a:pt x="251" y="246"/>
                    <a:pt x="240" y="248"/>
                    <a:pt x="227" y="248"/>
                  </a:cubicBezTo>
                  <a:cubicBezTo>
                    <a:pt x="227" y="259"/>
                    <a:pt x="227" y="259"/>
                    <a:pt x="227" y="259"/>
                  </a:cubicBezTo>
                  <a:cubicBezTo>
                    <a:pt x="227" y="264"/>
                    <a:pt x="223" y="268"/>
                    <a:pt x="218" y="268"/>
                  </a:cubicBezTo>
                  <a:cubicBezTo>
                    <a:pt x="210" y="268"/>
                    <a:pt x="210" y="268"/>
                    <a:pt x="210" y="268"/>
                  </a:cubicBezTo>
                  <a:cubicBezTo>
                    <a:pt x="205" y="268"/>
                    <a:pt x="201" y="264"/>
                    <a:pt x="201" y="259"/>
                  </a:cubicBezTo>
                  <a:cubicBezTo>
                    <a:pt x="201" y="257"/>
                    <a:pt x="201" y="257"/>
                    <a:pt x="201" y="257"/>
                  </a:cubicBezTo>
                  <a:cubicBezTo>
                    <a:pt x="201" y="252"/>
                    <a:pt x="197" y="247"/>
                    <a:pt x="192" y="247"/>
                  </a:cubicBezTo>
                  <a:cubicBezTo>
                    <a:pt x="192" y="247"/>
                    <a:pt x="173" y="244"/>
                    <a:pt x="160" y="239"/>
                  </a:cubicBezTo>
                  <a:cubicBezTo>
                    <a:pt x="148" y="234"/>
                    <a:pt x="138" y="228"/>
                    <a:pt x="130" y="221"/>
                  </a:cubicBezTo>
                  <a:cubicBezTo>
                    <a:pt x="137" y="213"/>
                    <a:pt x="137" y="213"/>
                    <a:pt x="137" y="213"/>
                  </a:cubicBezTo>
                  <a:cubicBezTo>
                    <a:pt x="140" y="209"/>
                    <a:pt x="146" y="209"/>
                    <a:pt x="150" y="211"/>
                  </a:cubicBezTo>
                  <a:cubicBezTo>
                    <a:pt x="150" y="211"/>
                    <a:pt x="162" y="220"/>
                    <a:pt x="175" y="224"/>
                  </a:cubicBezTo>
                  <a:cubicBezTo>
                    <a:pt x="187" y="228"/>
                    <a:pt x="200" y="230"/>
                    <a:pt x="215" y="230"/>
                  </a:cubicBezTo>
                  <a:cubicBezTo>
                    <a:pt x="231" y="230"/>
                    <a:pt x="243" y="228"/>
                    <a:pt x="250" y="224"/>
                  </a:cubicBezTo>
                  <a:cubicBezTo>
                    <a:pt x="256" y="219"/>
                    <a:pt x="260" y="214"/>
                    <a:pt x="260" y="206"/>
                  </a:cubicBezTo>
                  <a:cubicBezTo>
                    <a:pt x="260" y="200"/>
                    <a:pt x="257" y="194"/>
                    <a:pt x="252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5" name="Freeform: Shape 26"/>
          <p:cNvSpPr/>
          <p:nvPr/>
        </p:nvSpPr>
        <p:spPr bwMode="auto">
          <a:xfrm rot="13500000">
            <a:off x="3728233" y="4398605"/>
            <a:ext cx="381000" cy="177800"/>
          </a:xfrm>
          <a:custGeom>
            <a:avLst/>
            <a:gdLst>
              <a:gd name="T0" fmla="*/ 64 w 129"/>
              <a:gd name="T1" fmla="*/ 0 h 60"/>
              <a:gd name="T2" fmla="*/ 0 w 129"/>
              <a:gd name="T3" fmla="*/ 60 h 60"/>
              <a:gd name="T4" fmla="*/ 129 w 129"/>
              <a:gd name="T5" fmla="*/ 60 h 60"/>
              <a:gd name="T6" fmla="*/ 64 w 129"/>
              <a:gd name="T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60">
                <a:moveTo>
                  <a:pt x="64" y="0"/>
                </a:moveTo>
                <a:cubicBezTo>
                  <a:pt x="56" y="34"/>
                  <a:pt x="31" y="60"/>
                  <a:pt x="0" y="60"/>
                </a:cubicBezTo>
                <a:cubicBezTo>
                  <a:pt x="129" y="60"/>
                  <a:pt x="129" y="60"/>
                  <a:pt x="129" y="60"/>
                </a:cubicBezTo>
                <a:cubicBezTo>
                  <a:pt x="98" y="60"/>
                  <a:pt x="72" y="34"/>
                  <a:pt x="6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Oval 34"/>
          <p:cNvSpPr/>
          <p:nvPr/>
        </p:nvSpPr>
        <p:spPr bwMode="auto">
          <a:xfrm>
            <a:off x="6045280" y="2872736"/>
            <a:ext cx="1141147" cy="1138628"/>
          </a:xfrm>
          <a:prstGeom prst="ellipse">
            <a:avLst/>
          </a:prstGeom>
          <a:noFill/>
          <a:ln w="6350" cap="flat">
            <a:solidFill>
              <a:schemeClr val="tx1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7" name="Group 35"/>
          <p:cNvGrpSpPr/>
          <p:nvPr/>
        </p:nvGrpSpPr>
        <p:grpSpPr>
          <a:xfrm>
            <a:off x="6315603" y="3137293"/>
            <a:ext cx="620498" cy="622109"/>
            <a:chOff x="1981200" y="1565276"/>
            <a:chExt cx="609601" cy="611188"/>
          </a:xfrm>
          <a:solidFill>
            <a:schemeClr val="tx2"/>
          </a:solidFill>
        </p:grpSpPr>
        <p:sp>
          <p:nvSpPr>
            <p:cNvPr id="39" name="Freeform: Shape 38"/>
            <p:cNvSpPr/>
            <p:nvPr/>
          </p:nvSpPr>
          <p:spPr bwMode="auto">
            <a:xfrm>
              <a:off x="2220913" y="1806576"/>
              <a:ext cx="127000" cy="130175"/>
            </a:xfrm>
            <a:custGeom>
              <a:avLst/>
              <a:gdLst>
                <a:gd name="T0" fmla="*/ 147 w 191"/>
                <a:gd name="T1" fmla="*/ 48 h 193"/>
                <a:gd name="T2" fmla="*/ 120 w 191"/>
                <a:gd name="T3" fmla="*/ 58 h 193"/>
                <a:gd name="T4" fmla="*/ 105 w 191"/>
                <a:gd name="T5" fmla="*/ 67 h 193"/>
                <a:gd name="T6" fmla="*/ 73 w 191"/>
                <a:gd name="T7" fmla="*/ 87 h 193"/>
                <a:gd name="T8" fmla="*/ 59 w 191"/>
                <a:gd name="T9" fmla="*/ 95 h 193"/>
                <a:gd name="T10" fmla="*/ 48 w 191"/>
                <a:gd name="T11" fmla="*/ 99 h 193"/>
                <a:gd name="T12" fmla="*/ 39 w 191"/>
                <a:gd name="T13" fmla="*/ 99 h 193"/>
                <a:gd name="T14" fmla="*/ 31 w 191"/>
                <a:gd name="T15" fmla="*/ 94 h 193"/>
                <a:gd name="T16" fmla="*/ 26 w 191"/>
                <a:gd name="T17" fmla="*/ 78 h 193"/>
                <a:gd name="T18" fmla="*/ 38 w 191"/>
                <a:gd name="T19" fmla="*/ 55 h 193"/>
                <a:gd name="T20" fmla="*/ 67 w 191"/>
                <a:gd name="T21" fmla="*/ 29 h 193"/>
                <a:gd name="T22" fmla="*/ 90 w 191"/>
                <a:gd name="T23" fmla="*/ 20 h 193"/>
                <a:gd name="T24" fmla="*/ 97 w 191"/>
                <a:gd name="T25" fmla="*/ 9 h 193"/>
                <a:gd name="T26" fmla="*/ 96 w 191"/>
                <a:gd name="T27" fmla="*/ 0 h 193"/>
                <a:gd name="T28" fmla="*/ 66 w 191"/>
                <a:gd name="T29" fmla="*/ 9 h 193"/>
                <a:gd name="T30" fmla="*/ 45 w 191"/>
                <a:gd name="T31" fmla="*/ 24 h 193"/>
                <a:gd name="T32" fmla="*/ 32 w 191"/>
                <a:gd name="T33" fmla="*/ 24 h 193"/>
                <a:gd name="T34" fmla="*/ 30 w 191"/>
                <a:gd name="T35" fmla="*/ 22 h 193"/>
                <a:gd name="T36" fmla="*/ 17 w 191"/>
                <a:gd name="T37" fmla="*/ 23 h 193"/>
                <a:gd name="T38" fmla="*/ 12 w 191"/>
                <a:gd name="T39" fmla="*/ 29 h 193"/>
                <a:gd name="T40" fmla="*/ 13 w 191"/>
                <a:gd name="T41" fmla="*/ 42 h 193"/>
                <a:gd name="T42" fmla="*/ 21 w 191"/>
                <a:gd name="T43" fmla="*/ 48 h 193"/>
                <a:gd name="T44" fmla="*/ 5 w 191"/>
                <a:gd name="T45" fmla="*/ 73 h 193"/>
                <a:gd name="T46" fmla="*/ 0 w 191"/>
                <a:gd name="T47" fmla="*/ 95 h 193"/>
                <a:gd name="T48" fmla="*/ 3 w 191"/>
                <a:gd name="T49" fmla="*/ 113 h 193"/>
                <a:gd name="T50" fmla="*/ 13 w 191"/>
                <a:gd name="T51" fmla="*/ 126 h 193"/>
                <a:gd name="T52" fmla="*/ 41 w 191"/>
                <a:gd name="T53" fmla="*/ 135 h 193"/>
                <a:gd name="T54" fmla="*/ 68 w 191"/>
                <a:gd name="T55" fmla="*/ 125 h 193"/>
                <a:gd name="T56" fmla="*/ 83 w 191"/>
                <a:gd name="T57" fmla="*/ 116 h 193"/>
                <a:gd name="T58" fmla="*/ 115 w 191"/>
                <a:gd name="T59" fmla="*/ 96 h 193"/>
                <a:gd name="T60" fmla="*/ 141 w 191"/>
                <a:gd name="T61" fmla="*/ 84 h 193"/>
                <a:gd name="T62" fmla="*/ 158 w 191"/>
                <a:gd name="T63" fmla="*/ 88 h 193"/>
                <a:gd name="T64" fmla="*/ 165 w 191"/>
                <a:gd name="T65" fmla="*/ 106 h 193"/>
                <a:gd name="T66" fmla="*/ 149 w 191"/>
                <a:gd name="T67" fmla="*/ 136 h 193"/>
                <a:gd name="T68" fmla="*/ 119 w 191"/>
                <a:gd name="T69" fmla="*/ 162 h 193"/>
                <a:gd name="T70" fmla="*/ 94 w 191"/>
                <a:gd name="T71" fmla="*/ 172 h 193"/>
                <a:gd name="T72" fmla="*/ 88 w 191"/>
                <a:gd name="T73" fmla="*/ 183 h 193"/>
                <a:gd name="T74" fmla="*/ 89 w 191"/>
                <a:gd name="T75" fmla="*/ 193 h 193"/>
                <a:gd name="T76" fmla="*/ 121 w 191"/>
                <a:gd name="T77" fmla="*/ 181 h 193"/>
                <a:gd name="T78" fmla="*/ 146 w 191"/>
                <a:gd name="T79" fmla="*/ 163 h 193"/>
                <a:gd name="T80" fmla="*/ 159 w 191"/>
                <a:gd name="T81" fmla="*/ 163 h 193"/>
                <a:gd name="T82" fmla="*/ 161 w 191"/>
                <a:gd name="T83" fmla="*/ 164 h 193"/>
                <a:gd name="T84" fmla="*/ 173 w 191"/>
                <a:gd name="T85" fmla="*/ 163 h 193"/>
                <a:gd name="T86" fmla="*/ 178 w 191"/>
                <a:gd name="T87" fmla="*/ 157 h 193"/>
                <a:gd name="T88" fmla="*/ 177 w 191"/>
                <a:gd name="T89" fmla="*/ 145 h 193"/>
                <a:gd name="T90" fmla="*/ 169 w 191"/>
                <a:gd name="T91" fmla="*/ 138 h 193"/>
                <a:gd name="T92" fmla="*/ 186 w 191"/>
                <a:gd name="T93" fmla="*/ 111 h 193"/>
                <a:gd name="T94" fmla="*/ 191 w 191"/>
                <a:gd name="T95" fmla="*/ 88 h 193"/>
                <a:gd name="T96" fmla="*/ 187 w 191"/>
                <a:gd name="T97" fmla="*/ 70 h 193"/>
                <a:gd name="T98" fmla="*/ 176 w 191"/>
                <a:gd name="T99" fmla="*/ 56 h 193"/>
                <a:gd name="T100" fmla="*/ 147 w 191"/>
                <a:gd name="T101" fmla="*/ 4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1" h="193">
                  <a:moveTo>
                    <a:pt x="147" y="48"/>
                  </a:moveTo>
                  <a:cubicBezTo>
                    <a:pt x="136" y="49"/>
                    <a:pt x="120" y="58"/>
                    <a:pt x="120" y="58"/>
                  </a:cubicBezTo>
                  <a:cubicBezTo>
                    <a:pt x="116" y="60"/>
                    <a:pt x="109" y="64"/>
                    <a:pt x="105" y="6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68" y="90"/>
                    <a:pt x="63" y="93"/>
                    <a:pt x="59" y="95"/>
                  </a:cubicBezTo>
                  <a:cubicBezTo>
                    <a:pt x="55" y="97"/>
                    <a:pt x="51" y="98"/>
                    <a:pt x="48" y="99"/>
                  </a:cubicBezTo>
                  <a:cubicBezTo>
                    <a:pt x="45" y="100"/>
                    <a:pt x="42" y="99"/>
                    <a:pt x="39" y="99"/>
                  </a:cubicBezTo>
                  <a:cubicBezTo>
                    <a:pt x="36" y="98"/>
                    <a:pt x="34" y="96"/>
                    <a:pt x="31" y="94"/>
                  </a:cubicBezTo>
                  <a:cubicBezTo>
                    <a:pt x="27" y="91"/>
                    <a:pt x="25" y="85"/>
                    <a:pt x="26" y="78"/>
                  </a:cubicBezTo>
                  <a:cubicBezTo>
                    <a:pt x="26" y="71"/>
                    <a:pt x="30" y="63"/>
                    <a:pt x="38" y="55"/>
                  </a:cubicBezTo>
                  <a:cubicBezTo>
                    <a:pt x="47" y="44"/>
                    <a:pt x="56" y="35"/>
                    <a:pt x="67" y="29"/>
                  </a:cubicBezTo>
                  <a:cubicBezTo>
                    <a:pt x="77" y="23"/>
                    <a:pt x="90" y="20"/>
                    <a:pt x="90" y="20"/>
                  </a:cubicBezTo>
                  <a:cubicBezTo>
                    <a:pt x="95" y="19"/>
                    <a:pt x="98" y="14"/>
                    <a:pt x="97" y="9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6" y="1"/>
                    <a:pt x="76" y="4"/>
                    <a:pt x="66" y="9"/>
                  </a:cubicBezTo>
                  <a:cubicBezTo>
                    <a:pt x="56" y="15"/>
                    <a:pt x="45" y="24"/>
                    <a:pt x="45" y="24"/>
                  </a:cubicBezTo>
                  <a:cubicBezTo>
                    <a:pt x="41" y="27"/>
                    <a:pt x="35" y="27"/>
                    <a:pt x="32" y="24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6" y="19"/>
                    <a:pt x="20" y="19"/>
                    <a:pt x="17" y="23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9" y="33"/>
                    <a:pt x="10" y="38"/>
                    <a:pt x="13" y="42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14" y="57"/>
                    <a:pt x="9" y="65"/>
                    <a:pt x="5" y="73"/>
                  </a:cubicBezTo>
                  <a:cubicBezTo>
                    <a:pt x="2" y="81"/>
                    <a:pt x="0" y="89"/>
                    <a:pt x="0" y="95"/>
                  </a:cubicBezTo>
                  <a:cubicBezTo>
                    <a:pt x="0" y="102"/>
                    <a:pt x="1" y="108"/>
                    <a:pt x="3" y="113"/>
                  </a:cubicBezTo>
                  <a:cubicBezTo>
                    <a:pt x="5" y="118"/>
                    <a:pt x="9" y="122"/>
                    <a:pt x="13" y="126"/>
                  </a:cubicBezTo>
                  <a:cubicBezTo>
                    <a:pt x="22" y="133"/>
                    <a:pt x="31" y="136"/>
                    <a:pt x="41" y="135"/>
                  </a:cubicBezTo>
                  <a:cubicBezTo>
                    <a:pt x="52" y="134"/>
                    <a:pt x="68" y="125"/>
                    <a:pt x="68" y="125"/>
                  </a:cubicBezTo>
                  <a:cubicBezTo>
                    <a:pt x="73" y="123"/>
                    <a:pt x="79" y="119"/>
                    <a:pt x="83" y="116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26" y="89"/>
                    <a:pt x="135" y="85"/>
                    <a:pt x="141" y="84"/>
                  </a:cubicBezTo>
                  <a:cubicBezTo>
                    <a:pt x="148" y="83"/>
                    <a:pt x="153" y="84"/>
                    <a:pt x="158" y="88"/>
                  </a:cubicBezTo>
                  <a:cubicBezTo>
                    <a:pt x="163" y="93"/>
                    <a:pt x="166" y="99"/>
                    <a:pt x="165" y="106"/>
                  </a:cubicBezTo>
                  <a:cubicBezTo>
                    <a:pt x="164" y="114"/>
                    <a:pt x="159" y="124"/>
                    <a:pt x="149" y="136"/>
                  </a:cubicBezTo>
                  <a:cubicBezTo>
                    <a:pt x="140" y="147"/>
                    <a:pt x="130" y="156"/>
                    <a:pt x="119" y="162"/>
                  </a:cubicBezTo>
                  <a:cubicBezTo>
                    <a:pt x="109" y="169"/>
                    <a:pt x="94" y="172"/>
                    <a:pt x="94" y="172"/>
                  </a:cubicBezTo>
                  <a:cubicBezTo>
                    <a:pt x="90" y="174"/>
                    <a:pt x="87" y="179"/>
                    <a:pt x="88" y="18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99" y="191"/>
                    <a:pt x="110" y="188"/>
                    <a:pt x="121" y="181"/>
                  </a:cubicBezTo>
                  <a:cubicBezTo>
                    <a:pt x="132" y="175"/>
                    <a:pt x="146" y="163"/>
                    <a:pt x="146" y="163"/>
                  </a:cubicBezTo>
                  <a:cubicBezTo>
                    <a:pt x="150" y="160"/>
                    <a:pt x="155" y="160"/>
                    <a:pt x="159" y="163"/>
                  </a:cubicBezTo>
                  <a:cubicBezTo>
                    <a:pt x="161" y="164"/>
                    <a:pt x="161" y="164"/>
                    <a:pt x="161" y="164"/>
                  </a:cubicBezTo>
                  <a:cubicBezTo>
                    <a:pt x="164" y="167"/>
                    <a:pt x="170" y="167"/>
                    <a:pt x="173" y="163"/>
                  </a:cubicBezTo>
                  <a:cubicBezTo>
                    <a:pt x="178" y="157"/>
                    <a:pt x="178" y="157"/>
                    <a:pt x="178" y="157"/>
                  </a:cubicBezTo>
                  <a:cubicBezTo>
                    <a:pt x="181" y="153"/>
                    <a:pt x="181" y="148"/>
                    <a:pt x="177" y="145"/>
                  </a:cubicBezTo>
                  <a:cubicBezTo>
                    <a:pt x="169" y="138"/>
                    <a:pt x="169" y="138"/>
                    <a:pt x="169" y="138"/>
                  </a:cubicBezTo>
                  <a:cubicBezTo>
                    <a:pt x="176" y="128"/>
                    <a:pt x="182" y="119"/>
                    <a:pt x="186" y="111"/>
                  </a:cubicBezTo>
                  <a:cubicBezTo>
                    <a:pt x="189" y="103"/>
                    <a:pt x="191" y="95"/>
                    <a:pt x="191" y="88"/>
                  </a:cubicBezTo>
                  <a:cubicBezTo>
                    <a:pt x="191" y="82"/>
                    <a:pt x="190" y="76"/>
                    <a:pt x="187" y="70"/>
                  </a:cubicBezTo>
                  <a:cubicBezTo>
                    <a:pt x="185" y="65"/>
                    <a:pt x="181" y="60"/>
                    <a:pt x="176" y="56"/>
                  </a:cubicBezTo>
                  <a:cubicBezTo>
                    <a:pt x="167" y="49"/>
                    <a:pt x="158" y="46"/>
                    <a:pt x="14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0" name="Freeform: Shape 39"/>
            <p:cNvSpPr/>
            <p:nvPr/>
          </p:nvSpPr>
          <p:spPr bwMode="auto">
            <a:xfrm>
              <a:off x="2098675" y="2098676"/>
              <a:ext cx="119063" cy="77788"/>
            </a:xfrm>
            <a:custGeom>
              <a:avLst/>
              <a:gdLst>
                <a:gd name="T0" fmla="*/ 0 w 178"/>
                <a:gd name="T1" fmla="*/ 35 h 116"/>
                <a:gd name="T2" fmla="*/ 81 w 178"/>
                <a:gd name="T3" fmla="*/ 116 h 116"/>
                <a:gd name="T4" fmla="*/ 178 w 178"/>
                <a:gd name="T5" fmla="*/ 47 h 116"/>
                <a:gd name="T6" fmla="*/ 0 w 178"/>
                <a:gd name="T7" fmla="*/ 3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116">
                  <a:moveTo>
                    <a:pt x="0" y="35"/>
                  </a:moveTo>
                  <a:cubicBezTo>
                    <a:pt x="27" y="62"/>
                    <a:pt x="54" y="89"/>
                    <a:pt x="81" y="116"/>
                  </a:cubicBezTo>
                  <a:cubicBezTo>
                    <a:pt x="116" y="95"/>
                    <a:pt x="148" y="72"/>
                    <a:pt x="178" y="47"/>
                  </a:cubicBezTo>
                  <a:cubicBezTo>
                    <a:pt x="133" y="1"/>
                    <a:pt x="57" y="0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1" name="Freeform: Shape 40"/>
            <p:cNvSpPr/>
            <p:nvPr/>
          </p:nvSpPr>
          <p:spPr bwMode="auto">
            <a:xfrm>
              <a:off x="2047875" y="1625601"/>
              <a:ext cx="471488" cy="492125"/>
            </a:xfrm>
            <a:custGeom>
              <a:avLst/>
              <a:gdLst>
                <a:gd name="T0" fmla="*/ 693 w 704"/>
                <a:gd name="T1" fmla="*/ 267 h 735"/>
                <a:gd name="T2" fmla="*/ 691 w 704"/>
                <a:gd name="T3" fmla="*/ 265 h 735"/>
                <a:gd name="T4" fmla="*/ 704 w 704"/>
                <a:gd name="T5" fmla="*/ 71 h 735"/>
                <a:gd name="T6" fmla="*/ 648 w 704"/>
                <a:gd name="T7" fmla="*/ 16 h 735"/>
                <a:gd name="T8" fmla="*/ 426 w 704"/>
                <a:gd name="T9" fmla="*/ 0 h 735"/>
                <a:gd name="T10" fmla="*/ 16 w 704"/>
                <a:gd name="T11" fmla="*/ 475 h 735"/>
                <a:gd name="T12" fmla="*/ 0 w 704"/>
                <a:gd name="T13" fmla="*/ 666 h 735"/>
                <a:gd name="T14" fmla="*/ 56 w 704"/>
                <a:gd name="T15" fmla="*/ 722 h 735"/>
                <a:gd name="T16" fmla="*/ 276 w 704"/>
                <a:gd name="T17" fmla="*/ 735 h 735"/>
                <a:gd name="T18" fmla="*/ 693 w 704"/>
                <a:gd name="T19" fmla="*/ 267 h 735"/>
                <a:gd name="T20" fmla="*/ 460 w 704"/>
                <a:gd name="T21" fmla="*/ 476 h 735"/>
                <a:gd name="T22" fmla="*/ 275 w 704"/>
                <a:gd name="T23" fmla="*/ 467 h 735"/>
                <a:gd name="T24" fmla="*/ 246 w 704"/>
                <a:gd name="T25" fmla="*/ 262 h 735"/>
                <a:gd name="T26" fmla="*/ 430 w 704"/>
                <a:gd name="T27" fmla="*/ 272 h 735"/>
                <a:gd name="T28" fmla="*/ 460 w 704"/>
                <a:gd name="T29" fmla="*/ 476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4" h="735">
                  <a:moveTo>
                    <a:pt x="693" y="267"/>
                  </a:moveTo>
                  <a:cubicBezTo>
                    <a:pt x="692" y="267"/>
                    <a:pt x="692" y="266"/>
                    <a:pt x="691" y="265"/>
                  </a:cubicBezTo>
                  <a:cubicBezTo>
                    <a:pt x="634" y="208"/>
                    <a:pt x="633" y="115"/>
                    <a:pt x="704" y="71"/>
                  </a:cubicBezTo>
                  <a:cubicBezTo>
                    <a:pt x="686" y="53"/>
                    <a:pt x="667" y="34"/>
                    <a:pt x="648" y="16"/>
                  </a:cubicBezTo>
                  <a:cubicBezTo>
                    <a:pt x="578" y="59"/>
                    <a:pt x="484" y="58"/>
                    <a:pt x="426" y="0"/>
                  </a:cubicBezTo>
                  <a:cubicBezTo>
                    <a:pt x="272" y="142"/>
                    <a:pt x="169" y="333"/>
                    <a:pt x="16" y="475"/>
                  </a:cubicBezTo>
                  <a:cubicBezTo>
                    <a:pt x="72" y="531"/>
                    <a:pt x="71" y="623"/>
                    <a:pt x="0" y="666"/>
                  </a:cubicBezTo>
                  <a:cubicBezTo>
                    <a:pt x="19" y="685"/>
                    <a:pt x="37" y="703"/>
                    <a:pt x="56" y="722"/>
                  </a:cubicBezTo>
                  <a:cubicBezTo>
                    <a:pt x="127" y="679"/>
                    <a:pt x="219" y="678"/>
                    <a:pt x="276" y="735"/>
                  </a:cubicBezTo>
                  <a:cubicBezTo>
                    <a:pt x="432" y="596"/>
                    <a:pt x="537" y="406"/>
                    <a:pt x="693" y="267"/>
                  </a:cubicBezTo>
                  <a:close/>
                  <a:moveTo>
                    <a:pt x="460" y="476"/>
                  </a:moveTo>
                  <a:cubicBezTo>
                    <a:pt x="417" y="530"/>
                    <a:pt x="334" y="525"/>
                    <a:pt x="275" y="467"/>
                  </a:cubicBezTo>
                  <a:cubicBezTo>
                    <a:pt x="217" y="408"/>
                    <a:pt x="204" y="317"/>
                    <a:pt x="246" y="262"/>
                  </a:cubicBezTo>
                  <a:cubicBezTo>
                    <a:pt x="288" y="208"/>
                    <a:pt x="371" y="212"/>
                    <a:pt x="430" y="272"/>
                  </a:cubicBezTo>
                  <a:cubicBezTo>
                    <a:pt x="490" y="331"/>
                    <a:pt x="502" y="422"/>
                    <a:pt x="460" y="4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" name="Freeform: Shape 41"/>
            <p:cNvSpPr/>
            <p:nvPr/>
          </p:nvSpPr>
          <p:spPr bwMode="auto">
            <a:xfrm>
              <a:off x="2493963" y="1687513"/>
              <a:ext cx="96838" cy="104775"/>
            </a:xfrm>
            <a:custGeom>
              <a:avLst/>
              <a:gdLst>
                <a:gd name="T0" fmla="*/ 47 w 146"/>
                <a:gd name="T1" fmla="*/ 155 h 157"/>
                <a:gd name="T2" fmla="*/ 49 w 146"/>
                <a:gd name="T3" fmla="*/ 157 h 157"/>
                <a:gd name="T4" fmla="*/ 146 w 146"/>
                <a:gd name="T5" fmla="*/ 87 h 157"/>
                <a:gd name="T6" fmla="*/ 59 w 146"/>
                <a:gd name="T7" fmla="*/ 0 h 157"/>
                <a:gd name="T8" fmla="*/ 47 w 146"/>
                <a:gd name="T9" fmla="*/ 15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57">
                  <a:moveTo>
                    <a:pt x="47" y="155"/>
                  </a:moveTo>
                  <a:cubicBezTo>
                    <a:pt x="47" y="155"/>
                    <a:pt x="48" y="156"/>
                    <a:pt x="49" y="157"/>
                  </a:cubicBezTo>
                  <a:cubicBezTo>
                    <a:pt x="79" y="131"/>
                    <a:pt x="111" y="108"/>
                    <a:pt x="146" y="87"/>
                  </a:cubicBezTo>
                  <a:cubicBezTo>
                    <a:pt x="117" y="58"/>
                    <a:pt x="88" y="29"/>
                    <a:pt x="59" y="0"/>
                  </a:cubicBezTo>
                  <a:cubicBezTo>
                    <a:pt x="2" y="35"/>
                    <a:pt x="0" y="108"/>
                    <a:pt x="47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3" name="Freeform: Shape 42"/>
            <p:cNvSpPr/>
            <p:nvPr/>
          </p:nvSpPr>
          <p:spPr bwMode="auto">
            <a:xfrm>
              <a:off x="2346325" y="1565276"/>
              <a:ext cx="122238" cy="80963"/>
            </a:xfrm>
            <a:custGeom>
              <a:avLst/>
              <a:gdLst>
                <a:gd name="T0" fmla="*/ 181 w 181"/>
                <a:gd name="T1" fmla="*/ 85 h 120"/>
                <a:gd name="T2" fmla="*/ 96 w 181"/>
                <a:gd name="T3" fmla="*/ 0 h 120"/>
                <a:gd name="T4" fmla="*/ 0 w 181"/>
                <a:gd name="T5" fmla="*/ 71 h 120"/>
                <a:gd name="T6" fmla="*/ 181 w 181"/>
                <a:gd name="T7" fmla="*/ 8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120">
                  <a:moveTo>
                    <a:pt x="181" y="85"/>
                  </a:moveTo>
                  <a:cubicBezTo>
                    <a:pt x="153" y="57"/>
                    <a:pt x="124" y="29"/>
                    <a:pt x="96" y="0"/>
                  </a:cubicBezTo>
                  <a:cubicBezTo>
                    <a:pt x="62" y="21"/>
                    <a:pt x="30" y="45"/>
                    <a:pt x="0" y="71"/>
                  </a:cubicBezTo>
                  <a:cubicBezTo>
                    <a:pt x="47" y="118"/>
                    <a:pt x="124" y="120"/>
                    <a:pt x="181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Freeform: Shape 43"/>
            <p:cNvSpPr/>
            <p:nvPr/>
          </p:nvSpPr>
          <p:spPr bwMode="auto">
            <a:xfrm>
              <a:off x="1981200" y="1955801"/>
              <a:ext cx="93663" cy="101600"/>
            </a:xfrm>
            <a:custGeom>
              <a:avLst/>
              <a:gdLst>
                <a:gd name="T0" fmla="*/ 96 w 141"/>
                <a:gd name="T1" fmla="*/ 0 h 152"/>
                <a:gd name="T2" fmla="*/ 0 w 141"/>
                <a:gd name="T3" fmla="*/ 71 h 152"/>
                <a:gd name="T4" fmla="*/ 81 w 141"/>
                <a:gd name="T5" fmla="*/ 152 h 152"/>
                <a:gd name="T6" fmla="*/ 96 w 141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52">
                  <a:moveTo>
                    <a:pt x="96" y="0"/>
                  </a:moveTo>
                  <a:cubicBezTo>
                    <a:pt x="66" y="26"/>
                    <a:pt x="34" y="50"/>
                    <a:pt x="0" y="71"/>
                  </a:cubicBezTo>
                  <a:cubicBezTo>
                    <a:pt x="27" y="98"/>
                    <a:pt x="54" y="125"/>
                    <a:pt x="81" y="152"/>
                  </a:cubicBezTo>
                  <a:cubicBezTo>
                    <a:pt x="139" y="118"/>
                    <a:pt x="141" y="45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5" name="Freeform: Shape 44"/>
            <p:cNvSpPr/>
            <p:nvPr/>
          </p:nvSpPr>
          <p:spPr bwMode="auto">
            <a:xfrm>
              <a:off x="2370138" y="1960563"/>
              <a:ext cx="195263" cy="195263"/>
            </a:xfrm>
            <a:custGeom>
              <a:avLst/>
              <a:gdLst>
                <a:gd name="T0" fmla="*/ 146 w 292"/>
                <a:gd name="T1" fmla="*/ 0 h 292"/>
                <a:gd name="T2" fmla="*/ 0 w 292"/>
                <a:gd name="T3" fmla="*/ 146 h 292"/>
                <a:gd name="T4" fmla="*/ 146 w 292"/>
                <a:gd name="T5" fmla="*/ 292 h 292"/>
                <a:gd name="T6" fmla="*/ 292 w 292"/>
                <a:gd name="T7" fmla="*/ 146 h 292"/>
                <a:gd name="T8" fmla="*/ 146 w 292"/>
                <a:gd name="T9" fmla="*/ 0 h 292"/>
                <a:gd name="T10" fmla="*/ 146 w 292"/>
                <a:gd name="T11" fmla="*/ 201 h 292"/>
                <a:gd name="T12" fmla="*/ 92 w 292"/>
                <a:gd name="T13" fmla="*/ 146 h 292"/>
                <a:gd name="T14" fmla="*/ 146 w 292"/>
                <a:gd name="T15" fmla="*/ 92 h 292"/>
                <a:gd name="T16" fmla="*/ 200 w 292"/>
                <a:gd name="T17" fmla="*/ 146 h 292"/>
                <a:gd name="T18" fmla="*/ 146 w 292"/>
                <a:gd name="T19" fmla="*/ 20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2" h="292">
                  <a:moveTo>
                    <a:pt x="146" y="0"/>
                  </a:moveTo>
                  <a:cubicBezTo>
                    <a:pt x="65" y="0"/>
                    <a:pt x="0" y="66"/>
                    <a:pt x="0" y="146"/>
                  </a:cubicBezTo>
                  <a:cubicBezTo>
                    <a:pt x="0" y="227"/>
                    <a:pt x="65" y="292"/>
                    <a:pt x="146" y="292"/>
                  </a:cubicBezTo>
                  <a:cubicBezTo>
                    <a:pt x="227" y="292"/>
                    <a:pt x="292" y="227"/>
                    <a:pt x="292" y="146"/>
                  </a:cubicBezTo>
                  <a:cubicBezTo>
                    <a:pt x="292" y="66"/>
                    <a:pt x="227" y="0"/>
                    <a:pt x="146" y="0"/>
                  </a:cubicBezTo>
                  <a:close/>
                  <a:moveTo>
                    <a:pt x="146" y="201"/>
                  </a:moveTo>
                  <a:cubicBezTo>
                    <a:pt x="116" y="201"/>
                    <a:pt x="92" y="176"/>
                    <a:pt x="92" y="146"/>
                  </a:cubicBezTo>
                  <a:cubicBezTo>
                    <a:pt x="92" y="117"/>
                    <a:pt x="116" y="92"/>
                    <a:pt x="146" y="92"/>
                  </a:cubicBezTo>
                  <a:cubicBezTo>
                    <a:pt x="176" y="92"/>
                    <a:pt x="200" y="117"/>
                    <a:pt x="200" y="146"/>
                  </a:cubicBezTo>
                  <a:cubicBezTo>
                    <a:pt x="200" y="176"/>
                    <a:pt x="176" y="201"/>
                    <a:pt x="146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6" name="Freeform: Shape 45"/>
            <p:cNvSpPr/>
            <p:nvPr/>
          </p:nvSpPr>
          <p:spPr bwMode="auto">
            <a:xfrm>
              <a:off x="1990725" y="1604963"/>
              <a:ext cx="195263" cy="195263"/>
            </a:xfrm>
            <a:custGeom>
              <a:avLst/>
              <a:gdLst>
                <a:gd name="T0" fmla="*/ 146 w 292"/>
                <a:gd name="T1" fmla="*/ 292 h 292"/>
                <a:gd name="T2" fmla="*/ 292 w 292"/>
                <a:gd name="T3" fmla="*/ 146 h 292"/>
                <a:gd name="T4" fmla="*/ 146 w 292"/>
                <a:gd name="T5" fmla="*/ 0 h 292"/>
                <a:gd name="T6" fmla="*/ 0 w 292"/>
                <a:gd name="T7" fmla="*/ 146 h 292"/>
                <a:gd name="T8" fmla="*/ 146 w 292"/>
                <a:gd name="T9" fmla="*/ 292 h 292"/>
                <a:gd name="T10" fmla="*/ 146 w 292"/>
                <a:gd name="T11" fmla="*/ 92 h 292"/>
                <a:gd name="T12" fmla="*/ 200 w 292"/>
                <a:gd name="T13" fmla="*/ 146 h 292"/>
                <a:gd name="T14" fmla="*/ 146 w 292"/>
                <a:gd name="T15" fmla="*/ 201 h 292"/>
                <a:gd name="T16" fmla="*/ 91 w 292"/>
                <a:gd name="T17" fmla="*/ 146 h 292"/>
                <a:gd name="T18" fmla="*/ 146 w 292"/>
                <a:gd name="T19" fmla="*/ 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2" h="292">
                  <a:moveTo>
                    <a:pt x="146" y="292"/>
                  </a:moveTo>
                  <a:cubicBezTo>
                    <a:pt x="226" y="292"/>
                    <a:pt x="292" y="227"/>
                    <a:pt x="292" y="146"/>
                  </a:cubicBezTo>
                  <a:cubicBezTo>
                    <a:pt x="292" y="66"/>
                    <a:pt x="226" y="0"/>
                    <a:pt x="146" y="0"/>
                  </a:cubicBezTo>
                  <a:cubicBezTo>
                    <a:pt x="65" y="0"/>
                    <a:pt x="0" y="66"/>
                    <a:pt x="0" y="146"/>
                  </a:cubicBezTo>
                  <a:cubicBezTo>
                    <a:pt x="0" y="227"/>
                    <a:pt x="65" y="292"/>
                    <a:pt x="146" y="292"/>
                  </a:cubicBezTo>
                  <a:close/>
                  <a:moveTo>
                    <a:pt x="146" y="92"/>
                  </a:moveTo>
                  <a:cubicBezTo>
                    <a:pt x="175" y="92"/>
                    <a:pt x="200" y="116"/>
                    <a:pt x="200" y="146"/>
                  </a:cubicBezTo>
                  <a:cubicBezTo>
                    <a:pt x="200" y="176"/>
                    <a:pt x="175" y="201"/>
                    <a:pt x="146" y="201"/>
                  </a:cubicBezTo>
                  <a:cubicBezTo>
                    <a:pt x="116" y="201"/>
                    <a:pt x="91" y="176"/>
                    <a:pt x="91" y="146"/>
                  </a:cubicBezTo>
                  <a:cubicBezTo>
                    <a:pt x="91" y="116"/>
                    <a:pt x="116" y="92"/>
                    <a:pt x="146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8" name="Freeform: Shape 36"/>
          <p:cNvSpPr/>
          <p:nvPr/>
        </p:nvSpPr>
        <p:spPr bwMode="auto">
          <a:xfrm rot="2700000">
            <a:off x="7415537" y="2399867"/>
            <a:ext cx="381000" cy="177800"/>
          </a:xfrm>
          <a:custGeom>
            <a:avLst/>
            <a:gdLst>
              <a:gd name="T0" fmla="*/ 64 w 129"/>
              <a:gd name="T1" fmla="*/ 0 h 60"/>
              <a:gd name="T2" fmla="*/ 0 w 129"/>
              <a:gd name="T3" fmla="*/ 60 h 60"/>
              <a:gd name="T4" fmla="*/ 129 w 129"/>
              <a:gd name="T5" fmla="*/ 60 h 60"/>
              <a:gd name="T6" fmla="*/ 64 w 129"/>
              <a:gd name="T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60">
                <a:moveTo>
                  <a:pt x="64" y="0"/>
                </a:moveTo>
                <a:cubicBezTo>
                  <a:pt x="56" y="34"/>
                  <a:pt x="31" y="60"/>
                  <a:pt x="0" y="60"/>
                </a:cubicBezTo>
                <a:cubicBezTo>
                  <a:pt x="129" y="60"/>
                  <a:pt x="129" y="60"/>
                  <a:pt x="129" y="60"/>
                </a:cubicBezTo>
                <a:cubicBezTo>
                  <a:pt x="98" y="60"/>
                  <a:pt x="72" y="34"/>
                  <a:pt x="6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Oval 47"/>
          <p:cNvSpPr/>
          <p:nvPr/>
        </p:nvSpPr>
        <p:spPr bwMode="auto">
          <a:xfrm>
            <a:off x="6045280" y="4626023"/>
            <a:ext cx="1141147" cy="1141148"/>
          </a:xfrm>
          <a:prstGeom prst="ellipse">
            <a:avLst/>
          </a:prstGeom>
          <a:noFill/>
          <a:ln w="6350" cap="flat">
            <a:solidFill>
              <a:schemeClr val="tx1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0" name="Group 48"/>
          <p:cNvGrpSpPr/>
          <p:nvPr/>
        </p:nvGrpSpPr>
        <p:grpSpPr>
          <a:xfrm>
            <a:off x="6315596" y="4937880"/>
            <a:ext cx="556096" cy="532544"/>
            <a:chOff x="5699125" y="234951"/>
            <a:chExt cx="487363" cy="466725"/>
          </a:xfrm>
          <a:solidFill>
            <a:schemeClr val="tx2"/>
          </a:solidFill>
        </p:grpSpPr>
        <p:sp>
          <p:nvSpPr>
            <p:cNvPr id="34" name="Freeform: Shape 51"/>
            <p:cNvSpPr/>
            <p:nvPr/>
          </p:nvSpPr>
          <p:spPr bwMode="auto">
            <a:xfrm>
              <a:off x="5700713" y="234951"/>
              <a:ext cx="485775" cy="239713"/>
            </a:xfrm>
            <a:custGeom>
              <a:avLst/>
              <a:gdLst>
                <a:gd name="T0" fmla="*/ 16 w 727"/>
                <a:gd name="T1" fmla="*/ 357 h 357"/>
                <a:gd name="T2" fmla="*/ 22 w 727"/>
                <a:gd name="T3" fmla="*/ 356 h 357"/>
                <a:gd name="T4" fmla="*/ 251 w 727"/>
                <a:gd name="T5" fmla="*/ 260 h 357"/>
                <a:gd name="T6" fmla="*/ 493 w 727"/>
                <a:gd name="T7" fmla="*/ 210 h 357"/>
                <a:gd name="T8" fmla="*/ 661 w 727"/>
                <a:gd name="T9" fmla="*/ 72 h 357"/>
                <a:gd name="T10" fmla="*/ 688 w 727"/>
                <a:gd name="T11" fmla="*/ 104 h 357"/>
                <a:gd name="T12" fmla="*/ 727 w 727"/>
                <a:gd name="T13" fmla="*/ 0 h 357"/>
                <a:gd name="T14" fmla="*/ 617 w 727"/>
                <a:gd name="T15" fmla="*/ 18 h 357"/>
                <a:gd name="T16" fmla="*/ 644 w 727"/>
                <a:gd name="T17" fmla="*/ 51 h 357"/>
                <a:gd name="T18" fmla="*/ 481 w 727"/>
                <a:gd name="T19" fmla="*/ 184 h 357"/>
                <a:gd name="T20" fmla="*/ 244 w 727"/>
                <a:gd name="T21" fmla="*/ 233 h 357"/>
                <a:gd name="T22" fmla="*/ 11 w 727"/>
                <a:gd name="T23" fmla="*/ 331 h 357"/>
                <a:gd name="T24" fmla="*/ 3 w 727"/>
                <a:gd name="T25" fmla="*/ 349 h 357"/>
                <a:gd name="T26" fmla="*/ 16 w 727"/>
                <a:gd name="T27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7" h="357">
                  <a:moveTo>
                    <a:pt x="16" y="357"/>
                  </a:moveTo>
                  <a:cubicBezTo>
                    <a:pt x="18" y="357"/>
                    <a:pt x="20" y="357"/>
                    <a:pt x="22" y="356"/>
                  </a:cubicBezTo>
                  <a:cubicBezTo>
                    <a:pt x="251" y="260"/>
                    <a:pt x="251" y="260"/>
                    <a:pt x="251" y="260"/>
                  </a:cubicBezTo>
                  <a:cubicBezTo>
                    <a:pt x="493" y="210"/>
                    <a:pt x="493" y="210"/>
                    <a:pt x="493" y="210"/>
                  </a:cubicBezTo>
                  <a:cubicBezTo>
                    <a:pt x="661" y="72"/>
                    <a:pt x="661" y="72"/>
                    <a:pt x="661" y="72"/>
                  </a:cubicBezTo>
                  <a:cubicBezTo>
                    <a:pt x="688" y="104"/>
                    <a:pt x="688" y="104"/>
                    <a:pt x="688" y="104"/>
                  </a:cubicBezTo>
                  <a:cubicBezTo>
                    <a:pt x="727" y="0"/>
                    <a:pt x="727" y="0"/>
                    <a:pt x="727" y="0"/>
                  </a:cubicBezTo>
                  <a:cubicBezTo>
                    <a:pt x="617" y="18"/>
                    <a:pt x="617" y="18"/>
                    <a:pt x="617" y="18"/>
                  </a:cubicBezTo>
                  <a:cubicBezTo>
                    <a:pt x="644" y="51"/>
                    <a:pt x="644" y="51"/>
                    <a:pt x="644" y="51"/>
                  </a:cubicBezTo>
                  <a:cubicBezTo>
                    <a:pt x="481" y="184"/>
                    <a:pt x="481" y="184"/>
                    <a:pt x="481" y="184"/>
                  </a:cubicBezTo>
                  <a:cubicBezTo>
                    <a:pt x="244" y="233"/>
                    <a:pt x="244" y="233"/>
                    <a:pt x="244" y="233"/>
                  </a:cubicBezTo>
                  <a:cubicBezTo>
                    <a:pt x="11" y="331"/>
                    <a:pt x="11" y="331"/>
                    <a:pt x="11" y="331"/>
                  </a:cubicBezTo>
                  <a:cubicBezTo>
                    <a:pt x="4" y="334"/>
                    <a:pt x="0" y="342"/>
                    <a:pt x="3" y="349"/>
                  </a:cubicBezTo>
                  <a:cubicBezTo>
                    <a:pt x="6" y="354"/>
                    <a:pt x="11" y="357"/>
                    <a:pt x="16" y="3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Rectangle 52"/>
            <p:cNvSpPr/>
            <p:nvPr/>
          </p:nvSpPr>
          <p:spPr bwMode="auto">
            <a:xfrm>
              <a:off x="5699125" y="549276"/>
              <a:ext cx="92075" cy="152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6" name="Rectangle 53"/>
            <p:cNvSpPr/>
            <p:nvPr/>
          </p:nvSpPr>
          <p:spPr bwMode="auto">
            <a:xfrm>
              <a:off x="5826125" y="496888"/>
              <a:ext cx="93663" cy="2047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Rectangle 54"/>
            <p:cNvSpPr/>
            <p:nvPr/>
          </p:nvSpPr>
          <p:spPr bwMode="auto">
            <a:xfrm>
              <a:off x="5959475" y="469901"/>
              <a:ext cx="93663" cy="231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8" name="Rectangle 55"/>
            <p:cNvSpPr/>
            <p:nvPr/>
          </p:nvSpPr>
          <p:spPr bwMode="auto">
            <a:xfrm>
              <a:off x="6092825" y="363538"/>
              <a:ext cx="93663" cy="338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1" name="Freeform: Shape 49"/>
          <p:cNvSpPr/>
          <p:nvPr/>
        </p:nvSpPr>
        <p:spPr bwMode="auto">
          <a:xfrm rot="5400000">
            <a:off x="7355142" y="5117964"/>
            <a:ext cx="381000" cy="177800"/>
          </a:xfrm>
          <a:custGeom>
            <a:avLst/>
            <a:gdLst>
              <a:gd name="T0" fmla="*/ 64 w 129"/>
              <a:gd name="T1" fmla="*/ 0 h 60"/>
              <a:gd name="T2" fmla="*/ 0 w 129"/>
              <a:gd name="T3" fmla="*/ 60 h 60"/>
              <a:gd name="T4" fmla="*/ 129 w 129"/>
              <a:gd name="T5" fmla="*/ 60 h 60"/>
              <a:gd name="T6" fmla="*/ 64 w 129"/>
              <a:gd name="T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60">
                <a:moveTo>
                  <a:pt x="64" y="0"/>
                </a:moveTo>
                <a:cubicBezTo>
                  <a:pt x="56" y="34"/>
                  <a:pt x="31" y="60"/>
                  <a:pt x="0" y="60"/>
                </a:cubicBezTo>
                <a:cubicBezTo>
                  <a:pt x="129" y="60"/>
                  <a:pt x="129" y="60"/>
                  <a:pt x="129" y="60"/>
                </a:cubicBezTo>
                <a:cubicBezTo>
                  <a:pt x="98" y="60"/>
                  <a:pt x="72" y="34"/>
                  <a:pt x="6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2" name="Group 59"/>
          <p:cNvGrpSpPr/>
          <p:nvPr/>
        </p:nvGrpSpPr>
        <p:grpSpPr>
          <a:xfrm>
            <a:off x="1330790" y="1445058"/>
            <a:ext cx="2530363" cy="1006991"/>
            <a:chOff x="8328246" y="2276873"/>
            <a:chExt cx="2198694" cy="1006991"/>
          </a:xfrm>
        </p:grpSpPr>
        <p:sp>
          <p:nvSpPr>
            <p:cNvPr id="32" name="TextBox 60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3" name="TextBox 61"/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360000" bIns="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3" name="Group 62"/>
          <p:cNvGrpSpPr/>
          <p:nvPr/>
        </p:nvGrpSpPr>
        <p:grpSpPr>
          <a:xfrm>
            <a:off x="7796537" y="2178659"/>
            <a:ext cx="2549181" cy="1006991"/>
            <a:chOff x="1197898" y="2503545"/>
            <a:chExt cx="2198693" cy="1006991"/>
          </a:xfrm>
        </p:grpSpPr>
        <p:sp>
          <p:nvSpPr>
            <p:cNvPr id="30" name="TextBox 63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1" name="TextBox 64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4" name="Group 65"/>
          <p:cNvGrpSpPr/>
          <p:nvPr/>
        </p:nvGrpSpPr>
        <p:grpSpPr>
          <a:xfrm>
            <a:off x="1330790" y="4444648"/>
            <a:ext cx="2530363" cy="1006991"/>
            <a:chOff x="8328246" y="2276873"/>
            <a:chExt cx="2198694" cy="1006991"/>
          </a:xfrm>
        </p:grpSpPr>
        <p:sp>
          <p:nvSpPr>
            <p:cNvPr id="28" name="TextBox 66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9" name="TextBox 67"/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360000" bIns="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5" name="Group 68"/>
          <p:cNvGrpSpPr/>
          <p:nvPr/>
        </p:nvGrpSpPr>
        <p:grpSpPr>
          <a:xfrm>
            <a:off x="7736142" y="4918916"/>
            <a:ext cx="2549181" cy="1006991"/>
            <a:chOff x="1197898" y="2503545"/>
            <a:chExt cx="2198693" cy="1006991"/>
          </a:xfrm>
        </p:grpSpPr>
        <p:sp>
          <p:nvSpPr>
            <p:cNvPr id="26" name="TextBox 69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7" name="TextBox 70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61" name="Title 6"/>
          <p:cNvSpPr>
            <a:spLocks noGrp="1"/>
          </p:cNvSpPr>
          <p:nvPr>
            <p:ph type="title"/>
          </p:nvPr>
        </p:nvSpPr>
        <p:spPr>
          <a:xfrm>
            <a:off x="4946663" y="204972"/>
            <a:ext cx="7518400" cy="47136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2" name="Text Placeholder 7"/>
          <p:cNvSpPr txBox="1"/>
          <p:nvPr/>
        </p:nvSpPr>
        <p:spPr>
          <a:xfrm>
            <a:off x="5962663" y="674294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7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22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23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27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28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950"/>
                                </p:stCondLst>
                                <p:childTnLst>
                                  <p:par>
                                    <p:cTn id="30" presetID="2" presetClass="entr" presetSubtype="4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32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33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450"/>
                                </p:stCondLst>
                                <p:childTnLst>
                                  <p:par>
                                    <p:cTn id="35" presetID="2" presetClass="entr" presetSubtype="4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37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38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40" presetID="2" presetClass="entr" presetSubtype="4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42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43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450"/>
                                </p:stCondLst>
                                <p:childTnLst>
                                  <p:par>
                                    <p:cTn id="45" presetID="2" presetClass="entr" presetSubtype="4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47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48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950"/>
                                </p:stCondLst>
                                <p:childTnLst>
                                  <p:par>
                                    <p:cTn id="50" presetID="2" presetClass="entr" presetSubtype="4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52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53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450"/>
                                </p:stCondLst>
                                <p:childTnLst>
                                  <p:par>
                                    <p:cTn id="55" presetID="2" presetClass="entr" presetSubtype="4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57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58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950"/>
                                </p:stCondLst>
                                <p:childTnLst>
                                  <p:par>
                                    <p:cTn id="60" presetID="2" presetClass="entr" presetSubtype="4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62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63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7450"/>
                                </p:stCondLst>
                                <p:childTnLst>
                                  <p:par>
                                    <p:cTn id="65" presetID="2" presetClass="entr" presetSubtype="4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67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68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7950"/>
                                </p:stCondLst>
                                <p:childTnLst>
                                  <p:par>
                                    <p:cTn id="70" presetID="2" presetClass="entr" presetSubtype="4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2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73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8450"/>
                                </p:stCondLst>
                                <p:childTnLst>
                                  <p:par>
                                    <p:cTn id="75" presetID="2" presetClass="entr" presetSubtype="4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7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78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950"/>
                                </p:stCondLst>
                                <p:childTnLst>
                                  <p:par>
                                    <p:cTn id="80" presetID="2" presetClass="entr" presetSubtype="4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8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9450"/>
                                </p:stCondLst>
                                <p:childTnLst>
                                  <p:par>
                                    <p:cTn id="85" presetID="2" presetClass="entr" presetSubtype="4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87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8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9950"/>
                                </p:stCondLst>
                                <p:childTnLst>
                                  <p:par>
                                    <p:cTn id="90" presetID="2" presetClass="entr" presetSubtype="4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92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93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10450"/>
                                </p:stCondLst>
                                <p:childTnLst>
                                  <p:par>
                                    <p:cTn id="95" presetID="2" presetClass="entr" presetSubtype="4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97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98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0950"/>
                                </p:stCondLst>
                                <p:childTnLst>
                                  <p:par>
                                    <p:cTn id="100" presetID="2" presetClass="entr" presetSubtype="4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02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03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11450"/>
                                </p:stCondLst>
                                <p:childTnLst>
                                  <p:par>
                                    <p:cTn id="105" presetID="2" presetClass="entr" presetSubtype="4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07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08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11950"/>
                                </p:stCondLst>
                                <p:childTnLst>
                                  <p:par>
                                    <p:cTn id="110" presetID="2" presetClass="entr" presetSubtype="4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12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13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12450"/>
                                </p:stCondLst>
                                <p:childTnLst>
                                  <p:par>
                                    <p:cTn id="115" presetID="2" presetClass="entr" presetSubtype="4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17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18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12950"/>
                                </p:stCondLst>
                                <p:childTnLst>
                                  <p:par>
                                    <p:cTn id="120" presetID="2" presetClass="entr" presetSubtype="4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22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23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2" grpId="0" animBg="1"/>
          <p:bldP spid="13" grpId="0" animBg="1"/>
          <p:bldP spid="15" grpId="0" animBg="1"/>
          <p:bldP spid="16" grpId="0" animBg="1"/>
          <p:bldP spid="18" grpId="0" animBg="1"/>
          <p:bldP spid="19" grpId="0" animBg="1"/>
          <p:bldP spid="21" grpId="0" animBg="1"/>
          <p:bldP spid="61" grpId="0"/>
          <p:bldP spid="6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950"/>
                                </p:stCondLst>
                                <p:childTnLst>
                                  <p:par>
                                    <p:cTn id="3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450"/>
                                </p:stCondLst>
                                <p:childTnLst>
                                  <p:par>
                                    <p:cTn id="3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4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450"/>
                                </p:stCondLst>
                                <p:childTnLst>
                                  <p:par>
                                    <p:cTn id="4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950"/>
                                </p:stCondLst>
                                <p:childTnLst>
                                  <p:par>
                                    <p:cTn id="5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450"/>
                                </p:stCondLst>
                                <p:childTnLst>
                                  <p:par>
                                    <p:cTn id="5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950"/>
                                </p:stCondLst>
                                <p:childTnLst>
                                  <p:par>
                                    <p:cTn id="6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7450"/>
                                </p:stCondLst>
                                <p:childTnLst>
                                  <p:par>
                                    <p:cTn id="6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7950"/>
                                </p:stCondLst>
                                <p:childTnLst>
                                  <p:par>
                                    <p:cTn id="7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8450"/>
                                </p:stCondLst>
                                <p:childTnLst>
                                  <p:par>
                                    <p:cTn id="7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950"/>
                                </p:stCondLst>
                                <p:childTnLst>
                                  <p:par>
                                    <p:cTn id="8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9450"/>
                                </p:stCondLst>
                                <p:childTnLst>
                                  <p:par>
                                    <p:cTn id="8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9950"/>
                                </p:stCondLst>
                                <p:childTnLst>
                                  <p:par>
                                    <p:cTn id="9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10450"/>
                                </p:stCondLst>
                                <p:childTnLst>
                                  <p:par>
                                    <p:cTn id="9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0950"/>
                                </p:stCondLst>
                                <p:childTnLst>
                                  <p:par>
                                    <p:cTn id="10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11450"/>
                                </p:stCondLst>
                                <p:childTnLst>
                                  <p:par>
                                    <p:cTn id="10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11950"/>
                                </p:stCondLst>
                                <p:childTnLst>
                                  <p:par>
                                    <p:cTn id="1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12450"/>
                                </p:stCondLst>
                                <p:childTnLst>
                                  <p:par>
                                    <p:cTn id="1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12950"/>
                                </p:stCondLst>
                                <p:childTnLst>
                                  <p:par>
                                    <p:cTn id="12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2" grpId="0" animBg="1"/>
          <p:bldP spid="13" grpId="0" animBg="1"/>
          <p:bldP spid="15" grpId="0" animBg="1"/>
          <p:bldP spid="16" grpId="0" animBg="1"/>
          <p:bldP spid="18" grpId="0" animBg="1"/>
          <p:bldP spid="19" grpId="0" animBg="1"/>
          <p:bldP spid="21" grpId="0" animBg="1"/>
          <p:bldP spid="61" grpId="0"/>
          <p:bldP spid="6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MH_Others_10"/>
          <p:cNvSpPr txBox="1"/>
          <p:nvPr>
            <p:custDataLst>
              <p:tags r:id="rId2"/>
            </p:custDataLst>
          </p:nvPr>
        </p:nvSpPr>
        <p:spPr>
          <a:xfrm>
            <a:off x="1158973" y="966982"/>
            <a:ext cx="1460500" cy="6463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zh-CN" altLang="en-US" sz="4800" b="1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40" name="PA_MH_Others_1"/>
          <p:cNvSpPr/>
          <p:nvPr>
            <p:custDataLst>
              <p:tags r:id="rId3"/>
            </p:custDataLst>
          </p:nvPr>
        </p:nvSpPr>
        <p:spPr>
          <a:xfrm>
            <a:off x="3025872" y="2512278"/>
            <a:ext cx="317500" cy="492528"/>
          </a:xfrm>
          <a:custGeom>
            <a:avLst/>
            <a:gdLst>
              <a:gd name="connsiteX0" fmla="*/ 203199 w 203199"/>
              <a:gd name="connsiteY0" fmla="*/ 0 h 210018"/>
              <a:gd name="connsiteX1" fmla="*/ 203199 w 203199"/>
              <a:gd name="connsiteY1" fmla="*/ 210018 h 210018"/>
              <a:gd name="connsiteX2" fmla="*/ 0 w 203199"/>
              <a:gd name="connsiteY2" fmla="*/ 210018 h 210018"/>
              <a:gd name="connsiteX3" fmla="*/ 0 w 203199"/>
              <a:gd name="connsiteY3" fmla="*/ 209707 h 21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199" h="210018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9" name="PA_MH_Others_2"/>
          <p:cNvSpPr/>
          <p:nvPr>
            <p:custDataLst>
              <p:tags r:id="rId4"/>
            </p:custDataLst>
          </p:nvPr>
        </p:nvSpPr>
        <p:spPr>
          <a:xfrm>
            <a:off x="3025872" y="3364596"/>
            <a:ext cx="317500" cy="492528"/>
          </a:xfrm>
          <a:custGeom>
            <a:avLst/>
            <a:gdLst>
              <a:gd name="connsiteX0" fmla="*/ 203199 w 203199"/>
              <a:gd name="connsiteY0" fmla="*/ 0 h 210018"/>
              <a:gd name="connsiteX1" fmla="*/ 203199 w 203199"/>
              <a:gd name="connsiteY1" fmla="*/ 210018 h 210018"/>
              <a:gd name="connsiteX2" fmla="*/ 0 w 203199"/>
              <a:gd name="connsiteY2" fmla="*/ 210018 h 210018"/>
              <a:gd name="connsiteX3" fmla="*/ 0 w 203199"/>
              <a:gd name="connsiteY3" fmla="*/ 209707 h 21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199" h="210018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1" name="PA_MH_Others_3"/>
          <p:cNvSpPr/>
          <p:nvPr>
            <p:custDataLst>
              <p:tags r:id="rId5"/>
            </p:custDataLst>
          </p:nvPr>
        </p:nvSpPr>
        <p:spPr>
          <a:xfrm>
            <a:off x="3025872" y="4216916"/>
            <a:ext cx="317500" cy="492528"/>
          </a:xfrm>
          <a:custGeom>
            <a:avLst/>
            <a:gdLst>
              <a:gd name="connsiteX0" fmla="*/ 203199 w 203199"/>
              <a:gd name="connsiteY0" fmla="*/ 0 h 210018"/>
              <a:gd name="connsiteX1" fmla="*/ 203199 w 203199"/>
              <a:gd name="connsiteY1" fmla="*/ 210018 h 210018"/>
              <a:gd name="connsiteX2" fmla="*/ 0 w 203199"/>
              <a:gd name="connsiteY2" fmla="*/ 210018 h 210018"/>
              <a:gd name="connsiteX3" fmla="*/ 0 w 203199"/>
              <a:gd name="connsiteY3" fmla="*/ 209707 h 21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199" h="210018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3" name="PA_MH_Others_4"/>
          <p:cNvSpPr/>
          <p:nvPr>
            <p:custDataLst>
              <p:tags r:id="rId6"/>
            </p:custDataLst>
          </p:nvPr>
        </p:nvSpPr>
        <p:spPr>
          <a:xfrm>
            <a:off x="3025872" y="5069235"/>
            <a:ext cx="317500" cy="492528"/>
          </a:xfrm>
          <a:custGeom>
            <a:avLst/>
            <a:gdLst>
              <a:gd name="connsiteX0" fmla="*/ 203199 w 203199"/>
              <a:gd name="connsiteY0" fmla="*/ 0 h 210018"/>
              <a:gd name="connsiteX1" fmla="*/ 203199 w 203199"/>
              <a:gd name="connsiteY1" fmla="*/ 210018 h 210018"/>
              <a:gd name="connsiteX2" fmla="*/ 0 w 203199"/>
              <a:gd name="connsiteY2" fmla="*/ 210018 h 210018"/>
              <a:gd name="connsiteX3" fmla="*/ 0 w 203199"/>
              <a:gd name="connsiteY3" fmla="*/ 209707 h 21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199" h="210018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1" name="PA_MH_Entry_1">
            <a:hlinkClick r:id="rId17" action="ppaction://hlinksldjump"/>
          </p:cNvPr>
          <p:cNvSpPr/>
          <p:nvPr>
            <p:custDataLst>
              <p:tags r:id="rId7"/>
            </p:custDataLst>
          </p:nvPr>
        </p:nvSpPr>
        <p:spPr>
          <a:xfrm>
            <a:off x="3114773" y="2460190"/>
            <a:ext cx="6629400" cy="544613"/>
          </a:xfrm>
          <a:custGeom>
            <a:avLst/>
            <a:gdLst>
              <a:gd name="connsiteX0" fmla="*/ 228599 w 6629400"/>
              <a:gd name="connsiteY0" fmla="*/ 126626 h 362857"/>
              <a:gd name="connsiteX1" fmla="*/ 228599 w 6629400"/>
              <a:gd name="connsiteY1" fmla="*/ 362857 h 362857"/>
              <a:gd name="connsiteX2" fmla="*/ 0 w 6629400"/>
              <a:gd name="connsiteY2" fmla="*/ 362857 h 362857"/>
              <a:gd name="connsiteX3" fmla="*/ 0 w 6629400"/>
              <a:gd name="connsiteY3" fmla="*/ 362546 h 362857"/>
              <a:gd name="connsiteX4" fmla="*/ 838200 w 6629400"/>
              <a:gd name="connsiteY4" fmla="*/ 0 h 362857"/>
              <a:gd name="connsiteX5" fmla="*/ 5791200 w 6629400"/>
              <a:gd name="connsiteY5" fmla="*/ 0 h 362857"/>
              <a:gd name="connsiteX6" fmla="*/ 6629400 w 6629400"/>
              <a:gd name="connsiteY6" fmla="*/ 0 h 362857"/>
              <a:gd name="connsiteX7" fmla="*/ 6629400 w 6629400"/>
              <a:gd name="connsiteY7" fmla="*/ 362857 h 362857"/>
              <a:gd name="connsiteX8" fmla="*/ 5791200 w 6629400"/>
              <a:gd name="connsiteY8" fmla="*/ 362857 h 362857"/>
              <a:gd name="connsiteX9" fmla="*/ 838200 w 6629400"/>
              <a:gd name="connsiteY9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29400" h="362857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0" tIns="0" rIns="0" bIns="0" numCol="1" spcCol="0" rtlCol="0" fromWordArt="0" anchor="ctr" anchorCtr="0" forceAA="0" compatLnSpc="1">
            <a:normAutofit/>
          </a:bodyPr>
          <a:lstStyle/>
          <a:p>
            <a:r>
              <a:rPr lang="zh-CN" altLang="en-US" spc="200" dirty="0">
                <a:solidFill>
                  <a:srgbClr val="FFFFFF"/>
                </a:solidFill>
                <a:ea typeface="微软雅黑" panose="020B0503020204020204" pitchFamily="34" charset="-122"/>
              </a:rPr>
              <a:t>这里输入您的标题或复制到此处</a:t>
            </a:r>
          </a:p>
        </p:txBody>
      </p:sp>
      <p:sp>
        <p:nvSpPr>
          <p:cNvPr id="39" name="PA_MH_Number_1">
            <a:hlinkClick r:id="rId17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3343373" y="2460189"/>
            <a:ext cx="609601" cy="54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dirty="0">
              <a:solidFill>
                <a:schemeClr val="tx1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3" name="PA_MH_Entry_2">
            <a:hlinkClick r:id="rId18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3114773" y="3312510"/>
            <a:ext cx="6629400" cy="544613"/>
          </a:xfrm>
          <a:custGeom>
            <a:avLst/>
            <a:gdLst>
              <a:gd name="connsiteX0" fmla="*/ 228599 w 6629400"/>
              <a:gd name="connsiteY0" fmla="*/ 126626 h 362857"/>
              <a:gd name="connsiteX1" fmla="*/ 228599 w 6629400"/>
              <a:gd name="connsiteY1" fmla="*/ 362857 h 362857"/>
              <a:gd name="connsiteX2" fmla="*/ 0 w 6629400"/>
              <a:gd name="connsiteY2" fmla="*/ 362857 h 362857"/>
              <a:gd name="connsiteX3" fmla="*/ 0 w 6629400"/>
              <a:gd name="connsiteY3" fmla="*/ 362546 h 362857"/>
              <a:gd name="connsiteX4" fmla="*/ 838200 w 6629400"/>
              <a:gd name="connsiteY4" fmla="*/ 0 h 362857"/>
              <a:gd name="connsiteX5" fmla="*/ 5791200 w 6629400"/>
              <a:gd name="connsiteY5" fmla="*/ 0 h 362857"/>
              <a:gd name="connsiteX6" fmla="*/ 6629400 w 6629400"/>
              <a:gd name="connsiteY6" fmla="*/ 0 h 362857"/>
              <a:gd name="connsiteX7" fmla="*/ 6629400 w 6629400"/>
              <a:gd name="connsiteY7" fmla="*/ 362857 h 362857"/>
              <a:gd name="connsiteX8" fmla="*/ 5791200 w 6629400"/>
              <a:gd name="connsiteY8" fmla="*/ 362857 h 362857"/>
              <a:gd name="connsiteX9" fmla="*/ 838200 w 6629400"/>
              <a:gd name="connsiteY9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29400" h="362857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0" tIns="0" rIns="0" bIns="0" numCol="1" spcCol="0" rtlCol="0" fromWordArt="0" anchor="ctr" anchorCtr="0" forceAA="0" compatLnSpc="1">
            <a:normAutofit/>
          </a:bodyPr>
          <a:lstStyle/>
          <a:p>
            <a:r>
              <a:rPr lang="zh-CN" altLang="en-US" spc="200" dirty="0">
                <a:solidFill>
                  <a:srgbClr val="FFFFFF"/>
                </a:solidFill>
                <a:ea typeface="微软雅黑" panose="020B0503020204020204" pitchFamily="34" charset="-122"/>
              </a:rPr>
              <a:t>这里输入您的标题或复制到此处</a:t>
            </a:r>
          </a:p>
        </p:txBody>
      </p:sp>
      <p:sp>
        <p:nvSpPr>
          <p:cNvPr id="57" name="PA_MH_Number_2">
            <a:hlinkClick r:id="rId18" action="ppaction://hlinksldjump"/>
          </p:cNvPr>
          <p:cNvSpPr/>
          <p:nvPr>
            <p:custDataLst>
              <p:tags r:id="rId10"/>
            </p:custDataLst>
          </p:nvPr>
        </p:nvSpPr>
        <p:spPr>
          <a:xfrm>
            <a:off x="3343373" y="3312509"/>
            <a:ext cx="609601" cy="54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dirty="0">
              <a:solidFill>
                <a:schemeClr val="tx1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5" name="PA_MH_Entry_3">
            <a:hlinkClick r:id="rId19" action="ppaction://hlinksldjump"/>
          </p:cNvPr>
          <p:cNvSpPr/>
          <p:nvPr>
            <p:custDataLst>
              <p:tags r:id="rId11"/>
            </p:custDataLst>
          </p:nvPr>
        </p:nvSpPr>
        <p:spPr>
          <a:xfrm>
            <a:off x="3114773" y="4164830"/>
            <a:ext cx="6629400" cy="544613"/>
          </a:xfrm>
          <a:custGeom>
            <a:avLst/>
            <a:gdLst>
              <a:gd name="connsiteX0" fmla="*/ 228599 w 6629400"/>
              <a:gd name="connsiteY0" fmla="*/ 126626 h 362857"/>
              <a:gd name="connsiteX1" fmla="*/ 228599 w 6629400"/>
              <a:gd name="connsiteY1" fmla="*/ 362857 h 362857"/>
              <a:gd name="connsiteX2" fmla="*/ 0 w 6629400"/>
              <a:gd name="connsiteY2" fmla="*/ 362857 h 362857"/>
              <a:gd name="connsiteX3" fmla="*/ 0 w 6629400"/>
              <a:gd name="connsiteY3" fmla="*/ 362546 h 362857"/>
              <a:gd name="connsiteX4" fmla="*/ 838200 w 6629400"/>
              <a:gd name="connsiteY4" fmla="*/ 0 h 362857"/>
              <a:gd name="connsiteX5" fmla="*/ 5791200 w 6629400"/>
              <a:gd name="connsiteY5" fmla="*/ 0 h 362857"/>
              <a:gd name="connsiteX6" fmla="*/ 6629400 w 6629400"/>
              <a:gd name="connsiteY6" fmla="*/ 0 h 362857"/>
              <a:gd name="connsiteX7" fmla="*/ 6629400 w 6629400"/>
              <a:gd name="connsiteY7" fmla="*/ 362857 h 362857"/>
              <a:gd name="connsiteX8" fmla="*/ 5791200 w 6629400"/>
              <a:gd name="connsiteY8" fmla="*/ 362857 h 362857"/>
              <a:gd name="connsiteX9" fmla="*/ 838200 w 6629400"/>
              <a:gd name="connsiteY9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29400" h="362857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0" tIns="0" rIns="0" bIns="0" numCol="1" spcCol="0" rtlCol="0" fromWordArt="0" anchor="ctr" anchorCtr="0" forceAA="0" compatLnSpc="1">
            <a:normAutofit/>
          </a:bodyPr>
          <a:lstStyle/>
          <a:p>
            <a:r>
              <a:rPr lang="zh-CN" altLang="en-US" spc="200" dirty="0">
                <a:solidFill>
                  <a:srgbClr val="FFFFFF"/>
                </a:solidFill>
                <a:ea typeface="微软雅黑" panose="020B0503020204020204" pitchFamily="34" charset="-122"/>
              </a:rPr>
              <a:t>这里输入您的标题或复制到此处</a:t>
            </a:r>
          </a:p>
        </p:txBody>
      </p:sp>
      <p:sp>
        <p:nvSpPr>
          <p:cNvPr id="69" name="PA_MH_Number_3">
            <a:hlinkClick r:id="rId19" action="ppaction://hlinksldjump"/>
          </p:cNvPr>
          <p:cNvSpPr/>
          <p:nvPr>
            <p:custDataLst>
              <p:tags r:id="rId12"/>
            </p:custDataLst>
          </p:nvPr>
        </p:nvSpPr>
        <p:spPr>
          <a:xfrm>
            <a:off x="3343373" y="4164828"/>
            <a:ext cx="609601" cy="54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dirty="0">
              <a:solidFill>
                <a:schemeClr val="tx1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7" name="PA_MH_Entry_4">
            <a:hlinkClick r:id="rId20" action="ppaction://hlinksldjump"/>
          </p:cNvPr>
          <p:cNvSpPr/>
          <p:nvPr>
            <p:custDataLst>
              <p:tags r:id="rId13"/>
            </p:custDataLst>
          </p:nvPr>
        </p:nvSpPr>
        <p:spPr>
          <a:xfrm>
            <a:off x="3114773" y="5017150"/>
            <a:ext cx="6629400" cy="544613"/>
          </a:xfrm>
          <a:custGeom>
            <a:avLst/>
            <a:gdLst>
              <a:gd name="connsiteX0" fmla="*/ 228599 w 6629400"/>
              <a:gd name="connsiteY0" fmla="*/ 126626 h 362857"/>
              <a:gd name="connsiteX1" fmla="*/ 228599 w 6629400"/>
              <a:gd name="connsiteY1" fmla="*/ 362857 h 362857"/>
              <a:gd name="connsiteX2" fmla="*/ 0 w 6629400"/>
              <a:gd name="connsiteY2" fmla="*/ 362857 h 362857"/>
              <a:gd name="connsiteX3" fmla="*/ 0 w 6629400"/>
              <a:gd name="connsiteY3" fmla="*/ 362546 h 362857"/>
              <a:gd name="connsiteX4" fmla="*/ 838200 w 6629400"/>
              <a:gd name="connsiteY4" fmla="*/ 0 h 362857"/>
              <a:gd name="connsiteX5" fmla="*/ 5791200 w 6629400"/>
              <a:gd name="connsiteY5" fmla="*/ 0 h 362857"/>
              <a:gd name="connsiteX6" fmla="*/ 6629400 w 6629400"/>
              <a:gd name="connsiteY6" fmla="*/ 0 h 362857"/>
              <a:gd name="connsiteX7" fmla="*/ 6629400 w 6629400"/>
              <a:gd name="connsiteY7" fmla="*/ 362857 h 362857"/>
              <a:gd name="connsiteX8" fmla="*/ 5791200 w 6629400"/>
              <a:gd name="connsiteY8" fmla="*/ 362857 h 362857"/>
              <a:gd name="connsiteX9" fmla="*/ 838200 w 6629400"/>
              <a:gd name="connsiteY9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29400" h="362857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0" tIns="0" rIns="0" bIns="0" numCol="1" spcCol="0" rtlCol="0" fromWordArt="0" anchor="ctr" anchorCtr="0" forceAA="0" compatLnSpc="1">
            <a:normAutofit/>
          </a:bodyPr>
          <a:lstStyle/>
          <a:p>
            <a:r>
              <a:rPr lang="zh-CN" altLang="en-US" spc="200" dirty="0">
                <a:solidFill>
                  <a:srgbClr val="FFFFFF"/>
                </a:solidFill>
                <a:ea typeface="微软雅黑" panose="020B0503020204020204" pitchFamily="34" charset="-122"/>
              </a:rPr>
              <a:t>这里输入您的标题或复制到此处</a:t>
            </a:r>
          </a:p>
        </p:txBody>
      </p:sp>
      <p:sp>
        <p:nvSpPr>
          <p:cNvPr id="78" name="PA_MH_Number_4">
            <a:hlinkClick r:id="rId20" action="ppaction://hlinksldjump"/>
          </p:cNvPr>
          <p:cNvSpPr/>
          <p:nvPr>
            <p:custDataLst>
              <p:tags r:id="rId14"/>
            </p:custDataLst>
          </p:nvPr>
        </p:nvSpPr>
        <p:spPr>
          <a:xfrm>
            <a:off x="3343373" y="5017148"/>
            <a:ext cx="609601" cy="54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dirty="0">
              <a:solidFill>
                <a:schemeClr val="tx1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 animBg="1"/>
      <p:bldP spid="49" grpId="0" animBg="1"/>
      <p:bldP spid="61" grpId="0" animBg="1"/>
      <p:bldP spid="73" grpId="0" animBg="1"/>
      <p:bldP spid="41" grpId="0" animBg="1"/>
      <p:bldP spid="39" grpId="0"/>
      <p:bldP spid="53" grpId="0" animBg="1"/>
      <p:bldP spid="57" grpId="0"/>
      <p:bldP spid="65" grpId="0" animBg="1"/>
      <p:bldP spid="69" grpId="0"/>
      <p:bldP spid="77" grpId="0" animBg="1"/>
      <p:bldP spid="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6"/>
          <p:cNvSpPr>
            <a:spLocks noGrp="1"/>
          </p:cNvSpPr>
          <p:nvPr>
            <p:ph type="title"/>
          </p:nvPr>
        </p:nvSpPr>
        <p:spPr>
          <a:xfrm>
            <a:off x="2336800" y="356628"/>
            <a:ext cx="7518400" cy="47136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2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4" name="Oval 4"/>
          <p:cNvSpPr/>
          <p:nvPr/>
        </p:nvSpPr>
        <p:spPr>
          <a:xfrm>
            <a:off x="8263985" y="3816423"/>
            <a:ext cx="1206931" cy="1206931"/>
          </a:xfrm>
          <a:prstGeom prst="ellipse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5" name="Oval 5"/>
          <p:cNvSpPr/>
          <p:nvPr/>
        </p:nvSpPr>
        <p:spPr>
          <a:xfrm>
            <a:off x="2446186" y="2192026"/>
            <a:ext cx="2150162" cy="21501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Oval 6"/>
          <p:cNvSpPr/>
          <p:nvPr/>
        </p:nvSpPr>
        <p:spPr>
          <a:xfrm>
            <a:off x="4558638" y="4079306"/>
            <a:ext cx="1725958" cy="17259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Oval 7"/>
          <p:cNvSpPr/>
          <p:nvPr/>
        </p:nvSpPr>
        <p:spPr>
          <a:xfrm>
            <a:off x="5779370" y="1409461"/>
            <a:ext cx="2508524" cy="25085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Oval 8"/>
          <p:cNvSpPr/>
          <p:nvPr/>
        </p:nvSpPr>
        <p:spPr>
          <a:xfrm>
            <a:off x="7592840" y="2829309"/>
            <a:ext cx="1352489" cy="1352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Oval 9"/>
          <p:cNvSpPr/>
          <p:nvPr/>
        </p:nvSpPr>
        <p:spPr>
          <a:xfrm>
            <a:off x="3564641" y="3617694"/>
            <a:ext cx="1262087" cy="1262087"/>
          </a:xfrm>
          <a:prstGeom prst="ellipse">
            <a:avLst/>
          </a:prstGeom>
          <a:solidFill>
            <a:schemeClr val="accent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Oval 10"/>
          <p:cNvSpPr/>
          <p:nvPr/>
        </p:nvSpPr>
        <p:spPr>
          <a:xfrm>
            <a:off x="6202454" y="3816423"/>
            <a:ext cx="1725958" cy="1725958"/>
          </a:xfrm>
          <a:prstGeom prst="ellipse">
            <a:avLst/>
          </a:prstGeom>
          <a:solidFill>
            <a:schemeClr val="accent3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1" name="Oval 11"/>
          <p:cNvSpPr/>
          <p:nvPr/>
        </p:nvSpPr>
        <p:spPr>
          <a:xfrm>
            <a:off x="4301056" y="1591929"/>
            <a:ext cx="1725958" cy="1725958"/>
          </a:xfrm>
          <a:prstGeom prst="ellipse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2" name="Oval 12"/>
          <p:cNvSpPr/>
          <p:nvPr/>
        </p:nvSpPr>
        <p:spPr>
          <a:xfrm>
            <a:off x="5308298" y="3554257"/>
            <a:ext cx="663776" cy="663776"/>
          </a:xfrm>
          <a:prstGeom prst="ellipse">
            <a:avLst/>
          </a:prstGeom>
          <a:solidFill>
            <a:schemeClr val="accent4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3" name="Oval 13"/>
          <p:cNvSpPr/>
          <p:nvPr/>
        </p:nvSpPr>
        <p:spPr>
          <a:xfrm>
            <a:off x="8471087" y="2330950"/>
            <a:ext cx="474243" cy="474243"/>
          </a:xfrm>
          <a:prstGeom prst="ellipse">
            <a:avLst/>
          </a:prstGeom>
          <a:solidFill>
            <a:schemeClr val="accent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4" name="Oval 14"/>
          <p:cNvSpPr/>
          <p:nvPr/>
        </p:nvSpPr>
        <p:spPr>
          <a:xfrm>
            <a:off x="3521267" y="4645514"/>
            <a:ext cx="474243" cy="474243"/>
          </a:xfrm>
          <a:prstGeom prst="ellipse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5" name="TextBox 15"/>
          <p:cNvSpPr txBox="1"/>
          <p:nvPr/>
        </p:nvSpPr>
        <p:spPr>
          <a:xfrm>
            <a:off x="2694244" y="3157820"/>
            <a:ext cx="1722322" cy="460873"/>
          </a:xfrm>
          <a:prstGeom prst="rect">
            <a:avLst/>
          </a:prstGeom>
        </p:spPr>
        <p:txBody>
          <a:bodyPr wrap="none" lIns="0" tIns="0" rIns="0" bIns="0" anchor="t" anchorCtr="1">
            <a:norm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96" name="TextBox 16"/>
          <p:cNvSpPr txBox="1"/>
          <p:nvPr/>
        </p:nvSpPr>
        <p:spPr>
          <a:xfrm>
            <a:off x="6162174" y="2496370"/>
            <a:ext cx="1857489" cy="464578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97" name="TextBox 17"/>
          <p:cNvSpPr txBox="1"/>
          <p:nvPr/>
        </p:nvSpPr>
        <p:spPr>
          <a:xfrm>
            <a:off x="4615236" y="4797151"/>
            <a:ext cx="1588776" cy="53396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98" name="TextBox 18"/>
          <p:cNvSpPr txBox="1"/>
          <p:nvPr/>
        </p:nvSpPr>
        <p:spPr>
          <a:xfrm>
            <a:off x="7486518" y="3365089"/>
            <a:ext cx="1565132" cy="50929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99" name="Oval 19"/>
          <p:cNvSpPr/>
          <p:nvPr/>
        </p:nvSpPr>
        <p:spPr>
          <a:xfrm>
            <a:off x="8179007" y="4737312"/>
            <a:ext cx="335573" cy="335573"/>
          </a:xfrm>
          <a:prstGeom prst="ellipse">
            <a:avLst/>
          </a:prstGeom>
          <a:solidFill>
            <a:schemeClr val="accent3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0" name="TextBox 24"/>
          <p:cNvSpPr txBox="1"/>
          <p:nvPr/>
        </p:nvSpPr>
        <p:spPr>
          <a:xfrm>
            <a:off x="239411" y="1625924"/>
            <a:ext cx="3098680" cy="905684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 dirty="0">
                <a:ea typeface="微软雅黑" panose="020B0503020204020204" pitchFamily="34" charset="-122"/>
                <a:cs typeface="+mn-ea"/>
                <a:sym typeface="+mn-lt"/>
              </a:rPr>
              <a:t>此部分内容作为文字排版占位显示</a:t>
            </a:r>
            <a:br>
              <a:rPr lang="zh-CN" altLang="en-US" sz="1100" dirty="0"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zh-CN" altLang="en-US" sz="1100" dirty="0">
                <a:ea typeface="微软雅黑" panose="020B0503020204020204" pitchFamily="34" charset="-122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01" name="TextBox 25"/>
          <p:cNvSpPr txBox="1"/>
          <p:nvPr/>
        </p:nvSpPr>
        <p:spPr>
          <a:xfrm>
            <a:off x="719667" y="5352422"/>
            <a:ext cx="3588376" cy="764216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 dirty="0">
                <a:ea typeface="微软雅黑" panose="020B0503020204020204" pitchFamily="34" charset="-122"/>
                <a:cs typeface="+mn-ea"/>
                <a:sym typeface="+mn-lt"/>
              </a:rPr>
              <a:t>此部分内容作为文字排版占位显示</a:t>
            </a:r>
            <a:br>
              <a:rPr lang="zh-CN" altLang="en-US" sz="1100" dirty="0"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zh-CN" altLang="en-US" sz="1100" dirty="0">
                <a:ea typeface="微软雅黑" panose="020B0503020204020204" pitchFamily="34" charset="-122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02" name="TextBox 26"/>
          <p:cNvSpPr txBox="1"/>
          <p:nvPr/>
        </p:nvSpPr>
        <p:spPr>
          <a:xfrm>
            <a:off x="8195421" y="1367219"/>
            <a:ext cx="3279444" cy="816433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ea typeface="微软雅黑" panose="020B0503020204020204" pitchFamily="34" charset="-122"/>
                <a:cs typeface="+mn-ea"/>
                <a:sym typeface="+mn-lt"/>
              </a:rPr>
              <a:t>此部分内容作为文字排版占位显示</a:t>
            </a:r>
            <a:br>
              <a:rPr lang="zh-CN" altLang="en-US" sz="1100" dirty="0"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zh-CN" altLang="en-US" sz="1100" dirty="0">
                <a:ea typeface="微软雅黑" panose="020B0503020204020204" pitchFamily="34" charset="-122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03" name="TextBox 27"/>
          <p:cNvSpPr txBox="1"/>
          <p:nvPr/>
        </p:nvSpPr>
        <p:spPr>
          <a:xfrm>
            <a:off x="9138032" y="3064194"/>
            <a:ext cx="2334831" cy="816433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ea typeface="微软雅黑" panose="020B0503020204020204" pitchFamily="34" charset="-122"/>
                <a:cs typeface="+mn-ea"/>
                <a:sym typeface="+mn-lt"/>
              </a:rPr>
              <a:t>此部分内容作为文字排版占位显示</a:t>
            </a:r>
            <a:br>
              <a:rPr lang="zh-CN" altLang="en-US" sz="1100" dirty="0"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zh-CN" altLang="en-US" sz="1100" dirty="0">
                <a:ea typeface="微软雅黑" panose="020B0503020204020204" pitchFamily="34" charset="-122"/>
                <a:cs typeface="+mn-ea"/>
                <a:sym typeface="+mn-lt"/>
              </a:rPr>
              <a:t>（建议使用主题字体）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/>
      <p:bldP spid="96" grpId="0"/>
      <p:bldP spid="97" grpId="0"/>
      <p:bldP spid="98" grpId="0"/>
      <p:bldP spid="99" grpId="0" animBg="1"/>
      <p:bldP spid="100" grpId="0"/>
      <p:bldP spid="101" grpId="0"/>
      <p:bldP spid="102" grpId="0"/>
      <p:bldP spid="1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 rot="21412315">
            <a:off x="4635737" y="1379868"/>
            <a:ext cx="3853586" cy="3477329"/>
            <a:chOff x="-1" y="0"/>
            <a:chExt cx="7707170" cy="6954654"/>
          </a:xfrm>
        </p:grpSpPr>
        <p:sp>
          <p:nvSpPr>
            <p:cNvPr id="19" name="任意多边形: 形状 18"/>
            <p:cNvSpPr/>
            <p:nvPr/>
          </p:nvSpPr>
          <p:spPr>
            <a:xfrm rot="21600000" flipH="1">
              <a:off x="3974166" y="0"/>
              <a:ext cx="3733003" cy="6954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42" y="0"/>
                  </a:moveTo>
                  <a:lnTo>
                    <a:pt x="0" y="21117"/>
                  </a:lnTo>
                  <a:lnTo>
                    <a:pt x="1654" y="21600"/>
                  </a:lnTo>
                  <a:lnTo>
                    <a:pt x="21600" y="156"/>
                  </a:lnTo>
                  <a:lnTo>
                    <a:pt x="19642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6350" cap="flat">
              <a:solidFill>
                <a:srgbClr val="CFCFC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任意多边形: 形状 19"/>
            <p:cNvSpPr/>
            <p:nvPr/>
          </p:nvSpPr>
          <p:spPr>
            <a:xfrm rot="21600000" flipH="1">
              <a:off x="550459" y="46118"/>
              <a:ext cx="6870387" cy="6904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38" y="0"/>
                  </a:moveTo>
                  <a:lnTo>
                    <a:pt x="0" y="21600"/>
                  </a:lnTo>
                  <a:lnTo>
                    <a:pt x="21600" y="18579"/>
                  </a:lnTo>
                  <a:cubicBezTo>
                    <a:pt x="21600" y="18579"/>
                    <a:pt x="10838" y="0"/>
                    <a:pt x="10838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 rot="21600000" flipH="1">
              <a:off x="2561014" y="2080599"/>
              <a:ext cx="2584782" cy="4760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11" y="0"/>
                  </a:moveTo>
                  <a:lnTo>
                    <a:pt x="0" y="20894"/>
                  </a:lnTo>
                  <a:lnTo>
                    <a:pt x="2389" y="21600"/>
                  </a:lnTo>
                  <a:lnTo>
                    <a:pt x="21600" y="706"/>
                  </a:lnTo>
                  <a:cubicBezTo>
                    <a:pt x="21600" y="706"/>
                    <a:pt x="19211" y="0"/>
                    <a:pt x="19211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6350" cap="flat">
              <a:solidFill>
                <a:srgbClr val="CFCFC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 rot="21600000" flipH="1">
              <a:off x="276703" y="2235067"/>
              <a:ext cx="4582419" cy="4605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36" y="0"/>
                  </a:moveTo>
                  <a:lnTo>
                    <a:pt x="0" y="21600"/>
                  </a:lnTo>
                  <a:lnTo>
                    <a:pt x="21600" y="18579"/>
                  </a:lnTo>
                  <a:cubicBezTo>
                    <a:pt x="21600" y="18579"/>
                    <a:pt x="10836" y="0"/>
                    <a:pt x="10836" y="0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 rot="21600000" flipH="1">
              <a:off x="1143529" y="4216886"/>
              <a:ext cx="1447101" cy="2481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32" y="0"/>
                  </a:moveTo>
                  <a:lnTo>
                    <a:pt x="0" y="20246"/>
                  </a:lnTo>
                  <a:lnTo>
                    <a:pt x="4266" y="21600"/>
                  </a:lnTo>
                  <a:lnTo>
                    <a:pt x="21600" y="1354"/>
                  </a:lnTo>
                  <a:cubicBezTo>
                    <a:pt x="21600" y="1354"/>
                    <a:pt x="17332" y="0"/>
                    <a:pt x="17332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6350" cap="flat">
              <a:solidFill>
                <a:srgbClr val="CFCFC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任意多边形: 形状 23"/>
            <p:cNvSpPr/>
            <p:nvPr/>
          </p:nvSpPr>
          <p:spPr>
            <a:xfrm rot="21600000" flipH="1">
              <a:off x="-1" y="4363523"/>
              <a:ext cx="2314559" cy="2326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38" y="0"/>
                  </a:moveTo>
                  <a:lnTo>
                    <a:pt x="0" y="21600"/>
                  </a:lnTo>
                  <a:lnTo>
                    <a:pt x="21600" y="18579"/>
                  </a:lnTo>
                  <a:cubicBezTo>
                    <a:pt x="21600" y="18579"/>
                    <a:pt x="10838" y="0"/>
                    <a:pt x="10838" y="0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" name="文本框 8"/>
          <p:cNvSpPr txBox="1"/>
          <p:nvPr/>
        </p:nvSpPr>
        <p:spPr>
          <a:xfrm>
            <a:off x="1305561" y="2435359"/>
            <a:ext cx="3514249" cy="452261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9" name="矩形 8"/>
          <p:cNvSpPr/>
          <p:nvPr/>
        </p:nvSpPr>
        <p:spPr>
          <a:xfrm>
            <a:off x="1305561" y="2981603"/>
            <a:ext cx="3396491" cy="81145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ea typeface="微软雅黑" panose="020B0503020204020204" pitchFamily="34" charset="-122"/>
                <a:cs typeface="+mn-ea"/>
                <a:sym typeface="+mn-lt"/>
              </a:rPr>
              <a:t>此部分内容作为文字排版占位显示（建议使用主题字体）。如需更改请在（设置形状格式）菜单下（文本选项）中调整。</a:t>
            </a:r>
          </a:p>
        </p:txBody>
      </p:sp>
      <p:sp>
        <p:nvSpPr>
          <p:cNvPr id="10" name="矩形 9"/>
          <p:cNvSpPr/>
          <p:nvPr/>
        </p:nvSpPr>
        <p:spPr>
          <a:xfrm>
            <a:off x="8321087" y="3099341"/>
            <a:ext cx="2352943" cy="5036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rPr>
              <a:t>此部分内容作为文字排版占位显示</a:t>
            </a:r>
            <a:br>
              <a:rPr lang="zh-CN" altLang="en-US" sz="120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zh-CN" altLang="en-US" sz="120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1" name="矩形 10"/>
          <p:cNvSpPr/>
          <p:nvPr/>
        </p:nvSpPr>
        <p:spPr>
          <a:xfrm>
            <a:off x="2943049" y="5358471"/>
            <a:ext cx="2352943" cy="5351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rPr>
              <a:t>此部分内容作为文字排版占位显示</a:t>
            </a:r>
            <a:br>
              <a:rPr lang="zh-CN" altLang="en-US" sz="120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zh-CN" altLang="en-US" sz="120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2" name="矩形 11"/>
          <p:cNvSpPr/>
          <p:nvPr/>
        </p:nvSpPr>
        <p:spPr>
          <a:xfrm>
            <a:off x="7860196" y="5358472"/>
            <a:ext cx="2352943" cy="5351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rPr>
              <a:t>此部分内容作为文字排版占位显示</a:t>
            </a:r>
            <a:br>
              <a:rPr lang="zh-CN" altLang="en-US" sz="120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zh-CN" altLang="en-US" sz="120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3" name="椭圆 12"/>
          <p:cNvSpPr/>
          <p:nvPr/>
        </p:nvSpPr>
        <p:spPr>
          <a:xfrm>
            <a:off x="7197120" y="2715757"/>
            <a:ext cx="887206" cy="887204"/>
          </a:xfrm>
          <a:prstGeom prst="ellipse">
            <a:avLst/>
          </a:prstGeom>
          <a:solidFill>
            <a:schemeClr val="bg1"/>
          </a:solidFill>
          <a:ln w="9525" cap="flat">
            <a:solidFill>
              <a:srgbClr val="CFCFCF"/>
            </a:solidFill>
            <a:prstDash val="solid"/>
            <a:miter lim="400000"/>
          </a:ln>
          <a:effectLst/>
        </p:spPr>
        <p:txBody>
          <a:bodyPr wrap="none" lIns="25400" tIns="25400" rIns="25400" bIns="25400" anchor="ctr">
            <a:normAutofit/>
          </a:bodyPr>
          <a:lstStyle/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US" altLang="zh-CN" sz="2800" b="1" dirty="0">
                <a:solidFill>
                  <a:schemeClr val="accent1">
                    <a:lumMod val="10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1</a:t>
            </a:r>
          </a:p>
        </p:txBody>
      </p:sp>
      <p:sp>
        <p:nvSpPr>
          <p:cNvPr id="14" name="椭圆 13"/>
          <p:cNvSpPr/>
          <p:nvPr/>
        </p:nvSpPr>
        <p:spPr>
          <a:xfrm>
            <a:off x="4408786" y="4357206"/>
            <a:ext cx="887206" cy="887204"/>
          </a:xfrm>
          <a:prstGeom prst="ellipse">
            <a:avLst/>
          </a:prstGeom>
          <a:solidFill>
            <a:schemeClr val="bg1"/>
          </a:solidFill>
          <a:ln w="9525" cap="flat">
            <a:solidFill>
              <a:srgbClr val="CFCFCF"/>
            </a:solidFill>
            <a:prstDash val="solid"/>
            <a:miter lim="400000"/>
          </a:ln>
          <a:effectLst/>
        </p:spPr>
        <p:txBody>
          <a:bodyPr wrap="none" lIns="25400" tIns="25400" rIns="25400" bIns="25400" anchor="ctr">
            <a:normAutofit/>
          </a:bodyPr>
          <a:lstStyle/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US" altLang="zh-CN" sz="2800" b="1" dirty="0">
                <a:solidFill>
                  <a:schemeClr val="accent3">
                    <a:lumMod val="10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3</a:t>
            </a:r>
          </a:p>
        </p:txBody>
      </p:sp>
      <p:sp>
        <p:nvSpPr>
          <p:cNvPr id="15" name="椭圆 14"/>
          <p:cNvSpPr/>
          <p:nvPr/>
        </p:nvSpPr>
        <p:spPr>
          <a:xfrm>
            <a:off x="6603180" y="4359623"/>
            <a:ext cx="887206" cy="887204"/>
          </a:xfrm>
          <a:prstGeom prst="ellipse">
            <a:avLst/>
          </a:prstGeom>
          <a:solidFill>
            <a:schemeClr val="bg1"/>
          </a:solidFill>
          <a:ln w="9525" cap="flat">
            <a:solidFill>
              <a:srgbClr val="CFCFCF"/>
            </a:solidFill>
            <a:prstDash val="solid"/>
            <a:miter lim="400000"/>
          </a:ln>
          <a:effectLst/>
        </p:spPr>
        <p:txBody>
          <a:bodyPr wrap="none" lIns="25400" tIns="25400" rIns="25400" bIns="25400" anchor="ctr">
            <a:normAutofit/>
          </a:bodyPr>
          <a:lstStyle/>
          <a:p>
            <a:pPr algn="ctr">
              <a:defRPr sz="3200">
                <a:solidFill>
                  <a:srgbClr val="FFFFFF"/>
                </a:solidFill>
              </a:defRPr>
            </a:pPr>
            <a:r>
              <a:rPr lang="en-US" altLang="zh-CN" sz="2800" b="1" dirty="0">
                <a:solidFill>
                  <a:schemeClr val="accent2">
                    <a:lumMod val="10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2</a:t>
            </a:r>
          </a:p>
        </p:txBody>
      </p:sp>
      <p:sp>
        <p:nvSpPr>
          <p:cNvPr id="16" name="矩形 15"/>
          <p:cNvSpPr/>
          <p:nvPr/>
        </p:nvSpPr>
        <p:spPr>
          <a:xfrm>
            <a:off x="8322128" y="2796800"/>
            <a:ext cx="2352943" cy="2814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anchor="ctr">
            <a:normAutofit/>
          </a:bodyPr>
          <a:lstStyle/>
          <a:p>
            <a:r>
              <a:rPr lang="zh-CN" altLang="en-US" sz="1500" b="1" dirty="0">
                <a:solidFill>
                  <a:schemeClr val="accent1">
                    <a:lumMod val="10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7" name="矩形 16"/>
          <p:cNvSpPr/>
          <p:nvPr/>
        </p:nvSpPr>
        <p:spPr>
          <a:xfrm>
            <a:off x="2944090" y="5055931"/>
            <a:ext cx="2352943" cy="2814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anchor="ctr">
            <a:normAutofit/>
          </a:bodyPr>
          <a:lstStyle/>
          <a:p>
            <a:r>
              <a:rPr lang="zh-CN" altLang="en-US" sz="1500" b="1" dirty="0">
                <a:solidFill>
                  <a:schemeClr val="accent3">
                    <a:lumMod val="10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8" name="矩形 17"/>
          <p:cNvSpPr/>
          <p:nvPr/>
        </p:nvSpPr>
        <p:spPr>
          <a:xfrm>
            <a:off x="7861237" y="5055931"/>
            <a:ext cx="2352943" cy="2814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anchor="ctr">
            <a:normAutofit/>
          </a:bodyPr>
          <a:lstStyle/>
          <a:p>
            <a:r>
              <a:rPr lang="zh-CN" altLang="en-US" sz="1500" b="1" dirty="0">
                <a:solidFill>
                  <a:schemeClr val="accent2">
                    <a:lumMod val="10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055440" y="2342744"/>
            <a:ext cx="426565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055440" y="3907384"/>
            <a:ext cx="36073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6"/>
          <p:cNvSpPr>
            <a:spLocks noGrp="1"/>
          </p:cNvSpPr>
          <p:nvPr>
            <p:ph type="title"/>
          </p:nvPr>
        </p:nvSpPr>
        <p:spPr>
          <a:xfrm>
            <a:off x="2336800" y="356628"/>
            <a:ext cx="7518400" cy="47136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/>
      <p:bldP spid="17" grpId="0"/>
      <p:bldP spid="18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/>
        </p:nvSpPr>
        <p:spPr bwMode="auto">
          <a:xfrm>
            <a:off x="1472906" y="2987492"/>
            <a:ext cx="2737221" cy="1146720"/>
          </a:xfrm>
          <a:custGeom>
            <a:avLst/>
            <a:gdLst>
              <a:gd name="T0" fmla="*/ 0 w 1346"/>
              <a:gd name="T1" fmla="*/ 100 h 564"/>
              <a:gd name="T2" fmla="*/ 149 w 1346"/>
              <a:gd name="T3" fmla="*/ 564 h 564"/>
              <a:gd name="T4" fmla="*/ 1197 w 1346"/>
              <a:gd name="T5" fmla="*/ 564 h 564"/>
              <a:gd name="T6" fmla="*/ 1346 w 1346"/>
              <a:gd name="T7" fmla="*/ 100 h 564"/>
              <a:gd name="T8" fmla="*/ 1341 w 1346"/>
              <a:gd name="T9" fmla="*/ 0 h 564"/>
              <a:gd name="T10" fmla="*/ 6 w 1346"/>
              <a:gd name="T11" fmla="*/ 0 h 564"/>
              <a:gd name="T12" fmla="*/ 0 w 1346"/>
              <a:gd name="T13" fmla="*/ 100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46" h="564">
                <a:moveTo>
                  <a:pt x="0" y="100"/>
                </a:moveTo>
                <a:cubicBezTo>
                  <a:pt x="0" y="264"/>
                  <a:pt x="70" y="418"/>
                  <a:pt x="149" y="564"/>
                </a:cubicBezTo>
                <a:cubicBezTo>
                  <a:pt x="1197" y="564"/>
                  <a:pt x="1197" y="564"/>
                  <a:pt x="1197" y="564"/>
                </a:cubicBezTo>
                <a:cubicBezTo>
                  <a:pt x="1276" y="418"/>
                  <a:pt x="1346" y="264"/>
                  <a:pt x="1346" y="100"/>
                </a:cubicBezTo>
                <a:cubicBezTo>
                  <a:pt x="1346" y="65"/>
                  <a:pt x="1344" y="32"/>
                  <a:pt x="1341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32"/>
                  <a:pt x="0" y="65"/>
                  <a:pt x="0" y="10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任意多边形: 形状 4"/>
          <p:cNvSpPr/>
          <p:nvPr/>
        </p:nvSpPr>
        <p:spPr bwMode="auto">
          <a:xfrm>
            <a:off x="1487814" y="1730687"/>
            <a:ext cx="2707406" cy="1146720"/>
          </a:xfrm>
          <a:custGeom>
            <a:avLst/>
            <a:gdLst>
              <a:gd name="T0" fmla="*/ 0 w 1332"/>
              <a:gd name="T1" fmla="*/ 564 h 564"/>
              <a:gd name="T2" fmla="*/ 1332 w 1332"/>
              <a:gd name="T3" fmla="*/ 564 h 564"/>
              <a:gd name="T4" fmla="*/ 666 w 1332"/>
              <a:gd name="T5" fmla="*/ 0 h 564"/>
              <a:gd name="T6" fmla="*/ 0 w 1332"/>
              <a:gd name="T7" fmla="*/ 564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32" h="564">
                <a:moveTo>
                  <a:pt x="0" y="564"/>
                </a:moveTo>
                <a:cubicBezTo>
                  <a:pt x="1332" y="564"/>
                  <a:pt x="1332" y="564"/>
                  <a:pt x="1332" y="564"/>
                </a:cubicBezTo>
                <a:cubicBezTo>
                  <a:pt x="1267" y="49"/>
                  <a:pt x="753" y="0"/>
                  <a:pt x="666" y="0"/>
                </a:cubicBezTo>
                <a:cubicBezTo>
                  <a:pt x="579" y="0"/>
                  <a:pt x="66" y="49"/>
                  <a:pt x="0" y="56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 bwMode="auto">
          <a:xfrm>
            <a:off x="1816922" y="4243151"/>
            <a:ext cx="2120286" cy="1253366"/>
          </a:xfrm>
          <a:custGeom>
            <a:avLst/>
            <a:gdLst>
              <a:gd name="T0" fmla="*/ 1043 w 1043"/>
              <a:gd name="T1" fmla="*/ 0 h 616"/>
              <a:gd name="T2" fmla="*/ 0 w 1043"/>
              <a:gd name="T3" fmla="*/ 0 h 616"/>
              <a:gd name="T4" fmla="*/ 82 w 1043"/>
              <a:gd name="T5" fmla="*/ 148 h 616"/>
              <a:gd name="T6" fmla="*/ 155 w 1043"/>
              <a:gd name="T7" fmla="*/ 455 h 616"/>
              <a:gd name="T8" fmla="*/ 269 w 1043"/>
              <a:gd name="T9" fmla="*/ 616 h 616"/>
              <a:gd name="T10" fmla="*/ 774 w 1043"/>
              <a:gd name="T11" fmla="*/ 616 h 616"/>
              <a:gd name="T12" fmla="*/ 888 w 1043"/>
              <a:gd name="T13" fmla="*/ 455 h 616"/>
              <a:gd name="T14" fmla="*/ 961 w 1043"/>
              <a:gd name="T15" fmla="*/ 148 h 616"/>
              <a:gd name="T16" fmla="*/ 1043 w 1043"/>
              <a:gd name="T17" fmla="*/ 0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3" h="616">
                <a:moveTo>
                  <a:pt x="1043" y="0"/>
                </a:moveTo>
                <a:cubicBezTo>
                  <a:pt x="0" y="0"/>
                  <a:pt x="0" y="0"/>
                  <a:pt x="0" y="0"/>
                </a:cubicBezTo>
                <a:cubicBezTo>
                  <a:pt x="27" y="51"/>
                  <a:pt x="55" y="100"/>
                  <a:pt x="82" y="148"/>
                </a:cubicBezTo>
                <a:cubicBezTo>
                  <a:pt x="187" y="338"/>
                  <a:pt x="155" y="350"/>
                  <a:pt x="155" y="455"/>
                </a:cubicBezTo>
                <a:cubicBezTo>
                  <a:pt x="155" y="544"/>
                  <a:pt x="243" y="602"/>
                  <a:pt x="269" y="616"/>
                </a:cubicBezTo>
                <a:cubicBezTo>
                  <a:pt x="774" y="616"/>
                  <a:pt x="774" y="616"/>
                  <a:pt x="774" y="616"/>
                </a:cubicBezTo>
                <a:cubicBezTo>
                  <a:pt x="799" y="602"/>
                  <a:pt x="888" y="544"/>
                  <a:pt x="888" y="455"/>
                </a:cubicBezTo>
                <a:cubicBezTo>
                  <a:pt x="888" y="350"/>
                  <a:pt x="856" y="338"/>
                  <a:pt x="961" y="148"/>
                </a:cubicBezTo>
                <a:cubicBezTo>
                  <a:pt x="987" y="100"/>
                  <a:pt x="1016" y="51"/>
                  <a:pt x="104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任意多边形: 形状 6"/>
          <p:cNvSpPr/>
          <p:nvPr/>
        </p:nvSpPr>
        <p:spPr bwMode="auto">
          <a:xfrm>
            <a:off x="2245795" y="5865760"/>
            <a:ext cx="1262539" cy="73390"/>
          </a:xfrm>
          <a:custGeom>
            <a:avLst/>
            <a:gdLst>
              <a:gd name="T0" fmla="*/ 621 w 621"/>
              <a:gd name="T1" fmla="*/ 0 h 36"/>
              <a:gd name="T2" fmla="*/ 615 w 621"/>
              <a:gd name="T3" fmla="*/ 36 h 36"/>
              <a:gd name="T4" fmla="*/ 6 w 621"/>
              <a:gd name="T5" fmla="*/ 36 h 36"/>
              <a:gd name="T6" fmla="*/ 0 w 621"/>
              <a:gd name="T7" fmla="*/ 0 h 36"/>
              <a:gd name="T8" fmla="*/ 621 w 621"/>
              <a:gd name="T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1" h="36">
                <a:moveTo>
                  <a:pt x="621" y="0"/>
                </a:moveTo>
                <a:cubicBezTo>
                  <a:pt x="620" y="13"/>
                  <a:pt x="618" y="25"/>
                  <a:pt x="61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3" y="25"/>
                  <a:pt x="1" y="13"/>
                  <a:pt x="0" y="0"/>
                </a:cubicBezTo>
                <a:lnTo>
                  <a:pt x="621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任意多边形: 形状 7"/>
          <p:cNvSpPr/>
          <p:nvPr/>
        </p:nvSpPr>
        <p:spPr bwMode="auto">
          <a:xfrm>
            <a:off x="2237769" y="5723566"/>
            <a:ext cx="1278593" cy="73390"/>
          </a:xfrm>
          <a:custGeom>
            <a:avLst/>
            <a:gdLst>
              <a:gd name="T0" fmla="*/ 629 w 629"/>
              <a:gd name="T1" fmla="*/ 0 h 36"/>
              <a:gd name="T2" fmla="*/ 629 w 629"/>
              <a:gd name="T3" fmla="*/ 12 h 36"/>
              <a:gd name="T4" fmla="*/ 628 w 629"/>
              <a:gd name="T5" fmla="*/ 36 h 36"/>
              <a:gd name="T6" fmla="*/ 1 w 629"/>
              <a:gd name="T7" fmla="*/ 36 h 36"/>
              <a:gd name="T8" fmla="*/ 0 w 629"/>
              <a:gd name="T9" fmla="*/ 22 h 36"/>
              <a:gd name="T10" fmla="*/ 0 w 629"/>
              <a:gd name="T11" fmla="*/ 0 h 36"/>
              <a:gd name="T12" fmla="*/ 629 w 629"/>
              <a:gd name="T1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9" h="36">
                <a:moveTo>
                  <a:pt x="629" y="0"/>
                </a:moveTo>
                <a:cubicBezTo>
                  <a:pt x="629" y="12"/>
                  <a:pt x="629" y="12"/>
                  <a:pt x="629" y="12"/>
                </a:cubicBezTo>
                <a:cubicBezTo>
                  <a:pt x="629" y="20"/>
                  <a:pt x="629" y="28"/>
                  <a:pt x="628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1" y="32"/>
                  <a:pt x="1" y="27"/>
                  <a:pt x="0" y="22"/>
                </a:cubicBezTo>
                <a:cubicBezTo>
                  <a:pt x="0" y="0"/>
                  <a:pt x="0" y="0"/>
                  <a:pt x="0" y="0"/>
                </a:cubicBezTo>
                <a:lnTo>
                  <a:pt x="629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任意多边形: 形状 8"/>
          <p:cNvSpPr/>
          <p:nvPr/>
        </p:nvSpPr>
        <p:spPr bwMode="auto">
          <a:xfrm>
            <a:off x="2233182" y="5392164"/>
            <a:ext cx="1288913" cy="123845"/>
          </a:xfrm>
          <a:custGeom>
            <a:avLst/>
            <a:gdLst>
              <a:gd name="T0" fmla="*/ 2 w 1124"/>
              <a:gd name="T1" fmla="*/ 108 h 108"/>
              <a:gd name="T2" fmla="*/ 0 w 1124"/>
              <a:gd name="T3" fmla="*/ 0 h 108"/>
              <a:gd name="T4" fmla="*/ 570 w 1124"/>
              <a:gd name="T5" fmla="*/ 0 h 108"/>
              <a:gd name="T6" fmla="*/ 1124 w 1124"/>
              <a:gd name="T7" fmla="*/ 0 h 108"/>
              <a:gd name="T8" fmla="*/ 1123 w 1124"/>
              <a:gd name="T9" fmla="*/ 108 h 108"/>
              <a:gd name="T10" fmla="*/ 2 w 1124"/>
              <a:gd name="T11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4" h="108">
                <a:moveTo>
                  <a:pt x="2" y="108"/>
                </a:moveTo>
                <a:lnTo>
                  <a:pt x="0" y="0"/>
                </a:lnTo>
                <a:lnTo>
                  <a:pt x="570" y="0"/>
                </a:lnTo>
                <a:lnTo>
                  <a:pt x="1124" y="0"/>
                </a:lnTo>
                <a:lnTo>
                  <a:pt x="1123" y="108"/>
                </a:lnTo>
                <a:lnTo>
                  <a:pt x="2" y="10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任意多边形: 形状 9"/>
          <p:cNvSpPr/>
          <p:nvPr/>
        </p:nvSpPr>
        <p:spPr bwMode="auto">
          <a:xfrm>
            <a:off x="2276757" y="6006806"/>
            <a:ext cx="1200616" cy="73390"/>
          </a:xfrm>
          <a:custGeom>
            <a:avLst/>
            <a:gdLst>
              <a:gd name="T0" fmla="*/ 16 w 591"/>
              <a:gd name="T1" fmla="*/ 36 h 36"/>
              <a:gd name="T2" fmla="*/ 0 w 591"/>
              <a:gd name="T3" fmla="*/ 0 h 36"/>
              <a:gd name="T4" fmla="*/ 591 w 591"/>
              <a:gd name="T5" fmla="*/ 0 h 36"/>
              <a:gd name="T6" fmla="*/ 576 w 591"/>
              <a:gd name="T7" fmla="*/ 36 h 36"/>
              <a:gd name="T8" fmla="*/ 16 w 591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1" h="36">
                <a:moveTo>
                  <a:pt x="16" y="36"/>
                </a:moveTo>
                <a:cubicBezTo>
                  <a:pt x="10" y="25"/>
                  <a:pt x="5" y="13"/>
                  <a:pt x="0" y="0"/>
                </a:cubicBezTo>
                <a:cubicBezTo>
                  <a:pt x="591" y="0"/>
                  <a:pt x="591" y="0"/>
                  <a:pt x="591" y="0"/>
                </a:cubicBezTo>
                <a:cubicBezTo>
                  <a:pt x="587" y="13"/>
                  <a:pt x="581" y="25"/>
                  <a:pt x="576" y="36"/>
                </a:cubicBezTo>
                <a:lnTo>
                  <a:pt x="16" y="36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任意多边形: 形状 10"/>
          <p:cNvSpPr/>
          <p:nvPr/>
        </p:nvSpPr>
        <p:spPr bwMode="auto">
          <a:xfrm>
            <a:off x="2353587" y="6146706"/>
            <a:ext cx="1051542" cy="270626"/>
          </a:xfrm>
          <a:custGeom>
            <a:avLst/>
            <a:gdLst>
              <a:gd name="T0" fmla="*/ 517 w 517"/>
              <a:gd name="T1" fmla="*/ 0 h 133"/>
              <a:gd name="T2" fmla="*/ 467 w 517"/>
              <a:gd name="T3" fmla="*/ 59 h 133"/>
              <a:gd name="T4" fmla="*/ 466 w 517"/>
              <a:gd name="T5" fmla="*/ 60 h 133"/>
              <a:gd name="T6" fmla="*/ 409 w 517"/>
              <a:gd name="T7" fmla="*/ 88 h 133"/>
              <a:gd name="T8" fmla="*/ 373 w 517"/>
              <a:gd name="T9" fmla="*/ 88 h 133"/>
              <a:gd name="T10" fmla="*/ 351 w 517"/>
              <a:gd name="T11" fmla="*/ 97 h 133"/>
              <a:gd name="T12" fmla="*/ 262 w 517"/>
              <a:gd name="T13" fmla="*/ 133 h 133"/>
              <a:gd name="T14" fmla="*/ 173 w 517"/>
              <a:gd name="T15" fmla="*/ 97 h 133"/>
              <a:gd name="T16" fmla="*/ 151 w 517"/>
              <a:gd name="T17" fmla="*/ 88 h 133"/>
              <a:gd name="T18" fmla="*/ 114 w 517"/>
              <a:gd name="T19" fmla="*/ 88 h 133"/>
              <a:gd name="T20" fmla="*/ 59 w 517"/>
              <a:gd name="T21" fmla="*/ 62 h 133"/>
              <a:gd name="T22" fmla="*/ 59 w 517"/>
              <a:gd name="T23" fmla="*/ 62 h 133"/>
              <a:gd name="T24" fmla="*/ 0 w 517"/>
              <a:gd name="T25" fmla="*/ 0 h 133"/>
              <a:gd name="T26" fmla="*/ 517 w 517"/>
              <a:gd name="T27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17" h="133">
                <a:moveTo>
                  <a:pt x="517" y="0"/>
                </a:moveTo>
                <a:cubicBezTo>
                  <a:pt x="500" y="23"/>
                  <a:pt x="482" y="40"/>
                  <a:pt x="467" y="59"/>
                </a:cubicBezTo>
                <a:cubicBezTo>
                  <a:pt x="466" y="60"/>
                  <a:pt x="466" y="60"/>
                  <a:pt x="466" y="60"/>
                </a:cubicBezTo>
                <a:cubicBezTo>
                  <a:pt x="452" y="78"/>
                  <a:pt x="431" y="88"/>
                  <a:pt x="409" y="88"/>
                </a:cubicBezTo>
                <a:cubicBezTo>
                  <a:pt x="373" y="88"/>
                  <a:pt x="373" y="88"/>
                  <a:pt x="373" y="88"/>
                </a:cubicBezTo>
                <a:cubicBezTo>
                  <a:pt x="365" y="88"/>
                  <a:pt x="357" y="91"/>
                  <a:pt x="351" y="97"/>
                </a:cubicBezTo>
                <a:cubicBezTo>
                  <a:pt x="328" y="119"/>
                  <a:pt x="297" y="133"/>
                  <a:pt x="262" y="133"/>
                </a:cubicBezTo>
                <a:cubicBezTo>
                  <a:pt x="227" y="133"/>
                  <a:pt x="196" y="119"/>
                  <a:pt x="173" y="97"/>
                </a:cubicBezTo>
                <a:cubicBezTo>
                  <a:pt x="167" y="91"/>
                  <a:pt x="160" y="88"/>
                  <a:pt x="151" y="88"/>
                </a:cubicBezTo>
                <a:cubicBezTo>
                  <a:pt x="114" y="88"/>
                  <a:pt x="114" y="88"/>
                  <a:pt x="114" y="88"/>
                </a:cubicBezTo>
                <a:cubicBezTo>
                  <a:pt x="92" y="88"/>
                  <a:pt x="72" y="78"/>
                  <a:pt x="59" y="62"/>
                </a:cubicBezTo>
                <a:cubicBezTo>
                  <a:pt x="59" y="62"/>
                  <a:pt x="59" y="62"/>
                  <a:pt x="59" y="62"/>
                </a:cubicBezTo>
                <a:cubicBezTo>
                  <a:pt x="42" y="43"/>
                  <a:pt x="20" y="25"/>
                  <a:pt x="0" y="0"/>
                </a:cubicBezTo>
                <a:lnTo>
                  <a:pt x="517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任意多边形: 形状 11"/>
          <p:cNvSpPr/>
          <p:nvPr/>
        </p:nvSpPr>
        <p:spPr bwMode="auto">
          <a:xfrm>
            <a:off x="2235475" y="5583667"/>
            <a:ext cx="1283180" cy="73390"/>
          </a:xfrm>
          <a:custGeom>
            <a:avLst/>
            <a:gdLst>
              <a:gd name="T0" fmla="*/ 1119 w 1119"/>
              <a:gd name="T1" fmla="*/ 0 h 64"/>
              <a:gd name="T2" fmla="*/ 1119 w 1119"/>
              <a:gd name="T3" fmla="*/ 64 h 64"/>
              <a:gd name="T4" fmla="*/ 2 w 1119"/>
              <a:gd name="T5" fmla="*/ 64 h 64"/>
              <a:gd name="T6" fmla="*/ 0 w 1119"/>
              <a:gd name="T7" fmla="*/ 0 h 64"/>
              <a:gd name="T8" fmla="*/ 1119 w 1119"/>
              <a:gd name="T9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9" h="64">
                <a:moveTo>
                  <a:pt x="1119" y="0"/>
                </a:moveTo>
                <a:lnTo>
                  <a:pt x="1119" y="64"/>
                </a:lnTo>
                <a:lnTo>
                  <a:pt x="2" y="64"/>
                </a:lnTo>
                <a:lnTo>
                  <a:pt x="0" y="0"/>
                </a:lnTo>
                <a:lnTo>
                  <a:pt x="1119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任意多边形: 形状 12"/>
          <p:cNvSpPr/>
          <p:nvPr/>
        </p:nvSpPr>
        <p:spPr bwMode="auto">
          <a:xfrm>
            <a:off x="2884518" y="5865760"/>
            <a:ext cx="623815" cy="73390"/>
          </a:xfrm>
          <a:custGeom>
            <a:avLst/>
            <a:gdLst>
              <a:gd name="T0" fmla="*/ 0 w 307"/>
              <a:gd name="T1" fmla="*/ 0 h 36"/>
              <a:gd name="T2" fmla="*/ 0 w 307"/>
              <a:gd name="T3" fmla="*/ 36 h 36"/>
              <a:gd name="T4" fmla="*/ 301 w 307"/>
              <a:gd name="T5" fmla="*/ 36 h 36"/>
              <a:gd name="T6" fmla="*/ 307 w 307"/>
              <a:gd name="T7" fmla="*/ 0 h 36"/>
              <a:gd name="T8" fmla="*/ 0 w 307"/>
              <a:gd name="T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7" h="36">
                <a:moveTo>
                  <a:pt x="0" y="0"/>
                </a:moveTo>
                <a:cubicBezTo>
                  <a:pt x="0" y="36"/>
                  <a:pt x="0" y="36"/>
                  <a:pt x="0" y="36"/>
                </a:cubicBezTo>
                <a:cubicBezTo>
                  <a:pt x="301" y="36"/>
                  <a:pt x="301" y="36"/>
                  <a:pt x="301" y="36"/>
                </a:cubicBezTo>
                <a:cubicBezTo>
                  <a:pt x="304" y="25"/>
                  <a:pt x="306" y="13"/>
                  <a:pt x="30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任意多边形: 形状 13"/>
          <p:cNvSpPr/>
          <p:nvPr/>
        </p:nvSpPr>
        <p:spPr bwMode="auto">
          <a:xfrm>
            <a:off x="2884518" y="5723566"/>
            <a:ext cx="631843" cy="73390"/>
          </a:xfrm>
          <a:custGeom>
            <a:avLst/>
            <a:gdLst>
              <a:gd name="T0" fmla="*/ 0 w 311"/>
              <a:gd name="T1" fmla="*/ 0 h 36"/>
              <a:gd name="T2" fmla="*/ 0 w 311"/>
              <a:gd name="T3" fmla="*/ 36 h 36"/>
              <a:gd name="T4" fmla="*/ 310 w 311"/>
              <a:gd name="T5" fmla="*/ 36 h 36"/>
              <a:gd name="T6" fmla="*/ 311 w 311"/>
              <a:gd name="T7" fmla="*/ 12 h 36"/>
              <a:gd name="T8" fmla="*/ 311 w 311"/>
              <a:gd name="T9" fmla="*/ 0 h 36"/>
              <a:gd name="T10" fmla="*/ 0 w 311"/>
              <a:gd name="T1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1" h="36">
                <a:moveTo>
                  <a:pt x="0" y="0"/>
                </a:moveTo>
                <a:cubicBezTo>
                  <a:pt x="0" y="36"/>
                  <a:pt x="0" y="36"/>
                  <a:pt x="0" y="36"/>
                </a:cubicBezTo>
                <a:cubicBezTo>
                  <a:pt x="310" y="36"/>
                  <a:pt x="310" y="36"/>
                  <a:pt x="310" y="36"/>
                </a:cubicBezTo>
                <a:cubicBezTo>
                  <a:pt x="311" y="28"/>
                  <a:pt x="311" y="20"/>
                  <a:pt x="311" y="12"/>
                </a:cubicBezTo>
                <a:cubicBezTo>
                  <a:pt x="311" y="0"/>
                  <a:pt x="311" y="0"/>
                  <a:pt x="311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任意多边形: 形状 14"/>
          <p:cNvSpPr/>
          <p:nvPr/>
        </p:nvSpPr>
        <p:spPr bwMode="auto">
          <a:xfrm>
            <a:off x="2884518" y="5392164"/>
            <a:ext cx="637576" cy="123845"/>
          </a:xfrm>
          <a:custGeom>
            <a:avLst/>
            <a:gdLst>
              <a:gd name="T0" fmla="*/ 0 w 556"/>
              <a:gd name="T1" fmla="*/ 0 h 108"/>
              <a:gd name="T2" fmla="*/ 0 w 556"/>
              <a:gd name="T3" fmla="*/ 108 h 108"/>
              <a:gd name="T4" fmla="*/ 555 w 556"/>
              <a:gd name="T5" fmla="*/ 108 h 108"/>
              <a:gd name="T6" fmla="*/ 556 w 556"/>
              <a:gd name="T7" fmla="*/ 0 h 108"/>
              <a:gd name="T8" fmla="*/ 0 w 556"/>
              <a:gd name="T9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6" h="108">
                <a:moveTo>
                  <a:pt x="0" y="0"/>
                </a:moveTo>
                <a:lnTo>
                  <a:pt x="0" y="108"/>
                </a:lnTo>
                <a:lnTo>
                  <a:pt x="555" y="108"/>
                </a:lnTo>
                <a:lnTo>
                  <a:pt x="55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任意多边形: 形状 15"/>
          <p:cNvSpPr/>
          <p:nvPr/>
        </p:nvSpPr>
        <p:spPr bwMode="auto">
          <a:xfrm>
            <a:off x="2884518" y="6006806"/>
            <a:ext cx="592854" cy="73390"/>
          </a:xfrm>
          <a:custGeom>
            <a:avLst/>
            <a:gdLst>
              <a:gd name="T0" fmla="*/ 0 w 292"/>
              <a:gd name="T1" fmla="*/ 0 h 36"/>
              <a:gd name="T2" fmla="*/ 0 w 292"/>
              <a:gd name="T3" fmla="*/ 36 h 36"/>
              <a:gd name="T4" fmla="*/ 277 w 292"/>
              <a:gd name="T5" fmla="*/ 36 h 36"/>
              <a:gd name="T6" fmla="*/ 292 w 292"/>
              <a:gd name="T7" fmla="*/ 0 h 36"/>
              <a:gd name="T8" fmla="*/ 0 w 292"/>
              <a:gd name="T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" h="36">
                <a:moveTo>
                  <a:pt x="0" y="0"/>
                </a:moveTo>
                <a:cubicBezTo>
                  <a:pt x="0" y="36"/>
                  <a:pt x="0" y="36"/>
                  <a:pt x="0" y="36"/>
                </a:cubicBezTo>
                <a:cubicBezTo>
                  <a:pt x="277" y="36"/>
                  <a:pt x="277" y="36"/>
                  <a:pt x="277" y="36"/>
                </a:cubicBezTo>
                <a:cubicBezTo>
                  <a:pt x="282" y="25"/>
                  <a:pt x="288" y="13"/>
                  <a:pt x="292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任意多边形: 形状 16"/>
          <p:cNvSpPr/>
          <p:nvPr/>
        </p:nvSpPr>
        <p:spPr bwMode="auto">
          <a:xfrm>
            <a:off x="2884518" y="6146706"/>
            <a:ext cx="520611" cy="270626"/>
          </a:xfrm>
          <a:custGeom>
            <a:avLst/>
            <a:gdLst>
              <a:gd name="T0" fmla="*/ 0 w 256"/>
              <a:gd name="T1" fmla="*/ 0 h 133"/>
              <a:gd name="T2" fmla="*/ 0 w 256"/>
              <a:gd name="T3" fmla="*/ 133 h 133"/>
              <a:gd name="T4" fmla="*/ 1 w 256"/>
              <a:gd name="T5" fmla="*/ 133 h 133"/>
              <a:gd name="T6" fmla="*/ 90 w 256"/>
              <a:gd name="T7" fmla="*/ 97 h 133"/>
              <a:gd name="T8" fmla="*/ 112 w 256"/>
              <a:gd name="T9" fmla="*/ 88 h 133"/>
              <a:gd name="T10" fmla="*/ 148 w 256"/>
              <a:gd name="T11" fmla="*/ 88 h 133"/>
              <a:gd name="T12" fmla="*/ 205 w 256"/>
              <a:gd name="T13" fmla="*/ 60 h 133"/>
              <a:gd name="T14" fmla="*/ 206 w 256"/>
              <a:gd name="T15" fmla="*/ 59 h 133"/>
              <a:gd name="T16" fmla="*/ 256 w 256"/>
              <a:gd name="T17" fmla="*/ 0 h 133"/>
              <a:gd name="T18" fmla="*/ 0 w 256"/>
              <a:gd name="T19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6" h="133">
                <a:moveTo>
                  <a:pt x="0" y="0"/>
                </a:moveTo>
                <a:cubicBezTo>
                  <a:pt x="0" y="133"/>
                  <a:pt x="0" y="133"/>
                  <a:pt x="0" y="133"/>
                </a:cubicBezTo>
                <a:cubicBezTo>
                  <a:pt x="0" y="133"/>
                  <a:pt x="1" y="133"/>
                  <a:pt x="1" y="133"/>
                </a:cubicBezTo>
                <a:cubicBezTo>
                  <a:pt x="36" y="133"/>
                  <a:pt x="67" y="119"/>
                  <a:pt x="90" y="97"/>
                </a:cubicBezTo>
                <a:cubicBezTo>
                  <a:pt x="96" y="91"/>
                  <a:pt x="104" y="88"/>
                  <a:pt x="112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70" y="88"/>
                  <a:pt x="191" y="78"/>
                  <a:pt x="205" y="60"/>
                </a:cubicBezTo>
                <a:cubicBezTo>
                  <a:pt x="206" y="59"/>
                  <a:pt x="206" y="59"/>
                  <a:pt x="206" y="59"/>
                </a:cubicBezTo>
                <a:cubicBezTo>
                  <a:pt x="221" y="40"/>
                  <a:pt x="239" y="23"/>
                  <a:pt x="25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2884518" y="5583667"/>
            <a:ext cx="634136" cy="733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任意多边形: 形状 18"/>
          <p:cNvSpPr/>
          <p:nvPr/>
        </p:nvSpPr>
        <p:spPr bwMode="auto">
          <a:xfrm>
            <a:off x="2440063" y="1762795"/>
            <a:ext cx="6349189" cy="1114612"/>
          </a:xfrm>
          <a:custGeom>
            <a:avLst/>
            <a:gdLst>
              <a:gd name="T0" fmla="*/ 303 w 3367"/>
              <a:gd name="T1" fmla="*/ 972 h 972"/>
              <a:gd name="T2" fmla="*/ 3367 w 3367"/>
              <a:gd name="T3" fmla="*/ 972 h 972"/>
              <a:gd name="T4" fmla="*/ 3367 w 3367"/>
              <a:gd name="T5" fmla="*/ 0 h 972"/>
              <a:gd name="T6" fmla="*/ 298 w 3367"/>
              <a:gd name="T7" fmla="*/ 0 h 972"/>
              <a:gd name="T8" fmla="*/ 0 w 3367"/>
              <a:gd name="T9" fmla="*/ 447 h 972"/>
              <a:gd name="T10" fmla="*/ 303 w 3367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67" h="972">
                <a:moveTo>
                  <a:pt x="303" y="972"/>
                </a:moveTo>
                <a:lnTo>
                  <a:pt x="3367" y="972"/>
                </a:lnTo>
                <a:lnTo>
                  <a:pt x="3367" y="0"/>
                </a:lnTo>
                <a:lnTo>
                  <a:pt x="298" y="0"/>
                </a:lnTo>
                <a:lnTo>
                  <a:pt x="0" y="447"/>
                </a:lnTo>
                <a:lnTo>
                  <a:pt x="303" y="972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任意多边形: 形状 19"/>
          <p:cNvSpPr/>
          <p:nvPr/>
        </p:nvSpPr>
        <p:spPr bwMode="auto">
          <a:xfrm>
            <a:off x="3155614" y="2982905"/>
            <a:ext cx="9036384" cy="1151307"/>
          </a:xfrm>
          <a:custGeom>
            <a:avLst/>
            <a:gdLst>
              <a:gd name="T0" fmla="*/ 314 w 3482"/>
              <a:gd name="T1" fmla="*/ 1004 h 1004"/>
              <a:gd name="T2" fmla="*/ 3482 w 3482"/>
              <a:gd name="T3" fmla="*/ 1004 h 1004"/>
              <a:gd name="T4" fmla="*/ 3482 w 3482"/>
              <a:gd name="T5" fmla="*/ 0 h 1004"/>
              <a:gd name="T6" fmla="*/ 310 w 3482"/>
              <a:gd name="T7" fmla="*/ 0 h 1004"/>
              <a:gd name="T8" fmla="*/ 0 w 3482"/>
              <a:gd name="T9" fmla="*/ 461 h 1004"/>
              <a:gd name="T10" fmla="*/ 314 w 3482"/>
              <a:gd name="T11" fmla="*/ 1004 h 1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82" h="1004">
                <a:moveTo>
                  <a:pt x="314" y="1004"/>
                </a:moveTo>
                <a:lnTo>
                  <a:pt x="3482" y="1004"/>
                </a:lnTo>
                <a:lnTo>
                  <a:pt x="3482" y="0"/>
                </a:lnTo>
                <a:lnTo>
                  <a:pt x="310" y="0"/>
                </a:lnTo>
                <a:lnTo>
                  <a:pt x="0" y="461"/>
                </a:lnTo>
                <a:lnTo>
                  <a:pt x="314" y="1004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任意多边形: 形状 20"/>
          <p:cNvSpPr/>
          <p:nvPr/>
        </p:nvSpPr>
        <p:spPr bwMode="auto">
          <a:xfrm>
            <a:off x="2918245" y="4243151"/>
            <a:ext cx="6358617" cy="1119199"/>
          </a:xfrm>
          <a:custGeom>
            <a:avLst/>
            <a:gdLst>
              <a:gd name="T0" fmla="*/ 289 w 3372"/>
              <a:gd name="T1" fmla="*/ 976 h 976"/>
              <a:gd name="T2" fmla="*/ 3372 w 3372"/>
              <a:gd name="T3" fmla="*/ 976 h 976"/>
              <a:gd name="T4" fmla="*/ 3372 w 3372"/>
              <a:gd name="T5" fmla="*/ 0 h 976"/>
              <a:gd name="T6" fmla="*/ 283 w 3372"/>
              <a:gd name="T7" fmla="*/ 0 h 976"/>
              <a:gd name="T8" fmla="*/ 0 w 3372"/>
              <a:gd name="T9" fmla="*/ 449 h 976"/>
              <a:gd name="T10" fmla="*/ 289 w 3372"/>
              <a:gd name="T11" fmla="*/ 976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72" h="976">
                <a:moveTo>
                  <a:pt x="289" y="976"/>
                </a:moveTo>
                <a:lnTo>
                  <a:pt x="3372" y="976"/>
                </a:lnTo>
                <a:lnTo>
                  <a:pt x="3372" y="0"/>
                </a:lnTo>
                <a:lnTo>
                  <a:pt x="283" y="0"/>
                </a:lnTo>
                <a:lnTo>
                  <a:pt x="0" y="449"/>
                </a:lnTo>
                <a:lnTo>
                  <a:pt x="289" y="976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任意多边形: 形状 21"/>
          <p:cNvSpPr/>
          <p:nvPr/>
        </p:nvSpPr>
        <p:spPr bwMode="auto">
          <a:xfrm>
            <a:off x="7739763" y="3933689"/>
            <a:ext cx="1040892" cy="1203753"/>
          </a:xfrm>
          <a:custGeom>
            <a:avLst/>
            <a:gdLst>
              <a:gd name="T0" fmla="*/ 882 w 882"/>
              <a:gd name="T1" fmla="*/ 255 h 1020"/>
              <a:gd name="T2" fmla="*/ 442 w 882"/>
              <a:gd name="T3" fmla="*/ 0 h 1020"/>
              <a:gd name="T4" fmla="*/ 0 w 882"/>
              <a:gd name="T5" fmla="*/ 255 h 1020"/>
              <a:gd name="T6" fmla="*/ 0 w 882"/>
              <a:gd name="T7" fmla="*/ 764 h 1020"/>
              <a:gd name="T8" fmla="*/ 442 w 882"/>
              <a:gd name="T9" fmla="*/ 1020 h 1020"/>
              <a:gd name="T10" fmla="*/ 882 w 882"/>
              <a:gd name="T11" fmla="*/ 764 h 1020"/>
              <a:gd name="T12" fmla="*/ 882 w 882"/>
              <a:gd name="T13" fmla="*/ 255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2" h="1020">
                <a:moveTo>
                  <a:pt x="882" y="255"/>
                </a:moveTo>
                <a:lnTo>
                  <a:pt x="442" y="0"/>
                </a:lnTo>
                <a:lnTo>
                  <a:pt x="0" y="255"/>
                </a:lnTo>
                <a:lnTo>
                  <a:pt x="0" y="764"/>
                </a:lnTo>
                <a:lnTo>
                  <a:pt x="442" y="1020"/>
                </a:lnTo>
                <a:lnTo>
                  <a:pt x="882" y="764"/>
                </a:lnTo>
                <a:lnTo>
                  <a:pt x="882" y="25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任意多边形: 形状 22"/>
          <p:cNvSpPr/>
          <p:nvPr/>
        </p:nvSpPr>
        <p:spPr bwMode="auto">
          <a:xfrm>
            <a:off x="7830634" y="4031641"/>
            <a:ext cx="872130" cy="1006668"/>
          </a:xfrm>
          <a:custGeom>
            <a:avLst/>
            <a:gdLst>
              <a:gd name="T0" fmla="*/ 739 w 739"/>
              <a:gd name="T1" fmla="*/ 213 h 853"/>
              <a:gd name="T2" fmla="*/ 370 w 739"/>
              <a:gd name="T3" fmla="*/ 0 h 853"/>
              <a:gd name="T4" fmla="*/ 0 w 739"/>
              <a:gd name="T5" fmla="*/ 213 h 853"/>
              <a:gd name="T6" fmla="*/ 0 w 739"/>
              <a:gd name="T7" fmla="*/ 640 h 853"/>
              <a:gd name="T8" fmla="*/ 370 w 739"/>
              <a:gd name="T9" fmla="*/ 853 h 853"/>
              <a:gd name="T10" fmla="*/ 739 w 739"/>
              <a:gd name="T11" fmla="*/ 640 h 853"/>
              <a:gd name="T12" fmla="*/ 739 w 739"/>
              <a:gd name="T13" fmla="*/ 213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9" h="853">
                <a:moveTo>
                  <a:pt x="739" y="213"/>
                </a:moveTo>
                <a:lnTo>
                  <a:pt x="370" y="0"/>
                </a:lnTo>
                <a:lnTo>
                  <a:pt x="0" y="213"/>
                </a:lnTo>
                <a:lnTo>
                  <a:pt x="0" y="640"/>
                </a:lnTo>
                <a:lnTo>
                  <a:pt x="370" y="853"/>
                </a:lnTo>
                <a:lnTo>
                  <a:pt x="739" y="640"/>
                </a:lnTo>
                <a:lnTo>
                  <a:pt x="739" y="2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algn="ctr"/>
            <a:r>
              <a:rPr lang="en-US" altLang="zh-CN" sz="2400" dirty="0">
                <a:solidFill>
                  <a:schemeClr val="accent3">
                    <a:lumMod val="10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03</a:t>
            </a:r>
          </a:p>
        </p:txBody>
      </p:sp>
      <p:sp>
        <p:nvSpPr>
          <p:cNvPr id="24" name="任意多边形: 形状 23"/>
          <p:cNvSpPr/>
          <p:nvPr/>
        </p:nvSpPr>
        <p:spPr bwMode="auto">
          <a:xfrm>
            <a:off x="8043223" y="2663799"/>
            <a:ext cx="1070398" cy="1236799"/>
          </a:xfrm>
          <a:custGeom>
            <a:avLst/>
            <a:gdLst>
              <a:gd name="T0" fmla="*/ 907 w 907"/>
              <a:gd name="T1" fmla="*/ 261 h 1048"/>
              <a:gd name="T2" fmla="*/ 454 w 907"/>
              <a:gd name="T3" fmla="*/ 0 h 1048"/>
              <a:gd name="T4" fmla="*/ 0 w 907"/>
              <a:gd name="T5" fmla="*/ 261 h 1048"/>
              <a:gd name="T6" fmla="*/ 0 w 907"/>
              <a:gd name="T7" fmla="*/ 786 h 1048"/>
              <a:gd name="T8" fmla="*/ 454 w 907"/>
              <a:gd name="T9" fmla="*/ 1048 h 1048"/>
              <a:gd name="T10" fmla="*/ 907 w 907"/>
              <a:gd name="T11" fmla="*/ 786 h 1048"/>
              <a:gd name="T12" fmla="*/ 907 w 907"/>
              <a:gd name="T13" fmla="*/ 261 h 1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7" h="1048">
                <a:moveTo>
                  <a:pt x="907" y="261"/>
                </a:moveTo>
                <a:lnTo>
                  <a:pt x="454" y="0"/>
                </a:lnTo>
                <a:lnTo>
                  <a:pt x="0" y="261"/>
                </a:lnTo>
                <a:lnTo>
                  <a:pt x="0" y="786"/>
                </a:lnTo>
                <a:lnTo>
                  <a:pt x="454" y="1048"/>
                </a:lnTo>
                <a:lnTo>
                  <a:pt x="907" y="786"/>
                </a:lnTo>
                <a:lnTo>
                  <a:pt x="907" y="26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任意多边形: 形状 24"/>
          <p:cNvSpPr/>
          <p:nvPr/>
        </p:nvSpPr>
        <p:spPr bwMode="auto">
          <a:xfrm>
            <a:off x="8136456" y="2762933"/>
            <a:ext cx="898095" cy="1037354"/>
          </a:xfrm>
          <a:custGeom>
            <a:avLst/>
            <a:gdLst>
              <a:gd name="T0" fmla="*/ 761 w 761"/>
              <a:gd name="T1" fmla="*/ 220 h 879"/>
              <a:gd name="T2" fmla="*/ 380 w 761"/>
              <a:gd name="T3" fmla="*/ 0 h 879"/>
              <a:gd name="T4" fmla="*/ 0 w 761"/>
              <a:gd name="T5" fmla="*/ 220 h 879"/>
              <a:gd name="T6" fmla="*/ 0 w 761"/>
              <a:gd name="T7" fmla="*/ 659 h 879"/>
              <a:gd name="T8" fmla="*/ 380 w 761"/>
              <a:gd name="T9" fmla="*/ 879 h 879"/>
              <a:gd name="T10" fmla="*/ 761 w 761"/>
              <a:gd name="T11" fmla="*/ 659 h 879"/>
              <a:gd name="T12" fmla="*/ 761 w 761"/>
              <a:gd name="T13" fmla="*/ 22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1" h="879">
                <a:moveTo>
                  <a:pt x="761" y="220"/>
                </a:moveTo>
                <a:lnTo>
                  <a:pt x="380" y="0"/>
                </a:lnTo>
                <a:lnTo>
                  <a:pt x="0" y="220"/>
                </a:lnTo>
                <a:lnTo>
                  <a:pt x="0" y="659"/>
                </a:lnTo>
                <a:lnTo>
                  <a:pt x="380" y="879"/>
                </a:lnTo>
                <a:lnTo>
                  <a:pt x="761" y="659"/>
                </a:lnTo>
                <a:lnTo>
                  <a:pt x="761" y="2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algn="ctr"/>
            <a:r>
              <a:rPr lang="en-US" altLang="zh-CN" sz="2400" dirty="0">
                <a:solidFill>
                  <a:schemeClr val="accent2">
                    <a:lumMod val="10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02</a:t>
            </a:r>
          </a:p>
        </p:txBody>
      </p:sp>
      <p:sp>
        <p:nvSpPr>
          <p:cNvPr id="26" name="任意多边形: 形状 25"/>
          <p:cNvSpPr/>
          <p:nvPr/>
        </p:nvSpPr>
        <p:spPr bwMode="auto">
          <a:xfrm>
            <a:off x="7234042" y="1448779"/>
            <a:ext cx="1042072" cy="1201392"/>
          </a:xfrm>
          <a:custGeom>
            <a:avLst/>
            <a:gdLst>
              <a:gd name="T0" fmla="*/ 883 w 883"/>
              <a:gd name="T1" fmla="*/ 253 h 1018"/>
              <a:gd name="T2" fmla="*/ 441 w 883"/>
              <a:gd name="T3" fmla="*/ 0 h 1018"/>
              <a:gd name="T4" fmla="*/ 0 w 883"/>
              <a:gd name="T5" fmla="*/ 253 h 1018"/>
              <a:gd name="T6" fmla="*/ 0 w 883"/>
              <a:gd name="T7" fmla="*/ 764 h 1018"/>
              <a:gd name="T8" fmla="*/ 441 w 883"/>
              <a:gd name="T9" fmla="*/ 1018 h 1018"/>
              <a:gd name="T10" fmla="*/ 879 w 883"/>
              <a:gd name="T11" fmla="*/ 766 h 1018"/>
              <a:gd name="T12" fmla="*/ 883 w 883"/>
              <a:gd name="T13" fmla="*/ 253 h 1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3" h="1018">
                <a:moveTo>
                  <a:pt x="883" y="253"/>
                </a:moveTo>
                <a:lnTo>
                  <a:pt x="441" y="0"/>
                </a:lnTo>
                <a:lnTo>
                  <a:pt x="0" y="253"/>
                </a:lnTo>
                <a:lnTo>
                  <a:pt x="0" y="764"/>
                </a:lnTo>
                <a:lnTo>
                  <a:pt x="441" y="1018"/>
                </a:lnTo>
                <a:lnTo>
                  <a:pt x="879" y="766"/>
                </a:lnTo>
                <a:lnTo>
                  <a:pt x="883" y="25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任意多边形: 形状 26"/>
          <p:cNvSpPr/>
          <p:nvPr/>
        </p:nvSpPr>
        <p:spPr bwMode="auto">
          <a:xfrm>
            <a:off x="7326093" y="1544371"/>
            <a:ext cx="872130" cy="1009027"/>
          </a:xfrm>
          <a:custGeom>
            <a:avLst/>
            <a:gdLst>
              <a:gd name="T0" fmla="*/ 739 w 739"/>
              <a:gd name="T1" fmla="*/ 215 h 855"/>
              <a:gd name="T2" fmla="*/ 369 w 739"/>
              <a:gd name="T3" fmla="*/ 0 h 855"/>
              <a:gd name="T4" fmla="*/ 0 w 739"/>
              <a:gd name="T5" fmla="*/ 215 h 855"/>
              <a:gd name="T6" fmla="*/ 0 w 739"/>
              <a:gd name="T7" fmla="*/ 641 h 855"/>
              <a:gd name="T8" fmla="*/ 369 w 739"/>
              <a:gd name="T9" fmla="*/ 855 h 855"/>
              <a:gd name="T10" fmla="*/ 739 w 739"/>
              <a:gd name="T11" fmla="*/ 641 h 855"/>
              <a:gd name="T12" fmla="*/ 739 w 739"/>
              <a:gd name="T13" fmla="*/ 215 h 8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9" h="855">
                <a:moveTo>
                  <a:pt x="739" y="215"/>
                </a:moveTo>
                <a:lnTo>
                  <a:pt x="369" y="0"/>
                </a:lnTo>
                <a:lnTo>
                  <a:pt x="0" y="215"/>
                </a:lnTo>
                <a:lnTo>
                  <a:pt x="0" y="641"/>
                </a:lnTo>
                <a:lnTo>
                  <a:pt x="369" y="855"/>
                </a:lnTo>
                <a:lnTo>
                  <a:pt x="739" y="641"/>
                </a:lnTo>
                <a:lnTo>
                  <a:pt x="739" y="2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algn="ctr"/>
            <a:r>
              <a:rPr lang="en-US" altLang="zh-CN" sz="2400" dirty="0">
                <a:solidFill>
                  <a:schemeClr val="accent1">
                    <a:lumMod val="10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01</a:t>
            </a:r>
          </a:p>
        </p:txBody>
      </p:sp>
      <p:sp>
        <p:nvSpPr>
          <p:cNvPr id="28" name="矩形 27"/>
          <p:cNvSpPr/>
          <p:nvPr/>
        </p:nvSpPr>
        <p:spPr>
          <a:xfrm>
            <a:off x="3155615" y="2064001"/>
            <a:ext cx="3409732" cy="236473"/>
          </a:xfrm>
          <a:prstGeom prst="rect">
            <a:avLst/>
          </a:prstGeom>
        </p:spPr>
        <p:txBody>
          <a:bodyPr wrap="none" lIns="144000" tIns="0" rIns="144000" bIns="0" anchor="ctr">
            <a:normAutofit fontScale="92500" lnSpcReduction="10000"/>
          </a:bodyPr>
          <a:lstStyle/>
          <a:p>
            <a:r>
              <a:rPr lang="zh-CN" altLang="en-US" b="1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9" name="矩形 28"/>
          <p:cNvSpPr/>
          <p:nvPr/>
        </p:nvSpPr>
        <p:spPr>
          <a:xfrm>
            <a:off x="3155615" y="2300475"/>
            <a:ext cx="3409732" cy="465959"/>
          </a:xfrm>
          <a:prstGeom prst="rect">
            <a:avLst/>
          </a:prstGeom>
        </p:spPr>
        <p:txBody>
          <a:bodyPr wrap="square" lIns="144000" tIns="0" rIns="144000" bIns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此部分内容作为文字排版占位显示（建议使用主题字体）</a:t>
            </a:r>
          </a:p>
        </p:txBody>
      </p:sp>
      <p:sp>
        <p:nvSpPr>
          <p:cNvPr id="30" name="矩形 29"/>
          <p:cNvSpPr/>
          <p:nvPr/>
        </p:nvSpPr>
        <p:spPr>
          <a:xfrm>
            <a:off x="3742823" y="3282630"/>
            <a:ext cx="3409732" cy="236473"/>
          </a:xfrm>
          <a:prstGeom prst="rect">
            <a:avLst/>
          </a:prstGeom>
        </p:spPr>
        <p:txBody>
          <a:bodyPr wrap="none" lIns="144000" tIns="0" rIns="144000" bIns="0" anchor="ctr">
            <a:normAutofit fontScale="92500" lnSpcReduction="10000"/>
          </a:bodyPr>
          <a:lstStyle/>
          <a:p>
            <a:r>
              <a:rPr lang="zh-CN" altLang="en-US" b="1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31" name="矩形 30"/>
          <p:cNvSpPr/>
          <p:nvPr/>
        </p:nvSpPr>
        <p:spPr>
          <a:xfrm>
            <a:off x="3742823" y="3519104"/>
            <a:ext cx="3409732" cy="465959"/>
          </a:xfrm>
          <a:prstGeom prst="rect">
            <a:avLst/>
          </a:prstGeom>
        </p:spPr>
        <p:txBody>
          <a:bodyPr wrap="square" lIns="144000" tIns="0" rIns="144000" bIns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此部分内容作为文字排版占位显示（建议使用主题字体）</a:t>
            </a:r>
          </a:p>
        </p:txBody>
      </p:sp>
      <p:sp>
        <p:nvSpPr>
          <p:cNvPr id="32" name="矩形 31"/>
          <p:cNvSpPr/>
          <p:nvPr/>
        </p:nvSpPr>
        <p:spPr>
          <a:xfrm>
            <a:off x="3508334" y="4546648"/>
            <a:ext cx="3409732" cy="236473"/>
          </a:xfrm>
          <a:prstGeom prst="rect">
            <a:avLst/>
          </a:prstGeom>
        </p:spPr>
        <p:txBody>
          <a:bodyPr wrap="none" lIns="144000" tIns="0" rIns="144000" bIns="0" anchor="ctr">
            <a:normAutofit fontScale="92500" lnSpcReduction="10000"/>
          </a:bodyPr>
          <a:lstStyle/>
          <a:p>
            <a:r>
              <a:rPr lang="zh-CN" altLang="en-US" b="1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33" name="矩形 32"/>
          <p:cNvSpPr/>
          <p:nvPr/>
        </p:nvSpPr>
        <p:spPr>
          <a:xfrm>
            <a:off x="3508334" y="4783121"/>
            <a:ext cx="3409732" cy="465959"/>
          </a:xfrm>
          <a:prstGeom prst="rect">
            <a:avLst/>
          </a:prstGeom>
        </p:spPr>
        <p:txBody>
          <a:bodyPr wrap="square" lIns="144000" tIns="0" rIns="144000" bIns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此部分内容作为文字排版占位显示（建议使用主题字体）</a:t>
            </a:r>
          </a:p>
        </p:txBody>
      </p:sp>
      <p:sp>
        <p:nvSpPr>
          <p:cNvPr id="34" name="Title 6"/>
          <p:cNvSpPr>
            <a:spLocks noGrp="1"/>
          </p:cNvSpPr>
          <p:nvPr>
            <p:ph type="title"/>
          </p:nvPr>
        </p:nvSpPr>
        <p:spPr>
          <a:xfrm>
            <a:off x="2336800" y="356628"/>
            <a:ext cx="7518400" cy="47136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5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95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45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95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45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95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45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95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6450"/>
                            </p:stCondLst>
                            <p:childTnLst>
                              <p:par>
                                <p:cTn id="1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6950"/>
                            </p:stCondLst>
                            <p:childTnLst>
                              <p:par>
                                <p:cTn id="1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6"/>
          <p:cNvSpPr>
            <a:spLocks noGrp="1"/>
          </p:cNvSpPr>
          <p:nvPr>
            <p:ph type="title"/>
          </p:nvPr>
        </p:nvSpPr>
        <p:spPr>
          <a:xfrm>
            <a:off x="2336800" y="356628"/>
            <a:ext cx="7518400" cy="47136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1" name="右箭头 28"/>
          <p:cNvSpPr/>
          <p:nvPr/>
        </p:nvSpPr>
        <p:spPr>
          <a:xfrm>
            <a:off x="1201510" y="2754719"/>
            <a:ext cx="9788973" cy="871297"/>
          </a:xfrm>
          <a:prstGeom prst="rightArrow">
            <a:avLst>
              <a:gd name="adj1" fmla="val 59701"/>
              <a:gd name="adj2" fmla="val 50000"/>
            </a:avLst>
          </a:prstGeom>
          <a:solidFill>
            <a:srgbClr val="FFC000">
              <a:alpha val="88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2928640" y="2594894"/>
            <a:ext cx="1647933" cy="1188133"/>
            <a:chOff x="1406466" y="2090057"/>
            <a:chExt cx="3211849" cy="2315688"/>
          </a:xfrm>
        </p:grpSpPr>
        <p:sp>
          <p:nvSpPr>
            <p:cNvPr id="95" name="平行四边形 94"/>
            <p:cNvSpPr/>
            <p:nvPr/>
          </p:nvSpPr>
          <p:spPr>
            <a:xfrm>
              <a:off x="1781299" y="2090057"/>
              <a:ext cx="2458193" cy="2315688"/>
            </a:xfrm>
            <a:prstGeom prst="parallelogram">
              <a:avLst>
                <a:gd name="adj" fmla="val 58009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6" name="等腰三角形 95"/>
            <p:cNvSpPr/>
            <p:nvPr/>
          </p:nvSpPr>
          <p:spPr>
            <a:xfrm>
              <a:off x="3860669" y="2090057"/>
              <a:ext cx="757646" cy="65314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7" name="等腰三角形 96"/>
            <p:cNvSpPr/>
            <p:nvPr/>
          </p:nvSpPr>
          <p:spPr>
            <a:xfrm flipV="1">
              <a:off x="1406466" y="3752602"/>
              <a:ext cx="757646" cy="65314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4323627" y="2594894"/>
            <a:ext cx="1649980" cy="1188133"/>
            <a:chOff x="1402476" y="2090057"/>
            <a:chExt cx="3215839" cy="2315688"/>
          </a:xfrm>
        </p:grpSpPr>
        <p:sp>
          <p:nvSpPr>
            <p:cNvPr id="92" name="平行四边形 91"/>
            <p:cNvSpPr/>
            <p:nvPr/>
          </p:nvSpPr>
          <p:spPr>
            <a:xfrm>
              <a:off x="1781299" y="2090057"/>
              <a:ext cx="2458193" cy="2315688"/>
            </a:xfrm>
            <a:prstGeom prst="parallelogram">
              <a:avLst>
                <a:gd name="adj" fmla="val 58009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3" name="等腰三角形 92"/>
            <p:cNvSpPr/>
            <p:nvPr/>
          </p:nvSpPr>
          <p:spPr>
            <a:xfrm>
              <a:off x="3860669" y="2090057"/>
              <a:ext cx="757646" cy="653142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4" name="等腰三角形 93"/>
            <p:cNvSpPr/>
            <p:nvPr/>
          </p:nvSpPr>
          <p:spPr>
            <a:xfrm flipV="1">
              <a:off x="1402476" y="3752603"/>
              <a:ext cx="757646" cy="653142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643452" y="2594894"/>
            <a:ext cx="1647933" cy="1188133"/>
            <a:chOff x="1406466" y="2090057"/>
            <a:chExt cx="3211849" cy="2315688"/>
          </a:xfrm>
        </p:grpSpPr>
        <p:sp>
          <p:nvSpPr>
            <p:cNvPr id="89" name="平行四边形 88"/>
            <p:cNvSpPr/>
            <p:nvPr/>
          </p:nvSpPr>
          <p:spPr>
            <a:xfrm>
              <a:off x="1781299" y="2090057"/>
              <a:ext cx="2458193" cy="2315688"/>
            </a:xfrm>
            <a:prstGeom prst="parallelogram">
              <a:avLst>
                <a:gd name="adj" fmla="val 58009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0" name="等腰三角形 89"/>
            <p:cNvSpPr/>
            <p:nvPr/>
          </p:nvSpPr>
          <p:spPr>
            <a:xfrm>
              <a:off x="3860669" y="2090057"/>
              <a:ext cx="757646" cy="65314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1" name="等腰三角形 90"/>
            <p:cNvSpPr/>
            <p:nvPr/>
          </p:nvSpPr>
          <p:spPr>
            <a:xfrm flipV="1">
              <a:off x="1406466" y="3752602"/>
              <a:ext cx="757646" cy="65314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7038442" y="2594894"/>
            <a:ext cx="1649980" cy="1188133"/>
            <a:chOff x="1402476" y="2090057"/>
            <a:chExt cx="3215839" cy="2315688"/>
          </a:xfrm>
        </p:grpSpPr>
        <p:sp>
          <p:nvSpPr>
            <p:cNvPr id="86" name="平行四边形 85"/>
            <p:cNvSpPr/>
            <p:nvPr/>
          </p:nvSpPr>
          <p:spPr>
            <a:xfrm>
              <a:off x="1781299" y="2090057"/>
              <a:ext cx="2458193" cy="2315688"/>
            </a:xfrm>
            <a:prstGeom prst="parallelogram">
              <a:avLst>
                <a:gd name="adj" fmla="val 58009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7" name="等腰三角形 86"/>
            <p:cNvSpPr/>
            <p:nvPr/>
          </p:nvSpPr>
          <p:spPr>
            <a:xfrm>
              <a:off x="3860669" y="2090057"/>
              <a:ext cx="757646" cy="653142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8" name="等腰三角形 87"/>
            <p:cNvSpPr/>
            <p:nvPr/>
          </p:nvSpPr>
          <p:spPr>
            <a:xfrm flipV="1">
              <a:off x="1402476" y="3752603"/>
              <a:ext cx="757646" cy="653142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6" name="椭圆 75"/>
          <p:cNvSpPr/>
          <p:nvPr/>
        </p:nvSpPr>
        <p:spPr>
          <a:xfrm>
            <a:off x="1838437" y="2963845"/>
            <a:ext cx="450231" cy="4502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4292877" y="2963845"/>
            <a:ext cx="450231" cy="4502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5617372" y="2963845"/>
            <a:ext cx="450231" cy="4502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9692503" y="2963844"/>
            <a:ext cx="450231" cy="4502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任意多边形 37"/>
          <p:cNvSpPr/>
          <p:nvPr/>
        </p:nvSpPr>
        <p:spPr bwMode="auto">
          <a:xfrm>
            <a:off x="1946883" y="3048680"/>
            <a:ext cx="233337" cy="280561"/>
          </a:xfrm>
          <a:custGeom>
            <a:avLst/>
            <a:gdLst>
              <a:gd name="connsiteX0" fmla="*/ 55289 w 268288"/>
              <a:gd name="connsiteY0" fmla="*/ 122559 h 322584"/>
              <a:gd name="connsiteX1" fmla="*/ 214313 w 268288"/>
              <a:gd name="connsiteY1" fmla="*/ 122559 h 322584"/>
              <a:gd name="connsiteX2" fmla="*/ 214313 w 268288"/>
              <a:gd name="connsiteY2" fmla="*/ 235731 h 322584"/>
              <a:gd name="connsiteX3" fmla="*/ 188028 w 268288"/>
              <a:gd name="connsiteY3" fmla="*/ 268630 h 322584"/>
              <a:gd name="connsiteX4" fmla="*/ 188028 w 268288"/>
              <a:gd name="connsiteY4" fmla="*/ 309425 h 322584"/>
              <a:gd name="connsiteX5" fmla="*/ 168314 w 268288"/>
              <a:gd name="connsiteY5" fmla="*/ 322584 h 322584"/>
              <a:gd name="connsiteX6" fmla="*/ 148601 w 268288"/>
              <a:gd name="connsiteY6" fmla="*/ 309425 h 322584"/>
              <a:gd name="connsiteX7" fmla="*/ 148601 w 268288"/>
              <a:gd name="connsiteY7" fmla="*/ 268630 h 322584"/>
              <a:gd name="connsiteX8" fmla="*/ 119687 w 268288"/>
              <a:gd name="connsiteY8" fmla="*/ 268630 h 322584"/>
              <a:gd name="connsiteX9" fmla="*/ 119687 w 268288"/>
              <a:gd name="connsiteY9" fmla="*/ 309425 h 322584"/>
              <a:gd name="connsiteX10" fmla="*/ 99974 w 268288"/>
              <a:gd name="connsiteY10" fmla="*/ 322584 h 322584"/>
              <a:gd name="connsiteX11" fmla="*/ 81574 w 268288"/>
              <a:gd name="connsiteY11" fmla="*/ 309425 h 322584"/>
              <a:gd name="connsiteX12" fmla="*/ 81574 w 268288"/>
              <a:gd name="connsiteY12" fmla="*/ 268630 h 322584"/>
              <a:gd name="connsiteX13" fmla="*/ 53975 w 268288"/>
              <a:gd name="connsiteY13" fmla="*/ 235731 h 322584"/>
              <a:gd name="connsiteX14" fmla="*/ 55289 w 268288"/>
              <a:gd name="connsiteY14" fmla="*/ 122559 h 322584"/>
              <a:gd name="connsiteX15" fmla="*/ 248444 w 268288"/>
              <a:gd name="connsiteY15" fmla="*/ 108272 h 322584"/>
              <a:gd name="connsiteX16" fmla="*/ 268288 w 268288"/>
              <a:gd name="connsiteY16" fmla="*/ 121403 h 322584"/>
              <a:gd name="connsiteX17" fmla="*/ 268288 w 268288"/>
              <a:gd name="connsiteY17" fmla="*/ 201504 h 322584"/>
              <a:gd name="connsiteX18" fmla="*/ 248444 w 268288"/>
              <a:gd name="connsiteY18" fmla="*/ 214635 h 322584"/>
              <a:gd name="connsiteX19" fmla="*/ 228600 w 268288"/>
              <a:gd name="connsiteY19" fmla="*/ 201504 h 322584"/>
              <a:gd name="connsiteX20" fmla="*/ 228600 w 268288"/>
              <a:gd name="connsiteY20" fmla="*/ 121403 h 322584"/>
              <a:gd name="connsiteX21" fmla="*/ 248444 w 268288"/>
              <a:gd name="connsiteY21" fmla="*/ 108272 h 322584"/>
              <a:gd name="connsiteX22" fmla="*/ 19844 w 268288"/>
              <a:gd name="connsiteY22" fmla="*/ 108272 h 322584"/>
              <a:gd name="connsiteX23" fmla="*/ 39688 w 268288"/>
              <a:gd name="connsiteY23" fmla="*/ 121437 h 322584"/>
              <a:gd name="connsiteX24" fmla="*/ 39688 w 268288"/>
              <a:gd name="connsiteY24" fmla="*/ 201741 h 322584"/>
              <a:gd name="connsiteX25" fmla="*/ 19844 w 268288"/>
              <a:gd name="connsiteY25" fmla="*/ 216222 h 322584"/>
              <a:gd name="connsiteX26" fmla="*/ 0 w 268288"/>
              <a:gd name="connsiteY26" fmla="*/ 201741 h 322584"/>
              <a:gd name="connsiteX27" fmla="*/ 0 w 268288"/>
              <a:gd name="connsiteY27" fmla="*/ 121437 h 322584"/>
              <a:gd name="connsiteX28" fmla="*/ 19844 w 268288"/>
              <a:gd name="connsiteY28" fmla="*/ 108272 h 322584"/>
              <a:gd name="connsiteX29" fmla="*/ 167482 w 268288"/>
              <a:gd name="connsiteY29" fmla="*/ 65409 h 322584"/>
              <a:gd name="connsiteX30" fmla="*/ 157163 w 268288"/>
              <a:gd name="connsiteY30" fmla="*/ 75728 h 322584"/>
              <a:gd name="connsiteX31" fmla="*/ 167482 w 268288"/>
              <a:gd name="connsiteY31" fmla="*/ 86047 h 322584"/>
              <a:gd name="connsiteX32" fmla="*/ 177801 w 268288"/>
              <a:gd name="connsiteY32" fmla="*/ 75728 h 322584"/>
              <a:gd name="connsiteX33" fmla="*/ 167482 w 268288"/>
              <a:gd name="connsiteY33" fmla="*/ 65409 h 322584"/>
              <a:gd name="connsiteX34" fmla="*/ 100807 w 268288"/>
              <a:gd name="connsiteY34" fmla="*/ 65409 h 322584"/>
              <a:gd name="connsiteX35" fmla="*/ 90488 w 268288"/>
              <a:gd name="connsiteY35" fmla="*/ 75728 h 322584"/>
              <a:gd name="connsiteX36" fmla="*/ 100807 w 268288"/>
              <a:gd name="connsiteY36" fmla="*/ 86047 h 322584"/>
              <a:gd name="connsiteX37" fmla="*/ 111126 w 268288"/>
              <a:gd name="connsiteY37" fmla="*/ 75728 h 322584"/>
              <a:gd name="connsiteX38" fmla="*/ 100807 w 268288"/>
              <a:gd name="connsiteY38" fmla="*/ 65409 h 322584"/>
              <a:gd name="connsiteX39" fmla="*/ 71089 w 268288"/>
              <a:gd name="connsiteY39" fmla="*/ 1373 h 322584"/>
              <a:gd name="connsiteX40" fmla="*/ 81621 w 268288"/>
              <a:gd name="connsiteY40" fmla="*/ 4013 h 322584"/>
              <a:gd name="connsiteX41" fmla="*/ 106633 w 268288"/>
              <a:gd name="connsiteY41" fmla="*/ 43605 h 322584"/>
              <a:gd name="connsiteX42" fmla="*/ 106633 w 268288"/>
              <a:gd name="connsiteY42" fmla="*/ 44924 h 322584"/>
              <a:gd name="connsiteX43" fmla="*/ 134279 w 268288"/>
              <a:gd name="connsiteY43" fmla="*/ 40965 h 322584"/>
              <a:gd name="connsiteX44" fmla="*/ 161925 w 268288"/>
              <a:gd name="connsiteY44" fmla="*/ 44924 h 322584"/>
              <a:gd name="connsiteX45" fmla="*/ 163242 w 268288"/>
              <a:gd name="connsiteY45" fmla="*/ 43605 h 322584"/>
              <a:gd name="connsiteX46" fmla="*/ 188254 w 268288"/>
              <a:gd name="connsiteY46" fmla="*/ 4013 h 322584"/>
              <a:gd name="connsiteX47" fmla="*/ 197470 w 268288"/>
              <a:gd name="connsiteY47" fmla="*/ 1373 h 322584"/>
              <a:gd name="connsiteX48" fmla="*/ 201419 w 268288"/>
              <a:gd name="connsiteY48" fmla="*/ 10611 h 322584"/>
              <a:gd name="connsiteX49" fmla="*/ 175090 w 268288"/>
              <a:gd name="connsiteY49" fmla="*/ 50203 h 322584"/>
              <a:gd name="connsiteX50" fmla="*/ 175090 w 268288"/>
              <a:gd name="connsiteY50" fmla="*/ 51523 h 322584"/>
              <a:gd name="connsiteX51" fmla="*/ 215900 w 268288"/>
              <a:gd name="connsiteY51" fmla="*/ 108272 h 322584"/>
              <a:gd name="connsiteX52" fmla="*/ 53975 w 268288"/>
              <a:gd name="connsiteY52" fmla="*/ 108272 h 322584"/>
              <a:gd name="connsiteX53" fmla="*/ 94785 w 268288"/>
              <a:gd name="connsiteY53" fmla="*/ 51523 h 322584"/>
              <a:gd name="connsiteX54" fmla="*/ 93469 w 268288"/>
              <a:gd name="connsiteY54" fmla="*/ 50203 h 322584"/>
              <a:gd name="connsiteX55" fmla="*/ 68456 w 268288"/>
              <a:gd name="connsiteY55" fmla="*/ 10611 h 322584"/>
              <a:gd name="connsiteX56" fmla="*/ 71089 w 268288"/>
              <a:gd name="connsiteY56" fmla="*/ 1373 h 32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68288" h="322584">
                <a:moveTo>
                  <a:pt x="55289" y="122559"/>
                </a:moveTo>
                <a:cubicBezTo>
                  <a:pt x="55289" y="122559"/>
                  <a:pt x="55289" y="122559"/>
                  <a:pt x="214313" y="122559"/>
                </a:cubicBezTo>
                <a:cubicBezTo>
                  <a:pt x="214313" y="122559"/>
                  <a:pt x="214313" y="122559"/>
                  <a:pt x="214313" y="235731"/>
                </a:cubicBezTo>
                <a:cubicBezTo>
                  <a:pt x="214313" y="255471"/>
                  <a:pt x="206428" y="265998"/>
                  <a:pt x="188028" y="268630"/>
                </a:cubicBezTo>
                <a:cubicBezTo>
                  <a:pt x="188028" y="268630"/>
                  <a:pt x="188028" y="268630"/>
                  <a:pt x="188028" y="309425"/>
                </a:cubicBezTo>
                <a:cubicBezTo>
                  <a:pt x="188028" y="316004"/>
                  <a:pt x="178828" y="322584"/>
                  <a:pt x="168314" y="322584"/>
                </a:cubicBezTo>
                <a:cubicBezTo>
                  <a:pt x="157800" y="322584"/>
                  <a:pt x="148601" y="316004"/>
                  <a:pt x="148601" y="309425"/>
                </a:cubicBezTo>
                <a:cubicBezTo>
                  <a:pt x="148601" y="309425"/>
                  <a:pt x="148601" y="309425"/>
                  <a:pt x="148601" y="268630"/>
                </a:cubicBezTo>
                <a:cubicBezTo>
                  <a:pt x="139401" y="268630"/>
                  <a:pt x="128887" y="268630"/>
                  <a:pt x="119687" y="268630"/>
                </a:cubicBezTo>
                <a:cubicBezTo>
                  <a:pt x="119687" y="268630"/>
                  <a:pt x="119687" y="268630"/>
                  <a:pt x="119687" y="309425"/>
                </a:cubicBezTo>
                <a:cubicBezTo>
                  <a:pt x="119687" y="316004"/>
                  <a:pt x="111802" y="322584"/>
                  <a:pt x="99974" y="322584"/>
                </a:cubicBezTo>
                <a:cubicBezTo>
                  <a:pt x="89460" y="322584"/>
                  <a:pt x="81574" y="316004"/>
                  <a:pt x="81574" y="309425"/>
                </a:cubicBezTo>
                <a:cubicBezTo>
                  <a:pt x="81574" y="309425"/>
                  <a:pt x="81574" y="309425"/>
                  <a:pt x="81574" y="268630"/>
                </a:cubicBezTo>
                <a:cubicBezTo>
                  <a:pt x="63175" y="265998"/>
                  <a:pt x="53975" y="255471"/>
                  <a:pt x="53975" y="235731"/>
                </a:cubicBezTo>
                <a:cubicBezTo>
                  <a:pt x="53975" y="212044"/>
                  <a:pt x="55289" y="122559"/>
                  <a:pt x="55289" y="122559"/>
                </a:cubicBezTo>
                <a:close/>
                <a:moveTo>
                  <a:pt x="248444" y="108272"/>
                </a:moveTo>
                <a:cubicBezTo>
                  <a:pt x="259028" y="108272"/>
                  <a:pt x="268288" y="114838"/>
                  <a:pt x="268288" y="121403"/>
                </a:cubicBezTo>
                <a:cubicBezTo>
                  <a:pt x="268288" y="121403"/>
                  <a:pt x="268288" y="121403"/>
                  <a:pt x="268288" y="201504"/>
                </a:cubicBezTo>
                <a:cubicBezTo>
                  <a:pt x="268288" y="208070"/>
                  <a:pt x="259028" y="214635"/>
                  <a:pt x="248444" y="214635"/>
                </a:cubicBezTo>
                <a:cubicBezTo>
                  <a:pt x="237861" y="214635"/>
                  <a:pt x="228600" y="208070"/>
                  <a:pt x="228600" y="201504"/>
                </a:cubicBezTo>
                <a:cubicBezTo>
                  <a:pt x="228600" y="201504"/>
                  <a:pt x="228600" y="201504"/>
                  <a:pt x="228600" y="121403"/>
                </a:cubicBezTo>
                <a:cubicBezTo>
                  <a:pt x="228600" y="114838"/>
                  <a:pt x="237861" y="108272"/>
                  <a:pt x="248444" y="108272"/>
                </a:cubicBezTo>
                <a:close/>
                <a:moveTo>
                  <a:pt x="19844" y="108272"/>
                </a:moveTo>
                <a:cubicBezTo>
                  <a:pt x="30427" y="108272"/>
                  <a:pt x="39688" y="113538"/>
                  <a:pt x="39688" y="121437"/>
                </a:cubicBezTo>
                <a:cubicBezTo>
                  <a:pt x="39688" y="121437"/>
                  <a:pt x="39688" y="121437"/>
                  <a:pt x="39688" y="201741"/>
                </a:cubicBezTo>
                <a:cubicBezTo>
                  <a:pt x="39688" y="209640"/>
                  <a:pt x="30427" y="216222"/>
                  <a:pt x="19844" y="216222"/>
                </a:cubicBezTo>
                <a:cubicBezTo>
                  <a:pt x="9260" y="216222"/>
                  <a:pt x="0" y="209640"/>
                  <a:pt x="0" y="201741"/>
                </a:cubicBezTo>
                <a:cubicBezTo>
                  <a:pt x="0" y="201741"/>
                  <a:pt x="0" y="201741"/>
                  <a:pt x="0" y="121437"/>
                </a:cubicBezTo>
                <a:cubicBezTo>
                  <a:pt x="0" y="113538"/>
                  <a:pt x="9260" y="108272"/>
                  <a:pt x="19844" y="108272"/>
                </a:cubicBezTo>
                <a:close/>
                <a:moveTo>
                  <a:pt x="167482" y="65409"/>
                </a:moveTo>
                <a:cubicBezTo>
                  <a:pt x="161783" y="65409"/>
                  <a:pt x="157163" y="70029"/>
                  <a:pt x="157163" y="75728"/>
                </a:cubicBezTo>
                <a:cubicBezTo>
                  <a:pt x="157163" y="81427"/>
                  <a:pt x="161783" y="86047"/>
                  <a:pt x="167482" y="86047"/>
                </a:cubicBezTo>
                <a:cubicBezTo>
                  <a:pt x="173181" y="86047"/>
                  <a:pt x="177801" y="81427"/>
                  <a:pt x="177801" y="75728"/>
                </a:cubicBezTo>
                <a:cubicBezTo>
                  <a:pt x="177801" y="70029"/>
                  <a:pt x="173181" y="65409"/>
                  <a:pt x="167482" y="65409"/>
                </a:cubicBezTo>
                <a:close/>
                <a:moveTo>
                  <a:pt x="100807" y="65409"/>
                </a:moveTo>
                <a:cubicBezTo>
                  <a:pt x="95108" y="65409"/>
                  <a:pt x="90488" y="70029"/>
                  <a:pt x="90488" y="75728"/>
                </a:cubicBezTo>
                <a:cubicBezTo>
                  <a:pt x="90488" y="81427"/>
                  <a:pt x="95108" y="86047"/>
                  <a:pt x="100807" y="86047"/>
                </a:cubicBezTo>
                <a:cubicBezTo>
                  <a:pt x="106506" y="86047"/>
                  <a:pt x="111126" y="81427"/>
                  <a:pt x="111126" y="75728"/>
                </a:cubicBezTo>
                <a:cubicBezTo>
                  <a:pt x="111126" y="70029"/>
                  <a:pt x="106506" y="65409"/>
                  <a:pt x="100807" y="65409"/>
                </a:cubicBezTo>
                <a:close/>
                <a:moveTo>
                  <a:pt x="71089" y="1373"/>
                </a:moveTo>
                <a:cubicBezTo>
                  <a:pt x="75038" y="-1266"/>
                  <a:pt x="78988" y="53"/>
                  <a:pt x="81621" y="4013"/>
                </a:cubicBezTo>
                <a:cubicBezTo>
                  <a:pt x="81621" y="4013"/>
                  <a:pt x="81621" y="4013"/>
                  <a:pt x="106633" y="43605"/>
                </a:cubicBezTo>
                <a:cubicBezTo>
                  <a:pt x="106633" y="43605"/>
                  <a:pt x="106633" y="44924"/>
                  <a:pt x="106633" y="44924"/>
                </a:cubicBezTo>
                <a:cubicBezTo>
                  <a:pt x="115849" y="42285"/>
                  <a:pt x="125064" y="40965"/>
                  <a:pt x="134279" y="40965"/>
                </a:cubicBezTo>
                <a:cubicBezTo>
                  <a:pt x="144811" y="40965"/>
                  <a:pt x="154026" y="42285"/>
                  <a:pt x="161925" y="44924"/>
                </a:cubicBezTo>
                <a:cubicBezTo>
                  <a:pt x="161925" y="44924"/>
                  <a:pt x="161925" y="43605"/>
                  <a:pt x="163242" y="43605"/>
                </a:cubicBezTo>
                <a:cubicBezTo>
                  <a:pt x="163242" y="43605"/>
                  <a:pt x="163242" y="43605"/>
                  <a:pt x="188254" y="4013"/>
                </a:cubicBezTo>
                <a:cubicBezTo>
                  <a:pt x="189571" y="53"/>
                  <a:pt x="194837" y="-1266"/>
                  <a:pt x="197470" y="1373"/>
                </a:cubicBezTo>
                <a:cubicBezTo>
                  <a:pt x="201419" y="2693"/>
                  <a:pt x="202735" y="6652"/>
                  <a:pt x="201419" y="10611"/>
                </a:cubicBezTo>
                <a:cubicBezTo>
                  <a:pt x="201419" y="10611"/>
                  <a:pt x="201419" y="10611"/>
                  <a:pt x="175090" y="50203"/>
                </a:cubicBezTo>
                <a:cubicBezTo>
                  <a:pt x="175090" y="50203"/>
                  <a:pt x="175090" y="50203"/>
                  <a:pt x="175090" y="51523"/>
                </a:cubicBezTo>
                <a:cubicBezTo>
                  <a:pt x="196153" y="63401"/>
                  <a:pt x="211951" y="83197"/>
                  <a:pt x="215900" y="108272"/>
                </a:cubicBezTo>
                <a:cubicBezTo>
                  <a:pt x="215900" y="108272"/>
                  <a:pt x="215900" y="108272"/>
                  <a:pt x="53975" y="108272"/>
                </a:cubicBezTo>
                <a:cubicBezTo>
                  <a:pt x="57924" y="83197"/>
                  <a:pt x="73722" y="63401"/>
                  <a:pt x="94785" y="51523"/>
                </a:cubicBezTo>
                <a:cubicBezTo>
                  <a:pt x="94785" y="51523"/>
                  <a:pt x="93469" y="50203"/>
                  <a:pt x="93469" y="50203"/>
                </a:cubicBezTo>
                <a:cubicBezTo>
                  <a:pt x="93469" y="50203"/>
                  <a:pt x="93469" y="50203"/>
                  <a:pt x="68456" y="10611"/>
                </a:cubicBezTo>
                <a:cubicBezTo>
                  <a:pt x="65823" y="6652"/>
                  <a:pt x="67140" y="2693"/>
                  <a:pt x="71089" y="1373"/>
                </a:cubicBezTo>
                <a:close/>
              </a:path>
            </a:pathLst>
          </a:custGeom>
          <a:solidFill>
            <a:srgbClr val="FFC000">
              <a:alpha val="88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1" name="任意多边形 38"/>
          <p:cNvSpPr/>
          <p:nvPr/>
        </p:nvSpPr>
        <p:spPr bwMode="auto">
          <a:xfrm>
            <a:off x="4419379" y="3070391"/>
            <a:ext cx="197225" cy="237140"/>
          </a:xfrm>
          <a:custGeom>
            <a:avLst/>
            <a:gdLst>
              <a:gd name="connsiteX0" fmla="*/ 55289 w 268288"/>
              <a:gd name="connsiteY0" fmla="*/ 122559 h 322584"/>
              <a:gd name="connsiteX1" fmla="*/ 214313 w 268288"/>
              <a:gd name="connsiteY1" fmla="*/ 122559 h 322584"/>
              <a:gd name="connsiteX2" fmla="*/ 214313 w 268288"/>
              <a:gd name="connsiteY2" fmla="*/ 235731 h 322584"/>
              <a:gd name="connsiteX3" fmla="*/ 188028 w 268288"/>
              <a:gd name="connsiteY3" fmla="*/ 268630 h 322584"/>
              <a:gd name="connsiteX4" fmla="*/ 188028 w 268288"/>
              <a:gd name="connsiteY4" fmla="*/ 309425 h 322584"/>
              <a:gd name="connsiteX5" fmla="*/ 168314 w 268288"/>
              <a:gd name="connsiteY5" fmla="*/ 322584 h 322584"/>
              <a:gd name="connsiteX6" fmla="*/ 148601 w 268288"/>
              <a:gd name="connsiteY6" fmla="*/ 309425 h 322584"/>
              <a:gd name="connsiteX7" fmla="*/ 148601 w 268288"/>
              <a:gd name="connsiteY7" fmla="*/ 268630 h 322584"/>
              <a:gd name="connsiteX8" fmla="*/ 119687 w 268288"/>
              <a:gd name="connsiteY8" fmla="*/ 268630 h 322584"/>
              <a:gd name="connsiteX9" fmla="*/ 119687 w 268288"/>
              <a:gd name="connsiteY9" fmla="*/ 309425 h 322584"/>
              <a:gd name="connsiteX10" fmla="*/ 99974 w 268288"/>
              <a:gd name="connsiteY10" fmla="*/ 322584 h 322584"/>
              <a:gd name="connsiteX11" fmla="*/ 81574 w 268288"/>
              <a:gd name="connsiteY11" fmla="*/ 309425 h 322584"/>
              <a:gd name="connsiteX12" fmla="*/ 81574 w 268288"/>
              <a:gd name="connsiteY12" fmla="*/ 268630 h 322584"/>
              <a:gd name="connsiteX13" fmla="*/ 53975 w 268288"/>
              <a:gd name="connsiteY13" fmla="*/ 235731 h 322584"/>
              <a:gd name="connsiteX14" fmla="*/ 55289 w 268288"/>
              <a:gd name="connsiteY14" fmla="*/ 122559 h 322584"/>
              <a:gd name="connsiteX15" fmla="*/ 248444 w 268288"/>
              <a:gd name="connsiteY15" fmla="*/ 108272 h 322584"/>
              <a:gd name="connsiteX16" fmla="*/ 268288 w 268288"/>
              <a:gd name="connsiteY16" fmla="*/ 121403 h 322584"/>
              <a:gd name="connsiteX17" fmla="*/ 268288 w 268288"/>
              <a:gd name="connsiteY17" fmla="*/ 201504 h 322584"/>
              <a:gd name="connsiteX18" fmla="*/ 248444 w 268288"/>
              <a:gd name="connsiteY18" fmla="*/ 214635 h 322584"/>
              <a:gd name="connsiteX19" fmla="*/ 228600 w 268288"/>
              <a:gd name="connsiteY19" fmla="*/ 201504 h 322584"/>
              <a:gd name="connsiteX20" fmla="*/ 228600 w 268288"/>
              <a:gd name="connsiteY20" fmla="*/ 121403 h 322584"/>
              <a:gd name="connsiteX21" fmla="*/ 248444 w 268288"/>
              <a:gd name="connsiteY21" fmla="*/ 108272 h 322584"/>
              <a:gd name="connsiteX22" fmla="*/ 19844 w 268288"/>
              <a:gd name="connsiteY22" fmla="*/ 108272 h 322584"/>
              <a:gd name="connsiteX23" fmla="*/ 39688 w 268288"/>
              <a:gd name="connsiteY23" fmla="*/ 121437 h 322584"/>
              <a:gd name="connsiteX24" fmla="*/ 39688 w 268288"/>
              <a:gd name="connsiteY24" fmla="*/ 201741 h 322584"/>
              <a:gd name="connsiteX25" fmla="*/ 19844 w 268288"/>
              <a:gd name="connsiteY25" fmla="*/ 216222 h 322584"/>
              <a:gd name="connsiteX26" fmla="*/ 0 w 268288"/>
              <a:gd name="connsiteY26" fmla="*/ 201741 h 322584"/>
              <a:gd name="connsiteX27" fmla="*/ 0 w 268288"/>
              <a:gd name="connsiteY27" fmla="*/ 121437 h 322584"/>
              <a:gd name="connsiteX28" fmla="*/ 19844 w 268288"/>
              <a:gd name="connsiteY28" fmla="*/ 108272 h 322584"/>
              <a:gd name="connsiteX29" fmla="*/ 167482 w 268288"/>
              <a:gd name="connsiteY29" fmla="*/ 65409 h 322584"/>
              <a:gd name="connsiteX30" fmla="*/ 157163 w 268288"/>
              <a:gd name="connsiteY30" fmla="*/ 75728 h 322584"/>
              <a:gd name="connsiteX31" fmla="*/ 167482 w 268288"/>
              <a:gd name="connsiteY31" fmla="*/ 86047 h 322584"/>
              <a:gd name="connsiteX32" fmla="*/ 177801 w 268288"/>
              <a:gd name="connsiteY32" fmla="*/ 75728 h 322584"/>
              <a:gd name="connsiteX33" fmla="*/ 167482 w 268288"/>
              <a:gd name="connsiteY33" fmla="*/ 65409 h 322584"/>
              <a:gd name="connsiteX34" fmla="*/ 100807 w 268288"/>
              <a:gd name="connsiteY34" fmla="*/ 65409 h 322584"/>
              <a:gd name="connsiteX35" fmla="*/ 90488 w 268288"/>
              <a:gd name="connsiteY35" fmla="*/ 75728 h 322584"/>
              <a:gd name="connsiteX36" fmla="*/ 100807 w 268288"/>
              <a:gd name="connsiteY36" fmla="*/ 86047 h 322584"/>
              <a:gd name="connsiteX37" fmla="*/ 111126 w 268288"/>
              <a:gd name="connsiteY37" fmla="*/ 75728 h 322584"/>
              <a:gd name="connsiteX38" fmla="*/ 100807 w 268288"/>
              <a:gd name="connsiteY38" fmla="*/ 65409 h 322584"/>
              <a:gd name="connsiteX39" fmla="*/ 71089 w 268288"/>
              <a:gd name="connsiteY39" fmla="*/ 1373 h 322584"/>
              <a:gd name="connsiteX40" fmla="*/ 81621 w 268288"/>
              <a:gd name="connsiteY40" fmla="*/ 4013 h 322584"/>
              <a:gd name="connsiteX41" fmla="*/ 106633 w 268288"/>
              <a:gd name="connsiteY41" fmla="*/ 43605 h 322584"/>
              <a:gd name="connsiteX42" fmla="*/ 106633 w 268288"/>
              <a:gd name="connsiteY42" fmla="*/ 44924 h 322584"/>
              <a:gd name="connsiteX43" fmla="*/ 134279 w 268288"/>
              <a:gd name="connsiteY43" fmla="*/ 40965 h 322584"/>
              <a:gd name="connsiteX44" fmla="*/ 161925 w 268288"/>
              <a:gd name="connsiteY44" fmla="*/ 44924 h 322584"/>
              <a:gd name="connsiteX45" fmla="*/ 163242 w 268288"/>
              <a:gd name="connsiteY45" fmla="*/ 43605 h 322584"/>
              <a:gd name="connsiteX46" fmla="*/ 188254 w 268288"/>
              <a:gd name="connsiteY46" fmla="*/ 4013 h 322584"/>
              <a:gd name="connsiteX47" fmla="*/ 197470 w 268288"/>
              <a:gd name="connsiteY47" fmla="*/ 1373 h 322584"/>
              <a:gd name="connsiteX48" fmla="*/ 201419 w 268288"/>
              <a:gd name="connsiteY48" fmla="*/ 10611 h 322584"/>
              <a:gd name="connsiteX49" fmla="*/ 175090 w 268288"/>
              <a:gd name="connsiteY49" fmla="*/ 50203 h 322584"/>
              <a:gd name="connsiteX50" fmla="*/ 175090 w 268288"/>
              <a:gd name="connsiteY50" fmla="*/ 51523 h 322584"/>
              <a:gd name="connsiteX51" fmla="*/ 215900 w 268288"/>
              <a:gd name="connsiteY51" fmla="*/ 108272 h 322584"/>
              <a:gd name="connsiteX52" fmla="*/ 53975 w 268288"/>
              <a:gd name="connsiteY52" fmla="*/ 108272 h 322584"/>
              <a:gd name="connsiteX53" fmla="*/ 94785 w 268288"/>
              <a:gd name="connsiteY53" fmla="*/ 51523 h 322584"/>
              <a:gd name="connsiteX54" fmla="*/ 93469 w 268288"/>
              <a:gd name="connsiteY54" fmla="*/ 50203 h 322584"/>
              <a:gd name="connsiteX55" fmla="*/ 68456 w 268288"/>
              <a:gd name="connsiteY55" fmla="*/ 10611 h 322584"/>
              <a:gd name="connsiteX56" fmla="*/ 71089 w 268288"/>
              <a:gd name="connsiteY56" fmla="*/ 1373 h 32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68288" h="322584">
                <a:moveTo>
                  <a:pt x="55289" y="122559"/>
                </a:moveTo>
                <a:cubicBezTo>
                  <a:pt x="55289" y="122559"/>
                  <a:pt x="55289" y="122559"/>
                  <a:pt x="214313" y="122559"/>
                </a:cubicBezTo>
                <a:cubicBezTo>
                  <a:pt x="214313" y="122559"/>
                  <a:pt x="214313" y="122559"/>
                  <a:pt x="214313" y="235731"/>
                </a:cubicBezTo>
                <a:cubicBezTo>
                  <a:pt x="214313" y="255471"/>
                  <a:pt x="206428" y="265998"/>
                  <a:pt x="188028" y="268630"/>
                </a:cubicBezTo>
                <a:cubicBezTo>
                  <a:pt x="188028" y="268630"/>
                  <a:pt x="188028" y="268630"/>
                  <a:pt x="188028" y="309425"/>
                </a:cubicBezTo>
                <a:cubicBezTo>
                  <a:pt x="188028" y="316004"/>
                  <a:pt x="178828" y="322584"/>
                  <a:pt x="168314" y="322584"/>
                </a:cubicBezTo>
                <a:cubicBezTo>
                  <a:pt x="157800" y="322584"/>
                  <a:pt x="148601" y="316004"/>
                  <a:pt x="148601" y="309425"/>
                </a:cubicBezTo>
                <a:cubicBezTo>
                  <a:pt x="148601" y="309425"/>
                  <a:pt x="148601" y="309425"/>
                  <a:pt x="148601" y="268630"/>
                </a:cubicBezTo>
                <a:cubicBezTo>
                  <a:pt x="139401" y="268630"/>
                  <a:pt x="128887" y="268630"/>
                  <a:pt x="119687" y="268630"/>
                </a:cubicBezTo>
                <a:cubicBezTo>
                  <a:pt x="119687" y="268630"/>
                  <a:pt x="119687" y="268630"/>
                  <a:pt x="119687" y="309425"/>
                </a:cubicBezTo>
                <a:cubicBezTo>
                  <a:pt x="119687" y="316004"/>
                  <a:pt x="111802" y="322584"/>
                  <a:pt x="99974" y="322584"/>
                </a:cubicBezTo>
                <a:cubicBezTo>
                  <a:pt x="89460" y="322584"/>
                  <a:pt x="81574" y="316004"/>
                  <a:pt x="81574" y="309425"/>
                </a:cubicBezTo>
                <a:cubicBezTo>
                  <a:pt x="81574" y="309425"/>
                  <a:pt x="81574" y="309425"/>
                  <a:pt x="81574" y="268630"/>
                </a:cubicBezTo>
                <a:cubicBezTo>
                  <a:pt x="63175" y="265998"/>
                  <a:pt x="53975" y="255471"/>
                  <a:pt x="53975" y="235731"/>
                </a:cubicBezTo>
                <a:cubicBezTo>
                  <a:pt x="53975" y="212044"/>
                  <a:pt x="55289" y="122559"/>
                  <a:pt x="55289" y="122559"/>
                </a:cubicBezTo>
                <a:close/>
                <a:moveTo>
                  <a:pt x="248444" y="108272"/>
                </a:moveTo>
                <a:cubicBezTo>
                  <a:pt x="259028" y="108272"/>
                  <a:pt x="268288" y="114838"/>
                  <a:pt x="268288" y="121403"/>
                </a:cubicBezTo>
                <a:cubicBezTo>
                  <a:pt x="268288" y="121403"/>
                  <a:pt x="268288" y="121403"/>
                  <a:pt x="268288" y="201504"/>
                </a:cubicBezTo>
                <a:cubicBezTo>
                  <a:pt x="268288" y="208070"/>
                  <a:pt x="259028" y="214635"/>
                  <a:pt x="248444" y="214635"/>
                </a:cubicBezTo>
                <a:cubicBezTo>
                  <a:pt x="237861" y="214635"/>
                  <a:pt x="228600" y="208070"/>
                  <a:pt x="228600" y="201504"/>
                </a:cubicBezTo>
                <a:cubicBezTo>
                  <a:pt x="228600" y="201504"/>
                  <a:pt x="228600" y="201504"/>
                  <a:pt x="228600" y="121403"/>
                </a:cubicBezTo>
                <a:cubicBezTo>
                  <a:pt x="228600" y="114838"/>
                  <a:pt x="237861" y="108272"/>
                  <a:pt x="248444" y="108272"/>
                </a:cubicBezTo>
                <a:close/>
                <a:moveTo>
                  <a:pt x="19844" y="108272"/>
                </a:moveTo>
                <a:cubicBezTo>
                  <a:pt x="30427" y="108272"/>
                  <a:pt x="39688" y="113538"/>
                  <a:pt x="39688" y="121437"/>
                </a:cubicBezTo>
                <a:cubicBezTo>
                  <a:pt x="39688" y="121437"/>
                  <a:pt x="39688" y="121437"/>
                  <a:pt x="39688" y="201741"/>
                </a:cubicBezTo>
                <a:cubicBezTo>
                  <a:pt x="39688" y="209640"/>
                  <a:pt x="30427" y="216222"/>
                  <a:pt x="19844" y="216222"/>
                </a:cubicBezTo>
                <a:cubicBezTo>
                  <a:pt x="9260" y="216222"/>
                  <a:pt x="0" y="209640"/>
                  <a:pt x="0" y="201741"/>
                </a:cubicBezTo>
                <a:cubicBezTo>
                  <a:pt x="0" y="201741"/>
                  <a:pt x="0" y="201741"/>
                  <a:pt x="0" y="121437"/>
                </a:cubicBezTo>
                <a:cubicBezTo>
                  <a:pt x="0" y="113538"/>
                  <a:pt x="9260" y="108272"/>
                  <a:pt x="19844" y="108272"/>
                </a:cubicBezTo>
                <a:close/>
                <a:moveTo>
                  <a:pt x="167482" y="65409"/>
                </a:moveTo>
                <a:cubicBezTo>
                  <a:pt x="161783" y="65409"/>
                  <a:pt x="157163" y="70029"/>
                  <a:pt x="157163" y="75728"/>
                </a:cubicBezTo>
                <a:cubicBezTo>
                  <a:pt x="157163" y="81427"/>
                  <a:pt x="161783" y="86047"/>
                  <a:pt x="167482" y="86047"/>
                </a:cubicBezTo>
                <a:cubicBezTo>
                  <a:pt x="173181" y="86047"/>
                  <a:pt x="177801" y="81427"/>
                  <a:pt x="177801" y="75728"/>
                </a:cubicBezTo>
                <a:cubicBezTo>
                  <a:pt x="177801" y="70029"/>
                  <a:pt x="173181" y="65409"/>
                  <a:pt x="167482" y="65409"/>
                </a:cubicBezTo>
                <a:close/>
                <a:moveTo>
                  <a:pt x="100807" y="65409"/>
                </a:moveTo>
                <a:cubicBezTo>
                  <a:pt x="95108" y="65409"/>
                  <a:pt x="90488" y="70029"/>
                  <a:pt x="90488" y="75728"/>
                </a:cubicBezTo>
                <a:cubicBezTo>
                  <a:pt x="90488" y="81427"/>
                  <a:pt x="95108" y="86047"/>
                  <a:pt x="100807" y="86047"/>
                </a:cubicBezTo>
                <a:cubicBezTo>
                  <a:pt x="106506" y="86047"/>
                  <a:pt x="111126" y="81427"/>
                  <a:pt x="111126" y="75728"/>
                </a:cubicBezTo>
                <a:cubicBezTo>
                  <a:pt x="111126" y="70029"/>
                  <a:pt x="106506" y="65409"/>
                  <a:pt x="100807" y="65409"/>
                </a:cubicBezTo>
                <a:close/>
                <a:moveTo>
                  <a:pt x="71089" y="1373"/>
                </a:moveTo>
                <a:cubicBezTo>
                  <a:pt x="75038" y="-1266"/>
                  <a:pt x="78988" y="53"/>
                  <a:pt x="81621" y="4013"/>
                </a:cubicBezTo>
                <a:cubicBezTo>
                  <a:pt x="81621" y="4013"/>
                  <a:pt x="81621" y="4013"/>
                  <a:pt x="106633" y="43605"/>
                </a:cubicBezTo>
                <a:cubicBezTo>
                  <a:pt x="106633" y="43605"/>
                  <a:pt x="106633" y="44924"/>
                  <a:pt x="106633" y="44924"/>
                </a:cubicBezTo>
                <a:cubicBezTo>
                  <a:pt x="115849" y="42285"/>
                  <a:pt x="125064" y="40965"/>
                  <a:pt x="134279" y="40965"/>
                </a:cubicBezTo>
                <a:cubicBezTo>
                  <a:pt x="144811" y="40965"/>
                  <a:pt x="154026" y="42285"/>
                  <a:pt x="161925" y="44924"/>
                </a:cubicBezTo>
                <a:cubicBezTo>
                  <a:pt x="161925" y="44924"/>
                  <a:pt x="161925" y="43605"/>
                  <a:pt x="163242" y="43605"/>
                </a:cubicBezTo>
                <a:cubicBezTo>
                  <a:pt x="163242" y="43605"/>
                  <a:pt x="163242" y="43605"/>
                  <a:pt x="188254" y="4013"/>
                </a:cubicBezTo>
                <a:cubicBezTo>
                  <a:pt x="189571" y="53"/>
                  <a:pt x="194837" y="-1266"/>
                  <a:pt x="197470" y="1373"/>
                </a:cubicBezTo>
                <a:cubicBezTo>
                  <a:pt x="201419" y="2693"/>
                  <a:pt x="202735" y="6652"/>
                  <a:pt x="201419" y="10611"/>
                </a:cubicBezTo>
                <a:cubicBezTo>
                  <a:pt x="201419" y="10611"/>
                  <a:pt x="201419" y="10611"/>
                  <a:pt x="175090" y="50203"/>
                </a:cubicBezTo>
                <a:cubicBezTo>
                  <a:pt x="175090" y="50203"/>
                  <a:pt x="175090" y="50203"/>
                  <a:pt x="175090" y="51523"/>
                </a:cubicBezTo>
                <a:cubicBezTo>
                  <a:pt x="196153" y="63401"/>
                  <a:pt x="211951" y="83197"/>
                  <a:pt x="215900" y="108272"/>
                </a:cubicBezTo>
                <a:cubicBezTo>
                  <a:pt x="215900" y="108272"/>
                  <a:pt x="215900" y="108272"/>
                  <a:pt x="53975" y="108272"/>
                </a:cubicBezTo>
                <a:cubicBezTo>
                  <a:pt x="57924" y="83197"/>
                  <a:pt x="73722" y="63401"/>
                  <a:pt x="94785" y="51523"/>
                </a:cubicBezTo>
                <a:cubicBezTo>
                  <a:pt x="94785" y="51523"/>
                  <a:pt x="93469" y="50203"/>
                  <a:pt x="93469" y="50203"/>
                </a:cubicBezTo>
                <a:cubicBezTo>
                  <a:pt x="93469" y="50203"/>
                  <a:pt x="93469" y="50203"/>
                  <a:pt x="68456" y="10611"/>
                </a:cubicBezTo>
                <a:cubicBezTo>
                  <a:pt x="65823" y="6652"/>
                  <a:pt x="67140" y="2693"/>
                  <a:pt x="71089" y="1373"/>
                </a:cubicBezTo>
                <a:close/>
              </a:path>
            </a:pathLst>
          </a:custGeom>
          <a:solidFill>
            <a:srgbClr val="FFC000">
              <a:alpha val="88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2" name="任意多边形 39"/>
          <p:cNvSpPr/>
          <p:nvPr/>
        </p:nvSpPr>
        <p:spPr bwMode="auto">
          <a:xfrm>
            <a:off x="5740767" y="3066654"/>
            <a:ext cx="203437" cy="244610"/>
          </a:xfrm>
          <a:custGeom>
            <a:avLst/>
            <a:gdLst>
              <a:gd name="connsiteX0" fmla="*/ 55289 w 268288"/>
              <a:gd name="connsiteY0" fmla="*/ 122559 h 322584"/>
              <a:gd name="connsiteX1" fmla="*/ 214313 w 268288"/>
              <a:gd name="connsiteY1" fmla="*/ 122559 h 322584"/>
              <a:gd name="connsiteX2" fmla="*/ 214313 w 268288"/>
              <a:gd name="connsiteY2" fmla="*/ 235731 h 322584"/>
              <a:gd name="connsiteX3" fmla="*/ 188028 w 268288"/>
              <a:gd name="connsiteY3" fmla="*/ 268630 h 322584"/>
              <a:gd name="connsiteX4" fmla="*/ 188028 w 268288"/>
              <a:gd name="connsiteY4" fmla="*/ 309425 h 322584"/>
              <a:gd name="connsiteX5" fmla="*/ 168314 w 268288"/>
              <a:gd name="connsiteY5" fmla="*/ 322584 h 322584"/>
              <a:gd name="connsiteX6" fmla="*/ 148601 w 268288"/>
              <a:gd name="connsiteY6" fmla="*/ 309425 h 322584"/>
              <a:gd name="connsiteX7" fmla="*/ 148601 w 268288"/>
              <a:gd name="connsiteY7" fmla="*/ 268630 h 322584"/>
              <a:gd name="connsiteX8" fmla="*/ 119687 w 268288"/>
              <a:gd name="connsiteY8" fmla="*/ 268630 h 322584"/>
              <a:gd name="connsiteX9" fmla="*/ 119687 w 268288"/>
              <a:gd name="connsiteY9" fmla="*/ 309425 h 322584"/>
              <a:gd name="connsiteX10" fmla="*/ 99974 w 268288"/>
              <a:gd name="connsiteY10" fmla="*/ 322584 h 322584"/>
              <a:gd name="connsiteX11" fmla="*/ 81574 w 268288"/>
              <a:gd name="connsiteY11" fmla="*/ 309425 h 322584"/>
              <a:gd name="connsiteX12" fmla="*/ 81574 w 268288"/>
              <a:gd name="connsiteY12" fmla="*/ 268630 h 322584"/>
              <a:gd name="connsiteX13" fmla="*/ 53975 w 268288"/>
              <a:gd name="connsiteY13" fmla="*/ 235731 h 322584"/>
              <a:gd name="connsiteX14" fmla="*/ 55289 w 268288"/>
              <a:gd name="connsiteY14" fmla="*/ 122559 h 322584"/>
              <a:gd name="connsiteX15" fmla="*/ 248444 w 268288"/>
              <a:gd name="connsiteY15" fmla="*/ 108272 h 322584"/>
              <a:gd name="connsiteX16" fmla="*/ 268288 w 268288"/>
              <a:gd name="connsiteY16" fmla="*/ 121403 h 322584"/>
              <a:gd name="connsiteX17" fmla="*/ 268288 w 268288"/>
              <a:gd name="connsiteY17" fmla="*/ 201504 h 322584"/>
              <a:gd name="connsiteX18" fmla="*/ 248444 w 268288"/>
              <a:gd name="connsiteY18" fmla="*/ 214635 h 322584"/>
              <a:gd name="connsiteX19" fmla="*/ 228600 w 268288"/>
              <a:gd name="connsiteY19" fmla="*/ 201504 h 322584"/>
              <a:gd name="connsiteX20" fmla="*/ 228600 w 268288"/>
              <a:gd name="connsiteY20" fmla="*/ 121403 h 322584"/>
              <a:gd name="connsiteX21" fmla="*/ 248444 w 268288"/>
              <a:gd name="connsiteY21" fmla="*/ 108272 h 322584"/>
              <a:gd name="connsiteX22" fmla="*/ 19844 w 268288"/>
              <a:gd name="connsiteY22" fmla="*/ 108272 h 322584"/>
              <a:gd name="connsiteX23" fmla="*/ 39688 w 268288"/>
              <a:gd name="connsiteY23" fmla="*/ 121437 h 322584"/>
              <a:gd name="connsiteX24" fmla="*/ 39688 w 268288"/>
              <a:gd name="connsiteY24" fmla="*/ 201741 h 322584"/>
              <a:gd name="connsiteX25" fmla="*/ 19844 w 268288"/>
              <a:gd name="connsiteY25" fmla="*/ 216222 h 322584"/>
              <a:gd name="connsiteX26" fmla="*/ 0 w 268288"/>
              <a:gd name="connsiteY26" fmla="*/ 201741 h 322584"/>
              <a:gd name="connsiteX27" fmla="*/ 0 w 268288"/>
              <a:gd name="connsiteY27" fmla="*/ 121437 h 322584"/>
              <a:gd name="connsiteX28" fmla="*/ 19844 w 268288"/>
              <a:gd name="connsiteY28" fmla="*/ 108272 h 322584"/>
              <a:gd name="connsiteX29" fmla="*/ 167482 w 268288"/>
              <a:gd name="connsiteY29" fmla="*/ 65409 h 322584"/>
              <a:gd name="connsiteX30" fmla="*/ 157163 w 268288"/>
              <a:gd name="connsiteY30" fmla="*/ 75728 h 322584"/>
              <a:gd name="connsiteX31" fmla="*/ 167482 w 268288"/>
              <a:gd name="connsiteY31" fmla="*/ 86047 h 322584"/>
              <a:gd name="connsiteX32" fmla="*/ 177801 w 268288"/>
              <a:gd name="connsiteY32" fmla="*/ 75728 h 322584"/>
              <a:gd name="connsiteX33" fmla="*/ 167482 w 268288"/>
              <a:gd name="connsiteY33" fmla="*/ 65409 h 322584"/>
              <a:gd name="connsiteX34" fmla="*/ 100807 w 268288"/>
              <a:gd name="connsiteY34" fmla="*/ 65409 h 322584"/>
              <a:gd name="connsiteX35" fmla="*/ 90488 w 268288"/>
              <a:gd name="connsiteY35" fmla="*/ 75728 h 322584"/>
              <a:gd name="connsiteX36" fmla="*/ 100807 w 268288"/>
              <a:gd name="connsiteY36" fmla="*/ 86047 h 322584"/>
              <a:gd name="connsiteX37" fmla="*/ 111126 w 268288"/>
              <a:gd name="connsiteY37" fmla="*/ 75728 h 322584"/>
              <a:gd name="connsiteX38" fmla="*/ 100807 w 268288"/>
              <a:gd name="connsiteY38" fmla="*/ 65409 h 322584"/>
              <a:gd name="connsiteX39" fmla="*/ 71089 w 268288"/>
              <a:gd name="connsiteY39" fmla="*/ 1373 h 322584"/>
              <a:gd name="connsiteX40" fmla="*/ 81621 w 268288"/>
              <a:gd name="connsiteY40" fmla="*/ 4013 h 322584"/>
              <a:gd name="connsiteX41" fmla="*/ 106633 w 268288"/>
              <a:gd name="connsiteY41" fmla="*/ 43605 h 322584"/>
              <a:gd name="connsiteX42" fmla="*/ 106633 w 268288"/>
              <a:gd name="connsiteY42" fmla="*/ 44924 h 322584"/>
              <a:gd name="connsiteX43" fmla="*/ 134279 w 268288"/>
              <a:gd name="connsiteY43" fmla="*/ 40965 h 322584"/>
              <a:gd name="connsiteX44" fmla="*/ 161925 w 268288"/>
              <a:gd name="connsiteY44" fmla="*/ 44924 h 322584"/>
              <a:gd name="connsiteX45" fmla="*/ 163242 w 268288"/>
              <a:gd name="connsiteY45" fmla="*/ 43605 h 322584"/>
              <a:gd name="connsiteX46" fmla="*/ 188254 w 268288"/>
              <a:gd name="connsiteY46" fmla="*/ 4013 h 322584"/>
              <a:gd name="connsiteX47" fmla="*/ 197470 w 268288"/>
              <a:gd name="connsiteY47" fmla="*/ 1373 h 322584"/>
              <a:gd name="connsiteX48" fmla="*/ 201419 w 268288"/>
              <a:gd name="connsiteY48" fmla="*/ 10611 h 322584"/>
              <a:gd name="connsiteX49" fmla="*/ 175090 w 268288"/>
              <a:gd name="connsiteY49" fmla="*/ 50203 h 322584"/>
              <a:gd name="connsiteX50" fmla="*/ 175090 w 268288"/>
              <a:gd name="connsiteY50" fmla="*/ 51523 h 322584"/>
              <a:gd name="connsiteX51" fmla="*/ 215900 w 268288"/>
              <a:gd name="connsiteY51" fmla="*/ 108272 h 322584"/>
              <a:gd name="connsiteX52" fmla="*/ 53975 w 268288"/>
              <a:gd name="connsiteY52" fmla="*/ 108272 h 322584"/>
              <a:gd name="connsiteX53" fmla="*/ 94785 w 268288"/>
              <a:gd name="connsiteY53" fmla="*/ 51523 h 322584"/>
              <a:gd name="connsiteX54" fmla="*/ 93469 w 268288"/>
              <a:gd name="connsiteY54" fmla="*/ 50203 h 322584"/>
              <a:gd name="connsiteX55" fmla="*/ 68456 w 268288"/>
              <a:gd name="connsiteY55" fmla="*/ 10611 h 322584"/>
              <a:gd name="connsiteX56" fmla="*/ 71089 w 268288"/>
              <a:gd name="connsiteY56" fmla="*/ 1373 h 32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68288" h="322584">
                <a:moveTo>
                  <a:pt x="55289" y="122559"/>
                </a:moveTo>
                <a:cubicBezTo>
                  <a:pt x="55289" y="122559"/>
                  <a:pt x="55289" y="122559"/>
                  <a:pt x="214313" y="122559"/>
                </a:cubicBezTo>
                <a:cubicBezTo>
                  <a:pt x="214313" y="122559"/>
                  <a:pt x="214313" y="122559"/>
                  <a:pt x="214313" y="235731"/>
                </a:cubicBezTo>
                <a:cubicBezTo>
                  <a:pt x="214313" y="255471"/>
                  <a:pt x="206428" y="265998"/>
                  <a:pt x="188028" y="268630"/>
                </a:cubicBezTo>
                <a:cubicBezTo>
                  <a:pt x="188028" y="268630"/>
                  <a:pt x="188028" y="268630"/>
                  <a:pt x="188028" y="309425"/>
                </a:cubicBezTo>
                <a:cubicBezTo>
                  <a:pt x="188028" y="316004"/>
                  <a:pt x="178828" y="322584"/>
                  <a:pt x="168314" y="322584"/>
                </a:cubicBezTo>
                <a:cubicBezTo>
                  <a:pt x="157800" y="322584"/>
                  <a:pt x="148601" y="316004"/>
                  <a:pt x="148601" y="309425"/>
                </a:cubicBezTo>
                <a:cubicBezTo>
                  <a:pt x="148601" y="309425"/>
                  <a:pt x="148601" y="309425"/>
                  <a:pt x="148601" y="268630"/>
                </a:cubicBezTo>
                <a:cubicBezTo>
                  <a:pt x="139401" y="268630"/>
                  <a:pt x="128887" y="268630"/>
                  <a:pt x="119687" y="268630"/>
                </a:cubicBezTo>
                <a:cubicBezTo>
                  <a:pt x="119687" y="268630"/>
                  <a:pt x="119687" y="268630"/>
                  <a:pt x="119687" y="309425"/>
                </a:cubicBezTo>
                <a:cubicBezTo>
                  <a:pt x="119687" y="316004"/>
                  <a:pt x="111802" y="322584"/>
                  <a:pt x="99974" y="322584"/>
                </a:cubicBezTo>
                <a:cubicBezTo>
                  <a:pt x="89460" y="322584"/>
                  <a:pt x="81574" y="316004"/>
                  <a:pt x="81574" y="309425"/>
                </a:cubicBezTo>
                <a:cubicBezTo>
                  <a:pt x="81574" y="309425"/>
                  <a:pt x="81574" y="309425"/>
                  <a:pt x="81574" y="268630"/>
                </a:cubicBezTo>
                <a:cubicBezTo>
                  <a:pt x="63175" y="265998"/>
                  <a:pt x="53975" y="255471"/>
                  <a:pt x="53975" y="235731"/>
                </a:cubicBezTo>
                <a:cubicBezTo>
                  <a:pt x="53975" y="212044"/>
                  <a:pt x="55289" y="122559"/>
                  <a:pt x="55289" y="122559"/>
                </a:cubicBezTo>
                <a:close/>
                <a:moveTo>
                  <a:pt x="248444" y="108272"/>
                </a:moveTo>
                <a:cubicBezTo>
                  <a:pt x="259028" y="108272"/>
                  <a:pt x="268288" y="114838"/>
                  <a:pt x="268288" y="121403"/>
                </a:cubicBezTo>
                <a:cubicBezTo>
                  <a:pt x="268288" y="121403"/>
                  <a:pt x="268288" y="121403"/>
                  <a:pt x="268288" y="201504"/>
                </a:cubicBezTo>
                <a:cubicBezTo>
                  <a:pt x="268288" y="208070"/>
                  <a:pt x="259028" y="214635"/>
                  <a:pt x="248444" y="214635"/>
                </a:cubicBezTo>
                <a:cubicBezTo>
                  <a:pt x="237861" y="214635"/>
                  <a:pt x="228600" y="208070"/>
                  <a:pt x="228600" y="201504"/>
                </a:cubicBezTo>
                <a:cubicBezTo>
                  <a:pt x="228600" y="201504"/>
                  <a:pt x="228600" y="201504"/>
                  <a:pt x="228600" y="121403"/>
                </a:cubicBezTo>
                <a:cubicBezTo>
                  <a:pt x="228600" y="114838"/>
                  <a:pt x="237861" y="108272"/>
                  <a:pt x="248444" y="108272"/>
                </a:cubicBezTo>
                <a:close/>
                <a:moveTo>
                  <a:pt x="19844" y="108272"/>
                </a:moveTo>
                <a:cubicBezTo>
                  <a:pt x="30427" y="108272"/>
                  <a:pt x="39688" y="113538"/>
                  <a:pt x="39688" y="121437"/>
                </a:cubicBezTo>
                <a:cubicBezTo>
                  <a:pt x="39688" y="121437"/>
                  <a:pt x="39688" y="121437"/>
                  <a:pt x="39688" y="201741"/>
                </a:cubicBezTo>
                <a:cubicBezTo>
                  <a:pt x="39688" y="209640"/>
                  <a:pt x="30427" y="216222"/>
                  <a:pt x="19844" y="216222"/>
                </a:cubicBezTo>
                <a:cubicBezTo>
                  <a:pt x="9260" y="216222"/>
                  <a:pt x="0" y="209640"/>
                  <a:pt x="0" y="201741"/>
                </a:cubicBezTo>
                <a:cubicBezTo>
                  <a:pt x="0" y="201741"/>
                  <a:pt x="0" y="201741"/>
                  <a:pt x="0" y="121437"/>
                </a:cubicBezTo>
                <a:cubicBezTo>
                  <a:pt x="0" y="113538"/>
                  <a:pt x="9260" y="108272"/>
                  <a:pt x="19844" y="108272"/>
                </a:cubicBezTo>
                <a:close/>
                <a:moveTo>
                  <a:pt x="167482" y="65409"/>
                </a:moveTo>
                <a:cubicBezTo>
                  <a:pt x="161783" y="65409"/>
                  <a:pt x="157163" y="70029"/>
                  <a:pt x="157163" y="75728"/>
                </a:cubicBezTo>
                <a:cubicBezTo>
                  <a:pt x="157163" y="81427"/>
                  <a:pt x="161783" y="86047"/>
                  <a:pt x="167482" y="86047"/>
                </a:cubicBezTo>
                <a:cubicBezTo>
                  <a:pt x="173181" y="86047"/>
                  <a:pt x="177801" y="81427"/>
                  <a:pt x="177801" y="75728"/>
                </a:cubicBezTo>
                <a:cubicBezTo>
                  <a:pt x="177801" y="70029"/>
                  <a:pt x="173181" y="65409"/>
                  <a:pt x="167482" y="65409"/>
                </a:cubicBezTo>
                <a:close/>
                <a:moveTo>
                  <a:pt x="100807" y="65409"/>
                </a:moveTo>
                <a:cubicBezTo>
                  <a:pt x="95108" y="65409"/>
                  <a:pt x="90488" y="70029"/>
                  <a:pt x="90488" y="75728"/>
                </a:cubicBezTo>
                <a:cubicBezTo>
                  <a:pt x="90488" y="81427"/>
                  <a:pt x="95108" y="86047"/>
                  <a:pt x="100807" y="86047"/>
                </a:cubicBezTo>
                <a:cubicBezTo>
                  <a:pt x="106506" y="86047"/>
                  <a:pt x="111126" y="81427"/>
                  <a:pt x="111126" y="75728"/>
                </a:cubicBezTo>
                <a:cubicBezTo>
                  <a:pt x="111126" y="70029"/>
                  <a:pt x="106506" y="65409"/>
                  <a:pt x="100807" y="65409"/>
                </a:cubicBezTo>
                <a:close/>
                <a:moveTo>
                  <a:pt x="71089" y="1373"/>
                </a:moveTo>
                <a:cubicBezTo>
                  <a:pt x="75038" y="-1266"/>
                  <a:pt x="78988" y="53"/>
                  <a:pt x="81621" y="4013"/>
                </a:cubicBezTo>
                <a:cubicBezTo>
                  <a:pt x="81621" y="4013"/>
                  <a:pt x="81621" y="4013"/>
                  <a:pt x="106633" y="43605"/>
                </a:cubicBezTo>
                <a:cubicBezTo>
                  <a:pt x="106633" y="43605"/>
                  <a:pt x="106633" y="44924"/>
                  <a:pt x="106633" y="44924"/>
                </a:cubicBezTo>
                <a:cubicBezTo>
                  <a:pt x="115849" y="42285"/>
                  <a:pt x="125064" y="40965"/>
                  <a:pt x="134279" y="40965"/>
                </a:cubicBezTo>
                <a:cubicBezTo>
                  <a:pt x="144811" y="40965"/>
                  <a:pt x="154026" y="42285"/>
                  <a:pt x="161925" y="44924"/>
                </a:cubicBezTo>
                <a:cubicBezTo>
                  <a:pt x="161925" y="44924"/>
                  <a:pt x="161925" y="43605"/>
                  <a:pt x="163242" y="43605"/>
                </a:cubicBezTo>
                <a:cubicBezTo>
                  <a:pt x="163242" y="43605"/>
                  <a:pt x="163242" y="43605"/>
                  <a:pt x="188254" y="4013"/>
                </a:cubicBezTo>
                <a:cubicBezTo>
                  <a:pt x="189571" y="53"/>
                  <a:pt x="194837" y="-1266"/>
                  <a:pt x="197470" y="1373"/>
                </a:cubicBezTo>
                <a:cubicBezTo>
                  <a:pt x="201419" y="2693"/>
                  <a:pt x="202735" y="6652"/>
                  <a:pt x="201419" y="10611"/>
                </a:cubicBezTo>
                <a:cubicBezTo>
                  <a:pt x="201419" y="10611"/>
                  <a:pt x="201419" y="10611"/>
                  <a:pt x="175090" y="50203"/>
                </a:cubicBezTo>
                <a:cubicBezTo>
                  <a:pt x="175090" y="50203"/>
                  <a:pt x="175090" y="50203"/>
                  <a:pt x="175090" y="51523"/>
                </a:cubicBezTo>
                <a:cubicBezTo>
                  <a:pt x="196153" y="63401"/>
                  <a:pt x="211951" y="83197"/>
                  <a:pt x="215900" y="108272"/>
                </a:cubicBezTo>
                <a:cubicBezTo>
                  <a:pt x="215900" y="108272"/>
                  <a:pt x="215900" y="108272"/>
                  <a:pt x="53975" y="108272"/>
                </a:cubicBezTo>
                <a:cubicBezTo>
                  <a:pt x="57924" y="83197"/>
                  <a:pt x="73722" y="63401"/>
                  <a:pt x="94785" y="51523"/>
                </a:cubicBezTo>
                <a:cubicBezTo>
                  <a:pt x="94785" y="51523"/>
                  <a:pt x="93469" y="50203"/>
                  <a:pt x="93469" y="50203"/>
                </a:cubicBezTo>
                <a:cubicBezTo>
                  <a:pt x="93469" y="50203"/>
                  <a:pt x="93469" y="50203"/>
                  <a:pt x="68456" y="10611"/>
                </a:cubicBezTo>
                <a:cubicBezTo>
                  <a:pt x="65823" y="6652"/>
                  <a:pt x="67140" y="2693"/>
                  <a:pt x="71089" y="1373"/>
                </a:cubicBezTo>
                <a:close/>
              </a:path>
            </a:pathLst>
          </a:custGeom>
          <a:solidFill>
            <a:srgbClr val="F9BB0F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3" name="任意多边形 40"/>
          <p:cNvSpPr/>
          <p:nvPr/>
        </p:nvSpPr>
        <p:spPr bwMode="auto">
          <a:xfrm>
            <a:off x="9809672" y="3059169"/>
            <a:ext cx="215888" cy="259580"/>
          </a:xfrm>
          <a:custGeom>
            <a:avLst/>
            <a:gdLst>
              <a:gd name="connsiteX0" fmla="*/ 55289 w 268288"/>
              <a:gd name="connsiteY0" fmla="*/ 122559 h 322584"/>
              <a:gd name="connsiteX1" fmla="*/ 214313 w 268288"/>
              <a:gd name="connsiteY1" fmla="*/ 122559 h 322584"/>
              <a:gd name="connsiteX2" fmla="*/ 214313 w 268288"/>
              <a:gd name="connsiteY2" fmla="*/ 235731 h 322584"/>
              <a:gd name="connsiteX3" fmla="*/ 188028 w 268288"/>
              <a:gd name="connsiteY3" fmla="*/ 268630 h 322584"/>
              <a:gd name="connsiteX4" fmla="*/ 188028 w 268288"/>
              <a:gd name="connsiteY4" fmla="*/ 309425 h 322584"/>
              <a:gd name="connsiteX5" fmla="*/ 168314 w 268288"/>
              <a:gd name="connsiteY5" fmla="*/ 322584 h 322584"/>
              <a:gd name="connsiteX6" fmla="*/ 148601 w 268288"/>
              <a:gd name="connsiteY6" fmla="*/ 309425 h 322584"/>
              <a:gd name="connsiteX7" fmla="*/ 148601 w 268288"/>
              <a:gd name="connsiteY7" fmla="*/ 268630 h 322584"/>
              <a:gd name="connsiteX8" fmla="*/ 119687 w 268288"/>
              <a:gd name="connsiteY8" fmla="*/ 268630 h 322584"/>
              <a:gd name="connsiteX9" fmla="*/ 119687 w 268288"/>
              <a:gd name="connsiteY9" fmla="*/ 309425 h 322584"/>
              <a:gd name="connsiteX10" fmla="*/ 99974 w 268288"/>
              <a:gd name="connsiteY10" fmla="*/ 322584 h 322584"/>
              <a:gd name="connsiteX11" fmla="*/ 81574 w 268288"/>
              <a:gd name="connsiteY11" fmla="*/ 309425 h 322584"/>
              <a:gd name="connsiteX12" fmla="*/ 81574 w 268288"/>
              <a:gd name="connsiteY12" fmla="*/ 268630 h 322584"/>
              <a:gd name="connsiteX13" fmla="*/ 53975 w 268288"/>
              <a:gd name="connsiteY13" fmla="*/ 235731 h 322584"/>
              <a:gd name="connsiteX14" fmla="*/ 55289 w 268288"/>
              <a:gd name="connsiteY14" fmla="*/ 122559 h 322584"/>
              <a:gd name="connsiteX15" fmla="*/ 248444 w 268288"/>
              <a:gd name="connsiteY15" fmla="*/ 108272 h 322584"/>
              <a:gd name="connsiteX16" fmla="*/ 268288 w 268288"/>
              <a:gd name="connsiteY16" fmla="*/ 121403 h 322584"/>
              <a:gd name="connsiteX17" fmla="*/ 268288 w 268288"/>
              <a:gd name="connsiteY17" fmla="*/ 201504 h 322584"/>
              <a:gd name="connsiteX18" fmla="*/ 248444 w 268288"/>
              <a:gd name="connsiteY18" fmla="*/ 214635 h 322584"/>
              <a:gd name="connsiteX19" fmla="*/ 228600 w 268288"/>
              <a:gd name="connsiteY19" fmla="*/ 201504 h 322584"/>
              <a:gd name="connsiteX20" fmla="*/ 228600 w 268288"/>
              <a:gd name="connsiteY20" fmla="*/ 121403 h 322584"/>
              <a:gd name="connsiteX21" fmla="*/ 248444 w 268288"/>
              <a:gd name="connsiteY21" fmla="*/ 108272 h 322584"/>
              <a:gd name="connsiteX22" fmla="*/ 19844 w 268288"/>
              <a:gd name="connsiteY22" fmla="*/ 108272 h 322584"/>
              <a:gd name="connsiteX23" fmla="*/ 39688 w 268288"/>
              <a:gd name="connsiteY23" fmla="*/ 121437 h 322584"/>
              <a:gd name="connsiteX24" fmla="*/ 39688 w 268288"/>
              <a:gd name="connsiteY24" fmla="*/ 201741 h 322584"/>
              <a:gd name="connsiteX25" fmla="*/ 19844 w 268288"/>
              <a:gd name="connsiteY25" fmla="*/ 216222 h 322584"/>
              <a:gd name="connsiteX26" fmla="*/ 0 w 268288"/>
              <a:gd name="connsiteY26" fmla="*/ 201741 h 322584"/>
              <a:gd name="connsiteX27" fmla="*/ 0 w 268288"/>
              <a:gd name="connsiteY27" fmla="*/ 121437 h 322584"/>
              <a:gd name="connsiteX28" fmla="*/ 19844 w 268288"/>
              <a:gd name="connsiteY28" fmla="*/ 108272 h 322584"/>
              <a:gd name="connsiteX29" fmla="*/ 167482 w 268288"/>
              <a:gd name="connsiteY29" fmla="*/ 65409 h 322584"/>
              <a:gd name="connsiteX30" fmla="*/ 157163 w 268288"/>
              <a:gd name="connsiteY30" fmla="*/ 75728 h 322584"/>
              <a:gd name="connsiteX31" fmla="*/ 167482 w 268288"/>
              <a:gd name="connsiteY31" fmla="*/ 86047 h 322584"/>
              <a:gd name="connsiteX32" fmla="*/ 177801 w 268288"/>
              <a:gd name="connsiteY32" fmla="*/ 75728 h 322584"/>
              <a:gd name="connsiteX33" fmla="*/ 167482 w 268288"/>
              <a:gd name="connsiteY33" fmla="*/ 65409 h 322584"/>
              <a:gd name="connsiteX34" fmla="*/ 100807 w 268288"/>
              <a:gd name="connsiteY34" fmla="*/ 65409 h 322584"/>
              <a:gd name="connsiteX35" fmla="*/ 90488 w 268288"/>
              <a:gd name="connsiteY35" fmla="*/ 75728 h 322584"/>
              <a:gd name="connsiteX36" fmla="*/ 100807 w 268288"/>
              <a:gd name="connsiteY36" fmla="*/ 86047 h 322584"/>
              <a:gd name="connsiteX37" fmla="*/ 111126 w 268288"/>
              <a:gd name="connsiteY37" fmla="*/ 75728 h 322584"/>
              <a:gd name="connsiteX38" fmla="*/ 100807 w 268288"/>
              <a:gd name="connsiteY38" fmla="*/ 65409 h 322584"/>
              <a:gd name="connsiteX39" fmla="*/ 71089 w 268288"/>
              <a:gd name="connsiteY39" fmla="*/ 1373 h 322584"/>
              <a:gd name="connsiteX40" fmla="*/ 81621 w 268288"/>
              <a:gd name="connsiteY40" fmla="*/ 4013 h 322584"/>
              <a:gd name="connsiteX41" fmla="*/ 106633 w 268288"/>
              <a:gd name="connsiteY41" fmla="*/ 43605 h 322584"/>
              <a:gd name="connsiteX42" fmla="*/ 106633 w 268288"/>
              <a:gd name="connsiteY42" fmla="*/ 44924 h 322584"/>
              <a:gd name="connsiteX43" fmla="*/ 134279 w 268288"/>
              <a:gd name="connsiteY43" fmla="*/ 40965 h 322584"/>
              <a:gd name="connsiteX44" fmla="*/ 161925 w 268288"/>
              <a:gd name="connsiteY44" fmla="*/ 44924 h 322584"/>
              <a:gd name="connsiteX45" fmla="*/ 163242 w 268288"/>
              <a:gd name="connsiteY45" fmla="*/ 43605 h 322584"/>
              <a:gd name="connsiteX46" fmla="*/ 188254 w 268288"/>
              <a:gd name="connsiteY46" fmla="*/ 4013 h 322584"/>
              <a:gd name="connsiteX47" fmla="*/ 197470 w 268288"/>
              <a:gd name="connsiteY47" fmla="*/ 1373 h 322584"/>
              <a:gd name="connsiteX48" fmla="*/ 201419 w 268288"/>
              <a:gd name="connsiteY48" fmla="*/ 10611 h 322584"/>
              <a:gd name="connsiteX49" fmla="*/ 175090 w 268288"/>
              <a:gd name="connsiteY49" fmla="*/ 50203 h 322584"/>
              <a:gd name="connsiteX50" fmla="*/ 175090 w 268288"/>
              <a:gd name="connsiteY50" fmla="*/ 51523 h 322584"/>
              <a:gd name="connsiteX51" fmla="*/ 215900 w 268288"/>
              <a:gd name="connsiteY51" fmla="*/ 108272 h 322584"/>
              <a:gd name="connsiteX52" fmla="*/ 53975 w 268288"/>
              <a:gd name="connsiteY52" fmla="*/ 108272 h 322584"/>
              <a:gd name="connsiteX53" fmla="*/ 94785 w 268288"/>
              <a:gd name="connsiteY53" fmla="*/ 51523 h 322584"/>
              <a:gd name="connsiteX54" fmla="*/ 93469 w 268288"/>
              <a:gd name="connsiteY54" fmla="*/ 50203 h 322584"/>
              <a:gd name="connsiteX55" fmla="*/ 68456 w 268288"/>
              <a:gd name="connsiteY55" fmla="*/ 10611 h 322584"/>
              <a:gd name="connsiteX56" fmla="*/ 71089 w 268288"/>
              <a:gd name="connsiteY56" fmla="*/ 1373 h 32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68288" h="322584">
                <a:moveTo>
                  <a:pt x="55289" y="122559"/>
                </a:moveTo>
                <a:cubicBezTo>
                  <a:pt x="55289" y="122559"/>
                  <a:pt x="55289" y="122559"/>
                  <a:pt x="214313" y="122559"/>
                </a:cubicBezTo>
                <a:cubicBezTo>
                  <a:pt x="214313" y="122559"/>
                  <a:pt x="214313" y="122559"/>
                  <a:pt x="214313" y="235731"/>
                </a:cubicBezTo>
                <a:cubicBezTo>
                  <a:pt x="214313" y="255471"/>
                  <a:pt x="206428" y="265998"/>
                  <a:pt x="188028" y="268630"/>
                </a:cubicBezTo>
                <a:cubicBezTo>
                  <a:pt x="188028" y="268630"/>
                  <a:pt x="188028" y="268630"/>
                  <a:pt x="188028" y="309425"/>
                </a:cubicBezTo>
                <a:cubicBezTo>
                  <a:pt x="188028" y="316004"/>
                  <a:pt x="178828" y="322584"/>
                  <a:pt x="168314" y="322584"/>
                </a:cubicBezTo>
                <a:cubicBezTo>
                  <a:pt x="157800" y="322584"/>
                  <a:pt x="148601" y="316004"/>
                  <a:pt x="148601" y="309425"/>
                </a:cubicBezTo>
                <a:cubicBezTo>
                  <a:pt x="148601" y="309425"/>
                  <a:pt x="148601" y="309425"/>
                  <a:pt x="148601" y="268630"/>
                </a:cubicBezTo>
                <a:cubicBezTo>
                  <a:pt x="139401" y="268630"/>
                  <a:pt x="128887" y="268630"/>
                  <a:pt x="119687" y="268630"/>
                </a:cubicBezTo>
                <a:cubicBezTo>
                  <a:pt x="119687" y="268630"/>
                  <a:pt x="119687" y="268630"/>
                  <a:pt x="119687" y="309425"/>
                </a:cubicBezTo>
                <a:cubicBezTo>
                  <a:pt x="119687" y="316004"/>
                  <a:pt x="111802" y="322584"/>
                  <a:pt x="99974" y="322584"/>
                </a:cubicBezTo>
                <a:cubicBezTo>
                  <a:pt x="89460" y="322584"/>
                  <a:pt x="81574" y="316004"/>
                  <a:pt x="81574" y="309425"/>
                </a:cubicBezTo>
                <a:cubicBezTo>
                  <a:pt x="81574" y="309425"/>
                  <a:pt x="81574" y="309425"/>
                  <a:pt x="81574" y="268630"/>
                </a:cubicBezTo>
                <a:cubicBezTo>
                  <a:pt x="63175" y="265998"/>
                  <a:pt x="53975" y="255471"/>
                  <a:pt x="53975" y="235731"/>
                </a:cubicBezTo>
                <a:cubicBezTo>
                  <a:pt x="53975" y="212044"/>
                  <a:pt x="55289" y="122559"/>
                  <a:pt x="55289" y="122559"/>
                </a:cubicBezTo>
                <a:close/>
                <a:moveTo>
                  <a:pt x="248444" y="108272"/>
                </a:moveTo>
                <a:cubicBezTo>
                  <a:pt x="259028" y="108272"/>
                  <a:pt x="268288" y="114838"/>
                  <a:pt x="268288" y="121403"/>
                </a:cubicBezTo>
                <a:cubicBezTo>
                  <a:pt x="268288" y="121403"/>
                  <a:pt x="268288" y="121403"/>
                  <a:pt x="268288" y="201504"/>
                </a:cubicBezTo>
                <a:cubicBezTo>
                  <a:pt x="268288" y="208070"/>
                  <a:pt x="259028" y="214635"/>
                  <a:pt x="248444" y="214635"/>
                </a:cubicBezTo>
                <a:cubicBezTo>
                  <a:pt x="237861" y="214635"/>
                  <a:pt x="228600" y="208070"/>
                  <a:pt x="228600" y="201504"/>
                </a:cubicBezTo>
                <a:cubicBezTo>
                  <a:pt x="228600" y="201504"/>
                  <a:pt x="228600" y="201504"/>
                  <a:pt x="228600" y="121403"/>
                </a:cubicBezTo>
                <a:cubicBezTo>
                  <a:pt x="228600" y="114838"/>
                  <a:pt x="237861" y="108272"/>
                  <a:pt x="248444" y="108272"/>
                </a:cubicBezTo>
                <a:close/>
                <a:moveTo>
                  <a:pt x="19844" y="108272"/>
                </a:moveTo>
                <a:cubicBezTo>
                  <a:pt x="30427" y="108272"/>
                  <a:pt x="39688" y="113538"/>
                  <a:pt x="39688" y="121437"/>
                </a:cubicBezTo>
                <a:cubicBezTo>
                  <a:pt x="39688" y="121437"/>
                  <a:pt x="39688" y="121437"/>
                  <a:pt x="39688" y="201741"/>
                </a:cubicBezTo>
                <a:cubicBezTo>
                  <a:pt x="39688" y="209640"/>
                  <a:pt x="30427" y="216222"/>
                  <a:pt x="19844" y="216222"/>
                </a:cubicBezTo>
                <a:cubicBezTo>
                  <a:pt x="9260" y="216222"/>
                  <a:pt x="0" y="209640"/>
                  <a:pt x="0" y="201741"/>
                </a:cubicBezTo>
                <a:cubicBezTo>
                  <a:pt x="0" y="201741"/>
                  <a:pt x="0" y="201741"/>
                  <a:pt x="0" y="121437"/>
                </a:cubicBezTo>
                <a:cubicBezTo>
                  <a:pt x="0" y="113538"/>
                  <a:pt x="9260" y="108272"/>
                  <a:pt x="19844" y="108272"/>
                </a:cubicBezTo>
                <a:close/>
                <a:moveTo>
                  <a:pt x="167482" y="65409"/>
                </a:moveTo>
                <a:cubicBezTo>
                  <a:pt x="161783" y="65409"/>
                  <a:pt x="157163" y="70029"/>
                  <a:pt x="157163" y="75728"/>
                </a:cubicBezTo>
                <a:cubicBezTo>
                  <a:pt x="157163" y="81427"/>
                  <a:pt x="161783" y="86047"/>
                  <a:pt x="167482" y="86047"/>
                </a:cubicBezTo>
                <a:cubicBezTo>
                  <a:pt x="173181" y="86047"/>
                  <a:pt x="177801" y="81427"/>
                  <a:pt x="177801" y="75728"/>
                </a:cubicBezTo>
                <a:cubicBezTo>
                  <a:pt x="177801" y="70029"/>
                  <a:pt x="173181" y="65409"/>
                  <a:pt x="167482" y="65409"/>
                </a:cubicBezTo>
                <a:close/>
                <a:moveTo>
                  <a:pt x="100807" y="65409"/>
                </a:moveTo>
                <a:cubicBezTo>
                  <a:pt x="95108" y="65409"/>
                  <a:pt x="90488" y="70029"/>
                  <a:pt x="90488" y="75728"/>
                </a:cubicBezTo>
                <a:cubicBezTo>
                  <a:pt x="90488" y="81427"/>
                  <a:pt x="95108" y="86047"/>
                  <a:pt x="100807" y="86047"/>
                </a:cubicBezTo>
                <a:cubicBezTo>
                  <a:pt x="106506" y="86047"/>
                  <a:pt x="111126" y="81427"/>
                  <a:pt x="111126" y="75728"/>
                </a:cubicBezTo>
                <a:cubicBezTo>
                  <a:pt x="111126" y="70029"/>
                  <a:pt x="106506" y="65409"/>
                  <a:pt x="100807" y="65409"/>
                </a:cubicBezTo>
                <a:close/>
                <a:moveTo>
                  <a:pt x="71089" y="1373"/>
                </a:moveTo>
                <a:cubicBezTo>
                  <a:pt x="75038" y="-1266"/>
                  <a:pt x="78988" y="53"/>
                  <a:pt x="81621" y="4013"/>
                </a:cubicBezTo>
                <a:cubicBezTo>
                  <a:pt x="81621" y="4013"/>
                  <a:pt x="81621" y="4013"/>
                  <a:pt x="106633" y="43605"/>
                </a:cubicBezTo>
                <a:cubicBezTo>
                  <a:pt x="106633" y="43605"/>
                  <a:pt x="106633" y="44924"/>
                  <a:pt x="106633" y="44924"/>
                </a:cubicBezTo>
                <a:cubicBezTo>
                  <a:pt x="115849" y="42285"/>
                  <a:pt x="125064" y="40965"/>
                  <a:pt x="134279" y="40965"/>
                </a:cubicBezTo>
                <a:cubicBezTo>
                  <a:pt x="144811" y="40965"/>
                  <a:pt x="154026" y="42285"/>
                  <a:pt x="161925" y="44924"/>
                </a:cubicBezTo>
                <a:cubicBezTo>
                  <a:pt x="161925" y="44924"/>
                  <a:pt x="161925" y="43605"/>
                  <a:pt x="163242" y="43605"/>
                </a:cubicBezTo>
                <a:cubicBezTo>
                  <a:pt x="163242" y="43605"/>
                  <a:pt x="163242" y="43605"/>
                  <a:pt x="188254" y="4013"/>
                </a:cubicBezTo>
                <a:cubicBezTo>
                  <a:pt x="189571" y="53"/>
                  <a:pt x="194837" y="-1266"/>
                  <a:pt x="197470" y="1373"/>
                </a:cubicBezTo>
                <a:cubicBezTo>
                  <a:pt x="201419" y="2693"/>
                  <a:pt x="202735" y="6652"/>
                  <a:pt x="201419" y="10611"/>
                </a:cubicBezTo>
                <a:cubicBezTo>
                  <a:pt x="201419" y="10611"/>
                  <a:pt x="201419" y="10611"/>
                  <a:pt x="175090" y="50203"/>
                </a:cubicBezTo>
                <a:cubicBezTo>
                  <a:pt x="175090" y="50203"/>
                  <a:pt x="175090" y="50203"/>
                  <a:pt x="175090" y="51523"/>
                </a:cubicBezTo>
                <a:cubicBezTo>
                  <a:pt x="196153" y="63401"/>
                  <a:pt x="211951" y="83197"/>
                  <a:pt x="215900" y="108272"/>
                </a:cubicBezTo>
                <a:cubicBezTo>
                  <a:pt x="215900" y="108272"/>
                  <a:pt x="215900" y="108272"/>
                  <a:pt x="53975" y="108272"/>
                </a:cubicBezTo>
                <a:cubicBezTo>
                  <a:pt x="57924" y="83197"/>
                  <a:pt x="73722" y="63401"/>
                  <a:pt x="94785" y="51523"/>
                </a:cubicBezTo>
                <a:cubicBezTo>
                  <a:pt x="94785" y="51523"/>
                  <a:pt x="93469" y="50203"/>
                  <a:pt x="93469" y="50203"/>
                </a:cubicBezTo>
                <a:cubicBezTo>
                  <a:pt x="93469" y="50203"/>
                  <a:pt x="93469" y="50203"/>
                  <a:pt x="68456" y="10611"/>
                </a:cubicBezTo>
                <a:cubicBezTo>
                  <a:pt x="65823" y="6652"/>
                  <a:pt x="67140" y="2693"/>
                  <a:pt x="71089" y="1373"/>
                </a:cubicBezTo>
                <a:close/>
              </a:path>
            </a:pathLst>
          </a:custGeom>
          <a:solidFill>
            <a:srgbClr val="F9BB0F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6912874" y="2963845"/>
            <a:ext cx="450231" cy="4502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5" name="任意多边形 70"/>
          <p:cNvSpPr/>
          <p:nvPr/>
        </p:nvSpPr>
        <p:spPr bwMode="auto">
          <a:xfrm>
            <a:off x="7036269" y="3066654"/>
            <a:ext cx="203437" cy="244610"/>
          </a:xfrm>
          <a:custGeom>
            <a:avLst/>
            <a:gdLst>
              <a:gd name="connsiteX0" fmla="*/ 55289 w 268288"/>
              <a:gd name="connsiteY0" fmla="*/ 122559 h 322584"/>
              <a:gd name="connsiteX1" fmla="*/ 214313 w 268288"/>
              <a:gd name="connsiteY1" fmla="*/ 122559 h 322584"/>
              <a:gd name="connsiteX2" fmla="*/ 214313 w 268288"/>
              <a:gd name="connsiteY2" fmla="*/ 235731 h 322584"/>
              <a:gd name="connsiteX3" fmla="*/ 188028 w 268288"/>
              <a:gd name="connsiteY3" fmla="*/ 268630 h 322584"/>
              <a:gd name="connsiteX4" fmla="*/ 188028 w 268288"/>
              <a:gd name="connsiteY4" fmla="*/ 309425 h 322584"/>
              <a:gd name="connsiteX5" fmla="*/ 168314 w 268288"/>
              <a:gd name="connsiteY5" fmla="*/ 322584 h 322584"/>
              <a:gd name="connsiteX6" fmla="*/ 148601 w 268288"/>
              <a:gd name="connsiteY6" fmla="*/ 309425 h 322584"/>
              <a:gd name="connsiteX7" fmla="*/ 148601 w 268288"/>
              <a:gd name="connsiteY7" fmla="*/ 268630 h 322584"/>
              <a:gd name="connsiteX8" fmla="*/ 119687 w 268288"/>
              <a:gd name="connsiteY8" fmla="*/ 268630 h 322584"/>
              <a:gd name="connsiteX9" fmla="*/ 119687 w 268288"/>
              <a:gd name="connsiteY9" fmla="*/ 309425 h 322584"/>
              <a:gd name="connsiteX10" fmla="*/ 99974 w 268288"/>
              <a:gd name="connsiteY10" fmla="*/ 322584 h 322584"/>
              <a:gd name="connsiteX11" fmla="*/ 81574 w 268288"/>
              <a:gd name="connsiteY11" fmla="*/ 309425 h 322584"/>
              <a:gd name="connsiteX12" fmla="*/ 81574 w 268288"/>
              <a:gd name="connsiteY12" fmla="*/ 268630 h 322584"/>
              <a:gd name="connsiteX13" fmla="*/ 53975 w 268288"/>
              <a:gd name="connsiteY13" fmla="*/ 235731 h 322584"/>
              <a:gd name="connsiteX14" fmla="*/ 55289 w 268288"/>
              <a:gd name="connsiteY14" fmla="*/ 122559 h 322584"/>
              <a:gd name="connsiteX15" fmla="*/ 248444 w 268288"/>
              <a:gd name="connsiteY15" fmla="*/ 108272 h 322584"/>
              <a:gd name="connsiteX16" fmla="*/ 268288 w 268288"/>
              <a:gd name="connsiteY16" fmla="*/ 121403 h 322584"/>
              <a:gd name="connsiteX17" fmla="*/ 268288 w 268288"/>
              <a:gd name="connsiteY17" fmla="*/ 201504 h 322584"/>
              <a:gd name="connsiteX18" fmla="*/ 248444 w 268288"/>
              <a:gd name="connsiteY18" fmla="*/ 214635 h 322584"/>
              <a:gd name="connsiteX19" fmla="*/ 228600 w 268288"/>
              <a:gd name="connsiteY19" fmla="*/ 201504 h 322584"/>
              <a:gd name="connsiteX20" fmla="*/ 228600 w 268288"/>
              <a:gd name="connsiteY20" fmla="*/ 121403 h 322584"/>
              <a:gd name="connsiteX21" fmla="*/ 248444 w 268288"/>
              <a:gd name="connsiteY21" fmla="*/ 108272 h 322584"/>
              <a:gd name="connsiteX22" fmla="*/ 19844 w 268288"/>
              <a:gd name="connsiteY22" fmla="*/ 108272 h 322584"/>
              <a:gd name="connsiteX23" fmla="*/ 39688 w 268288"/>
              <a:gd name="connsiteY23" fmla="*/ 121437 h 322584"/>
              <a:gd name="connsiteX24" fmla="*/ 39688 w 268288"/>
              <a:gd name="connsiteY24" fmla="*/ 201741 h 322584"/>
              <a:gd name="connsiteX25" fmla="*/ 19844 w 268288"/>
              <a:gd name="connsiteY25" fmla="*/ 216222 h 322584"/>
              <a:gd name="connsiteX26" fmla="*/ 0 w 268288"/>
              <a:gd name="connsiteY26" fmla="*/ 201741 h 322584"/>
              <a:gd name="connsiteX27" fmla="*/ 0 w 268288"/>
              <a:gd name="connsiteY27" fmla="*/ 121437 h 322584"/>
              <a:gd name="connsiteX28" fmla="*/ 19844 w 268288"/>
              <a:gd name="connsiteY28" fmla="*/ 108272 h 322584"/>
              <a:gd name="connsiteX29" fmla="*/ 167482 w 268288"/>
              <a:gd name="connsiteY29" fmla="*/ 65409 h 322584"/>
              <a:gd name="connsiteX30" fmla="*/ 157163 w 268288"/>
              <a:gd name="connsiteY30" fmla="*/ 75728 h 322584"/>
              <a:gd name="connsiteX31" fmla="*/ 167482 w 268288"/>
              <a:gd name="connsiteY31" fmla="*/ 86047 h 322584"/>
              <a:gd name="connsiteX32" fmla="*/ 177801 w 268288"/>
              <a:gd name="connsiteY32" fmla="*/ 75728 h 322584"/>
              <a:gd name="connsiteX33" fmla="*/ 167482 w 268288"/>
              <a:gd name="connsiteY33" fmla="*/ 65409 h 322584"/>
              <a:gd name="connsiteX34" fmla="*/ 100807 w 268288"/>
              <a:gd name="connsiteY34" fmla="*/ 65409 h 322584"/>
              <a:gd name="connsiteX35" fmla="*/ 90488 w 268288"/>
              <a:gd name="connsiteY35" fmla="*/ 75728 h 322584"/>
              <a:gd name="connsiteX36" fmla="*/ 100807 w 268288"/>
              <a:gd name="connsiteY36" fmla="*/ 86047 h 322584"/>
              <a:gd name="connsiteX37" fmla="*/ 111126 w 268288"/>
              <a:gd name="connsiteY37" fmla="*/ 75728 h 322584"/>
              <a:gd name="connsiteX38" fmla="*/ 100807 w 268288"/>
              <a:gd name="connsiteY38" fmla="*/ 65409 h 322584"/>
              <a:gd name="connsiteX39" fmla="*/ 71089 w 268288"/>
              <a:gd name="connsiteY39" fmla="*/ 1373 h 322584"/>
              <a:gd name="connsiteX40" fmla="*/ 81621 w 268288"/>
              <a:gd name="connsiteY40" fmla="*/ 4013 h 322584"/>
              <a:gd name="connsiteX41" fmla="*/ 106633 w 268288"/>
              <a:gd name="connsiteY41" fmla="*/ 43605 h 322584"/>
              <a:gd name="connsiteX42" fmla="*/ 106633 w 268288"/>
              <a:gd name="connsiteY42" fmla="*/ 44924 h 322584"/>
              <a:gd name="connsiteX43" fmla="*/ 134279 w 268288"/>
              <a:gd name="connsiteY43" fmla="*/ 40965 h 322584"/>
              <a:gd name="connsiteX44" fmla="*/ 161925 w 268288"/>
              <a:gd name="connsiteY44" fmla="*/ 44924 h 322584"/>
              <a:gd name="connsiteX45" fmla="*/ 163242 w 268288"/>
              <a:gd name="connsiteY45" fmla="*/ 43605 h 322584"/>
              <a:gd name="connsiteX46" fmla="*/ 188254 w 268288"/>
              <a:gd name="connsiteY46" fmla="*/ 4013 h 322584"/>
              <a:gd name="connsiteX47" fmla="*/ 197470 w 268288"/>
              <a:gd name="connsiteY47" fmla="*/ 1373 h 322584"/>
              <a:gd name="connsiteX48" fmla="*/ 201419 w 268288"/>
              <a:gd name="connsiteY48" fmla="*/ 10611 h 322584"/>
              <a:gd name="connsiteX49" fmla="*/ 175090 w 268288"/>
              <a:gd name="connsiteY49" fmla="*/ 50203 h 322584"/>
              <a:gd name="connsiteX50" fmla="*/ 175090 w 268288"/>
              <a:gd name="connsiteY50" fmla="*/ 51523 h 322584"/>
              <a:gd name="connsiteX51" fmla="*/ 215900 w 268288"/>
              <a:gd name="connsiteY51" fmla="*/ 108272 h 322584"/>
              <a:gd name="connsiteX52" fmla="*/ 53975 w 268288"/>
              <a:gd name="connsiteY52" fmla="*/ 108272 h 322584"/>
              <a:gd name="connsiteX53" fmla="*/ 94785 w 268288"/>
              <a:gd name="connsiteY53" fmla="*/ 51523 h 322584"/>
              <a:gd name="connsiteX54" fmla="*/ 93469 w 268288"/>
              <a:gd name="connsiteY54" fmla="*/ 50203 h 322584"/>
              <a:gd name="connsiteX55" fmla="*/ 68456 w 268288"/>
              <a:gd name="connsiteY55" fmla="*/ 10611 h 322584"/>
              <a:gd name="connsiteX56" fmla="*/ 71089 w 268288"/>
              <a:gd name="connsiteY56" fmla="*/ 1373 h 32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68288" h="322584">
                <a:moveTo>
                  <a:pt x="55289" y="122559"/>
                </a:moveTo>
                <a:cubicBezTo>
                  <a:pt x="55289" y="122559"/>
                  <a:pt x="55289" y="122559"/>
                  <a:pt x="214313" y="122559"/>
                </a:cubicBezTo>
                <a:cubicBezTo>
                  <a:pt x="214313" y="122559"/>
                  <a:pt x="214313" y="122559"/>
                  <a:pt x="214313" y="235731"/>
                </a:cubicBezTo>
                <a:cubicBezTo>
                  <a:pt x="214313" y="255471"/>
                  <a:pt x="206428" y="265998"/>
                  <a:pt x="188028" y="268630"/>
                </a:cubicBezTo>
                <a:cubicBezTo>
                  <a:pt x="188028" y="268630"/>
                  <a:pt x="188028" y="268630"/>
                  <a:pt x="188028" y="309425"/>
                </a:cubicBezTo>
                <a:cubicBezTo>
                  <a:pt x="188028" y="316004"/>
                  <a:pt x="178828" y="322584"/>
                  <a:pt x="168314" y="322584"/>
                </a:cubicBezTo>
                <a:cubicBezTo>
                  <a:pt x="157800" y="322584"/>
                  <a:pt x="148601" y="316004"/>
                  <a:pt x="148601" y="309425"/>
                </a:cubicBezTo>
                <a:cubicBezTo>
                  <a:pt x="148601" y="309425"/>
                  <a:pt x="148601" y="309425"/>
                  <a:pt x="148601" y="268630"/>
                </a:cubicBezTo>
                <a:cubicBezTo>
                  <a:pt x="139401" y="268630"/>
                  <a:pt x="128887" y="268630"/>
                  <a:pt x="119687" y="268630"/>
                </a:cubicBezTo>
                <a:cubicBezTo>
                  <a:pt x="119687" y="268630"/>
                  <a:pt x="119687" y="268630"/>
                  <a:pt x="119687" y="309425"/>
                </a:cubicBezTo>
                <a:cubicBezTo>
                  <a:pt x="119687" y="316004"/>
                  <a:pt x="111802" y="322584"/>
                  <a:pt x="99974" y="322584"/>
                </a:cubicBezTo>
                <a:cubicBezTo>
                  <a:pt x="89460" y="322584"/>
                  <a:pt x="81574" y="316004"/>
                  <a:pt x="81574" y="309425"/>
                </a:cubicBezTo>
                <a:cubicBezTo>
                  <a:pt x="81574" y="309425"/>
                  <a:pt x="81574" y="309425"/>
                  <a:pt x="81574" y="268630"/>
                </a:cubicBezTo>
                <a:cubicBezTo>
                  <a:pt x="63175" y="265998"/>
                  <a:pt x="53975" y="255471"/>
                  <a:pt x="53975" y="235731"/>
                </a:cubicBezTo>
                <a:cubicBezTo>
                  <a:pt x="53975" y="212044"/>
                  <a:pt x="55289" y="122559"/>
                  <a:pt x="55289" y="122559"/>
                </a:cubicBezTo>
                <a:close/>
                <a:moveTo>
                  <a:pt x="248444" y="108272"/>
                </a:moveTo>
                <a:cubicBezTo>
                  <a:pt x="259028" y="108272"/>
                  <a:pt x="268288" y="114838"/>
                  <a:pt x="268288" y="121403"/>
                </a:cubicBezTo>
                <a:cubicBezTo>
                  <a:pt x="268288" y="121403"/>
                  <a:pt x="268288" y="121403"/>
                  <a:pt x="268288" y="201504"/>
                </a:cubicBezTo>
                <a:cubicBezTo>
                  <a:pt x="268288" y="208070"/>
                  <a:pt x="259028" y="214635"/>
                  <a:pt x="248444" y="214635"/>
                </a:cubicBezTo>
                <a:cubicBezTo>
                  <a:pt x="237861" y="214635"/>
                  <a:pt x="228600" y="208070"/>
                  <a:pt x="228600" y="201504"/>
                </a:cubicBezTo>
                <a:cubicBezTo>
                  <a:pt x="228600" y="201504"/>
                  <a:pt x="228600" y="201504"/>
                  <a:pt x="228600" y="121403"/>
                </a:cubicBezTo>
                <a:cubicBezTo>
                  <a:pt x="228600" y="114838"/>
                  <a:pt x="237861" y="108272"/>
                  <a:pt x="248444" y="108272"/>
                </a:cubicBezTo>
                <a:close/>
                <a:moveTo>
                  <a:pt x="19844" y="108272"/>
                </a:moveTo>
                <a:cubicBezTo>
                  <a:pt x="30427" y="108272"/>
                  <a:pt x="39688" y="113538"/>
                  <a:pt x="39688" y="121437"/>
                </a:cubicBezTo>
                <a:cubicBezTo>
                  <a:pt x="39688" y="121437"/>
                  <a:pt x="39688" y="121437"/>
                  <a:pt x="39688" y="201741"/>
                </a:cubicBezTo>
                <a:cubicBezTo>
                  <a:pt x="39688" y="209640"/>
                  <a:pt x="30427" y="216222"/>
                  <a:pt x="19844" y="216222"/>
                </a:cubicBezTo>
                <a:cubicBezTo>
                  <a:pt x="9260" y="216222"/>
                  <a:pt x="0" y="209640"/>
                  <a:pt x="0" y="201741"/>
                </a:cubicBezTo>
                <a:cubicBezTo>
                  <a:pt x="0" y="201741"/>
                  <a:pt x="0" y="201741"/>
                  <a:pt x="0" y="121437"/>
                </a:cubicBezTo>
                <a:cubicBezTo>
                  <a:pt x="0" y="113538"/>
                  <a:pt x="9260" y="108272"/>
                  <a:pt x="19844" y="108272"/>
                </a:cubicBezTo>
                <a:close/>
                <a:moveTo>
                  <a:pt x="167482" y="65409"/>
                </a:moveTo>
                <a:cubicBezTo>
                  <a:pt x="161783" y="65409"/>
                  <a:pt x="157163" y="70029"/>
                  <a:pt x="157163" y="75728"/>
                </a:cubicBezTo>
                <a:cubicBezTo>
                  <a:pt x="157163" y="81427"/>
                  <a:pt x="161783" y="86047"/>
                  <a:pt x="167482" y="86047"/>
                </a:cubicBezTo>
                <a:cubicBezTo>
                  <a:pt x="173181" y="86047"/>
                  <a:pt x="177801" y="81427"/>
                  <a:pt x="177801" y="75728"/>
                </a:cubicBezTo>
                <a:cubicBezTo>
                  <a:pt x="177801" y="70029"/>
                  <a:pt x="173181" y="65409"/>
                  <a:pt x="167482" y="65409"/>
                </a:cubicBezTo>
                <a:close/>
                <a:moveTo>
                  <a:pt x="100807" y="65409"/>
                </a:moveTo>
                <a:cubicBezTo>
                  <a:pt x="95108" y="65409"/>
                  <a:pt x="90488" y="70029"/>
                  <a:pt x="90488" y="75728"/>
                </a:cubicBezTo>
                <a:cubicBezTo>
                  <a:pt x="90488" y="81427"/>
                  <a:pt x="95108" y="86047"/>
                  <a:pt x="100807" y="86047"/>
                </a:cubicBezTo>
                <a:cubicBezTo>
                  <a:pt x="106506" y="86047"/>
                  <a:pt x="111126" y="81427"/>
                  <a:pt x="111126" y="75728"/>
                </a:cubicBezTo>
                <a:cubicBezTo>
                  <a:pt x="111126" y="70029"/>
                  <a:pt x="106506" y="65409"/>
                  <a:pt x="100807" y="65409"/>
                </a:cubicBezTo>
                <a:close/>
                <a:moveTo>
                  <a:pt x="71089" y="1373"/>
                </a:moveTo>
                <a:cubicBezTo>
                  <a:pt x="75038" y="-1266"/>
                  <a:pt x="78988" y="53"/>
                  <a:pt x="81621" y="4013"/>
                </a:cubicBezTo>
                <a:cubicBezTo>
                  <a:pt x="81621" y="4013"/>
                  <a:pt x="81621" y="4013"/>
                  <a:pt x="106633" y="43605"/>
                </a:cubicBezTo>
                <a:cubicBezTo>
                  <a:pt x="106633" y="43605"/>
                  <a:pt x="106633" y="44924"/>
                  <a:pt x="106633" y="44924"/>
                </a:cubicBezTo>
                <a:cubicBezTo>
                  <a:pt x="115849" y="42285"/>
                  <a:pt x="125064" y="40965"/>
                  <a:pt x="134279" y="40965"/>
                </a:cubicBezTo>
                <a:cubicBezTo>
                  <a:pt x="144811" y="40965"/>
                  <a:pt x="154026" y="42285"/>
                  <a:pt x="161925" y="44924"/>
                </a:cubicBezTo>
                <a:cubicBezTo>
                  <a:pt x="161925" y="44924"/>
                  <a:pt x="161925" y="43605"/>
                  <a:pt x="163242" y="43605"/>
                </a:cubicBezTo>
                <a:cubicBezTo>
                  <a:pt x="163242" y="43605"/>
                  <a:pt x="163242" y="43605"/>
                  <a:pt x="188254" y="4013"/>
                </a:cubicBezTo>
                <a:cubicBezTo>
                  <a:pt x="189571" y="53"/>
                  <a:pt x="194837" y="-1266"/>
                  <a:pt x="197470" y="1373"/>
                </a:cubicBezTo>
                <a:cubicBezTo>
                  <a:pt x="201419" y="2693"/>
                  <a:pt x="202735" y="6652"/>
                  <a:pt x="201419" y="10611"/>
                </a:cubicBezTo>
                <a:cubicBezTo>
                  <a:pt x="201419" y="10611"/>
                  <a:pt x="201419" y="10611"/>
                  <a:pt x="175090" y="50203"/>
                </a:cubicBezTo>
                <a:cubicBezTo>
                  <a:pt x="175090" y="50203"/>
                  <a:pt x="175090" y="50203"/>
                  <a:pt x="175090" y="51523"/>
                </a:cubicBezTo>
                <a:cubicBezTo>
                  <a:pt x="196153" y="63401"/>
                  <a:pt x="211951" y="83197"/>
                  <a:pt x="215900" y="108272"/>
                </a:cubicBezTo>
                <a:cubicBezTo>
                  <a:pt x="215900" y="108272"/>
                  <a:pt x="215900" y="108272"/>
                  <a:pt x="53975" y="108272"/>
                </a:cubicBezTo>
                <a:cubicBezTo>
                  <a:pt x="57924" y="83197"/>
                  <a:pt x="73722" y="63401"/>
                  <a:pt x="94785" y="51523"/>
                </a:cubicBezTo>
                <a:cubicBezTo>
                  <a:pt x="94785" y="51523"/>
                  <a:pt x="93469" y="50203"/>
                  <a:pt x="93469" y="50203"/>
                </a:cubicBezTo>
                <a:cubicBezTo>
                  <a:pt x="93469" y="50203"/>
                  <a:pt x="93469" y="50203"/>
                  <a:pt x="68456" y="10611"/>
                </a:cubicBezTo>
                <a:cubicBezTo>
                  <a:pt x="65823" y="6652"/>
                  <a:pt x="67140" y="2693"/>
                  <a:pt x="71089" y="1373"/>
                </a:cubicBezTo>
                <a:close/>
              </a:path>
            </a:pathLst>
          </a:custGeom>
          <a:solidFill>
            <a:srgbClr val="F9BB0F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719137" y="4481841"/>
            <a:ext cx="2041029" cy="857260"/>
            <a:chOff x="1732858" y="5001250"/>
            <a:chExt cx="2213143" cy="857260"/>
          </a:xfrm>
        </p:grpSpPr>
        <p:sp>
          <p:nvSpPr>
            <p:cNvPr id="67" name="文本框 85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 dirty="0"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68" name="文本框 86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tx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dirty="0">
                  <a:solidFill>
                    <a:schemeClr val="tx1"/>
                  </a:solidFill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000" dirty="0">
                  <a:solidFill>
                    <a:schemeClr val="tx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2897311" y="4481841"/>
            <a:ext cx="2041029" cy="857260"/>
            <a:chOff x="1732858" y="5001250"/>
            <a:chExt cx="2213143" cy="857260"/>
          </a:xfrm>
        </p:grpSpPr>
        <p:sp>
          <p:nvSpPr>
            <p:cNvPr id="65" name="文本框 83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 dirty="0"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66" name="文本框 84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tx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dirty="0">
                  <a:solidFill>
                    <a:schemeClr val="tx1"/>
                  </a:solidFill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000" dirty="0">
                  <a:solidFill>
                    <a:schemeClr val="tx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075486" y="4481841"/>
            <a:ext cx="2041029" cy="857260"/>
            <a:chOff x="1732858" y="5001250"/>
            <a:chExt cx="2213143" cy="857260"/>
          </a:xfrm>
        </p:grpSpPr>
        <p:sp>
          <p:nvSpPr>
            <p:cNvPr id="63" name="文本框 81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 dirty="0"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64" name="文本框 82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tx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dirty="0">
                  <a:solidFill>
                    <a:schemeClr val="tx1"/>
                  </a:solidFill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000" dirty="0">
                  <a:solidFill>
                    <a:schemeClr val="tx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7253660" y="4481841"/>
            <a:ext cx="2041029" cy="857260"/>
            <a:chOff x="1732858" y="5001250"/>
            <a:chExt cx="2213143" cy="857260"/>
          </a:xfrm>
        </p:grpSpPr>
        <p:sp>
          <p:nvSpPr>
            <p:cNvPr id="61" name="文本框 79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 dirty="0"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62" name="文本框 80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tx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dirty="0">
                  <a:solidFill>
                    <a:schemeClr val="tx1"/>
                  </a:solidFill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000" dirty="0">
                  <a:solidFill>
                    <a:schemeClr val="tx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9431834" y="4481841"/>
            <a:ext cx="2041029" cy="857260"/>
            <a:chOff x="1732858" y="5001250"/>
            <a:chExt cx="2213143" cy="857260"/>
          </a:xfrm>
        </p:grpSpPr>
        <p:sp>
          <p:nvSpPr>
            <p:cNvPr id="59" name="文本框 77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 dirty="0"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60" name="文本框 78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tx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dirty="0">
                  <a:solidFill>
                    <a:schemeClr val="tx1"/>
                  </a:solidFill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000" dirty="0">
                  <a:solidFill>
                    <a:schemeClr val="tx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71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>
            <a:off x="0" y="1504165"/>
            <a:ext cx="1333819" cy="9033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Right Triangle 5"/>
          <p:cNvSpPr/>
          <p:nvPr/>
        </p:nvSpPr>
        <p:spPr>
          <a:xfrm rot="10800000">
            <a:off x="949774" y="2137955"/>
            <a:ext cx="384044" cy="269535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Rectangle 6"/>
          <p:cNvSpPr/>
          <p:nvPr/>
        </p:nvSpPr>
        <p:spPr>
          <a:xfrm rot="10800000" flipH="1">
            <a:off x="10858181" y="2726780"/>
            <a:ext cx="1333819" cy="9033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Right Triangle 8"/>
          <p:cNvSpPr/>
          <p:nvPr/>
        </p:nvSpPr>
        <p:spPr>
          <a:xfrm rot="10800000" flipH="1">
            <a:off x="10858183" y="3360569"/>
            <a:ext cx="384044" cy="269535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Rectangle 9"/>
          <p:cNvSpPr/>
          <p:nvPr/>
        </p:nvSpPr>
        <p:spPr>
          <a:xfrm rot="10800000">
            <a:off x="0" y="3949395"/>
            <a:ext cx="1333819" cy="90332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Right Triangle 11"/>
          <p:cNvSpPr/>
          <p:nvPr/>
        </p:nvSpPr>
        <p:spPr>
          <a:xfrm rot="10800000">
            <a:off x="949774" y="4583184"/>
            <a:ext cx="384044" cy="269535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Rectangle 12"/>
          <p:cNvSpPr/>
          <p:nvPr/>
        </p:nvSpPr>
        <p:spPr>
          <a:xfrm rot="10800000" flipH="1">
            <a:off x="10858181" y="5172009"/>
            <a:ext cx="1333819" cy="9033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Right Triangle 14"/>
          <p:cNvSpPr/>
          <p:nvPr/>
        </p:nvSpPr>
        <p:spPr>
          <a:xfrm rot="10800000" flipH="1">
            <a:off x="10858183" y="5805799"/>
            <a:ext cx="384044" cy="269535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2" name="Group 19"/>
          <p:cNvGrpSpPr/>
          <p:nvPr/>
        </p:nvGrpSpPr>
        <p:grpSpPr>
          <a:xfrm>
            <a:off x="949775" y="1243679"/>
            <a:ext cx="5683891" cy="903324"/>
            <a:chOff x="949775" y="1243679"/>
            <a:chExt cx="5683891" cy="903324"/>
          </a:xfrm>
        </p:grpSpPr>
        <p:sp>
          <p:nvSpPr>
            <p:cNvPr id="47" name="Arrow: Pentagon 4"/>
            <p:cNvSpPr/>
            <p:nvPr/>
          </p:nvSpPr>
          <p:spPr>
            <a:xfrm rot="10800000" flipH="1">
              <a:off x="949775" y="1243679"/>
              <a:ext cx="5683891" cy="903324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8" name="Freeform: Shape 15"/>
            <p:cNvSpPr/>
            <p:nvPr/>
          </p:nvSpPr>
          <p:spPr bwMode="auto">
            <a:xfrm>
              <a:off x="1327664" y="1464287"/>
              <a:ext cx="668739" cy="462107"/>
            </a:xfrm>
            <a:custGeom>
              <a:avLst/>
              <a:gdLst/>
              <a:ahLst/>
              <a:cxnLst>
                <a:cxn ang="0">
                  <a:pos x="82" y="49"/>
                </a:cxn>
                <a:cxn ang="0">
                  <a:pos x="74" y="57"/>
                </a:cxn>
                <a:cxn ang="0">
                  <a:pos x="7" y="57"/>
                </a:cxn>
                <a:cxn ang="0">
                  <a:pos x="0" y="49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82" y="0"/>
                </a:cxn>
                <a:cxn ang="0">
                  <a:pos x="82" y="49"/>
                </a:cxn>
                <a:cxn ang="0">
                  <a:pos x="10" y="11"/>
                </a:cxn>
                <a:cxn ang="0">
                  <a:pos x="5" y="11"/>
                </a:cxn>
                <a:cxn ang="0">
                  <a:pos x="5" y="49"/>
                </a:cxn>
                <a:cxn ang="0">
                  <a:pos x="7" y="52"/>
                </a:cxn>
                <a:cxn ang="0">
                  <a:pos x="10" y="49"/>
                </a:cxn>
                <a:cxn ang="0">
                  <a:pos x="10" y="11"/>
                </a:cxn>
                <a:cxn ang="0">
                  <a:pos x="77" y="6"/>
                </a:cxn>
                <a:cxn ang="0">
                  <a:pos x="15" y="6"/>
                </a:cxn>
                <a:cxn ang="0">
                  <a:pos x="15" y="49"/>
                </a:cxn>
                <a:cxn ang="0">
                  <a:pos x="15" y="52"/>
                </a:cxn>
                <a:cxn ang="0">
                  <a:pos x="74" y="52"/>
                </a:cxn>
                <a:cxn ang="0">
                  <a:pos x="77" y="49"/>
                </a:cxn>
                <a:cxn ang="0">
                  <a:pos x="77" y="6"/>
                </a:cxn>
                <a:cxn ang="0">
                  <a:pos x="46" y="36"/>
                </a:cxn>
                <a:cxn ang="0">
                  <a:pos x="20" y="36"/>
                </a:cxn>
                <a:cxn ang="0">
                  <a:pos x="20" y="11"/>
                </a:cxn>
                <a:cxn ang="0">
                  <a:pos x="46" y="11"/>
                </a:cxn>
                <a:cxn ang="0">
                  <a:pos x="46" y="36"/>
                </a:cxn>
                <a:cxn ang="0">
                  <a:pos x="46" y="47"/>
                </a:cxn>
                <a:cxn ang="0">
                  <a:pos x="20" y="47"/>
                </a:cxn>
                <a:cxn ang="0">
                  <a:pos x="20" y="42"/>
                </a:cxn>
                <a:cxn ang="0">
                  <a:pos x="46" y="42"/>
                </a:cxn>
                <a:cxn ang="0">
                  <a:pos x="46" y="47"/>
                </a:cxn>
                <a:cxn ang="0">
                  <a:pos x="25" y="16"/>
                </a:cxn>
                <a:cxn ang="0">
                  <a:pos x="25" y="31"/>
                </a:cxn>
                <a:cxn ang="0">
                  <a:pos x="41" y="31"/>
                </a:cxn>
                <a:cxn ang="0">
                  <a:pos x="41" y="16"/>
                </a:cxn>
                <a:cxn ang="0">
                  <a:pos x="25" y="16"/>
                </a:cxn>
                <a:cxn ang="0">
                  <a:pos x="72" y="16"/>
                </a:cxn>
                <a:cxn ang="0">
                  <a:pos x="51" y="16"/>
                </a:cxn>
                <a:cxn ang="0">
                  <a:pos x="51" y="11"/>
                </a:cxn>
                <a:cxn ang="0">
                  <a:pos x="72" y="11"/>
                </a:cxn>
                <a:cxn ang="0">
                  <a:pos x="72" y="16"/>
                </a:cxn>
                <a:cxn ang="0">
                  <a:pos x="72" y="26"/>
                </a:cxn>
                <a:cxn ang="0">
                  <a:pos x="51" y="26"/>
                </a:cxn>
                <a:cxn ang="0">
                  <a:pos x="51" y="21"/>
                </a:cxn>
                <a:cxn ang="0">
                  <a:pos x="72" y="21"/>
                </a:cxn>
                <a:cxn ang="0">
                  <a:pos x="72" y="26"/>
                </a:cxn>
                <a:cxn ang="0">
                  <a:pos x="72" y="36"/>
                </a:cxn>
                <a:cxn ang="0">
                  <a:pos x="51" y="36"/>
                </a:cxn>
                <a:cxn ang="0">
                  <a:pos x="51" y="31"/>
                </a:cxn>
                <a:cxn ang="0">
                  <a:pos x="72" y="31"/>
                </a:cxn>
                <a:cxn ang="0">
                  <a:pos x="72" y="36"/>
                </a:cxn>
                <a:cxn ang="0">
                  <a:pos x="72" y="47"/>
                </a:cxn>
                <a:cxn ang="0">
                  <a:pos x="51" y="47"/>
                </a:cxn>
                <a:cxn ang="0">
                  <a:pos x="51" y="42"/>
                </a:cxn>
                <a:cxn ang="0">
                  <a:pos x="72" y="42"/>
                </a:cxn>
                <a:cxn ang="0">
                  <a:pos x="72" y="47"/>
                </a:cxn>
              </a:cxnLst>
              <a:rect l="0" t="0" r="r" b="b"/>
              <a:pathLst>
                <a:path w="82" h="57">
                  <a:moveTo>
                    <a:pt x="82" y="49"/>
                  </a:moveTo>
                  <a:cubicBezTo>
                    <a:pt x="82" y="54"/>
                    <a:pt x="79" y="57"/>
                    <a:pt x="74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3" y="57"/>
                    <a:pt x="0" y="54"/>
                    <a:pt x="0" y="4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82" y="49"/>
                  </a:lnTo>
                  <a:close/>
                  <a:moveTo>
                    <a:pt x="10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51"/>
                    <a:pt x="6" y="52"/>
                    <a:pt x="7" y="52"/>
                  </a:cubicBezTo>
                  <a:cubicBezTo>
                    <a:pt x="9" y="52"/>
                    <a:pt x="10" y="51"/>
                    <a:pt x="10" y="49"/>
                  </a:cubicBezTo>
                  <a:lnTo>
                    <a:pt x="10" y="11"/>
                  </a:lnTo>
                  <a:close/>
                  <a:moveTo>
                    <a:pt x="77" y="6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50"/>
                    <a:pt x="15" y="51"/>
                    <a:pt x="15" y="52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6" y="52"/>
                    <a:pt x="77" y="51"/>
                    <a:pt x="77" y="49"/>
                  </a:cubicBezTo>
                  <a:lnTo>
                    <a:pt x="77" y="6"/>
                  </a:lnTo>
                  <a:close/>
                  <a:moveTo>
                    <a:pt x="46" y="36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46" y="11"/>
                    <a:pt x="46" y="11"/>
                    <a:pt x="46" y="11"/>
                  </a:cubicBezTo>
                  <a:lnTo>
                    <a:pt x="46" y="36"/>
                  </a:lnTo>
                  <a:close/>
                  <a:moveTo>
                    <a:pt x="46" y="47"/>
                  </a:moveTo>
                  <a:cubicBezTo>
                    <a:pt x="20" y="47"/>
                    <a:pt x="20" y="47"/>
                    <a:pt x="20" y="47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46" y="42"/>
                    <a:pt x="46" y="42"/>
                    <a:pt x="46" y="42"/>
                  </a:cubicBezTo>
                  <a:lnTo>
                    <a:pt x="46" y="47"/>
                  </a:lnTo>
                  <a:close/>
                  <a:moveTo>
                    <a:pt x="25" y="16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16"/>
                    <a:pt x="41" y="16"/>
                    <a:pt x="41" y="16"/>
                  </a:cubicBezTo>
                  <a:lnTo>
                    <a:pt x="25" y="16"/>
                  </a:lnTo>
                  <a:close/>
                  <a:moveTo>
                    <a:pt x="72" y="16"/>
                  </a:moveTo>
                  <a:cubicBezTo>
                    <a:pt x="51" y="16"/>
                    <a:pt x="51" y="16"/>
                    <a:pt x="51" y="16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72" y="11"/>
                    <a:pt x="72" y="11"/>
                    <a:pt x="72" y="11"/>
                  </a:cubicBezTo>
                  <a:lnTo>
                    <a:pt x="72" y="16"/>
                  </a:lnTo>
                  <a:close/>
                  <a:moveTo>
                    <a:pt x="72" y="26"/>
                  </a:moveTo>
                  <a:cubicBezTo>
                    <a:pt x="51" y="26"/>
                    <a:pt x="51" y="26"/>
                    <a:pt x="51" y="26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72" y="21"/>
                    <a:pt x="72" y="21"/>
                    <a:pt x="72" y="21"/>
                  </a:cubicBezTo>
                  <a:lnTo>
                    <a:pt x="72" y="26"/>
                  </a:lnTo>
                  <a:close/>
                  <a:moveTo>
                    <a:pt x="72" y="36"/>
                  </a:moveTo>
                  <a:cubicBezTo>
                    <a:pt x="51" y="36"/>
                    <a:pt x="51" y="36"/>
                    <a:pt x="51" y="36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72" y="31"/>
                    <a:pt x="72" y="31"/>
                    <a:pt x="72" y="31"/>
                  </a:cubicBezTo>
                  <a:lnTo>
                    <a:pt x="72" y="36"/>
                  </a:lnTo>
                  <a:close/>
                  <a:moveTo>
                    <a:pt x="72" y="47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72" y="42"/>
                    <a:pt x="72" y="42"/>
                    <a:pt x="72" y="42"/>
                  </a:cubicBezTo>
                  <a:lnTo>
                    <a:pt x="72" y="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49" name="Group 1"/>
            <p:cNvGrpSpPr/>
            <p:nvPr/>
          </p:nvGrpSpPr>
          <p:grpSpPr>
            <a:xfrm>
              <a:off x="2140306" y="1503909"/>
              <a:ext cx="3451963" cy="382862"/>
              <a:chOff x="2282005" y="1370641"/>
              <a:chExt cx="3451963" cy="382862"/>
            </a:xfrm>
          </p:grpSpPr>
          <p:sp>
            <p:nvSpPr>
              <p:cNvPr id="50" name="TextBox 20"/>
              <p:cNvSpPr txBox="1"/>
              <p:nvPr/>
            </p:nvSpPr>
            <p:spPr>
              <a:xfrm>
                <a:off x="2282005" y="1539918"/>
                <a:ext cx="3451963" cy="21358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 dirty="0">
                    <a:solidFill>
                      <a:schemeClr val="bg1"/>
                    </a:solidFill>
                    <a:ea typeface="微软雅黑" panose="020B0503020204020204" pitchFamily="34" charset="-122"/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51" name="Rectangle 21"/>
              <p:cNvSpPr/>
              <p:nvPr/>
            </p:nvSpPr>
            <p:spPr>
              <a:xfrm>
                <a:off x="2282005" y="1370641"/>
                <a:ext cx="846386" cy="1692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100" b="1" dirty="0">
                    <a:solidFill>
                      <a:schemeClr val="bg1"/>
                    </a:solidFill>
                    <a:ea typeface="微软雅黑" panose="020B0503020204020204" pitchFamily="34" charset="-122"/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</p:grpSp>
      <p:grpSp>
        <p:nvGrpSpPr>
          <p:cNvPr id="13" name="Group 56"/>
          <p:cNvGrpSpPr/>
          <p:nvPr/>
        </p:nvGrpSpPr>
        <p:grpSpPr>
          <a:xfrm>
            <a:off x="7862616" y="1498237"/>
            <a:ext cx="3451963" cy="382862"/>
            <a:chOff x="7862616" y="1555435"/>
            <a:chExt cx="3451963" cy="382862"/>
          </a:xfrm>
        </p:grpSpPr>
        <p:sp>
          <p:nvSpPr>
            <p:cNvPr id="45" name="TextBox 29"/>
            <p:cNvSpPr txBox="1"/>
            <p:nvPr/>
          </p:nvSpPr>
          <p:spPr>
            <a:xfrm>
              <a:off x="7862616" y="1555435"/>
              <a:ext cx="846386" cy="169277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l" defTabSz="1219200">
                <a:spcBef>
                  <a:spcPct val="0"/>
                </a:spcBef>
                <a:defRPr/>
              </a:pPr>
              <a:r>
                <a:rPr lang="zh-CN" altLang="en-US" sz="1100" b="1" dirty="0">
                  <a:solidFill>
                    <a:schemeClr val="accent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6" name="TextBox 30"/>
            <p:cNvSpPr txBox="1"/>
            <p:nvPr/>
          </p:nvSpPr>
          <p:spPr>
            <a:xfrm>
              <a:off x="7862616" y="1724712"/>
              <a:ext cx="3451963" cy="21358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l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4" name="Group 58"/>
          <p:cNvGrpSpPr/>
          <p:nvPr/>
        </p:nvGrpSpPr>
        <p:grpSpPr>
          <a:xfrm>
            <a:off x="7853252" y="3954722"/>
            <a:ext cx="3451963" cy="382862"/>
            <a:chOff x="7862616" y="3954722"/>
            <a:chExt cx="3451963" cy="382862"/>
          </a:xfrm>
        </p:grpSpPr>
        <p:sp>
          <p:nvSpPr>
            <p:cNvPr id="43" name="TextBox 32"/>
            <p:cNvSpPr txBox="1"/>
            <p:nvPr/>
          </p:nvSpPr>
          <p:spPr>
            <a:xfrm>
              <a:off x="7862616" y="3954722"/>
              <a:ext cx="846386" cy="169277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l" defTabSz="1219200">
                <a:spcBef>
                  <a:spcPct val="0"/>
                </a:spcBef>
                <a:defRPr/>
              </a:pPr>
              <a:r>
                <a:rPr lang="zh-CN" altLang="en-US" sz="1100" b="1" dirty="0">
                  <a:solidFill>
                    <a:schemeClr val="accent4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4" name="TextBox 33"/>
            <p:cNvSpPr txBox="1"/>
            <p:nvPr/>
          </p:nvSpPr>
          <p:spPr>
            <a:xfrm>
              <a:off x="7862616" y="4123999"/>
              <a:ext cx="3451963" cy="21358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l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15" name="TextBox 34"/>
          <p:cNvSpPr txBox="1"/>
          <p:nvPr/>
        </p:nvSpPr>
        <p:spPr>
          <a:xfrm>
            <a:off x="6895721" y="3310663"/>
            <a:ext cx="913712" cy="1477328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defTabSz="1219200">
              <a:spcBef>
                <a:spcPct val="0"/>
              </a:spcBef>
              <a:defRPr/>
            </a:pPr>
            <a:r>
              <a:rPr lang="en-US" sz="6400" dirty="0">
                <a:solidFill>
                  <a:schemeClr val="accent4"/>
                </a:solidFill>
                <a:ea typeface="微软雅黑" panose="020B0503020204020204" pitchFamily="34" charset="-122"/>
                <a:cs typeface="+mn-ea"/>
                <a:sym typeface="+mn-lt"/>
              </a:rPr>
              <a:t>03</a:t>
            </a:r>
          </a:p>
        </p:txBody>
      </p:sp>
      <p:grpSp>
        <p:nvGrpSpPr>
          <p:cNvPr id="16" name="Group 55"/>
          <p:cNvGrpSpPr/>
          <p:nvPr/>
        </p:nvGrpSpPr>
        <p:grpSpPr>
          <a:xfrm>
            <a:off x="2070823" y="2720842"/>
            <a:ext cx="3451963" cy="382862"/>
            <a:chOff x="2070823" y="2445962"/>
            <a:chExt cx="3451963" cy="382862"/>
          </a:xfrm>
        </p:grpSpPr>
        <p:sp>
          <p:nvSpPr>
            <p:cNvPr id="41" name="TextBox 36"/>
            <p:cNvSpPr txBox="1"/>
            <p:nvPr/>
          </p:nvSpPr>
          <p:spPr>
            <a:xfrm>
              <a:off x="2070823" y="2445962"/>
              <a:ext cx="846386" cy="169277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l" defTabSz="1219200">
                <a:spcBef>
                  <a:spcPct val="0"/>
                </a:spcBef>
                <a:defRPr/>
              </a:pPr>
              <a:r>
                <a:rPr lang="zh-CN" altLang="en-US" sz="1100" b="1" dirty="0">
                  <a:solidFill>
                    <a:schemeClr val="accent3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2" name="TextBox 37"/>
            <p:cNvSpPr txBox="1"/>
            <p:nvPr/>
          </p:nvSpPr>
          <p:spPr>
            <a:xfrm>
              <a:off x="2070823" y="2615239"/>
              <a:ext cx="3451963" cy="21358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l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17" name="TextBox 38"/>
          <p:cNvSpPr txBox="1"/>
          <p:nvPr/>
        </p:nvSpPr>
        <p:spPr>
          <a:xfrm>
            <a:off x="1103928" y="2083588"/>
            <a:ext cx="913712" cy="1477328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defTabSz="1219200">
              <a:spcBef>
                <a:spcPct val="0"/>
              </a:spcBef>
              <a:defRPr/>
            </a:pPr>
            <a:r>
              <a:rPr lang="en-US" sz="6400" dirty="0">
                <a:solidFill>
                  <a:schemeClr val="accent3"/>
                </a:solidFill>
                <a:ea typeface="微软雅黑" panose="020B0503020204020204" pitchFamily="34" charset="-122"/>
                <a:cs typeface="+mn-ea"/>
                <a:sym typeface="+mn-lt"/>
              </a:rPr>
              <a:t>02</a:t>
            </a:r>
          </a:p>
        </p:txBody>
      </p:sp>
      <p:grpSp>
        <p:nvGrpSpPr>
          <p:cNvPr id="18" name="Group 59"/>
          <p:cNvGrpSpPr/>
          <p:nvPr/>
        </p:nvGrpSpPr>
        <p:grpSpPr>
          <a:xfrm>
            <a:off x="2140306" y="5166072"/>
            <a:ext cx="3451963" cy="382862"/>
            <a:chOff x="2140306" y="5166072"/>
            <a:chExt cx="3451963" cy="382862"/>
          </a:xfrm>
        </p:grpSpPr>
        <p:sp>
          <p:nvSpPr>
            <p:cNvPr id="39" name="TextBox 40"/>
            <p:cNvSpPr txBox="1"/>
            <p:nvPr/>
          </p:nvSpPr>
          <p:spPr>
            <a:xfrm>
              <a:off x="2140306" y="5166072"/>
              <a:ext cx="846386" cy="169277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l" defTabSz="1219200">
                <a:spcBef>
                  <a:spcPct val="0"/>
                </a:spcBef>
                <a:defRPr/>
              </a:pPr>
              <a:r>
                <a:rPr lang="zh-CN" altLang="en-US" sz="1100" b="1" dirty="0">
                  <a:solidFill>
                    <a:schemeClr val="accent6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0" name="TextBox 41"/>
            <p:cNvSpPr txBox="1"/>
            <p:nvPr/>
          </p:nvSpPr>
          <p:spPr>
            <a:xfrm>
              <a:off x="2140306" y="5335349"/>
              <a:ext cx="3451963" cy="21358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l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19" name="TextBox 42"/>
          <p:cNvSpPr txBox="1"/>
          <p:nvPr/>
        </p:nvSpPr>
        <p:spPr>
          <a:xfrm>
            <a:off x="1211333" y="4528818"/>
            <a:ext cx="913712" cy="1477328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defTabSz="1219200">
              <a:spcBef>
                <a:spcPct val="0"/>
              </a:spcBef>
              <a:defRPr/>
            </a:pPr>
            <a:r>
              <a:rPr lang="en-US" sz="6400" dirty="0">
                <a:solidFill>
                  <a:schemeClr val="accent6"/>
                </a:solidFill>
                <a:ea typeface="微软雅黑" panose="020B0503020204020204" pitchFamily="34" charset="-122"/>
                <a:cs typeface="+mn-ea"/>
                <a:sym typeface="+mn-lt"/>
              </a:rPr>
              <a:t>04</a:t>
            </a:r>
          </a:p>
        </p:txBody>
      </p:sp>
      <p:grpSp>
        <p:nvGrpSpPr>
          <p:cNvPr id="20" name="Group 23"/>
          <p:cNvGrpSpPr/>
          <p:nvPr/>
        </p:nvGrpSpPr>
        <p:grpSpPr>
          <a:xfrm>
            <a:off x="949775" y="3688908"/>
            <a:ext cx="5683891" cy="903324"/>
            <a:chOff x="949775" y="3688908"/>
            <a:chExt cx="5683891" cy="903324"/>
          </a:xfrm>
        </p:grpSpPr>
        <p:sp>
          <p:nvSpPr>
            <p:cNvPr id="34" name="Arrow: Pentagon 10"/>
            <p:cNvSpPr/>
            <p:nvPr/>
          </p:nvSpPr>
          <p:spPr>
            <a:xfrm rot="10800000" flipH="1">
              <a:off x="949775" y="3688908"/>
              <a:ext cx="5683891" cy="90332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Freeform: Shape 17"/>
            <p:cNvSpPr/>
            <p:nvPr/>
          </p:nvSpPr>
          <p:spPr bwMode="auto">
            <a:xfrm>
              <a:off x="1321510" y="3914157"/>
              <a:ext cx="681049" cy="452827"/>
            </a:xfrm>
            <a:custGeom>
              <a:avLst/>
              <a:gdLst/>
              <a:ahLst/>
              <a:cxnLst>
                <a:cxn ang="0">
                  <a:pos x="86" y="15"/>
                </a:cxn>
                <a:cxn ang="0">
                  <a:pos x="44" y="29"/>
                </a:cxn>
                <a:cxn ang="0">
                  <a:pos x="43" y="29"/>
                </a:cxn>
                <a:cxn ang="0">
                  <a:pos x="43" y="29"/>
                </a:cxn>
                <a:cxn ang="0">
                  <a:pos x="18" y="21"/>
                </a:cxn>
                <a:cxn ang="0">
                  <a:pos x="14" y="32"/>
                </a:cxn>
                <a:cxn ang="0">
                  <a:pos x="17" y="36"/>
                </a:cxn>
                <a:cxn ang="0">
                  <a:pos x="15" y="40"/>
                </a:cxn>
                <a:cxn ang="0">
                  <a:pos x="17" y="56"/>
                </a:cxn>
                <a:cxn ang="0">
                  <a:pos x="16" y="57"/>
                </a:cxn>
                <a:cxn ang="0">
                  <a:pos x="16" y="58"/>
                </a:cxn>
                <a:cxn ang="0">
                  <a:pos x="8" y="58"/>
                </a:cxn>
                <a:cxn ang="0">
                  <a:pos x="7" y="57"/>
                </a:cxn>
                <a:cxn ang="0">
                  <a:pos x="7" y="56"/>
                </a:cxn>
                <a:cxn ang="0">
                  <a:pos x="9" y="40"/>
                </a:cxn>
                <a:cxn ang="0">
                  <a:pos x="7" y="36"/>
                </a:cxn>
                <a:cxn ang="0">
                  <a:pos x="10" y="32"/>
                </a:cxn>
                <a:cxn ang="0">
                  <a:pos x="13" y="19"/>
                </a:cxn>
                <a:cxn ang="0">
                  <a:pos x="1" y="15"/>
                </a:cxn>
                <a:cxn ang="0">
                  <a:pos x="0" y="14"/>
                </a:cxn>
                <a:cxn ang="0">
                  <a:pos x="1" y="1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86" y="13"/>
                </a:cxn>
                <a:cxn ang="0">
                  <a:pos x="87" y="14"/>
                </a:cxn>
                <a:cxn ang="0">
                  <a:pos x="86" y="15"/>
                </a:cxn>
                <a:cxn ang="0">
                  <a:pos x="68" y="38"/>
                </a:cxn>
                <a:cxn ang="0">
                  <a:pos x="43" y="48"/>
                </a:cxn>
                <a:cxn ang="0">
                  <a:pos x="19" y="38"/>
                </a:cxn>
                <a:cxn ang="0">
                  <a:pos x="20" y="26"/>
                </a:cxn>
                <a:cxn ang="0">
                  <a:pos x="42" y="33"/>
                </a:cxn>
                <a:cxn ang="0">
                  <a:pos x="43" y="34"/>
                </a:cxn>
                <a:cxn ang="0">
                  <a:pos x="45" y="33"/>
                </a:cxn>
                <a:cxn ang="0">
                  <a:pos x="67" y="26"/>
                </a:cxn>
                <a:cxn ang="0">
                  <a:pos x="68" y="38"/>
                </a:cxn>
              </a:cxnLst>
              <a:rect l="0" t="0" r="r" b="b"/>
              <a:pathLst>
                <a:path w="87" h="58">
                  <a:moveTo>
                    <a:pt x="86" y="15"/>
                  </a:move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3"/>
                    <a:pt x="15" y="27"/>
                    <a:pt x="14" y="32"/>
                  </a:cubicBezTo>
                  <a:cubicBezTo>
                    <a:pt x="16" y="33"/>
                    <a:pt x="17" y="34"/>
                    <a:pt x="17" y="36"/>
                  </a:cubicBezTo>
                  <a:cubicBezTo>
                    <a:pt x="17" y="38"/>
                    <a:pt x="16" y="39"/>
                    <a:pt x="15" y="40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7"/>
                    <a:pt x="17" y="57"/>
                    <a:pt x="16" y="57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7" y="57"/>
                  </a:cubicBezTo>
                  <a:cubicBezTo>
                    <a:pt x="7" y="57"/>
                    <a:pt x="7" y="57"/>
                    <a:pt x="7" y="56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39"/>
                    <a:pt x="7" y="38"/>
                    <a:pt x="7" y="36"/>
                  </a:cubicBezTo>
                  <a:cubicBezTo>
                    <a:pt x="7" y="34"/>
                    <a:pt x="8" y="33"/>
                    <a:pt x="10" y="32"/>
                  </a:cubicBezTo>
                  <a:cubicBezTo>
                    <a:pt x="10" y="27"/>
                    <a:pt x="11" y="23"/>
                    <a:pt x="13" y="19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0" y="14"/>
                    <a:pt x="0" y="13"/>
                    <a:pt x="1" y="1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7" y="13"/>
                    <a:pt x="87" y="14"/>
                    <a:pt x="87" y="14"/>
                  </a:cubicBezTo>
                  <a:cubicBezTo>
                    <a:pt x="87" y="15"/>
                    <a:pt x="87" y="15"/>
                    <a:pt x="86" y="15"/>
                  </a:cubicBezTo>
                  <a:close/>
                  <a:moveTo>
                    <a:pt x="68" y="38"/>
                  </a:moveTo>
                  <a:cubicBezTo>
                    <a:pt x="68" y="44"/>
                    <a:pt x="57" y="48"/>
                    <a:pt x="43" y="48"/>
                  </a:cubicBezTo>
                  <a:cubicBezTo>
                    <a:pt x="30" y="48"/>
                    <a:pt x="19" y="44"/>
                    <a:pt x="19" y="3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3" y="34"/>
                    <a:pt x="43" y="34"/>
                  </a:cubicBezTo>
                  <a:cubicBezTo>
                    <a:pt x="44" y="34"/>
                    <a:pt x="45" y="33"/>
                    <a:pt x="45" y="33"/>
                  </a:cubicBezTo>
                  <a:cubicBezTo>
                    <a:pt x="67" y="26"/>
                    <a:pt x="67" y="26"/>
                    <a:pt x="67" y="26"/>
                  </a:cubicBezTo>
                  <a:lnTo>
                    <a:pt x="68" y="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6" name="Group 46"/>
            <p:cNvGrpSpPr/>
            <p:nvPr/>
          </p:nvGrpSpPr>
          <p:grpSpPr>
            <a:xfrm>
              <a:off x="2140306" y="3949139"/>
              <a:ext cx="3451963" cy="382862"/>
              <a:chOff x="2282005" y="1370641"/>
              <a:chExt cx="3451963" cy="382862"/>
            </a:xfrm>
          </p:grpSpPr>
          <p:sp>
            <p:nvSpPr>
              <p:cNvPr id="37" name="TextBox 47"/>
              <p:cNvSpPr txBox="1"/>
              <p:nvPr/>
            </p:nvSpPr>
            <p:spPr>
              <a:xfrm>
                <a:off x="2282005" y="1539918"/>
                <a:ext cx="3451963" cy="21358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 dirty="0">
                    <a:solidFill>
                      <a:schemeClr val="bg1"/>
                    </a:solidFill>
                    <a:ea typeface="微软雅黑" panose="020B0503020204020204" pitchFamily="34" charset="-122"/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38" name="Rectangle 48"/>
              <p:cNvSpPr/>
              <p:nvPr/>
            </p:nvSpPr>
            <p:spPr>
              <a:xfrm>
                <a:off x="2282005" y="1370641"/>
                <a:ext cx="846386" cy="1692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100" b="1" dirty="0">
                    <a:solidFill>
                      <a:schemeClr val="bg1"/>
                    </a:solidFill>
                    <a:ea typeface="微软雅黑" panose="020B0503020204020204" pitchFamily="34" charset="-122"/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</p:grpSp>
      <p:grpSp>
        <p:nvGrpSpPr>
          <p:cNvPr id="21" name="Group 22"/>
          <p:cNvGrpSpPr/>
          <p:nvPr/>
        </p:nvGrpSpPr>
        <p:grpSpPr>
          <a:xfrm>
            <a:off x="5558335" y="2466293"/>
            <a:ext cx="5683891" cy="903324"/>
            <a:chOff x="5558335" y="2466293"/>
            <a:chExt cx="5683891" cy="903324"/>
          </a:xfrm>
        </p:grpSpPr>
        <p:sp>
          <p:nvSpPr>
            <p:cNvPr id="29" name="Arrow: Pentagon 7"/>
            <p:cNvSpPr/>
            <p:nvPr/>
          </p:nvSpPr>
          <p:spPr>
            <a:xfrm rot="10800000">
              <a:off x="5558335" y="2466293"/>
              <a:ext cx="5683891" cy="90332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Freeform: Shape 16"/>
            <p:cNvSpPr/>
            <p:nvPr/>
          </p:nvSpPr>
          <p:spPr bwMode="auto">
            <a:xfrm>
              <a:off x="10257081" y="2664871"/>
              <a:ext cx="590532" cy="506169"/>
            </a:xfrm>
            <a:custGeom>
              <a:avLst/>
              <a:gdLst/>
              <a:ahLst/>
              <a:cxnLst>
                <a:cxn ang="0">
                  <a:pos x="11" y="58"/>
                </a:cxn>
                <a:cxn ang="0">
                  <a:pos x="9" y="58"/>
                </a:cxn>
                <a:cxn ang="0">
                  <a:pos x="0" y="49"/>
                </a:cxn>
                <a:cxn ang="0">
                  <a:pos x="0" y="18"/>
                </a:cxn>
                <a:cxn ang="0">
                  <a:pos x="9" y="9"/>
                </a:cxn>
                <a:cxn ang="0">
                  <a:pos x="11" y="9"/>
                </a:cxn>
                <a:cxn ang="0">
                  <a:pos x="11" y="58"/>
                </a:cxn>
                <a:cxn ang="0">
                  <a:pos x="54" y="58"/>
                </a:cxn>
                <a:cxn ang="0">
                  <a:pos x="15" y="58"/>
                </a:cxn>
                <a:cxn ang="0">
                  <a:pos x="15" y="9"/>
                </a:cxn>
                <a:cxn ang="0">
                  <a:pos x="20" y="9"/>
                </a:cxn>
                <a:cxn ang="0">
                  <a:pos x="20" y="3"/>
                </a:cxn>
                <a:cxn ang="0">
                  <a:pos x="24" y="0"/>
                </a:cxn>
                <a:cxn ang="0">
                  <a:pos x="45" y="0"/>
                </a:cxn>
                <a:cxn ang="0">
                  <a:pos x="49" y="3"/>
                </a:cxn>
                <a:cxn ang="0">
                  <a:pos x="49" y="9"/>
                </a:cxn>
                <a:cxn ang="0">
                  <a:pos x="54" y="9"/>
                </a:cxn>
                <a:cxn ang="0">
                  <a:pos x="54" y="58"/>
                </a:cxn>
                <a:cxn ang="0">
                  <a:pos x="44" y="9"/>
                </a:cxn>
                <a:cxn ang="0">
                  <a:pos x="44" y="4"/>
                </a:cxn>
                <a:cxn ang="0">
                  <a:pos x="25" y="4"/>
                </a:cxn>
                <a:cxn ang="0">
                  <a:pos x="25" y="9"/>
                </a:cxn>
                <a:cxn ang="0">
                  <a:pos x="44" y="9"/>
                </a:cxn>
                <a:cxn ang="0">
                  <a:pos x="68" y="49"/>
                </a:cxn>
                <a:cxn ang="0">
                  <a:pos x="60" y="58"/>
                </a:cxn>
                <a:cxn ang="0">
                  <a:pos x="58" y="58"/>
                </a:cxn>
                <a:cxn ang="0">
                  <a:pos x="58" y="9"/>
                </a:cxn>
                <a:cxn ang="0">
                  <a:pos x="60" y="9"/>
                </a:cxn>
                <a:cxn ang="0">
                  <a:pos x="68" y="18"/>
                </a:cxn>
                <a:cxn ang="0">
                  <a:pos x="68" y="49"/>
                </a:cxn>
              </a:cxnLst>
              <a:rect l="0" t="0" r="r" b="b"/>
              <a:pathLst>
                <a:path w="68" h="58">
                  <a:moveTo>
                    <a:pt x="11" y="58"/>
                  </a:moveTo>
                  <a:cubicBezTo>
                    <a:pt x="9" y="58"/>
                    <a:pt x="9" y="58"/>
                    <a:pt x="9" y="58"/>
                  </a:cubicBezTo>
                  <a:cubicBezTo>
                    <a:pt x="4" y="58"/>
                    <a:pt x="0" y="54"/>
                    <a:pt x="0" y="4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3"/>
                    <a:pt x="4" y="9"/>
                    <a:pt x="9" y="9"/>
                  </a:cubicBezTo>
                  <a:cubicBezTo>
                    <a:pt x="11" y="9"/>
                    <a:pt x="11" y="9"/>
                    <a:pt x="11" y="9"/>
                  </a:cubicBezTo>
                  <a:lnTo>
                    <a:pt x="11" y="58"/>
                  </a:lnTo>
                  <a:close/>
                  <a:moveTo>
                    <a:pt x="54" y="58"/>
                  </a:moveTo>
                  <a:cubicBezTo>
                    <a:pt x="15" y="58"/>
                    <a:pt x="15" y="58"/>
                    <a:pt x="15" y="5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9" y="1"/>
                    <a:pt x="49" y="3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54" y="9"/>
                    <a:pt x="54" y="9"/>
                    <a:pt x="54" y="9"/>
                  </a:cubicBezTo>
                  <a:lnTo>
                    <a:pt x="54" y="58"/>
                  </a:lnTo>
                  <a:close/>
                  <a:moveTo>
                    <a:pt x="44" y="9"/>
                  </a:moveTo>
                  <a:cubicBezTo>
                    <a:pt x="44" y="4"/>
                    <a:pt x="44" y="4"/>
                    <a:pt x="4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44" y="9"/>
                  </a:lnTo>
                  <a:close/>
                  <a:moveTo>
                    <a:pt x="68" y="49"/>
                  </a:moveTo>
                  <a:cubicBezTo>
                    <a:pt x="68" y="54"/>
                    <a:pt x="65" y="58"/>
                    <a:pt x="60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5" y="9"/>
                    <a:pt x="68" y="13"/>
                    <a:pt x="68" y="18"/>
                  </a:cubicBezTo>
                  <a:lnTo>
                    <a:pt x="68" y="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1" name="Group 49"/>
            <p:cNvGrpSpPr/>
            <p:nvPr/>
          </p:nvGrpSpPr>
          <p:grpSpPr>
            <a:xfrm>
              <a:off x="6708786" y="2726524"/>
              <a:ext cx="3451963" cy="382862"/>
              <a:chOff x="2282005" y="1370641"/>
              <a:chExt cx="3451963" cy="382862"/>
            </a:xfrm>
          </p:grpSpPr>
          <p:sp>
            <p:nvSpPr>
              <p:cNvPr id="32" name="TextBox 50"/>
              <p:cNvSpPr txBox="1"/>
              <p:nvPr/>
            </p:nvSpPr>
            <p:spPr>
              <a:xfrm>
                <a:off x="2282005" y="1539918"/>
                <a:ext cx="3451963" cy="21358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/>
              </a:bodyPr>
              <a:lstStyle/>
              <a:p>
                <a:pPr algn="r" defTabSz="12192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 dirty="0">
                    <a:solidFill>
                      <a:schemeClr val="bg1"/>
                    </a:solidFill>
                    <a:ea typeface="微软雅黑" panose="020B0503020204020204" pitchFamily="34" charset="-122"/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33" name="Rectangle 51"/>
              <p:cNvSpPr/>
              <p:nvPr/>
            </p:nvSpPr>
            <p:spPr>
              <a:xfrm>
                <a:off x="4887582" y="1370641"/>
                <a:ext cx="846386" cy="1692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>
                  <a:spcBef>
                    <a:spcPct val="0"/>
                  </a:spcBef>
                </a:pPr>
                <a:r>
                  <a:rPr lang="zh-CN" altLang="en-US" sz="1100" b="1" dirty="0">
                    <a:solidFill>
                      <a:schemeClr val="bg1"/>
                    </a:solidFill>
                    <a:ea typeface="微软雅黑" panose="020B0503020204020204" pitchFamily="34" charset="-122"/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</p:grpSp>
      <p:grpSp>
        <p:nvGrpSpPr>
          <p:cNvPr id="22" name="Group 24"/>
          <p:cNvGrpSpPr/>
          <p:nvPr/>
        </p:nvGrpSpPr>
        <p:grpSpPr>
          <a:xfrm>
            <a:off x="5558335" y="4911523"/>
            <a:ext cx="5683891" cy="903324"/>
            <a:chOff x="5558335" y="4911523"/>
            <a:chExt cx="5683891" cy="903324"/>
          </a:xfrm>
        </p:grpSpPr>
        <p:sp>
          <p:nvSpPr>
            <p:cNvPr id="24" name="Arrow: Pentagon 13"/>
            <p:cNvSpPr/>
            <p:nvPr/>
          </p:nvSpPr>
          <p:spPr>
            <a:xfrm rot="10800000">
              <a:off x="5558335" y="4911523"/>
              <a:ext cx="5683891" cy="903324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" name="Freeform: Shape 18"/>
            <p:cNvSpPr/>
            <p:nvPr/>
          </p:nvSpPr>
          <p:spPr bwMode="auto">
            <a:xfrm>
              <a:off x="10293322" y="5172977"/>
              <a:ext cx="564861" cy="380417"/>
            </a:xfrm>
            <a:custGeom>
              <a:avLst/>
              <a:gdLst/>
              <a:ahLst/>
              <a:cxnLst>
                <a:cxn ang="0">
                  <a:pos x="68" y="43"/>
                </a:cxn>
                <a:cxn ang="0">
                  <a:pos x="66" y="46"/>
                </a:cxn>
                <a:cxn ang="0">
                  <a:pos x="2" y="46"/>
                </a:cxn>
                <a:cxn ang="0">
                  <a:pos x="0" y="4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6" y="0"/>
                </a:cxn>
                <a:cxn ang="0">
                  <a:pos x="68" y="2"/>
                </a:cxn>
                <a:cxn ang="0">
                  <a:pos x="68" y="43"/>
                </a:cxn>
                <a:cxn ang="0">
                  <a:pos x="64" y="14"/>
                </a:cxn>
                <a:cxn ang="0">
                  <a:pos x="55" y="4"/>
                </a:cxn>
                <a:cxn ang="0">
                  <a:pos x="13" y="4"/>
                </a:cxn>
                <a:cxn ang="0">
                  <a:pos x="4" y="14"/>
                </a:cxn>
                <a:cxn ang="0">
                  <a:pos x="4" y="32"/>
                </a:cxn>
                <a:cxn ang="0">
                  <a:pos x="13" y="41"/>
                </a:cxn>
                <a:cxn ang="0">
                  <a:pos x="55" y="41"/>
                </a:cxn>
                <a:cxn ang="0">
                  <a:pos x="64" y="32"/>
                </a:cxn>
                <a:cxn ang="0">
                  <a:pos x="64" y="14"/>
                </a:cxn>
                <a:cxn ang="0">
                  <a:pos x="34" y="38"/>
                </a:cxn>
                <a:cxn ang="0">
                  <a:pos x="23" y="23"/>
                </a:cxn>
                <a:cxn ang="0">
                  <a:pos x="34" y="8"/>
                </a:cxn>
                <a:cxn ang="0">
                  <a:pos x="45" y="23"/>
                </a:cxn>
                <a:cxn ang="0">
                  <a:pos x="34" y="38"/>
                </a:cxn>
                <a:cxn ang="0">
                  <a:pos x="41" y="32"/>
                </a:cxn>
                <a:cxn ang="0">
                  <a:pos x="41" y="28"/>
                </a:cxn>
                <a:cxn ang="0">
                  <a:pos x="36" y="28"/>
                </a:cxn>
                <a:cxn ang="0">
                  <a:pos x="36" y="12"/>
                </a:cxn>
                <a:cxn ang="0">
                  <a:pos x="32" y="12"/>
                </a:cxn>
                <a:cxn ang="0">
                  <a:pos x="27" y="17"/>
                </a:cxn>
                <a:cxn ang="0">
                  <a:pos x="30" y="20"/>
                </a:cxn>
                <a:cxn ang="0">
                  <a:pos x="32" y="18"/>
                </a:cxn>
                <a:cxn ang="0">
                  <a:pos x="32" y="18"/>
                </a:cxn>
                <a:cxn ang="0">
                  <a:pos x="32" y="28"/>
                </a:cxn>
                <a:cxn ang="0">
                  <a:pos x="27" y="28"/>
                </a:cxn>
                <a:cxn ang="0">
                  <a:pos x="27" y="32"/>
                </a:cxn>
                <a:cxn ang="0">
                  <a:pos x="41" y="32"/>
                </a:cxn>
              </a:cxnLst>
              <a:rect l="0" t="0" r="r" b="b"/>
              <a:pathLst>
                <a:path w="68" h="46">
                  <a:moveTo>
                    <a:pt x="68" y="43"/>
                  </a:moveTo>
                  <a:cubicBezTo>
                    <a:pt x="68" y="45"/>
                    <a:pt x="67" y="46"/>
                    <a:pt x="66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6"/>
                    <a:pt x="0" y="45"/>
                    <a:pt x="0" y="4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7" y="0"/>
                    <a:pt x="68" y="1"/>
                    <a:pt x="68" y="2"/>
                  </a:cubicBezTo>
                  <a:lnTo>
                    <a:pt x="68" y="43"/>
                  </a:lnTo>
                  <a:close/>
                  <a:moveTo>
                    <a:pt x="64" y="14"/>
                  </a:moveTo>
                  <a:cubicBezTo>
                    <a:pt x="59" y="14"/>
                    <a:pt x="55" y="10"/>
                    <a:pt x="55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10"/>
                    <a:pt x="9" y="14"/>
                    <a:pt x="4" y="14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9" y="32"/>
                    <a:pt x="13" y="36"/>
                    <a:pt x="13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36"/>
                    <a:pt x="59" y="32"/>
                    <a:pt x="64" y="32"/>
                  </a:cubicBezTo>
                  <a:lnTo>
                    <a:pt x="64" y="14"/>
                  </a:lnTo>
                  <a:close/>
                  <a:moveTo>
                    <a:pt x="34" y="38"/>
                  </a:moveTo>
                  <a:cubicBezTo>
                    <a:pt x="27" y="38"/>
                    <a:pt x="23" y="29"/>
                    <a:pt x="23" y="23"/>
                  </a:cubicBezTo>
                  <a:cubicBezTo>
                    <a:pt x="23" y="16"/>
                    <a:pt x="27" y="8"/>
                    <a:pt x="34" y="8"/>
                  </a:cubicBezTo>
                  <a:cubicBezTo>
                    <a:pt x="42" y="8"/>
                    <a:pt x="45" y="16"/>
                    <a:pt x="45" y="23"/>
                  </a:cubicBezTo>
                  <a:cubicBezTo>
                    <a:pt x="45" y="29"/>
                    <a:pt x="42" y="38"/>
                    <a:pt x="34" y="38"/>
                  </a:cubicBezTo>
                  <a:close/>
                  <a:moveTo>
                    <a:pt x="41" y="32"/>
                  </a:moveTo>
                  <a:cubicBezTo>
                    <a:pt x="41" y="28"/>
                    <a:pt x="41" y="28"/>
                    <a:pt x="41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1" y="19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32"/>
                    <a:pt x="27" y="32"/>
                    <a:pt x="27" y="32"/>
                  </a:cubicBezTo>
                  <a:lnTo>
                    <a:pt x="41" y="3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6" name="Group 52"/>
            <p:cNvGrpSpPr/>
            <p:nvPr/>
          </p:nvGrpSpPr>
          <p:grpSpPr>
            <a:xfrm>
              <a:off x="6708786" y="5171754"/>
              <a:ext cx="3451963" cy="382862"/>
              <a:chOff x="2282005" y="1370641"/>
              <a:chExt cx="3451963" cy="382862"/>
            </a:xfrm>
          </p:grpSpPr>
          <p:sp>
            <p:nvSpPr>
              <p:cNvPr id="27" name="TextBox 53"/>
              <p:cNvSpPr txBox="1"/>
              <p:nvPr/>
            </p:nvSpPr>
            <p:spPr>
              <a:xfrm>
                <a:off x="2282005" y="1539918"/>
                <a:ext cx="3451963" cy="21358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/>
              </a:bodyPr>
              <a:lstStyle/>
              <a:p>
                <a:pPr algn="r" defTabSz="12192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 dirty="0">
                    <a:solidFill>
                      <a:schemeClr val="bg1"/>
                    </a:solidFill>
                    <a:ea typeface="微软雅黑" panose="020B0503020204020204" pitchFamily="34" charset="-122"/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28" name="Rectangle 54"/>
              <p:cNvSpPr/>
              <p:nvPr/>
            </p:nvSpPr>
            <p:spPr>
              <a:xfrm>
                <a:off x="4887582" y="1370641"/>
                <a:ext cx="846386" cy="1692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>
                  <a:spcBef>
                    <a:spcPct val="0"/>
                  </a:spcBef>
                </a:pPr>
                <a:r>
                  <a:rPr lang="zh-CN" altLang="en-US" sz="1100" b="1" dirty="0">
                    <a:solidFill>
                      <a:schemeClr val="bg1"/>
                    </a:solidFill>
                    <a:ea typeface="微软雅黑" panose="020B0503020204020204" pitchFamily="34" charset="-122"/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</p:grpSp>
      <p:sp>
        <p:nvSpPr>
          <p:cNvPr id="23" name="TextBox 57"/>
          <p:cNvSpPr txBox="1"/>
          <p:nvPr/>
        </p:nvSpPr>
        <p:spPr>
          <a:xfrm>
            <a:off x="6895720" y="865433"/>
            <a:ext cx="913712" cy="1477328"/>
          </a:xfrm>
          <a:prstGeom prst="rect">
            <a:avLst/>
          </a:prstGeom>
        </p:spPr>
        <p:txBody>
          <a:bodyPr wrap="none" lIns="0" tIns="0" rIns="0" bIns="0" anchor="b">
            <a:normAutofit/>
          </a:bodyPr>
          <a:lstStyle/>
          <a:p>
            <a:pPr defTabSz="1219200">
              <a:spcBef>
                <a:spcPct val="0"/>
              </a:spcBef>
              <a:defRPr/>
            </a:pPr>
            <a:r>
              <a:rPr lang="en-US" sz="6400" dirty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01</a:t>
            </a:r>
          </a:p>
        </p:txBody>
      </p:sp>
      <p:sp>
        <p:nvSpPr>
          <p:cNvPr id="52" name="Title 6"/>
          <p:cNvSpPr>
            <a:spLocks noGrp="1"/>
          </p:cNvSpPr>
          <p:nvPr>
            <p:ph type="title"/>
          </p:nvPr>
        </p:nvSpPr>
        <p:spPr>
          <a:xfrm>
            <a:off x="2336800" y="356628"/>
            <a:ext cx="7518400" cy="47136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3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/>
      <p:bldP spid="17" grpId="0"/>
      <p:bldP spid="19" grpId="0"/>
      <p:bldP spid="23" grpId="0"/>
      <p:bldP spid="52" grpId="0"/>
      <p:bldP spid="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6"/>
          <p:cNvSpPr>
            <a:spLocks noGrp="1"/>
          </p:cNvSpPr>
          <p:nvPr>
            <p:ph type="title"/>
          </p:nvPr>
        </p:nvSpPr>
        <p:spPr>
          <a:xfrm>
            <a:off x="2336800" y="356628"/>
            <a:ext cx="7518400" cy="47136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Freeform: Shape 3"/>
          <p:cNvSpPr/>
          <p:nvPr/>
        </p:nvSpPr>
        <p:spPr>
          <a:xfrm>
            <a:off x="3352800" y="4509653"/>
            <a:ext cx="914400" cy="721516"/>
          </a:xfrm>
          <a:custGeom>
            <a:avLst/>
            <a:gdLst>
              <a:gd name="connsiteX0" fmla="*/ 914400 w 914400"/>
              <a:gd name="connsiteY0" fmla="*/ 0 h 721516"/>
              <a:gd name="connsiteX1" fmla="*/ 914400 w 914400"/>
              <a:gd name="connsiteY1" fmla="*/ 721516 h 721516"/>
              <a:gd name="connsiteX2" fmla="*/ 0 w 914400"/>
              <a:gd name="connsiteY2" fmla="*/ 721516 h 721516"/>
              <a:gd name="connsiteX3" fmla="*/ 806637 w 914400"/>
              <a:gd name="connsiteY3" fmla="*/ 115049 h 72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721516">
                <a:moveTo>
                  <a:pt x="914400" y="0"/>
                </a:moveTo>
                <a:lnTo>
                  <a:pt x="914400" y="721516"/>
                </a:lnTo>
                <a:lnTo>
                  <a:pt x="0" y="721516"/>
                </a:lnTo>
                <a:cubicBezTo>
                  <a:pt x="319035" y="544894"/>
                  <a:pt x="582726" y="336725"/>
                  <a:pt x="806637" y="115049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Freeform: Shape 4"/>
          <p:cNvSpPr/>
          <p:nvPr/>
        </p:nvSpPr>
        <p:spPr>
          <a:xfrm>
            <a:off x="4267200" y="3227525"/>
            <a:ext cx="914400" cy="2003644"/>
          </a:xfrm>
          <a:custGeom>
            <a:avLst/>
            <a:gdLst>
              <a:gd name="connsiteX0" fmla="*/ 914400 w 914400"/>
              <a:gd name="connsiteY0" fmla="*/ 0 h 2003644"/>
              <a:gd name="connsiteX1" fmla="*/ 914400 w 914400"/>
              <a:gd name="connsiteY1" fmla="*/ 2003644 h 2003644"/>
              <a:gd name="connsiteX2" fmla="*/ 0 w 914400"/>
              <a:gd name="connsiteY2" fmla="*/ 2003644 h 2003644"/>
              <a:gd name="connsiteX3" fmla="*/ 0 w 914400"/>
              <a:gd name="connsiteY3" fmla="*/ 1282128 h 2003644"/>
              <a:gd name="connsiteX4" fmla="*/ 103466 w 914400"/>
              <a:gd name="connsiteY4" fmla="*/ 1171666 h 2003644"/>
              <a:gd name="connsiteX5" fmla="*/ 882888 w 914400"/>
              <a:gd name="connsiteY5" fmla="*/ 49346 h 200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" h="2003644">
                <a:moveTo>
                  <a:pt x="914400" y="0"/>
                </a:moveTo>
                <a:lnTo>
                  <a:pt x="914400" y="2003644"/>
                </a:lnTo>
                <a:lnTo>
                  <a:pt x="0" y="2003644"/>
                </a:lnTo>
                <a:lnTo>
                  <a:pt x="0" y="1282128"/>
                </a:lnTo>
                <a:lnTo>
                  <a:pt x="103466" y="1171666"/>
                </a:lnTo>
                <a:cubicBezTo>
                  <a:pt x="435336" y="790538"/>
                  <a:pt x="671123" y="388593"/>
                  <a:pt x="882888" y="493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Freeform: Shape 5"/>
          <p:cNvSpPr/>
          <p:nvPr/>
        </p:nvSpPr>
        <p:spPr>
          <a:xfrm>
            <a:off x="5181600" y="2449869"/>
            <a:ext cx="914400" cy="2781300"/>
          </a:xfrm>
          <a:custGeom>
            <a:avLst/>
            <a:gdLst>
              <a:gd name="connsiteX0" fmla="*/ 914400 w 914400"/>
              <a:gd name="connsiteY0" fmla="*/ 0 h 2781300"/>
              <a:gd name="connsiteX1" fmla="*/ 914400 w 914400"/>
              <a:gd name="connsiteY1" fmla="*/ 2781300 h 2781300"/>
              <a:gd name="connsiteX2" fmla="*/ 0 w 914400"/>
              <a:gd name="connsiteY2" fmla="*/ 2781300 h 2781300"/>
              <a:gd name="connsiteX3" fmla="*/ 0 w 914400"/>
              <a:gd name="connsiteY3" fmla="*/ 777656 h 2781300"/>
              <a:gd name="connsiteX4" fmla="*/ 93241 w 914400"/>
              <a:gd name="connsiteY4" fmla="*/ 631646 h 2781300"/>
              <a:gd name="connsiteX5" fmla="*/ 914400 w 9144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" h="2781300">
                <a:moveTo>
                  <a:pt x="914400" y="0"/>
                </a:moveTo>
                <a:lnTo>
                  <a:pt x="914400" y="2781300"/>
                </a:lnTo>
                <a:lnTo>
                  <a:pt x="0" y="2781300"/>
                </a:lnTo>
                <a:lnTo>
                  <a:pt x="0" y="777656"/>
                </a:lnTo>
                <a:lnTo>
                  <a:pt x="93241" y="631646"/>
                </a:lnTo>
                <a:cubicBezTo>
                  <a:pt x="339289" y="258654"/>
                  <a:pt x="571500" y="0"/>
                  <a:pt x="914400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Freeform: Shape 6"/>
          <p:cNvSpPr/>
          <p:nvPr/>
        </p:nvSpPr>
        <p:spPr>
          <a:xfrm>
            <a:off x="6096000" y="2449869"/>
            <a:ext cx="914400" cy="2781300"/>
          </a:xfrm>
          <a:custGeom>
            <a:avLst/>
            <a:gdLst>
              <a:gd name="connsiteX0" fmla="*/ 0 w 914400"/>
              <a:gd name="connsiteY0" fmla="*/ 0 h 2781300"/>
              <a:gd name="connsiteX1" fmla="*/ 821159 w 914400"/>
              <a:gd name="connsiteY1" fmla="*/ 631646 h 2781300"/>
              <a:gd name="connsiteX2" fmla="*/ 914400 w 914400"/>
              <a:gd name="connsiteY2" fmla="*/ 777656 h 2781300"/>
              <a:gd name="connsiteX3" fmla="*/ 914400 w 914400"/>
              <a:gd name="connsiteY3" fmla="*/ 2781300 h 2781300"/>
              <a:gd name="connsiteX4" fmla="*/ 0 w 914400"/>
              <a:gd name="connsiteY4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2781300">
                <a:moveTo>
                  <a:pt x="0" y="0"/>
                </a:moveTo>
                <a:cubicBezTo>
                  <a:pt x="342900" y="0"/>
                  <a:pt x="575112" y="258654"/>
                  <a:pt x="821159" y="631646"/>
                </a:cubicBezTo>
                <a:lnTo>
                  <a:pt x="914400" y="777656"/>
                </a:lnTo>
                <a:lnTo>
                  <a:pt x="914400" y="2781300"/>
                </a:lnTo>
                <a:lnTo>
                  <a:pt x="0" y="27813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Freeform: Shape 7"/>
          <p:cNvSpPr/>
          <p:nvPr/>
        </p:nvSpPr>
        <p:spPr>
          <a:xfrm>
            <a:off x="7010400" y="3227525"/>
            <a:ext cx="914400" cy="2003644"/>
          </a:xfrm>
          <a:custGeom>
            <a:avLst/>
            <a:gdLst>
              <a:gd name="connsiteX0" fmla="*/ 0 w 914400"/>
              <a:gd name="connsiteY0" fmla="*/ 0 h 2003644"/>
              <a:gd name="connsiteX1" fmla="*/ 31512 w 914400"/>
              <a:gd name="connsiteY1" fmla="*/ 49346 h 2003644"/>
              <a:gd name="connsiteX2" fmla="*/ 810934 w 914400"/>
              <a:gd name="connsiteY2" fmla="*/ 1171666 h 2003644"/>
              <a:gd name="connsiteX3" fmla="*/ 914400 w 914400"/>
              <a:gd name="connsiteY3" fmla="*/ 1282128 h 2003644"/>
              <a:gd name="connsiteX4" fmla="*/ 914400 w 914400"/>
              <a:gd name="connsiteY4" fmla="*/ 2003644 h 2003644"/>
              <a:gd name="connsiteX5" fmla="*/ 0 w 914400"/>
              <a:gd name="connsiteY5" fmla="*/ 2003644 h 200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" h="2003644">
                <a:moveTo>
                  <a:pt x="0" y="0"/>
                </a:moveTo>
                <a:lnTo>
                  <a:pt x="31512" y="49346"/>
                </a:lnTo>
                <a:cubicBezTo>
                  <a:pt x="243278" y="388593"/>
                  <a:pt x="479064" y="790538"/>
                  <a:pt x="810934" y="1171666"/>
                </a:cubicBezTo>
                <a:lnTo>
                  <a:pt x="914400" y="1282128"/>
                </a:lnTo>
                <a:lnTo>
                  <a:pt x="914400" y="2003644"/>
                </a:lnTo>
                <a:lnTo>
                  <a:pt x="0" y="2003644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Freeform: Shape 8"/>
          <p:cNvSpPr/>
          <p:nvPr/>
        </p:nvSpPr>
        <p:spPr>
          <a:xfrm>
            <a:off x="7924800" y="4509653"/>
            <a:ext cx="914400" cy="721516"/>
          </a:xfrm>
          <a:custGeom>
            <a:avLst/>
            <a:gdLst>
              <a:gd name="connsiteX0" fmla="*/ 0 w 914400"/>
              <a:gd name="connsiteY0" fmla="*/ 0 h 721516"/>
              <a:gd name="connsiteX1" fmla="*/ 107763 w 914400"/>
              <a:gd name="connsiteY1" fmla="*/ 115049 h 721516"/>
              <a:gd name="connsiteX2" fmla="*/ 914400 w 914400"/>
              <a:gd name="connsiteY2" fmla="*/ 721516 h 721516"/>
              <a:gd name="connsiteX3" fmla="*/ 0 w 914400"/>
              <a:gd name="connsiteY3" fmla="*/ 721516 h 72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721516">
                <a:moveTo>
                  <a:pt x="0" y="0"/>
                </a:moveTo>
                <a:lnTo>
                  <a:pt x="107763" y="115049"/>
                </a:lnTo>
                <a:cubicBezTo>
                  <a:pt x="331675" y="336725"/>
                  <a:pt x="595365" y="544894"/>
                  <a:pt x="914400" y="721516"/>
                </a:cubicBezTo>
                <a:lnTo>
                  <a:pt x="0" y="721516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Oval 15"/>
          <p:cNvSpPr/>
          <p:nvPr/>
        </p:nvSpPr>
        <p:spPr>
          <a:xfrm>
            <a:off x="8305799" y="4428690"/>
            <a:ext cx="161925" cy="161925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Oval 16"/>
          <p:cNvSpPr/>
          <p:nvPr/>
        </p:nvSpPr>
        <p:spPr>
          <a:xfrm>
            <a:off x="3733799" y="4428690"/>
            <a:ext cx="161925" cy="16192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Oval 17"/>
          <p:cNvSpPr/>
          <p:nvPr/>
        </p:nvSpPr>
        <p:spPr>
          <a:xfrm>
            <a:off x="4643438" y="3250835"/>
            <a:ext cx="161925" cy="16192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Oval 18"/>
          <p:cNvSpPr/>
          <p:nvPr/>
        </p:nvSpPr>
        <p:spPr>
          <a:xfrm>
            <a:off x="5557837" y="2211239"/>
            <a:ext cx="161925" cy="161925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Oval 19"/>
          <p:cNvSpPr/>
          <p:nvPr/>
        </p:nvSpPr>
        <p:spPr>
          <a:xfrm>
            <a:off x="6472237" y="2211239"/>
            <a:ext cx="161925" cy="16192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Oval 20"/>
          <p:cNvSpPr/>
          <p:nvPr/>
        </p:nvSpPr>
        <p:spPr>
          <a:xfrm>
            <a:off x="7386637" y="3250835"/>
            <a:ext cx="161925" cy="16192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46" name="Straight Connector 21"/>
          <p:cNvCxnSpPr/>
          <p:nvPr/>
        </p:nvCxnSpPr>
        <p:spPr>
          <a:xfrm>
            <a:off x="6553199" y="1964599"/>
            <a:ext cx="0" cy="182880"/>
          </a:xfrm>
          <a:prstGeom prst="line">
            <a:avLst/>
          </a:prstGeom>
          <a:ln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22"/>
          <p:cNvCxnSpPr/>
          <p:nvPr/>
        </p:nvCxnSpPr>
        <p:spPr>
          <a:xfrm>
            <a:off x="5629273" y="1964599"/>
            <a:ext cx="0" cy="182880"/>
          </a:xfrm>
          <a:prstGeom prst="line">
            <a:avLst/>
          </a:prstGeom>
          <a:ln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23"/>
          <p:cNvCxnSpPr/>
          <p:nvPr/>
        </p:nvCxnSpPr>
        <p:spPr>
          <a:xfrm>
            <a:off x="6553198" y="1936024"/>
            <a:ext cx="1371601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24"/>
          <p:cNvCxnSpPr/>
          <p:nvPr/>
        </p:nvCxnSpPr>
        <p:spPr>
          <a:xfrm>
            <a:off x="4257672" y="1936024"/>
            <a:ext cx="1371601" cy="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25"/>
          <p:cNvCxnSpPr/>
          <p:nvPr/>
        </p:nvCxnSpPr>
        <p:spPr>
          <a:xfrm>
            <a:off x="7458073" y="2993299"/>
            <a:ext cx="0" cy="182880"/>
          </a:xfrm>
          <a:prstGeom prst="line">
            <a:avLst/>
          </a:prstGeom>
          <a:ln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26"/>
          <p:cNvCxnSpPr/>
          <p:nvPr/>
        </p:nvCxnSpPr>
        <p:spPr>
          <a:xfrm>
            <a:off x="4714873" y="2993299"/>
            <a:ext cx="0" cy="182880"/>
          </a:xfrm>
          <a:prstGeom prst="line">
            <a:avLst/>
          </a:prstGeom>
          <a:ln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27"/>
          <p:cNvCxnSpPr/>
          <p:nvPr/>
        </p:nvCxnSpPr>
        <p:spPr>
          <a:xfrm>
            <a:off x="7467599" y="2979011"/>
            <a:ext cx="1371601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28"/>
          <p:cNvCxnSpPr/>
          <p:nvPr/>
        </p:nvCxnSpPr>
        <p:spPr>
          <a:xfrm>
            <a:off x="3343274" y="2979011"/>
            <a:ext cx="1371601" cy="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29"/>
          <p:cNvCxnSpPr/>
          <p:nvPr/>
        </p:nvCxnSpPr>
        <p:spPr>
          <a:xfrm>
            <a:off x="8382000" y="4181722"/>
            <a:ext cx="0" cy="182880"/>
          </a:xfrm>
          <a:prstGeom prst="line">
            <a:avLst/>
          </a:prstGeom>
          <a:ln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30"/>
          <p:cNvCxnSpPr/>
          <p:nvPr/>
        </p:nvCxnSpPr>
        <p:spPr>
          <a:xfrm>
            <a:off x="3810000" y="4181722"/>
            <a:ext cx="0" cy="182880"/>
          </a:xfrm>
          <a:prstGeom prst="line">
            <a:avLst/>
          </a:prstGeom>
          <a:ln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31"/>
          <p:cNvCxnSpPr/>
          <p:nvPr/>
        </p:nvCxnSpPr>
        <p:spPr>
          <a:xfrm>
            <a:off x="8382000" y="4166333"/>
            <a:ext cx="914400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32"/>
          <p:cNvCxnSpPr/>
          <p:nvPr/>
        </p:nvCxnSpPr>
        <p:spPr>
          <a:xfrm>
            <a:off x="2886074" y="4166333"/>
            <a:ext cx="914400" cy="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11"/>
          <p:cNvGrpSpPr/>
          <p:nvPr/>
        </p:nvGrpSpPr>
        <p:grpSpPr>
          <a:xfrm>
            <a:off x="1918379" y="1734048"/>
            <a:ext cx="2348822" cy="891638"/>
            <a:chOff x="1918379" y="1734048"/>
            <a:chExt cx="2348822" cy="891638"/>
          </a:xfrm>
        </p:grpSpPr>
        <p:sp>
          <p:nvSpPr>
            <p:cNvPr id="74" name="TextBox 36"/>
            <p:cNvSpPr txBox="1"/>
            <p:nvPr/>
          </p:nvSpPr>
          <p:spPr>
            <a:xfrm>
              <a:off x="1918379" y="2071688"/>
              <a:ext cx="2348822" cy="553998"/>
            </a:xfrm>
            <a:prstGeom prst="rect">
              <a:avLst/>
            </a:prstGeom>
            <a:noFill/>
          </p:spPr>
          <p:txBody>
            <a:bodyPr wrap="square" rIns="21600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75" name="Rectangle 10"/>
            <p:cNvSpPr/>
            <p:nvPr/>
          </p:nvSpPr>
          <p:spPr>
            <a:xfrm>
              <a:off x="2971874" y="1734048"/>
              <a:ext cx="1295327" cy="323165"/>
            </a:xfrm>
            <a:prstGeom prst="rect">
              <a:avLst/>
            </a:prstGeom>
          </p:spPr>
          <p:txBody>
            <a:bodyPr wrap="none" lIns="0" tIns="0" rIns="216000" bIns="0" anchor="b" anchorCtr="0">
              <a:normAutofit/>
            </a:bodyPr>
            <a:lstStyle/>
            <a:p>
              <a:pPr algn="r"/>
              <a:r>
                <a:rPr lang="zh-CN" altLang="en-US" sz="1400" b="1" dirty="0">
                  <a:solidFill>
                    <a:schemeClr val="accent3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59" name="Group 39"/>
          <p:cNvGrpSpPr/>
          <p:nvPr/>
        </p:nvGrpSpPr>
        <p:grpSpPr>
          <a:xfrm>
            <a:off x="994452" y="2795299"/>
            <a:ext cx="2348822" cy="891638"/>
            <a:chOff x="1918379" y="1734048"/>
            <a:chExt cx="2348822" cy="891638"/>
          </a:xfrm>
        </p:grpSpPr>
        <p:sp>
          <p:nvSpPr>
            <p:cNvPr id="72" name="TextBox 40"/>
            <p:cNvSpPr txBox="1"/>
            <p:nvPr/>
          </p:nvSpPr>
          <p:spPr>
            <a:xfrm>
              <a:off x="1918379" y="2071688"/>
              <a:ext cx="2348822" cy="553998"/>
            </a:xfrm>
            <a:prstGeom prst="rect">
              <a:avLst/>
            </a:prstGeom>
            <a:noFill/>
          </p:spPr>
          <p:txBody>
            <a:bodyPr wrap="square" rIns="21600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73" name="Rectangle 41"/>
            <p:cNvSpPr/>
            <p:nvPr/>
          </p:nvSpPr>
          <p:spPr>
            <a:xfrm>
              <a:off x="2971874" y="1734048"/>
              <a:ext cx="1295327" cy="323165"/>
            </a:xfrm>
            <a:prstGeom prst="rect">
              <a:avLst/>
            </a:prstGeom>
          </p:spPr>
          <p:txBody>
            <a:bodyPr wrap="none" lIns="0" tIns="0" rIns="216000" bIns="0" anchor="b" anchorCtr="0">
              <a:normAutofit/>
            </a:bodyPr>
            <a:lstStyle/>
            <a:p>
              <a:pPr algn="r"/>
              <a:r>
                <a:rPr lang="zh-CN" altLang="en-US" sz="1400" b="1" dirty="0">
                  <a:solidFill>
                    <a:schemeClr val="accent2">
                      <a:lumMod val="10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60" name="Group 42"/>
          <p:cNvGrpSpPr/>
          <p:nvPr/>
        </p:nvGrpSpPr>
        <p:grpSpPr>
          <a:xfrm>
            <a:off x="537252" y="3977421"/>
            <a:ext cx="2348822" cy="891638"/>
            <a:chOff x="1918379" y="1734048"/>
            <a:chExt cx="2348822" cy="891638"/>
          </a:xfrm>
        </p:grpSpPr>
        <p:sp>
          <p:nvSpPr>
            <p:cNvPr id="70" name="TextBox 43"/>
            <p:cNvSpPr txBox="1"/>
            <p:nvPr/>
          </p:nvSpPr>
          <p:spPr>
            <a:xfrm>
              <a:off x="1918379" y="2071688"/>
              <a:ext cx="2348822" cy="553998"/>
            </a:xfrm>
            <a:prstGeom prst="rect">
              <a:avLst/>
            </a:prstGeom>
            <a:noFill/>
          </p:spPr>
          <p:txBody>
            <a:bodyPr wrap="square" rIns="21600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71" name="Rectangle 44"/>
            <p:cNvSpPr/>
            <p:nvPr/>
          </p:nvSpPr>
          <p:spPr>
            <a:xfrm>
              <a:off x="2971874" y="1734048"/>
              <a:ext cx="1295327" cy="323165"/>
            </a:xfrm>
            <a:prstGeom prst="rect">
              <a:avLst/>
            </a:prstGeom>
          </p:spPr>
          <p:txBody>
            <a:bodyPr wrap="none" lIns="0" tIns="0" rIns="216000" bIns="0" anchor="b" anchorCtr="0">
              <a:normAutofit/>
            </a:bodyPr>
            <a:lstStyle/>
            <a:p>
              <a:pPr algn="r"/>
              <a:r>
                <a:rPr lang="zh-CN" altLang="en-US" sz="1400" b="1" dirty="0">
                  <a:solidFill>
                    <a:schemeClr val="accent1">
                      <a:lumMod val="10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61" name="Group 12"/>
          <p:cNvGrpSpPr/>
          <p:nvPr/>
        </p:nvGrpSpPr>
        <p:grpSpPr>
          <a:xfrm>
            <a:off x="7996808" y="1734930"/>
            <a:ext cx="2348822" cy="877163"/>
            <a:chOff x="7996808" y="1734930"/>
            <a:chExt cx="2348822" cy="877163"/>
          </a:xfrm>
        </p:grpSpPr>
        <p:sp>
          <p:nvSpPr>
            <p:cNvPr id="68" name="TextBox 46"/>
            <p:cNvSpPr txBox="1"/>
            <p:nvPr/>
          </p:nvSpPr>
          <p:spPr>
            <a:xfrm>
              <a:off x="7996808" y="2058095"/>
              <a:ext cx="2348822" cy="553998"/>
            </a:xfrm>
            <a:prstGeom prst="rect">
              <a:avLst/>
            </a:prstGeom>
            <a:noFill/>
          </p:spPr>
          <p:txBody>
            <a:bodyPr wrap="square" lIns="216000" rIns="21600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69" name="Rectangle 47"/>
            <p:cNvSpPr/>
            <p:nvPr/>
          </p:nvSpPr>
          <p:spPr>
            <a:xfrm>
              <a:off x="7996808" y="1734930"/>
              <a:ext cx="1513437" cy="323165"/>
            </a:xfrm>
            <a:prstGeom prst="rect">
              <a:avLst/>
            </a:prstGeom>
          </p:spPr>
          <p:txBody>
            <a:bodyPr wrap="none" lIns="216000" tIns="0" rIns="216000" bIns="0" anchor="ctr" anchorCtr="0">
              <a:normAutofit/>
            </a:bodyPr>
            <a:lstStyle/>
            <a:p>
              <a:r>
                <a:rPr lang="zh-CN" altLang="en-US" sz="1400" b="1" dirty="0">
                  <a:solidFill>
                    <a:schemeClr val="accent1">
                      <a:lumMod val="10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62" name="Group 13"/>
          <p:cNvGrpSpPr/>
          <p:nvPr/>
        </p:nvGrpSpPr>
        <p:grpSpPr>
          <a:xfrm>
            <a:off x="8839200" y="2814343"/>
            <a:ext cx="2348822" cy="877163"/>
            <a:chOff x="9660396" y="2814343"/>
            <a:chExt cx="2348822" cy="877163"/>
          </a:xfrm>
        </p:grpSpPr>
        <p:sp>
          <p:nvSpPr>
            <p:cNvPr id="66" name="TextBox 49"/>
            <p:cNvSpPr txBox="1"/>
            <p:nvPr/>
          </p:nvSpPr>
          <p:spPr>
            <a:xfrm>
              <a:off x="9660396" y="3137508"/>
              <a:ext cx="2348822" cy="553998"/>
            </a:xfrm>
            <a:prstGeom prst="rect">
              <a:avLst/>
            </a:prstGeom>
            <a:noFill/>
          </p:spPr>
          <p:txBody>
            <a:bodyPr wrap="square" lIns="216000" rIns="21600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67" name="Rectangle 50"/>
            <p:cNvSpPr/>
            <p:nvPr/>
          </p:nvSpPr>
          <p:spPr>
            <a:xfrm>
              <a:off x="9660396" y="2814343"/>
              <a:ext cx="1513437" cy="323165"/>
            </a:xfrm>
            <a:prstGeom prst="rect">
              <a:avLst/>
            </a:prstGeom>
          </p:spPr>
          <p:txBody>
            <a:bodyPr wrap="none" lIns="216000" tIns="0" rIns="216000" bIns="0" anchor="ctr" anchorCtr="0">
              <a:normAutofit/>
            </a:bodyPr>
            <a:lstStyle/>
            <a:p>
              <a:r>
                <a:rPr lang="zh-CN" altLang="en-US" sz="1400" b="1" dirty="0">
                  <a:solidFill>
                    <a:schemeClr val="accent2">
                      <a:lumMod val="10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63" name="Group 14"/>
          <p:cNvGrpSpPr/>
          <p:nvPr/>
        </p:nvGrpSpPr>
        <p:grpSpPr>
          <a:xfrm>
            <a:off x="9296400" y="3996465"/>
            <a:ext cx="2348822" cy="877163"/>
            <a:chOff x="9660396" y="3996465"/>
            <a:chExt cx="2348822" cy="877163"/>
          </a:xfrm>
        </p:grpSpPr>
        <p:sp>
          <p:nvSpPr>
            <p:cNvPr id="64" name="TextBox 52"/>
            <p:cNvSpPr txBox="1"/>
            <p:nvPr/>
          </p:nvSpPr>
          <p:spPr>
            <a:xfrm>
              <a:off x="9660396" y="4319630"/>
              <a:ext cx="2348822" cy="553998"/>
            </a:xfrm>
            <a:prstGeom prst="rect">
              <a:avLst/>
            </a:prstGeom>
            <a:noFill/>
          </p:spPr>
          <p:txBody>
            <a:bodyPr wrap="square" lIns="216000" rIns="21600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65" name="Rectangle 53"/>
            <p:cNvSpPr/>
            <p:nvPr/>
          </p:nvSpPr>
          <p:spPr>
            <a:xfrm>
              <a:off x="9660396" y="3996465"/>
              <a:ext cx="1513437" cy="323165"/>
            </a:xfrm>
            <a:prstGeom prst="rect">
              <a:avLst/>
            </a:prstGeom>
          </p:spPr>
          <p:txBody>
            <a:bodyPr wrap="none" lIns="216000" tIns="0" rIns="216000" bIns="0" anchor="ctr" anchorCtr="0">
              <a:normAutofit/>
            </a:bodyPr>
            <a:lstStyle/>
            <a:p>
              <a:r>
                <a:rPr lang="zh-CN" altLang="en-US" sz="1400" b="1" dirty="0">
                  <a:solidFill>
                    <a:schemeClr val="accent3">
                      <a:lumMod val="10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950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450"/>
                            </p:stCondLst>
                            <p:childTnLst>
                              <p:par>
                                <p:cTn id="1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950"/>
                            </p:stCondLst>
                            <p:childTnLst>
                              <p:par>
                                <p:cTn id="1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450"/>
                            </p:stCondLst>
                            <p:childTnLst>
                              <p:par>
                                <p:cTn id="1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950"/>
                            </p:stCondLst>
                            <p:childTnLst>
                              <p:par>
                                <p:cTn id="1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45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95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6450"/>
                            </p:stCondLst>
                            <p:childTnLst>
                              <p:par>
                                <p:cTn id="1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6950"/>
                            </p:stCondLst>
                            <p:childTnLst>
                              <p:par>
                                <p:cTn id="1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鲜花&#10;&#10;已生成极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3119" y="-2660879"/>
            <a:ext cx="6855359" cy="1218239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033187" y="1228061"/>
            <a:ext cx="8125627" cy="4712170"/>
          </a:xfrm>
          <a:prstGeom prst="rect">
            <a:avLst/>
          </a:prstGeom>
          <a:noFill/>
          <a:ln w="57150">
            <a:solidFill>
              <a:srgbClr val="E099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" name="等腰三角形 12"/>
          <p:cNvSpPr/>
          <p:nvPr/>
        </p:nvSpPr>
        <p:spPr>
          <a:xfrm flipV="1">
            <a:off x="5868091" y="1276906"/>
            <a:ext cx="232268" cy="200230"/>
          </a:xfrm>
          <a:prstGeom prst="triangl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971625" y="1567419"/>
            <a:ext cx="25200" cy="324000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975810" y="1017092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 rot="-9300000">
            <a:off x="5880708" y="1460465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 rot="9300000">
            <a:off x="6110859" y="1449035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 rot="6180000">
            <a:off x="6206958" y="1265883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 rot="3060000">
            <a:off x="6150813" y="1114015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 rot="-3060000">
            <a:off x="5779269" y="1114930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 rot="-6180000">
            <a:off x="5759171" y="1320921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等腰三角形 31"/>
          <p:cNvSpPr/>
          <p:nvPr/>
        </p:nvSpPr>
        <p:spPr>
          <a:xfrm rot="1800000" flipV="1">
            <a:off x="6684752" y="1481496"/>
            <a:ext cx="232268" cy="200230"/>
          </a:xfrm>
          <a:prstGeom prst="triangl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 rot="1800000">
            <a:off x="6604882" y="1736412"/>
            <a:ext cx="25200" cy="324000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6792471" y="1221682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 rot="-9300000">
            <a:off x="6697369" y="1665055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 rot="9300000">
            <a:off x="6927520" y="1653625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 rot="6180000">
            <a:off x="7023619" y="1470473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 rot="3060000">
            <a:off x="6967474" y="1318605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 rot="-3060000">
            <a:off x="6595930" y="1319520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 rot="-6180000">
            <a:off x="6575832" y="1525511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等腰三角形 40"/>
          <p:cNvSpPr/>
          <p:nvPr/>
        </p:nvSpPr>
        <p:spPr>
          <a:xfrm rot="3600000" flipV="1">
            <a:off x="7277811" y="2080844"/>
            <a:ext cx="232268" cy="200230"/>
          </a:xfrm>
          <a:prstGeom prst="triangl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 rot="3600000">
            <a:off x="7070523" y="2198349"/>
            <a:ext cx="25200" cy="324000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7385530" y="1821030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 rot="-9300000">
            <a:off x="7290428" y="2264403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 rot="9300000">
            <a:off x="7520579" y="2252973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 rot="6180000">
            <a:off x="7616678" y="2069821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 rot="3060000">
            <a:off x="7560533" y="1917953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 rot="-3060000">
            <a:off x="7188989" y="1918868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 rot="-6180000">
            <a:off x="7168891" y="2124859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等腰三角形 49"/>
          <p:cNvSpPr/>
          <p:nvPr/>
        </p:nvSpPr>
        <p:spPr>
          <a:xfrm rot="5400000" flipV="1">
            <a:off x="7497667" y="2896792"/>
            <a:ext cx="232268" cy="200230"/>
          </a:xfrm>
          <a:prstGeom prst="triangl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 rot="5400000">
            <a:off x="7242910" y="2834907"/>
            <a:ext cx="25200" cy="324000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7605386" y="2636978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 rot="-9300000">
            <a:off x="7510284" y="3080351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 rot="9300000">
            <a:off x="7740435" y="3068921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 rot="6180000">
            <a:off x="7836534" y="2885769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椭圆 55"/>
          <p:cNvSpPr/>
          <p:nvPr/>
        </p:nvSpPr>
        <p:spPr>
          <a:xfrm rot="3060000">
            <a:off x="7780389" y="2733901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 rot="-3060000">
            <a:off x="7408845" y="2734816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 rot="-6180000">
            <a:off x="7388747" y="2940807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9" name="等腰三角形 58"/>
          <p:cNvSpPr/>
          <p:nvPr/>
        </p:nvSpPr>
        <p:spPr>
          <a:xfrm rot="7200000" flipV="1">
            <a:off x="7282808" y="3711259"/>
            <a:ext cx="232268" cy="200230"/>
          </a:xfrm>
          <a:prstGeom prst="triangl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椭圆 59"/>
          <p:cNvSpPr/>
          <p:nvPr/>
        </p:nvSpPr>
        <p:spPr>
          <a:xfrm rot="7200000">
            <a:off x="7073021" y="3466992"/>
            <a:ext cx="25200" cy="324000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7390527" y="3451445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椭圆 61"/>
          <p:cNvSpPr/>
          <p:nvPr/>
        </p:nvSpPr>
        <p:spPr>
          <a:xfrm rot="-9300000">
            <a:off x="7295425" y="3894818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3" name="椭圆 62"/>
          <p:cNvSpPr/>
          <p:nvPr/>
        </p:nvSpPr>
        <p:spPr>
          <a:xfrm rot="9300000">
            <a:off x="7525576" y="3883388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椭圆 63"/>
          <p:cNvSpPr/>
          <p:nvPr/>
        </p:nvSpPr>
        <p:spPr>
          <a:xfrm rot="6180000">
            <a:off x="7621675" y="3700236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5" name="椭圆 64"/>
          <p:cNvSpPr/>
          <p:nvPr/>
        </p:nvSpPr>
        <p:spPr>
          <a:xfrm rot="3060000">
            <a:off x="7565530" y="3548368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椭圆 65"/>
          <p:cNvSpPr/>
          <p:nvPr/>
        </p:nvSpPr>
        <p:spPr>
          <a:xfrm rot="-3060000">
            <a:off x="7193986" y="3549283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7" name="椭圆 66"/>
          <p:cNvSpPr/>
          <p:nvPr/>
        </p:nvSpPr>
        <p:spPr>
          <a:xfrm rot="-6180000">
            <a:off x="7173888" y="3755274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等腰三角形 67"/>
          <p:cNvSpPr/>
          <p:nvPr/>
        </p:nvSpPr>
        <p:spPr>
          <a:xfrm rot="9000000" flipV="1">
            <a:off x="6683201" y="4308368"/>
            <a:ext cx="232268" cy="200230"/>
          </a:xfrm>
          <a:prstGeom prst="triangl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9" name="椭圆 68"/>
          <p:cNvSpPr/>
          <p:nvPr/>
        </p:nvSpPr>
        <p:spPr>
          <a:xfrm rot="9000000">
            <a:off x="6608327" y="3936685"/>
            <a:ext cx="25200" cy="324000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6790920" y="4048554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1" name="椭圆 70"/>
          <p:cNvSpPr/>
          <p:nvPr/>
        </p:nvSpPr>
        <p:spPr>
          <a:xfrm rot="-9300000">
            <a:off x="6695818" y="4491927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2" name="椭圆 71"/>
          <p:cNvSpPr/>
          <p:nvPr/>
        </p:nvSpPr>
        <p:spPr>
          <a:xfrm rot="9300000">
            <a:off x="6925969" y="4480497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3" name="椭圆 72"/>
          <p:cNvSpPr/>
          <p:nvPr/>
        </p:nvSpPr>
        <p:spPr>
          <a:xfrm rot="6180000">
            <a:off x="7022068" y="4297345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4" name="椭圆 73"/>
          <p:cNvSpPr/>
          <p:nvPr/>
        </p:nvSpPr>
        <p:spPr>
          <a:xfrm rot="3060000">
            <a:off x="6965923" y="4145477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5" name="椭圆 74"/>
          <p:cNvSpPr/>
          <p:nvPr/>
        </p:nvSpPr>
        <p:spPr>
          <a:xfrm rot="-3060000">
            <a:off x="6594379" y="4146392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6" name="椭圆 75"/>
          <p:cNvSpPr/>
          <p:nvPr/>
        </p:nvSpPr>
        <p:spPr>
          <a:xfrm rot="-6180000">
            <a:off x="6574281" y="4352383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7" name="等腰三角形 76"/>
          <p:cNvSpPr/>
          <p:nvPr/>
        </p:nvSpPr>
        <p:spPr>
          <a:xfrm rot="10800000" flipV="1">
            <a:off x="5868091" y="4516917"/>
            <a:ext cx="232268" cy="200230"/>
          </a:xfrm>
          <a:prstGeom prst="triangl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8" name="椭圆 77"/>
          <p:cNvSpPr/>
          <p:nvPr/>
        </p:nvSpPr>
        <p:spPr>
          <a:xfrm rot="10800000">
            <a:off x="5971625" y="4109139"/>
            <a:ext cx="25200" cy="324000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5975810" y="4257103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椭圆 79"/>
          <p:cNvSpPr/>
          <p:nvPr/>
        </p:nvSpPr>
        <p:spPr>
          <a:xfrm rot="-9300000">
            <a:off x="5880708" y="4700476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1" name="椭圆 80"/>
          <p:cNvSpPr/>
          <p:nvPr/>
        </p:nvSpPr>
        <p:spPr>
          <a:xfrm rot="9300000">
            <a:off x="6110859" y="4689046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2" name="椭圆 81"/>
          <p:cNvSpPr/>
          <p:nvPr/>
        </p:nvSpPr>
        <p:spPr>
          <a:xfrm rot="6180000">
            <a:off x="6206958" y="4505894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3" name="椭圆 82"/>
          <p:cNvSpPr/>
          <p:nvPr/>
        </p:nvSpPr>
        <p:spPr>
          <a:xfrm rot="3060000">
            <a:off x="6150813" y="4354026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4" name="椭圆 83"/>
          <p:cNvSpPr/>
          <p:nvPr/>
        </p:nvSpPr>
        <p:spPr>
          <a:xfrm rot="-3060000">
            <a:off x="5779269" y="4354941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5" name="椭圆 84"/>
          <p:cNvSpPr/>
          <p:nvPr/>
        </p:nvSpPr>
        <p:spPr>
          <a:xfrm rot="-6180000">
            <a:off x="5759171" y="4560932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等腰三角形 85"/>
          <p:cNvSpPr/>
          <p:nvPr/>
        </p:nvSpPr>
        <p:spPr>
          <a:xfrm rot="12600000" flipV="1">
            <a:off x="5051322" y="4309748"/>
            <a:ext cx="232268" cy="200230"/>
          </a:xfrm>
          <a:prstGeom prst="triangl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椭圆 86"/>
          <p:cNvSpPr/>
          <p:nvPr/>
        </p:nvSpPr>
        <p:spPr>
          <a:xfrm rot="12600000">
            <a:off x="5335832" y="3935309"/>
            <a:ext cx="25200" cy="324000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5159041" y="4049934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椭圆 88"/>
          <p:cNvSpPr/>
          <p:nvPr/>
        </p:nvSpPr>
        <p:spPr>
          <a:xfrm rot="-9300000">
            <a:off x="5063939" y="4493307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椭圆 89"/>
          <p:cNvSpPr/>
          <p:nvPr/>
        </p:nvSpPr>
        <p:spPr>
          <a:xfrm rot="9300000">
            <a:off x="5294090" y="4481877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1" name="椭圆 90"/>
          <p:cNvSpPr/>
          <p:nvPr/>
        </p:nvSpPr>
        <p:spPr>
          <a:xfrm rot="6180000">
            <a:off x="5390189" y="4298725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2" name="椭圆 91"/>
          <p:cNvSpPr/>
          <p:nvPr/>
        </p:nvSpPr>
        <p:spPr>
          <a:xfrm rot="3060000">
            <a:off x="5334044" y="4146857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3" name="椭圆 92"/>
          <p:cNvSpPr/>
          <p:nvPr/>
        </p:nvSpPr>
        <p:spPr>
          <a:xfrm rot="-3060000">
            <a:off x="4962500" y="4147772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4" name="椭圆 93"/>
          <p:cNvSpPr/>
          <p:nvPr/>
        </p:nvSpPr>
        <p:spPr>
          <a:xfrm rot="-6180000">
            <a:off x="4942402" y="4353763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5" name="等腰三角形 94"/>
          <p:cNvSpPr/>
          <p:nvPr/>
        </p:nvSpPr>
        <p:spPr>
          <a:xfrm rot="14400000" flipV="1">
            <a:off x="4455681" y="3708967"/>
            <a:ext cx="232268" cy="200230"/>
          </a:xfrm>
          <a:prstGeom prst="triangl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6" name="椭圆 95"/>
          <p:cNvSpPr/>
          <p:nvPr/>
        </p:nvSpPr>
        <p:spPr>
          <a:xfrm rot="14400000">
            <a:off x="4868778" y="3470258"/>
            <a:ext cx="25200" cy="324000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4563400" y="3449153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8" name="椭圆 97"/>
          <p:cNvSpPr/>
          <p:nvPr/>
        </p:nvSpPr>
        <p:spPr>
          <a:xfrm rot="-9300000">
            <a:off x="4468298" y="3892526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9" name="椭圆 98"/>
          <p:cNvSpPr/>
          <p:nvPr/>
        </p:nvSpPr>
        <p:spPr>
          <a:xfrm rot="9300000">
            <a:off x="4698449" y="3881096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0" name="椭圆 99"/>
          <p:cNvSpPr/>
          <p:nvPr/>
        </p:nvSpPr>
        <p:spPr>
          <a:xfrm rot="6180000">
            <a:off x="4794548" y="3697944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1" name="椭圆 100"/>
          <p:cNvSpPr/>
          <p:nvPr/>
        </p:nvSpPr>
        <p:spPr>
          <a:xfrm rot="3060000">
            <a:off x="4738403" y="3546076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2" name="椭圆 101"/>
          <p:cNvSpPr/>
          <p:nvPr/>
        </p:nvSpPr>
        <p:spPr>
          <a:xfrm rot="-3060000">
            <a:off x="4366859" y="3546991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3" name="椭圆 102"/>
          <p:cNvSpPr/>
          <p:nvPr/>
        </p:nvSpPr>
        <p:spPr>
          <a:xfrm rot="-6180000">
            <a:off x="4346761" y="3752982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4" name="等腰三角形 103"/>
          <p:cNvSpPr/>
          <p:nvPr/>
        </p:nvSpPr>
        <p:spPr>
          <a:xfrm rot="16200000" flipV="1">
            <a:off x="4241368" y="2896792"/>
            <a:ext cx="232268" cy="200230"/>
          </a:xfrm>
          <a:prstGeom prst="triangl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5" name="椭圆 104"/>
          <p:cNvSpPr/>
          <p:nvPr/>
        </p:nvSpPr>
        <p:spPr>
          <a:xfrm rot="16200000">
            <a:off x="4702090" y="2834907"/>
            <a:ext cx="25200" cy="324000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6" name="椭圆 105"/>
          <p:cNvSpPr/>
          <p:nvPr/>
        </p:nvSpPr>
        <p:spPr>
          <a:xfrm>
            <a:off x="4349087" y="2636978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7" name="椭圆 106"/>
          <p:cNvSpPr/>
          <p:nvPr/>
        </p:nvSpPr>
        <p:spPr>
          <a:xfrm rot="-9300000">
            <a:off x="4253985" y="3080351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8" name="椭圆 107"/>
          <p:cNvSpPr/>
          <p:nvPr/>
        </p:nvSpPr>
        <p:spPr>
          <a:xfrm rot="9300000">
            <a:off x="4484136" y="3068921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9" name="椭圆 108"/>
          <p:cNvSpPr/>
          <p:nvPr/>
        </p:nvSpPr>
        <p:spPr>
          <a:xfrm rot="6180000">
            <a:off x="4580235" y="2885769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0" name="椭圆 109"/>
          <p:cNvSpPr/>
          <p:nvPr/>
        </p:nvSpPr>
        <p:spPr>
          <a:xfrm rot="3060000">
            <a:off x="4524090" y="2733901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1" name="椭圆 110"/>
          <p:cNvSpPr/>
          <p:nvPr/>
        </p:nvSpPr>
        <p:spPr>
          <a:xfrm rot="-3060000">
            <a:off x="4152546" y="2734816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2" name="椭圆 111"/>
          <p:cNvSpPr/>
          <p:nvPr/>
        </p:nvSpPr>
        <p:spPr>
          <a:xfrm rot="-6180000">
            <a:off x="4132448" y="2940807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3" name="等腰三角形 112"/>
          <p:cNvSpPr/>
          <p:nvPr/>
        </p:nvSpPr>
        <p:spPr>
          <a:xfrm rot="18000000" flipV="1">
            <a:off x="4460442" y="2080024"/>
            <a:ext cx="232268" cy="200230"/>
          </a:xfrm>
          <a:prstGeom prst="triangl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4" name="椭圆 113"/>
          <p:cNvSpPr/>
          <p:nvPr/>
        </p:nvSpPr>
        <p:spPr>
          <a:xfrm rot="18000000">
            <a:off x="4875921" y="2199112"/>
            <a:ext cx="25200" cy="324000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4568161" y="1820210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6" name="椭圆 115"/>
          <p:cNvSpPr/>
          <p:nvPr/>
        </p:nvSpPr>
        <p:spPr>
          <a:xfrm rot="-9300000">
            <a:off x="4473059" y="2263583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7" name="椭圆 116"/>
          <p:cNvSpPr/>
          <p:nvPr/>
        </p:nvSpPr>
        <p:spPr>
          <a:xfrm rot="9300000">
            <a:off x="4703210" y="2252153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8" name="椭圆 117"/>
          <p:cNvSpPr/>
          <p:nvPr/>
        </p:nvSpPr>
        <p:spPr>
          <a:xfrm rot="6180000">
            <a:off x="4799309" y="2069001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9" name="椭圆 118"/>
          <p:cNvSpPr/>
          <p:nvPr/>
        </p:nvSpPr>
        <p:spPr>
          <a:xfrm rot="3060000">
            <a:off x="4743164" y="1917133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0" name="椭圆 119"/>
          <p:cNvSpPr/>
          <p:nvPr/>
        </p:nvSpPr>
        <p:spPr>
          <a:xfrm rot="-3060000">
            <a:off x="4371620" y="1918048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1" name="椭圆 120"/>
          <p:cNvSpPr/>
          <p:nvPr/>
        </p:nvSpPr>
        <p:spPr>
          <a:xfrm rot="-6180000">
            <a:off x="4351522" y="2124039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2" name="等腰三角形 121"/>
          <p:cNvSpPr/>
          <p:nvPr/>
        </p:nvSpPr>
        <p:spPr>
          <a:xfrm rot="-1800000" flipV="1">
            <a:off x="5054161" y="1487875"/>
            <a:ext cx="232268" cy="200230"/>
          </a:xfrm>
          <a:prstGeom prst="triangl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3" name="椭圆 122"/>
          <p:cNvSpPr/>
          <p:nvPr/>
        </p:nvSpPr>
        <p:spPr>
          <a:xfrm rot="-1800000">
            <a:off x="5338670" y="1737905"/>
            <a:ext cx="25200" cy="324000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4" name="椭圆 123"/>
          <p:cNvSpPr/>
          <p:nvPr/>
        </p:nvSpPr>
        <p:spPr>
          <a:xfrm>
            <a:off x="5161880" y="1228061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5" name="椭圆 124"/>
          <p:cNvSpPr/>
          <p:nvPr/>
        </p:nvSpPr>
        <p:spPr>
          <a:xfrm rot="-9300000">
            <a:off x="5066778" y="1671434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6" name="椭圆 125"/>
          <p:cNvSpPr/>
          <p:nvPr/>
        </p:nvSpPr>
        <p:spPr>
          <a:xfrm rot="9300000">
            <a:off x="5296929" y="1660004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7" name="椭圆 126"/>
          <p:cNvSpPr/>
          <p:nvPr/>
        </p:nvSpPr>
        <p:spPr>
          <a:xfrm rot="6180000">
            <a:off x="5393028" y="1476852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8" name="椭圆 127"/>
          <p:cNvSpPr/>
          <p:nvPr/>
        </p:nvSpPr>
        <p:spPr>
          <a:xfrm rot="3060000">
            <a:off x="5336883" y="1324984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9" name="椭圆 128"/>
          <p:cNvSpPr/>
          <p:nvPr/>
        </p:nvSpPr>
        <p:spPr>
          <a:xfrm rot="-3060000">
            <a:off x="4965339" y="1325899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0" name="椭圆 129"/>
          <p:cNvSpPr/>
          <p:nvPr/>
        </p:nvSpPr>
        <p:spPr>
          <a:xfrm rot="-6180000">
            <a:off x="4945241" y="1531890"/>
            <a:ext cx="18000" cy="203953"/>
          </a:xfrm>
          <a:prstGeom prst="ellipse">
            <a:avLst/>
          </a:prstGeom>
          <a:solidFill>
            <a:srgbClr val="DC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1" name="椭圆 130"/>
          <p:cNvSpPr/>
          <p:nvPr/>
        </p:nvSpPr>
        <p:spPr>
          <a:xfrm>
            <a:off x="3932134" y="4755237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2" name="椭圆 131"/>
          <p:cNvSpPr/>
          <p:nvPr/>
        </p:nvSpPr>
        <p:spPr>
          <a:xfrm>
            <a:off x="2666943" y="4481499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3" name="椭圆 132"/>
          <p:cNvSpPr/>
          <p:nvPr/>
        </p:nvSpPr>
        <p:spPr>
          <a:xfrm>
            <a:off x="1843006" y="3822724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4" name="椭圆 133"/>
          <p:cNvSpPr/>
          <p:nvPr/>
        </p:nvSpPr>
        <p:spPr>
          <a:xfrm>
            <a:off x="2952239" y="3822461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5" name="椭圆 134"/>
          <p:cNvSpPr/>
          <p:nvPr/>
        </p:nvSpPr>
        <p:spPr>
          <a:xfrm>
            <a:off x="3317817" y="4745025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6" name="椭圆 135"/>
          <p:cNvSpPr/>
          <p:nvPr/>
        </p:nvSpPr>
        <p:spPr>
          <a:xfrm>
            <a:off x="2097873" y="5091769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7" name="椭圆 136"/>
          <p:cNvSpPr/>
          <p:nvPr/>
        </p:nvSpPr>
        <p:spPr>
          <a:xfrm>
            <a:off x="3377690" y="5599553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8" name="椭圆 137"/>
          <p:cNvSpPr/>
          <p:nvPr/>
        </p:nvSpPr>
        <p:spPr>
          <a:xfrm>
            <a:off x="5766717" y="4475605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9" name="椭圆 138"/>
          <p:cNvSpPr/>
          <p:nvPr/>
        </p:nvSpPr>
        <p:spPr>
          <a:xfrm>
            <a:off x="4518488" y="4885298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0" name="椭圆 139"/>
          <p:cNvSpPr/>
          <p:nvPr/>
        </p:nvSpPr>
        <p:spPr>
          <a:xfrm>
            <a:off x="7798716" y="4678805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1" name="椭圆 140"/>
          <p:cNvSpPr/>
          <p:nvPr/>
        </p:nvSpPr>
        <p:spPr>
          <a:xfrm>
            <a:off x="9700089" y="4620749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2" name="椭圆 141"/>
          <p:cNvSpPr/>
          <p:nvPr/>
        </p:nvSpPr>
        <p:spPr>
          <a:xfrm>
            <a:off x="8713118" y="4780406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3" name="椭圆 142"/>
          <p:cNvSpPr/>
          <p:nvPr/>
        </p:nvSpPr>
        <p:spPr>
          <a:xfrm>
            <a:off x="3510138" y="3794310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4" name="椭圆 143"/>
          <p:cNvSpPr/>
          <p:nvPr/>
        </p:nvSpPr>
        <p:spPr>
          <a:xfrm>
            <a:off x="4185960" y="3894096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5" name="椭圆 144"/>
          <p:cNvSpPr/>
          <p:nvPr/>
        </p:nvSpPr>
        <p:spPr>
          <a:xfrm>
            <a:off x="5805210" y="4956259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6" name="椭圆 145"/>
          <p:cNvSpPr/>
          <p:nvPr/>
        </p:nvSpPr>
        <p:spPr>
          <a:xfrm>
            <a:off x="4734781" y="3451309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7" name="椭圆 146"/>
          <p:cNvSpPr/>
          <p:nvPr/>
        </p:nvSpPr>
        <p:spPr>
          <a:xfrm>
            <a:off x="6466517" y="4586951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8" name="椭圆 147"/>
          <p:cNvSpPr/>
          <p:nvPr/>
        </p:nvSpPr>
        <p:spPr>
          <a:xfrm>
            <a:off x="5074871" y="4289509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9" name="椭圆 148"/>
          <p:cNvSpPr/>
          <p:nvPr/>
        </p:nvSpPr>
        <p:spPr>
          <a:xfrm>
            <a:off x="7146785" y="5325567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0" name="椭圆 149"/>
          <p:cNvSpPr/>
          <p:nvPr/>
        </p:nvSpPr>
        <p:spPr>
          <a:xfrm>
            <a:off x="1402045" y="3444345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1" name="椭圆 150"/>
          <p:cNvSpPr/>
          <p:nvPr/>
        </p:nvSpPr>
        <p:spPr>
          <a:xfrm>
            <a:off x="6933606" y="5325567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2" name="椭圆 151"/>
          <p:cNvSpPr/>
          <p:nvPr/>
        </p:nvSpPr>
        <p:spPr>
          <a:xfrm>
            <a:off x="1873116" y="4363616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3" name="椭圆 152"/>
          <p:cNvSpPr/>
          <p:nvPr/>
        </p:nvSpPr>
        <p:spPr>
          <a:xfrm>
            <a:off x="7685891" y="5032695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4" name="椭圆 153"/>
          <p:cNvSpPr/>
          <p:nvPr/>
        </p:nvSpPr>
        <p:spPr>
          <a:xfrm>
            <a:off x="4923641" y="5169773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5" name="椭圆 154"/>
          <p:cNvSpPr/>
          <p:nvPr/>
        </p:nvSpPr>
        <p:spPr>
          <a:xfrm>
            <a:off x="1873116" y="4954166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6" name="椭圆 155"/>
          <p:cNvSpPr/>
          <p:nvPr/>
        </p:nvSpPr>
        <p:spPr>
          <a:xfrm>
            <a:off x="8085104" y="4795398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7" name="椭圆 156"/>
          <p:cNvSpPr/>
          <p:nvPr/>
        </p:nvSpPr>
        <p:spPr>
          <a:xfrm>
            <a:off x="4324305" y="4345975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8" name="椭圆 157"/>
          <p:cNvSpPr/>
          <p:nvPr/>
        </p:nvSpPr>
        <p:spPr>
          <a:xfrm>
            <a:off x="7516034" y="5405668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9" name="椭圆 158"/>
          <p:cNvSpPr/>
          <p:nvPr/>
        </p:nvSpPr>
        <p:spPr>
          <a:xfrm>
            <a:off x="3240844" y="4329600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0" name="椭圆 159"/>
          <p:cNvSpPr/>
          <p:nvPr/>
        </p:nvSpPr>
        <p:spPr>
          <a:xfrm>
            <a:off x="4088061" y="3135083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1" name="椭圆 160"/>
          <p:cNvSpPr/>
          <p:nvPr/>
        </p:nvSpPr>
        <p:spPr>
          <a:xfrm>
            <a:off x="4954037" y="5263591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2" name="椭圆 161"/>
          <p:cNvSpPr/>
          <p:nvPr/>
        </p:nvSpPr>
        <p:spPr>
          <a:xfrm>
            <a:off x="5500828" y="4801799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3" name="椭圆 162"/>
          <p:cNvSpPr/>
          <p:nvPr/>
        </p:nvSpPr>
        <p:spPr>
          <a:xfrm>
            <a:off x="7179502" y="4835972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4" name="椭圆 163"/>
          <p:cNvSpPr/>
          <p:nvPr/>
        </p:nvSpPr>
        <p:spPr>
          <a:xfrm>
            <a:off x="4412548" y="5263591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5" name="椭圆 164"/>
          <p:cNvSpPr/>
          <p:nvPr/>
        </p:nvSpPr>
        <p:spPr>
          <a:xfrm>
            <a:off x="6756706" y="445287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6" name="椭圆 165"/>
          <p:cNvSpPr/>
          <p:nvPr/>
        </p:nvSpPr>
        <p:spPr>
          <a:xfrm>
            <a:off x="1856753" y="4178547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7" name="椭圆 166"/>
          <p:cNvSpPr/>
          <p:nvPr/>
        </p:nvSpPr>
        <p:spPr>
          <a:xfrm>
            <a:off x="8159224" y="505712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8" name="椭圆 167"/>
          <p:cNvSpPr/>
          <p:nvPr/>
        </p:nvSpPr>
        <p:spPr>
          <a:xfrm>
            <a:off x="5630442" y="5263591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9" name="椭圆 168"/>
          <p:cNvSpPr/>
          <p:nvPr/>
        </p:nvSpPr>
        <p:spPr>
          <a:xfrm>
            <a:off x="2697478" y="505712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0" name="椭圆 169"/>
          <p:cNvSpPr/>
          <p:nvPr/>
        </p:nvSpPr>
        <p:spPr>
          <a:xfrm>
            <a:off x="3810744" y="5263591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1" name="椭圆 170"/>
          <p:cNvSpPr/>
          <p:nvPr/>
        </p:nvSpPr>
        <p:spPr>
          <a:xfrm>
            <a:off x="7677395" y="3234972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2" name="椭圆 171"/>
          <p:cNvSpPr/>
          <p:nvPr/>
        </p:nvSpPr>
        <p:spPr>
          <a:xfrm>
            <a:off x="3401314" y="3299095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3" name="椭圆 172"/>
          <p:cNvSpPr/>
          <p:nvPr/>
        </p:nvSpPr>
        <p:spPr>
          <a:xfrm>
            <a:off x="3704826" y="4713086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4" name="椭圆 173"/>
          <p:cNvSpPr/>
          <p:nvPr/>
        </p:nvSpPr>
        <p:spPr>
          <a:xfrm>
            <a:off x="4221826" y="5307139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5" name="椭圆 174"/>
          <p:cNvSpPr/>
          <p:nvPr/>
        </p:nvSpPr>
        <p:spPr>
          <a:xfrm>
            <a:off x="1554245" y="5367772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6" name="椭圆 175"/>
          <p:cNvSpPr/>
          <p:nvPr/>
        </p:nvSpPr>
        <p:spPr>
          <a:xfrm>
            <a:off x="4507122" y="4648101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7" name="椭圆 176"/>
          <p:cNvSpPr/>
          <p:nvPr/>
        </p:nvSpPr>
        <p:spPr>
          <a:xfrm>
            <a:off x="3062950" y="4675315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8" name="椭圆 177"/>
          <p:cNvSpPr/>
          <p:nvPr/>
        </p:nvSpPr>
        <p:spPr>
          <a:xfrm>
            <a:off x="5449448" y="5154044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9" name="椭圆 178"/>
          <p:cNvSpPr/>
          <p:nvPr/>
        </p:nvSpPr>
        <p:spPr>
          <a:xfrm>
            <a:off x="1843006" y="5022059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0" name="椭圆 179"/>
          <p:cNvSpPr/>
          <p:nvPr/>
        </p:nvSpPr>
        <p:spPr>
          <a:xfrm>
            <a:off x="3122823" y="5529843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1" name="椭圆 180"/>
          <p:cNvSpPr/>
          <p:nvPr/>
        </p:nvSpPr>
        <p:spPr>
          <a:xfrm>
            <a:off x="6597700" y="3749788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2" name="椭圆 181"/>
          <p:cNvSpPr/>
          <p:nvPr/>
        </p:nvSpPr>
        <p:spPr>
          <a:xfrm>
            <a:off x="4263621" y="4815588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3" name="椭圆 182"/>
          <p:cNvSpPr/>
          <p:nvPr/>
        </p:nvSpPr>
        <p:spPr>
          <a:xfrm>
            <a:off x="5128239" y="4683168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4" name="椭圆 183"/>
          <p:cNvSpPr/>
          <p:nvPr/>
        </p:nvSpPr>
        <p:spPr>
          <a:xfrm>
            <a:off x="5804061" y="4782954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5" name="椭圆 184"/>
          <p:cNvSpPr/>
          <p:nvPr/>
        </p:nvSpPr>
        <p:spPr>
          <a:xfrm>
            <a:off x="5518311" y="3684060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6" name="椭圆 185"/>
          <p:cNvSpPr/>
          <p:nvPr/>
        </p:nvSpPr>
        <p:spPr>
          <a:xfrm>
            <a:off x="4446020" y="4996357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7" name="椭圆 186"/>
          <p:cNvSpPr/>
          <p:nvPr/>
        </p:nvSpPr>
        <p:spPr>
          <a:xfrm>
            <a:off x="5969072" y="3626910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8" name="椭圆 187"/>
          <p:cNvSpPr/>
          <p:nvPr/>
        </p:nvSpPr>
        <p:spPr>
          <a:xfrm>
            <a:off x="2269695" y="4291507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9" name="椭圆 188"/>
          <p:cNvSpPr/>
          <p:nvPr/>
        </p:nvSpPr>
        <p:spPr>
          <a:xfrm>
            <a:off x="1113284" y="4989393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0" name="椭圆 189"/>
          <p:cNvSpPr/>
          <p:nvPr/>
        </p:nvSpPr>
        <p:spPr>
          <a:xfrm>
            <a:off x="5851985" y="4316962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1" name="椭圆 190"/>
          <p:cNvSpPr/>
          <p:nvPr/>
        </p:nvSpPr>
        <p:spPr>
          <a:xfrm>
            <a:off x="3343783" y="4784722"/>
            <a:ext cx="246358" cy="246358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2" name="椭圆 191"/>
          <p:cNvSpPr/>
          <p:nvPr/>
        </p:nvSpPr>
        <p:spPr>
          <a:xfrm>
            <a:off x="5782183" y="4471515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3" name="椭圆 192"/>
          <p:cNvSpPr/>
          <p:nvPr/>
        </p:nvSpPr>
        <p:spPr>
          <a:xfrm>
            <a:off x="1645808" y="4912015"/>
            <a:ext cx="246358" cy="246358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4" name="椭圆 193"/>
          <p:cNvSpPr/>
          <p:nvPr/>
        </p:nvSpPr>
        <p:spPr>
          <a:xfrm>
            <a:off x="5942406" y="5234833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5" name="椭圆 194"/>
          <p:cNvSpPr/>
          <p:nvPr/>
        </p:nvSpPr>
        <p:spPr>
          <a:xfrm>
            <a:off x="3049195" y="4323108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6" name="椭圆 195"/>
          <p:cNvSpPr/>
          <p:nvPr/>
        </p:nvSpPr>
        <p:spPr>
          <a:xfrm>
            <a:off x="3799300" y="4680131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7" name="椭圆 196"/>
          <p:cNvSpPr/>
          <p:nvPr/>
        </p:nvSpPr>
        <p:spPr>
          <a:xfrm>
            <a:off x="5812579" y="4565333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8" name="椭圆 197"/>
          <p:cNvSpPr/>
          <p:nvPr/>
        </p:nvSpPr>
        <p:spPr>
          <a:xfrm>
            <a:off x="6359370" y="4103541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9" name="椭圆 198"/>
          <p:cNvSpPr/>
          <p:nvPr/>
        </p:nvSpPr>
        <p:spPr>
          <a:xfrm>
            <a:off x="4173845" y="5210045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0" name="椭圆 199"/>
          <p:cNvSpPr/>
          <p:nvPr/>
        </p:nvSpPr>
        <p:spPr>
          <a:xfrm>
            <a:off x="3427800" y="5020351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1" name="椭圆 200"/>
          <p:cNvSpPr/>
          <p:nvPr/>
        </p:nvSpPr>
        <p:spPr>
          <a:xfrm>
            <a:off x="6477589" y="4553938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2" name="椭圆 201"/>
          <p:cNvSpPr/>
          <p:nvPr/>
        </p:nvSpPr>
        <p:spPr>
          <a:xfrm>
            <a:off x="2458775" y="5003574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6" name="椭圆 205"/>
          <p:cNvSpPr/>
          <p:nvPr/>
        </p:nvSpPr>
        <p:spPr>
          <a:xfrm>
            <a:off x="5350740" y="3897730"/>
            <a:ext cx="928980" cy="928980"/>
          </a:xfrm>
          <a:prstGeom prst="ellipse">
            <a:avLst/>
          </a:prstGeom>
          <a:gradFill>
            <a:gsLst>
              <a:gs pos="21000">
                <a:schemeClr val="accent1">
                  <a:lumMod val="5000"/>
                  <a:lumOff val="95000"/>
                </a:schemeClr>
              </a:gs>
              <a:gs pos="57000">
                <a:schemeClr val="bg1">
                  <a:alpha val="73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3" name="椭圆 202"/>
          <p:cNvSpPr/>
          <p:nvPr/>
        </p:nvSpPr>
        <p:spPr>
          <a:xfrm>
            <a:off x="3572041" y="5210045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4" name="椭圆 203"/>
          <p:cNvSpPr/>
          <p:nvPr/>
        </p:nvSpPr>
        <p:spPr>
          <a:xfrm>
            <a:off x="3065499" y="4797089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5" name="椭圆 204"/>
          <p:cNvSpPr/>
          <p:nvPr/>
        </p:nvSpPr>
        <p:spPr>
          <a:xfrm>
            <a:off x="4828259" y="3375249"/>
            <a:ext cx="1973942" cy="1973942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63000"/>
                </a:schemeClr>
              </a:gs>
              <a:gs pos="55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551075" y="2243127"/>
            <a:ext cx="708985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+mn-lt"/>
              </a:rPr>
              <a:t>感谢聆听，敬请指正</a:t>
            </a:r>
            <a:r>
              <a:rPr lang="en-US" altLang="zh-CN" sz="2000" dirty="0">
                <a:solidFill>
                  <a:srgbClr val="E099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PRESENTATION TEMPLATE</a:t>
            </a:r>
            <a:r>
              <a:rPr lang="en-US" altLang="zh-CN" sz="2000" dirty="0">
                <a:solidFill>
                  <a:srgbClr val="E099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zh-CN" sz="2000" dirty="0">
                <a:solidFill>
                  <a:srgbClr val="E099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POWERPOINT</a:t>
            </a:r>
          </a:p>
          <a:p>
            <a:pPr algn="ctr"/>
            <a:endParaRPr lang="zh-CN" altLang="en-US" sz="4400" b="1" dirty="0">
              <a:solidFill>
                <a:srgbClr val="4AA9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anose="020B0502040204020203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+mn-lt"/>
            </a:endParaRPr>
          </a:p>
        </p:txBody>
      </p:sp>
      <p:sp>
        <p:nvSpPr>
          <p:cNvPr id="208" name="PA_文本框 9"/>
          <p:cNvSpPr txBox="1"/>
          <p:nvPr>
            <p:custDataLst>
              <p:tags r:id="rId1"/>
            </p:custDataLst>
          </p:nvPr>
        </p:nvSpPr>
        <p:spPr>
          <a:xfrm>
            <a:off x="3719513" y="3428815"/>
            <a:ext cx="4704523" cy="407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865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汇报人：</a:t>
            </a:r>
            <a:r>
              <a:rPr lang="en-US" altLang="zh-CN" sz="1865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XXX</a:t>
            </a:r>
            <a:endParaRPr lang="en-US" altLang="ko-KR" sz="1865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9" name="PA_圆角矩形 1"/>
          <p:cNvSpPr/>
          <p:nvPr>
            <p:custDataLst>
              <p:tags r:id="rId2"/>
            </p:custDataLst>
          </p:nvPr>
        </p:nvSpPr>
        <p:spPr>
          <a:xfrm>
            <a:off x="5615364" y="4611399"/>
            <a:ext cx="1567623" cy="387076"/>
          </a:xfrm>
          <a:prstGeom prst="roundRect">
            <a:avLst>
              <a:gd name="adj" fmla="val 50000"/>
            </a:avLst>
          </a:prstGeom>
          <a:solidFill>
            <a:srgbClr val="E09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20XX.01.01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4" presetClass="pat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2.22222E-6 L 0 -0.03912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6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1.11111E-6 L 0 0.07384 " pathEditMode="relative" rAng="0" ptsTypes="AA">
                                      <p:cBhvr>
                                        <p:cTn id="28" dur="5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8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xit" presetSubtype="32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xit" presetSubtype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4" presetClass="path" presetSubtype="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2.5E-6 -7.40741E-7 L -0.00183 0.00671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2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 2.59259E-6 L 0 -0.00857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xit" presetSubtype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4" presetClass="path" presetSubtype="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2.29167E-6 -3.7037E-7 L 0.00195 0.00718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34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4" presetClass="path" presetSubtype="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4.16667E-7 0 L 0.00391 0.00185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9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xit" presetSubtype="4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4" presetClass="path" presetSubtype="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91667E-6 2.22222E-6 L 0.00339 -0.0048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55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4" presetClass="path" presetSubtype="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4.16667E-6 7.40741E-7 L -0.00338 -0.00532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78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xit" presetSubtype="2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64" presetClass="path" presetSubtype="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1.66667E-6 -3.7037E-7 L -0.00443 0.00208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93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xit" presetSubtype="4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4" presetClass="path" presetSubtype="0" fill="hold" grpId="2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3.125E-6 -4.81481E-6 L 0.01055 -0.03263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-164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2" presetClass="pat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91667E-6 1.48148E-6 L -0.02162 0.06667 " pathEditMode="relative" rAng="0" ptsTypes="AA">
                                      <p:cBhvr>
                                        <p:cTn id="104" dur="5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333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" presetClass="exit" presetSubtype="32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6" presetClass="emph" presetSubtype="0" fill="hold" grpId="3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xit" presetSubtype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64" presetClass="path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4.79167E-6 -1.85185E-6 L -0.00182 0.00671 " pathEditMode="relative" rAng="0" ptsTypes="AA">
                                      <p:cBhvr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24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xit" presetSubtype="4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4" presetClass="path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2.91667E-6 1.48148E-6 L 2.91667E-6 -0.00857 " pathEditMode="relative" rAng="0" ptsTypes="AA">
                                      <p:cBhvr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xit" presetSubtype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64" presetClass="path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5E-6 -1.48148E-6 L 0.00196 0.00718 " pathEditMode="relative" rAng="0" ptsTypes="AA">
                                      <p:cBhvr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347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xit" presetSubtype="8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64" presetClass="path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2.5E-6 3.7037E-7 L 0.0039 0.00185 " pathEditMode="relative" rAng="0" ptsTypes="AA">
                                      <p:cBhvr>
                                        <p:cTn id="1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93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xit" presetSubtype="4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64" presetClass="path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2.08333E-7 1.11111E-6 L 0.00339 -0.00486 " pathEditMode="relative" rAng="0" ptsTypes="AA">
                                      <p:cBhvr>
                                        <p:cTn id="1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55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xit" presetSubtype="4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64" presetClass="path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1.45833E-6 1.11111E-6 L -0.00338 -0.00533 " pathEditMode="relative" rAng="0" ptsTypes="AA">
                                      <p:cBhvr>
                                        <p:cTn id="1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78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xit" presetSubtype="2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64" presetClass="path" presetSubtype="0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1.25E-6 -1.48148E-6 L -0.00443 0.00208 " pathEditMode="relative" rAng="0" ptsTypes="AA">
                                      <p:cBhvr>
                                        <p:cTn id="1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93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xit" presetSubtype="8" fill="hold" grpId="1" nodeType="withEffect">
                                  <p:stCondLst>
                                    <p:cond delay="8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64" presetClass="path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16667E-6 4.07407E-6 L 0.0181 -0.01922 " pathEditMode="relative" rAng="0" ptsTypes="AA">
                                      <p:cBhvr>
                                        <p:cTn id="1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" y="-972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2" presetClass="path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5E-6 1.48148E-6 L -0.03671 0.03796 " pathEditMode="relative" rAng="0" ptsTypes="AA">
                                      <p:cBhvr>
                                        <p:cTn id="180" dur="5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1898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6" presetClass="exit" presetSubtype="32" fill="hold" grpId="2" nodeType="withEffect">
                                  <p:stCondLst>
                                    <p:cond delay="8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6" presetClass="emph" presetSubtype="0" fill="hold" grpId="3" nodeType="withEffect">
                                  <p:stCondLst>
                                    <p:cond delay="850"/>
                                  </p:stCondLst>
                                  <p:childTnLst>
                                    <p:animScale>
                                      <p:cBhvr>
                                        <p:cTn id="185" dur="1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22" presetClass="entr" presetSubtype="1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xit" presetSubtype="1" fill="hold" grpId="1" nodeType="withEffect">
                                  <p:stCondLst>
                                    <p:cond delay="13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64" presetClass="path" presetSubtype="0" fill="hold" grpId="2" nodeType="withEffect">
                                  <p:stCondLst>
                                    <p:cond delay="1350"/>
                                  </p:stCondLst>
                                  <p:childTnLst>
                                    <p:animMotion origin="layout" path="M -2.5E-6 -1.85185E-6 L -0.00182 0.00671 " pathEditMode="relative" rAng="0" ptsTypes="AA">
                                      <p:cBhvr>
                                        <p:cTn id="1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24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xit" presetSubtype="4" fill="hold" grpId="1" nodeType="withEffect">
                                  <p:stCondLst>
                                    <p:cond delay="13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64" presetClass="path" presetSubtype="0" fill="hold" grpId="2" nodeType="withEffect">
                                  <p:stCondLst>
                                    <p:cond delay="1350"/>
                                  </p:stCondLst>
                                  <p:childTnLst>
                                    <p:animMotion origin="layout" path="M 5E-6 2.96296E-6 L 5E-6 -0.00857 " pathEditMode="relative" rAng="0" ptsTypes="AA">
                                      <p:cBhvr>
                                        <p:cTn id="2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22" presetClass="entr" presetSubtype="1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xit" presetSubtype="1" fill="hold" grpId="1" nodeType="withEffect">
                                  <p:stCondLst>
                                    <p:cond delay="13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64" presetClass="path" presetSubtype="0" fill="hold" grpId="2" nodeType="withEffect">
                                  <p:stCondLst>
                                    <p:cond delay="1350"/>
                                  </p:stCondLst>
                                  <p:childTnLst>
                                    <p:animMotion origin="layout" path="M -2.70833E-6 0 L 0.00196 0.00718 " pathEditMode="relative" rAng="0" ptsTypes="AA">
                                      <p:cBhvr>
                                        <p:cTn id="2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347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22" presetClass="entr" presetSubtype="8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xit" presetSubtype="8" fill="hold" grpId="1" nodeType="withEffect">
                                  <p:stCondLst>
                                    <p:cond delay="13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64" presetClass="path" presetSubtype="0" fill="hold" grpId="2" nodeType="withEffect">
                                  <p:stCondLst>
                                    <p:cond delay="1350"/>
                                  </p:stCondLst>
                                  <p:childTnLst>
                                    <p:animMotion origin="layout" path="M 4.58333E-6 3.7037E-7 L 0.0039 0.00185 " pathEditMode="relative" rAng="0" ptsTypes="AA">
                                      <p:cBhvr>
                                        <p:cTn id="2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93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xit" presetSubtype="4" fill="hold" grpId="1" nodeType="withEffect">
                                  <p:stCondLst>
                                    <p:cond delay="13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64" presetClass="path" presetSubtype="0" fill="hold" grpId="2" nodeType="withEffect">
                                  <p:stCondLst>
                                    <p:cond delay="1350"/>
                                  </p:stCondLst>
                                  <p:childTnLst>
                                    <p:animMotion origin="layout" path="M 2.08333E-6 2.59259E-6 L 0.00338 -0.00486 " pathEditMode="relative" rAng="0" ptsTypes="AA">
                                      <p:cBhvr>
                                        <p:cTn id="2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55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22" presetClass="entr" presetSubtype="4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xit" presetSubtype="4" fill="hold" grpId="1" nodeType="withEffect">
                                  <p:stCondLst>
                                    <p:cond delay="13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64" presetClass="path" presetSubtype="0" fill="hold" grpId="2" nodeType="withEffect">
                                  <p:stCondLst>
                                    <p:cond delay="1350"/>
                                  </p:stCondLst>
                                  <p:childTnLst>
                                    <p:animMotion origin="layout" path="M 8.33333E-7 1.11111E-6 L -0.00339 -0.00533 " pathEditMode="relative" rAng="0" ptsTypes="AA">
                                      <p:cBhvr>
                                        <p:cTn id="2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78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22" presetClass="entr" presetSubtype="2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xit" presetSubtype="2" fill="hold" grpId="1" nodeType="withEffect">
                                  <p:stCondLst>
                                    <p:cond delay="13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64" presetClass="path" presetSubtype="0" fill="hold" grpId="2" nodeType="withEffect">
                                  <p:stCondLst>
                                    <p:cond delay="1350"/>
                                  </p:stCondLst>
                                  <p:childTnLst>
                                    <p:animMotion origin="layout" path="M 3.33333E-6 -1.48148E-6 L -0.00443 0.00208 " pathEditMode="relative" rAng="0" ptsTypes="AA">
                                      <p:cBhvr>
                                        <p:cTn id="2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93"/>
                                    </p:animMotion>
                                  </p:childTnLst>
                                </p:cTn>
                              </p:par>
                              <p:par>
                                <p:cTn id="242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xit" presetSubtype="8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64" presetClass="path" presetSubtype="0" fill="hold" grpId="2" nodeType="withEffect">
                                  <p:stCondLst>
                                    <p:cond delay="650"/>
                                  </p:stCondLst>
                                  <p:childTnLst>
                                    <p:animMotion origin="layout" path="M 3.125E-6 0 L 0.02096 0 " pathEditMode="relative" rAng="0" ptsTypes="AA">
                                      <p:cBhvr>
                                        <p:cTn id="2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42" presetClass="path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3.75E-6 0 L -0.04283 0 " pathEditMode="relative" rAng="0" ptsTypes="AA">
                                      <p:cBhvr>
                                        <p:cTn id="256" dur="5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" y="0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6" presetClass="exit" presetSubtype="32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mph" presetSubtype="0" fill="hold" grpId="3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61" dur="1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62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2" presetClass="exit" presetSubtype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64" presetClass="pat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1.45833E-6 -3.33333E-6 L -0.00182 0.00672 " pathEditMode="relative" rAng="0" ptsTypes="AA">
                                      <p:cBhvr>
                                        <p:cTn id="2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24"/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2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2" presetClass="exit" presetSubtype="4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64" presetClass="pat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3.95833E-6 1.48148E-6 L -3.95833E-6 -0.00857 " pathEditMode="relative" rAng="0" ptsTypes="AA">
                                      <p:cBhvr>
                                        <p:cTn id="2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"/>
                                    </p:animMotion>
                                  </p:childTnLst>
                                </p:cTn>
                              </p:par>
                              <p:par>
                                <p:cTn id="278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xit" presetSubtype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64" presetClass="pat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1.66667E-6 -1.48148E-6 L 0.00195 0.00718 " pathEditMode="relative" rAng="0" ptsTypes="AA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347"/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xit" presetSubtype="8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64" presetClass="pat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4.16667E-6 -1.11111E-6 L 0.00391 0.00185 " pathEditMode="relative" rAng="0" ptsTypes="AA">
                                      <p:cBhvr>
                                        <p:cTn id="2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93"/>
                                    </p:animMotion>
                                  </p:childTnLst>
                                </p:cTn>
                              </p:par>
                              <p:par>
                                <p:cTn id="294" presetID="2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2" presetClass="exit" presetSubtype="4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64" presetClass="pat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125E-6 1.11111E-6 L 0.00338 -0.00486 " pathEditMode="relative" rAng="0" ptsTypes="AA">
                                      <p:cBhvr>
                                        <p:cTn id="3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55"/>
                                    </p:animMotion>
                                  </p:childTnLst>
                                </p:cTn>
                              </p:par>
                              <p:par>
                                <p:cTn id="302" presetID="2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xit" presetSubtype="4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64" presetClass="pat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875E-6 -3.7037E-7 L -0.00339 -0.00532 " pathEditMode="relative" rAng="0" ptsTypes="AA">
                                      <p:cBhvr>
                                        <p:cTn id="3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78"/>
                                    </p:animMotion>
                                  </p:childTnLst>
                                </p:cTn>
                              </p:par>
                              <p:par>
                                <p:cTn id="310" presetID="2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2" presetClass="exit" presetSubtype="2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64" presetClass="pat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4.58333E-6 -2.96296E-6 L -0.00443 0.00209 " pathEditMode="relative" rAng="0" ptsTypes="AA">
                                      <p:cBhvr>
                                        <p:cTn id="3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93"/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0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22" presetClass="exit" presetSubtype="8" fill="hold" grpId="1" nodeType="withEffect">
                                  <p:stCondLst>
                                    <p:cond delay="9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2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64" presetClass="path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4.58333E-6 3.7037E-7 L 0.01862 0.01944 " pathEditMode="relative" rAng="0" ptsTypes="AA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972"/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53" presetClass="entr" presetSubtype="16" fill="hold" grpId="1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42" presetClass="path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animMotion origin="layout" path="M 4.375E-6 1.11022E-16 L -0.03698 -0.03796 " pathEditMode="relative" rAng="0" ptsTypes="AA">
                                      <p:cBhvr>
                                        <p:cTn id="332" dur="50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-1898"/>
                                    </p:animMotion>
                                  </p:childTnLst>
                                </p:cTn>
                              </p:par>
                              <p:par>
                                <p:cTn id="333" presetID="6" presetClass="exit" presetSubtype="32" fill="hold" grpId="2" nodeType="withEffect">
                                  <p:stCondLst>
                                    <p:cond delay="9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6" presetClass="emph" presetSubtype="0" fill="hold" grpId="3" nodeType="withEffect">
                                  <p:stCondLst>
                                    <p:cond delay="950"/>
                                  </p:stCondLst>
                                  <p:childTnLst>
                                    <p:animScale>
                                      <p:cBhvr>
                                        <p:cTn id="337" dur="1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38" presetID="22" presetClass="entr" presetSubtype="1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22" presetClass="exit" presetSubtype="1" fill="hold" grpId="1" nodeType="withEffect">
                                  <p:stCondLst>
                                    <p:cond delay="14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64" presetClass="path" presetSubtype="0" fill="hold" grpId="2" nodeType="withEffect">
                                  <p:stCondLst>
                                    <p:cond delay="1450"/>
                                  </p:stCondLst>
                                  <p:childTnLst>
                                    <p:animMotion origin="layout" path="M -3.125E-6 -3.33333E-6 L -0.00182 0.00672 " pathEditMode="relative" rAng="0" ptsTypes="AA">
                                      <p:cBhvr>
                                        <p:cTn id="3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24"/>
                                    </p:animMotion>
                                  </p:childTnLst>
                                </p:cTn>
                              </p:par>
                              <p:par>
                                <p:cTn id="346" presetID="22" presetClass="entr" presetSubtype="4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22" presetClass="exit" presetSubtype="4" fill="hold" grpId="1" nodeType="withEffect">
                                  <p:stCondLst>
                                    <p:cond delay="14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64" presetClass="path" presetSubtype="0" fill="hold" grpId="2" nodeType="withEffect">
                                  <p:stCondLst>
                                    <p:cond delay="1450"/>
                                  </p:stCondLst>
                                  <p:childTnLst>
                                    <p:animMotion origin="layout" path="M 4.375E-6 1.48148E-6 L 4.375E-6 -0.00857 " pathEditMode="relative" rAng="0" ptsTypes="AA">
                                      <p:cBhvr>
                                        <p:cTn id="3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"/>
                                    </p:animMotion>
                                  </p:childTnLst>
                                </p:cTn>
                              </p:par>
                              <p:par>
                                <p:cTn id="354" presetID="22" presetClass="entr" presetSubtype="1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22" presetClass="exit" presetSubtype="1" fill="hold" grpId="1" nodeType="withEffect">
                                  <p:stCondLst>
                                    <p:cond delay="14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64" presetClass="path" presetSubtype="0" fill="hold" grpId="2" nodeType="withEffect">
                                  <p:stCondLst>
                                    <p:cond delay="1450"/>
                                  </p:stCondLst>
                                  <p:childTnLst>
                                    <p:animMotion origin="layout" path="M -3.33333E-6 -1.48148E-6 L 0.00196 0.00718 " pathEditMode="relative" rAng="0" ptsTypes="AA">
                                      <p:cBhvr>
                                        <p:cTn id="3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347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22" presetClass="entr" presetSubtype="8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22" presetClass="exit" presetSubtype="8" fill="hold" grpId="1" nodeType="withEffect">
                                  <p:stCondLst>
                                    <p:cond delay="14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64" presetClass="path" presetSubtype="0" fill="hold" grpId="2" nodeType="withEffect">
                                  <p:stCondLst>
                                    <p:cond delay="1450"/>
                                  </p:stCondLst>
                                  <p:childTnLst>
                                    <p:animMotion origin="layout" path="M 3.95833E-6 -1.11111E-6 L 0.0039 0.00185 " pathEditMode="relative" rAng="0" ptsTypes="AA">
                                      <p:cBhvr>
                                        <p:cTn id="3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93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22" presetClass="entr" presetSubtype="4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22" presetClass="exit" presetSubtype="4" fill="hold" grpId="1" nodeType="withEffect">
                                  <p:stCondLst>
                                    <p:cond delay="14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64" presetClass="path" presetSubtype="0" fill="hold" grpId="2" nodeType="withEffect">
                                  <p:stCondLst>
                                    <p:cond delay="1450"/>
                                  </p:stCondLst>
                                  <p:childTnLst>
                                    <p:animMotion origin="layout" path="M 1.45833E-6 1.11111E-6 L 0.00338 -0.00486 " pathEditMode="relative" rAng="0" ptsTypes="AA">
                                      <p:cBhvr>
                                        <p:cTn id="3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55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22" presetClass="entr" presetSubtype="4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22" presetClass="exit" presetSubtype="4" fill="hold" grpId="1" nodeType="withEffect">
                                  <p:stCondLst>
                                    <p:cond delay="14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64" presetClass="path" presetSubtype="0" fill="hold" grpId="2" nodeType="withEffect">
                                  <p:stCondLst>
                                    <p:cond delay="1450"/>
                                  </p:stCondLst>
                                  <p:childTnLst>
                                    <p:animMotion origin="layout" path="M 2.08333E-7 -3.7037E-7 L -0.00339 -0.00532 " pathEditMode="relative" rAng="0" ptsTypes="AA">
                                      <p:cBhvr>
                                        <p:cTn id="3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78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22" presetClass="entr" presetSubtype="2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22" presetClass="exit" presetSubtype="2" fill="hold" grpId="1" nodeType="withEffect">
                                  <p:stCondLst>
                                    <p:cond delay="14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64" presetClass="path" presetSubtype="0" fill="hold" grpId="2" nodeType="withEffect">
                                  <p:stCondLst>
                                    <p:cond delay="1450"/>
                                  </p:stCondLst>
                                  <p:childTnLst>
                                    <p:animMotion origin="layout" path="M 2.70833E-6 -2.96296E-6 L -0.00443 0.00209 " pathEditMode="relative" rAng="0" ptsTypes="AA">
                                      <p:cBhvr>
                                        <p:cTn id="3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93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6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22" presetClass="exit" presetSubtype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98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64" presetClass="path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54167E-6 1.85185E-6 L 0.01055 0.03287 " pathEditMode="relative" rAng="0" ptsTypes="AA">
                                      <p:cBhvr>
                                        <p:cTn id="40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644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53" presetClass="entr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42" presetClass="pat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2.96296E-6 L -0.02136 -0.06574 " pathEditMode="relative" rAng="0" ptsTypes="AA">
                                      <p:cBhvr>
                                        <p:cTn id="408" dur="500" spd="-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-3287"/>
                                    </p:animMotion>
                                  </p:childTnLst>
                                </p:cTn>
                              </p:par>
                              <p:par>
                                <p:cTn id="409" presetID="6" presetClass="exit" presetSubtype="32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6" presetClass="emph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13" dur="1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1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22" presetClass="exit" presetSubtype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64" presetClass="pat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58333E-6 -3.7037E-7 L -0.00182 0.00671 " pathEditMode="relative" rAng="0" ptsTypes="AA">
                                      <p:cBhvr>
                                        <p:cTn id="4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24"/>
                                    </p:animMotion>
                                  </p:childTnLst>
                                </p:cTn>
                              </p:par>
                              <p:par>
                                <p:cTn id="42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22" presetClass="exit" presetSubtype="4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64" presetClass="pat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125E-6 4.44444E-6 L 3.125E-6 -0.00857 " pathEditMode="relative" rAng="0" ptsTypes="AA">
                                      <p:cBhvr>
                                        <p:cTn id="4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"/>
                                    </p:animMotion>
                                  </p:childTnLst>
                                </p:cTn>
                              </p:par>
                              <p:par>
                                <p:cTn id="43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22" presetClass="exit" presetSubtype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64" presetClass="pat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79167E-6 0 L 0.00196 0.00718 " pathEditMode="relative" rAng="0" ptsTypes="AA">
                                      <p:cBhvr>
                                        <p:cTn id="4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347"/>
                                    </p:animMotion>
                                  </p:childTnLst>
                                </p:cTn>
                              </p:par>
                              <p:par>
                                <p:cTn id="43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22" presetClass="exit" presetSubtype="8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64" presetClass="pat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70833E-6 1.85185E-6 L 0.0039 0.00185 " pathEditMode="relative" rAng="0" ptsTypes="AA">
                                      <p:cBhvr>
                                        <p:cTn id="4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93"/>
                                    </p:animMotion>
                                  </p:childTnLst>
                                </p:cTn>
                              </p:par>
                              <p:par>
                                <p:cTn id="446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22" presetClass="exit" presetSubtype="4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64" presetClass="pat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2.59259E-6 L 0.00339 -0.00486 " pathEditMode="relative" rAng="0" ptsTypes="AA">
                                      <p:cBhvr>
                                        <p:cTn id="4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55"/>
                                    </p:animMotion>
                                  </p:childTnLst>
                                </p:cTn>
                              </p:par>
                              <p:par>
                                <p:cTn id="45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22" presetClass="exit" presetSubtype="4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64" presetClass="pat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25E-6 2.59259E-6 L -0.00338 -0.00533 " pathEditMode="relative" rAng="0" ptsTypes="AA">
                                      <p:cBhvr>
                                        <p:cTn id="4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78"/>
                                    </p:animMotion>
                                  </p:childTnLst>
                                </p:cTn>
                              </p:par>
                              <p:par>
                                <p:cTn id="462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22" presetClass="exit" presetSubtype="2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64" presetClass="pat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45833E-6 0 L -0.00443 0.00208 " pathEditMode="relative" rAng="0" ptsTypes="AA">
                                      <p:cBhvr>
                                        <p:cTn id="4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93"/>
                                    </p:animMotion>
                                  </p:childTnLst>
                                </p:cTn>
                              </p:par>
                              <p:par>
                                <p:cTn id="470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2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22" presetClass="exit" presetSubtype="1" fill="hold" grpId="1" nodeType="withEffect">
                                  <p:stCondLst>
                                    <p:cond delay="10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4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64" presetClass="path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 3.7037E-7 L 0 0.03611 " pathEditMode="relative" rAng="0" ptsTypes="AA">
                                      <p:cBhvr>
                                        <p:cTn id="4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06"/>
                                    </p:animMotion>
                                  </p:childTnLst>
                                </p:cTn>
                              </p:par>
                              <p:par>
                                <p:cTn id="478" presetID="53" presetClass="entr" presetSubtype="16" fill="hold" grpId="1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42" presetClass="path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0 -1.11111E-6 L 0 -0.07477 " pathEditMode="relative" rAng="0" ptsTypes="AA">
                                      <p:cBhvr>
                                        <p:cTn id="484" dur="5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50"/>
                                    </p:animMotion>
                                  </p:childTnLst>
                                </p:cTn>
                              </p:par>
                              <p:par>
                                <p:cTn id="485" presetID="6" presetClass="exit" presetSubtype="32" fill="hold" grpId="2" nodeType="withEffect">
                                  <p:stCondLst>
                                    <p:cond delay="10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6" presetClass="emph" presetSubtype="0" fill="hold" grpId="3" nodeType="withEffect">
                                  <p:stCondLst>
                                    <p:cond delay="1050"/>
                                  </p:stCondLst>
                                  <p:childTnLst>
                                    <p:animScale>
                                      <p:cBhvr>
                                        <p:cTn id="489" dur="1000" fill="hold"/>
                                        <p:tgtEl>
                                          <p:spTgt spid="7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90" presetID="22" presetClass="entr" presetSubtype="1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22" presetClass="exit" presetSubtype="1" fill="hold" grpId="1" nodeType="withEffect">
                                  <p:stCondLst>
                                    <p:cond delay="15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64" presetClass="path" presetSubtype="0" fill="hold" grpId="2" nodeType="withEffect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2.5E-6 -4.44444E-6 L -0.00183 0.00672 " pathEditMode="relative" rAng="0" ptsTypes="AA">
                                      <p:cBhvr>
                                        <p:cTn id="49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24"/>
                                    </p:animMotion>
                                  </p:childTnLst>
                                </p:cTn>
                              </p:par>
                              <p:par>
                                <p:cTn id="498" presetID="22" presetClass="entr" presetSubtype="4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22" presetClass="exit" presetSubtype="4" fill="hold" grpId="1" nodeType="withEffect">
                                  <p:stCondLst>
                                    <p:cond delay="15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64" presetClass="path" presetSubtype="0" fill="hold" grpId="2" nodeType="withEffect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0 -1.11111E-6 L 0 -0.00856 " pathEditMode="relative" rAng="0" ptsTypes="AA">
                                      <p:cBhvr>
                                        <p:cTn id="50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"/>
                                    </p:animMotion>
                                  </p:childTnLst>
                                </p:cTn>
                              </p:par>
                              <p:par>
                                <p:cTn id="506" presetID="22" presetClass="entr" presetSubtype="1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22" presetClass="exit" presetSubtype="1" fill="hold" grpId="1" nodeType="withEffect">
                                  <p:stCondLst>
                                    <p:cond delay="15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64" presetClass="path" presetSubtype="0" fill="hold" grpId="2" nodeType="withEffect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2.29167E-6 -4.07407E-6 L 0.00195 0.00718 " pathEditMode="relative" rAng="0" ptsTypes="AA">
                                      <p:cBhvr>
                                        <p:cTn id="5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347"/>
                                    </p:animMotion>
                                  </p:childTnLst>
                                </p:cTn>
                              </p:par>
                              <p:par>
                                <p:cTn id="514" presetID="22" presetClass="entr" presetSubtype="8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22" presetClass="exit" presetSubtype="8" fill="hold" grpId="1" nodeType="withEffect">
                                  <p:stCondLst>
                                    <p:cond delay="15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64" presetClass="path" presetSubtype="0" fill="hold" grpId="2" nodeType="withEffect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-4.16667E-7 -3.7037E-6 L 0.00391 0.00186 " pathEditMode="relative" rAng="0" ptsTypes="AA">
                                      <p:cBhvr>
                                        <p:cTn id="5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93"/>
                                    </p:animMotion>
                                  </p:childTnLst>
                                </p:cTn>
                              </p:par>
                              <p:par>
                                <p:cTn id="522" presetID="22" presetClass="entr" presetSubtype="4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22" presetClass="exit" presetSubtype="4" fill="hold" grpId="1" nodeType="withEffect">
                                  <p:stCondLst>
                                    <p:cond delay="15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64" presetClass="path" presetSubtype="0" fill="hold" grpId="2" nodeType="withEffect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-2.91667E-6 -1.48148E-6 L 0.00339 -0.00486 " pathEditMode="relative" rAng="0" ptsTypes="AA">
                                      <p:cBhvr>
                                        <p:cTn id="5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55"/>
                                    </p:animMotion>
                                  </p:childTnLst>
                                </p:cTn>
                              </p:par>
                              <p:par>
                                <p:cTn id="530" presetID="22" presetClass="entr" presetSubtype="4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22" presetClass="exit" presetSubtype="4" fill="hold" grpId="1" nodeType="withEffect">
                                  <p:stCondLst>
                                    <p:cond delay="15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64" presetClass="path" presetSubtype="0" fill="hold" grpId="2" nodeType="withEffect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-4.16667E-6 -1.48148E-6 L -0.00338 -0.00532 " pathEditMode="relative" rAng="0" ptsTypes="AA">
                                      <p:cBhvr>
                                        <p:cTn id="5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78"/>
                                    </p:animMotion>
                                  </p:childTnLst>
                                </p:cTn>
                              </p:par>
                              <p:par>
                                <p:cTn id="538" presetID="22" presetClass="entr" presetSubtype="2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22" presetClass="exit" presetSubtype="2" fill="hold" grpId="1" nodeType="withEffect">
                                  <p:stCondLst>
                                    <p:cond delay="15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64" presetClass="path" presetSubtype="0" fill="hold" grpId="2" nodeType="withEffect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-1.66667E-6 -4.07407E-6 L -0.00443 0.00209 " pathEditMode="relative" rAng="0" ptsTypes="AA">
                                      <p:cBhvr>
                                        <p:cTn id="5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93"/>
                                    </p:animMotion>
                                  </p:childTnLst>
                                </p:cTn>
                              </p:par>
                              <p:par>
                                <p:cTn id="546" presetID="22" presetClass="entr" presetSubtype="1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8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22" presetClass="exit" presetSubtype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0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64" presetClass="path" presetSubtype="0" fill="hold" grpId="2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3.54167E-6 3.33333E-6 L -0.01484 0.0456 " pathEditMode="relative" rAng="0" ptsTypes="AA">
                                      <p:cBhvr>
                                        <p:cTn id="5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" y="1597"/>
                                    </p:animMotion>
                                  </p:childTnLst>
                                </p:cTn>
                              </p:par>
                              <p:par>
                                <p:cTn id="554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6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8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9" presetID="42" presetClass="path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2.70833E-6 1.48148E-6 L 0.02149 -0.06621 " pathEditMode="relative" rAng="0" ptsTypes="AA">
                                      <p:cBhvr>
                                        <p:cTn id="560" dur="500" spd="-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-3310"/>
                                    </p:animMotion>
                                  </p:childTnLst>
                                </p:cTn>
                              </p:par>
                              <p:par>
                                <p:cTn id="561" presetID="6" presetClass="exit" presetSubtype="32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6" presetClass="emph" presetSubtype="0" fill="hold" grpId="3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565" dur="1000" fill="hold"/>
                                        <p:tgtEl>
                                          <p:spTgt spid="8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66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22" presetClass="exit" presetSubtype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64" presetClass="path" presetSubtype="0" fill="hold" grpId="2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4.16667E-7 -1.85185E-6 L -0.00182 0.00671 " pathEditMode="relative" rAng="0" ptsTypes="AA">
                                      <p:cBhvr>
                                        <p:cTn id="5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24"/>
                                    </p:animMotion>
                                  </p:childTnLst>
                                </p:cTn>
                              </p:par>
                              <p:par>
                                <p:cTn id="574" presetID="2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7" presetID="22" presetClass="exit" presetSubtype="4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64" presetClass="path" presetSubtype="0" fill="hold" grpId="2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2.91667E-6 2.96296E-6 L -2.91667E-6 -0.00857 " pathEditMode="relative" rAng="0" ptsTypes="AA">
                                      <p:cBhvr>
                                        <p:cTn id="5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"/>
                                    </p:animMotion>
                                  </p:childTnLst>
                                </p:cTn>
                              </p:par>
                              <p:par>
                                <p:cTn id="582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5" presetID="22" presetClass="exit" presetSubtype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8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64" presetClass="path" presetSubtype="0" fill="hold" grpId="2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6.25E-7 0 L 0.00195 0.00718 " pathEditMode="relative" rAng="0" ptsTypes="AA">
                                      <p:cBhvr>
                                        <p:cTn id="58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347"/>
                                    </p:animMotion>
                                  </p:childTnLst>
                                </p:cTn>
                              </p:par>
                              <p:par>
                                <p:cTn id="590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22" presetClass="exit" presetSubtype="8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64" presetClass="path" presetSubtype="0" fill="hold" grpId="2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3.125E-6 3.7037E-7 L 0.00391 0.00185 " pathEditMode="relative" rAng="0" ptsTypes="AA">
                                      <p:cBhvr>
                                        <p:cTn id="59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93"/>
                                    </p:animMotion>
                                  </p:childTnLst>
                                </p:cTn>
                              </p:par>
                              <p:par>
                                <p:cTn id="598" presetID="2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1" presetID="22" presetClass="exit" presetSubtype="4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64" presetClass="path" presetSubtype="0" fill="hold" grpId="2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4.16667E-6 2.59259E-6 L 0.00338 -0.00486 " pathEditMode="relative" rAng="0" ptsTypes="AA">
                                      <p:cBhvr>
                                        <p:cTn id="60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55"/>
                                    </p:animMotion>
                                  </p:childTnLst>
                                </p:cTn>
                              </p:par>
                              <p:par>
                                <p:cTn id="606" presetID="2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9" presetID="22" presetClass="exit" presetSubtype="4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64" presetClass="path" presetSubtype="0" fill="hold" grpId="2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2.91667E-6 1.11111E-6 L -0.00339 -0.00533 " pathEditMode="relative" rAng="0" ptsTypes="AA">
                                      <p:cBhvr>
                                        <p:cTn id="6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78"/>
                                    </p:animMotion>
                                  </p:childTnLst>
                                </p:cTn>
                              </p:par>
                              <p:par>
                                <p:cTn id="614" presetID="2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22" presetClass="exit" presetSubtype="2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64" presetClass="path" presetSubtype="0" fill="hold" grpId="2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4.375E-6 -1.48148E-6 L -0.00442 0.00208 " pathEditMode="relative" rAng="0" ptsTypes="AA">
                                      <p:cBhvr>
                                        <p:cTn id="6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93"/>
                                    </p:animMotion>
                                  </p:childTnLst>
                                </p:cTn>
                              </p:par>
                              <p:par>
                                <p:cTn id="622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4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5" presetID="22" presetClass="exit" presetSubtype="2" fill="hold" grpId="1" nodeType="withEffect">
                                  <p:stCondLst>
                                    <p:cond delay="11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26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64" presetClass="pat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4.79167E-6 -2.59259E-6 L -0.01823 0.01875 " pathEditMode="relative" rAng="0" ptsTypes="AA">
                                      <p:cBhvr>
                                        <p:cTn id="62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926"/>
                                    </p:animMotion>
                                  </p:childTnLst>
                                </p:cTn>
                              </p:par>
                              <p:par>
                                <p:cTn id="630" presetID="53" presetClass="entr" presetSubtype="16" fill="hold" grpId="1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2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4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42" presetClass="path" presetSubtype="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animMotion origin="layout" path="M -4.58333E-6 1.48148E-6 L 0.03672 -0.03773 " pathEditMode="relative" rAng="0" ptsTypes="AA">
                                      <p:cBhvr>
                                        <p:cTn id="636" dur="500" spd="-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-1898"/>
                                    </p:animMotion>
                                  </p:childTnLst>
                                </p:cTn>
                              </p:par>
                              <p:par>
                                <p:cTn id="637" presetID="6" presetClass="exit" presetSubtype="32" fill="hold" grpId="2" nodeType="withEffect">
                                  <p:stCondLst>
                                    <p:cond delay="11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6" presetClass="emph" presetSubtype="0" fill="hold" grpId="3" nodeType="withEffect">
                                  <p:stCondLst>
                                    <p:cond delay="1150"/>
                                  </p:stCondLst>
                                  <p:childTnLst>
                                    <p:animScale>
                                      <p:cBhvr>
                                        <p:cTn id="641" dur="1000" fill="hold"/>
                                        <p:tgtEl>
                                          <p:spTgt spid="9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42" presetID="22" presetClass="entr" presetSubtype="1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5" presetID="22" presetClass="exit" presetSubtype="1" fill="hold" grpId="1" nodeType="withEffect">
                                  <p:stCondLst>
                                    <p:cond delay="16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8" presetID="64" presetClass="path" presetSubtype="0" fill="hold" grpId="2" nodeType="withEffect">
                                  <p:stCondLst>
                                    <p:cond delay="1650"/>
                                  </p:stCondLst>
                                  <p:childTnLst>
                                    <p:animMotion origin="layout" path="M -2.08333E-6 -3.7037E-7 L -0.00182 0.00671 " pathEditMode="relative" rAng="0" ptsTypes="AA">
                                      <p:cBhvr>
                                        <p:cTn id="64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24"/>
                                    </p:animMotion>
                                  </p:childTnLst>
                                </p:cTn>
                              </p:par>
                              <p:par>
                                <p:cTn id="650" presetID="22" presetClass="entr" presetSubtype="4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3" presetID="22" presetClass="exit" presetSubtype="4" fill="hold" grpId="1" nodeType="withEffect">
                                  <p:stCondLst>
                                    <p:cond delay="16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64" presetClass="path" presetSubtype="0" fill="hold" grpId="2" nodeType="withEffect">
                                  <p:stCondLst>
                                    <p:cond delay="1650"/>
                                  </p:stCondLst>
                                  <p:childTnLst>
                                    <p:animMotion origin="layout" path="M -4.58333E-6 2.96296E-6 L -4.58333E-6 -0.00857 " pathEditMode="relative" rAng="0" ptsTypes="AA">
                                      <p:cBhvr>
                                        <p:cTn id="65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"/>
                                    </p:animMotion>
                                  </p:childTnLst>
                                </p:cTn>
                              </p:par>
                              <p:par>
                                <p:cTn id="658" presetID="22" presetClass="entr" presetSubtype="1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1" presetID="22" presetClass="exit" presetSubtype="1" fill="hold" grpId="1" nodeType="withEffect">
                                  <p:stCondLst>
                                    <p:cond delay="16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64" presetClass="path" presetSubtype="0" fill="hold" grpId="2" nodeType="withEffect">
                                  <p:stCondLst>
                                    <p:cond delay="1650"/>
                                  </p:stCondLst>
                                  <p:childTnLst>
                                    <p:animMotion origin="layout" path="M -2.29167E-6 1.11022E-16 L 0.00196 0.00718 " pathEditMode="relative" rAng="0" ptsTypes="AA">
                                      <p:cBhvr>
                                        <p:cTn id="66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347"/>
                                    </p:animMotion>
                                  </p:childTnLst>
                                </p:cTn>
                              </p:par>
                              <p:par>
                                <p:cTn id="666" presetID="22" presetClass="entr" presetSubtype="8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9" presetID="22" presetClass="exit" presetSubtype="8" fill="hold" grpId="1" nodeType="withEffect">
                                  <p:stCondLst>
                                    <p:cond delay="16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64" presetClass="path" presetSubtype="0" fill="hold" grpId="2" nodeType="withEffect">
                                  <p:stCondLst>
                                    <p:cond delay="1650"/>
                                  </p:stCondLst>
                                  <p:childTnLst>
                                    <p:animMotion origin="layout" path="M 5E-6 3.7037E-7 L 0.0039 0.00185 " pathEditMode="relative" rAng="0" ptsTypes="AA">
                                      <p:cBhvr>
                                        <p:cTn id="67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93"/>
                                    </p:animMotion>
                                  </p:childTnLst>
                                </p:cTn>
                              </p:par>
                              <p:par>
                                <p:cTn id="674" presetID="22" presetClass="entr" presetSubtype="4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7" presetID="22" presetClass="exit" presetSubtype="4" fill="hold" grpId="1" nodeType="withEffect">
                                  <p:stCondLst>
                                    <p:cond delay="16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64" presetClass="path" presetSubtype="0" fill="hold" grpId="2" nodeType="withEffect">
                                  <p:stCondLst>
                                    <p:cond delay="1650"/>
                                  </p:stCondLst>
                                  <p:childTnLst>
                                    <p:animMotion origin="layout" path="M 2.29167E-6 2.59259E-6 L 0.00338 -0.00486 " pathEditMode="relative" rAng="0" ptsTypes="AA">
                                      <p:cBhvr>
                                        <p:cTn id="68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55"/>
                                    </p:animMotion>
                                  </p:childTnLst>
                                </p:cTn>
                              </p:par>
                              <p:par>
                                <p:cTn id="682" presetID="22" presetClass="entr" presetSubtype="4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5" presetID="22" presetClass="exit" presetSubtype="4" fill="hold" grpId="1" nodeType="withEffect">
                                  <p:stCondLst>
                                    <p:cond delay="16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64" presetClass="path" presetSubtype="0" fill="hold" grpId="2" nodeType="withEffect">
                                  <p:stCondLst>
                                    <p:cond delay="1650"/>
                                  </p:stCondLst>
                                  <p:childTnLst>
                                    <p:animMotion origin="layout" path="M 1.04167E-6 1.11111E-6 L -0.00339 -0.00533 " pathEditMode="relative" rAng="0" ptsTypes="AA">
                                      <p:cBhvr>
                                        <p:cTn id="68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78"/>
                                    </p:animMotion>
                                  </p:childTnLst>
                                </p:cTn>
                              </p:par>
                              <p:par>
                                <p:cTn id="690" presetID="22" presetClass="entr" presetSubtype="2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3" presetID="22" presetClass="exit" presetSubtype="2" fill="hold" grpId="1" nodeType="withEffect">
                                  <p:stCondLst>
                                    <p:cond delay="16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9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64" presetClass="path" presetSubtype="0" fill="hold" grpId="2" nodeType="withEffect">
                                  <p:stCondLst>
                                    <p:cond delay="1650"/>
                                  </p:stCondLst>
                                  <p:childTnLst>
                                    <p:animMotion origin="layout" path="M 3.75E-6 1.11022E-16 L -0.00443 0.00208 " pathEditMode="relative" rAng="0" ptsTypes="AA">
                                      <p:cBhvr>
                                        <p:cTn id="69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93"/>
                                    </p:animMotion>
                                  </p:childTnLst>
                                </p:cTn>
                              </p:par>
                              <p:par>
                                <p:cTn id="698" presetID="22" presetClass="entr" presetSubtype="2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0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1" presetID="22" presetClass="exit" presetSubtype="2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02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4" presetID="64" presetClass="path" presetSubtype="0" fill="hold" grpId="2" nodeType="withEffect">
                                  <p:stCondLst>
                                    <p:cond delay="950"/>
                                  </p:stCondLst>
                                  <p:childTnLst>
                                    <p:animMotion origin="layout" path="M -3.33333E-6 0 L -0.02096 0 " pathEditMode="relative" rAng="0" ptsTypes="AA">
                                      <p:cBhvr>
                                        <p:cTn id="70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0"/>
                                    </p:animMotion>
                                  </p:childTnLst>
                                </p:cTn>
                              </p:par>
                              <p:par>
                                <p:cTn id="706" presetID="53" presetClass="entr" presetSubtype="16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8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9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0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1" presetID="42" presetClass="path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3.54167E-6 0 L 0.04297 0 " pathEditMode="relative" rAng="0" ptsTypes="AA">
                                      <p:cBhvr>
                                        <p:cTn id="712" dur="500" spd="-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0"/>
                                    </p:animMotion>
                                  </p:childTnLst>
                                </p:cTn>
                              </p:par>
                              <p:par>
                                <p:cTn id="713" presetID="6" presetClass="exit" presetSubtype="32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6" presetClass="emph" presetSubtype="0" fill="hold" grpId="3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7" dur="1000" fill="hold"/>
                                        <p:tgtEl>
                                          <p:spTgt spid="10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18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1" presetID="22" presetClass="exit" presetSubtype="1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4" presetID="64" presetClass="path" presetSubtype="0" fill="hold" grpId="2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3.95833E-6 -3.33333E-6 L -0.00182 0.00672 " pathEditMode="relative" rAng="0" ptsTypes="AA">
                                      <p:cBhvr>
                                        <p:cTn id="72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24"/>
                                    </p:animMotion>
                                  </p:childTnLst>
                                </p:cTn>
                              </p:par>
                              <p:par>
                                <p:cTn id="726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9" presetID="22" presetClass="exit" presetSubtype="4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64" presetClass="path" presetSubtype="0" fill="hold" grpId="2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3.54167E-6 1.48148E-6 L 3.54167E-6 -0.00857 " pathEditMode="relative" rAng="0" ptsTypes="AA">
                                      <p:cBhvr>
                                        <p:cTn id="73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"/>
                                    </p:animMotion>
                                  </p:childTnLst>
                                </p:cTn>
                              </p:par>
                              <p:par>
                                <p:cTn id="734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7" presetID="22" presetClass="exit" presetSubtype="1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0" presetID="64" presetClass="path" presetSubtype="0" fill="hold" grpId="2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4.16667E-6 -1.48148E-6 L 0.00196 0.00718 " pathEditMode="relative" rAng="0" ptsTypes="AA">
                                      <p:cBhvr>
                                        <p:cTn id="7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347"/>
                                    </p:animMotion>
                                  </p:childTnLst>
                                </p:cTn>
                              </p:par>
                              <p:par>
                                <p:cTn id="742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5" presetID="22" presetClass="exit" presetSubtype="8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8" presetID="64" presetClass="path" presetSubtype="0" fill="hold" grpId="2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3.125E-6 -1.11111E-6 L 0.0039 0.00185 " pathEditMode="relative" rAng="0" ptsTypes="AA">
                                      <p:cBhvr>
                                        <p:cTn id="74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93"/>
                                    </p:animMotion>
                                  </p:childTnLst>
                                </p:cTn>
                              </p:par>
                              <p:par>
                                <p:cTn id="750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3" presetID="22" presetClass="exit" presetSubtype="4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6" presetID="64" presetClass="path" presetSubtype="0" fill="hold" grpId="2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4.16667E-7 1.11111E-6 L 0.00339 -0.00486 " pathEditMode="relative" rAng="0" ptsTypes="AA">
                                      <p:cBhvr>
                                        <p:cTn id="75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55"/>
                                    </p:animMotion>
                                  </p:childTnLst>
                                </p:cTn>
                              </p:par>
                              <p:par>
                                <p:cTn id="758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22" presetClass="exit" presetSubtype="4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4" presetID="64" presetClass="path" presetSubtype="0" fill="hold" grpId="2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8.33333E-7 -3.7037E-7 L -0.00338 -0.00532 " pathEditMode="relative" rAng="0" ptsTypes="AA">
                                      <p:cBhvr>
                                        <p:cTn id="76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78"/>
                                    </p:animMotion>
                                  </p:childTnLst>
                                </p:cTn>
                              </p:par>
                              <p:par>
                                <p:cTn id="766" presetID="2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9" presetID="22" presetClass="exit" presetSubtype="2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7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2" presetID="64" presetClass="path" presetSubtype="0" fill="hold" grpId="2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1.875E-6 -2.96296E-6 L -0.00443 0.00209 " pathEditMode="relative" rAng="0" ptsTypes="AA">
                                      <p:cBhvr>
                                        <p:cTn id="77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93"/>
                                    </p:animMotion>
                                  </p:childTnLst>
                                </p:cTn>
                              </p:par>
                              <p:par>
                                <p:cTn id="77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6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7" presetID="22" presetClass="exit" presetSubtype="2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78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0" presetID="64" presetClass="pat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4.07407E-6 L -0.01875 -0.01899 " pathEditMode="relative" rAng="0" ptsTypes="AA">
                                      <p:cBhvr>
                                        <p:cTn id="78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949"/>
                                    </p:animMotion>
                                  </p:childTnLst>
                                </p:cTn>
                              </p:par>
                              <p:par>
                                <p:cTn id="782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4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5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6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7" presetID="42" presetClass="pat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79167E-6 2.96296E-6 L 0.03697 0.03819 " pathEditMode="relative" rAng="0" ptsTypes="AA">
                                      <p:cBhvr>
                                        <p:cTn id="788" dur="500" spd="-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" y="1898"/>
                                    </p:animMotion>
                                  </p:childTnLst>
                                </p:cTn>
                              </p:par>
                              <p:par>
                                <p:cTn id="789" presetID="6" presetClass="exit" presetSubtype="32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2" presetID="6" presetClass="emph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793" dur="1000" fill="hold"/>
                                        <p:tgtEl>
                                          <p:spTgt spid="1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94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7" presetID="22" presetClass="exit" presetSubtype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9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0" presetID="64" presetClass="path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2.70833E-6 -3.7037E-7 L -0.00182 0.00671 " pathEditMode="relative" rAng="0" ptsTypes="AA">
                                      <p:cBhvr>
                                        <p:cTn id="80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24"/>
                                    </p:animMotion>
                                  </p:childTnLst>
                                </p:cTn>
                              </p:par>
                              <p:par>
                                <p:cTn id="802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5" presetID="22" presetClass="exit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8" presetID="64" presetClass="path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79167E-6 2.96296E-6 L 4.79167E-6 -0.00857 " pathEditMode="relative" rAng="0" ptsTypes="AA">
                                      <p:cBhvr>
                                        <p:cTn id="80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"/>
                                    </p:animMotion>
                                  </p:childTnLst>
                                </p:cTn>
                              </p:par>
                              <p:par>
                                <p:cTn id="810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3" presetID="22" presetClass="exit" presetSubtype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6" presetID="64" presetClass="path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2.91667E-6 0 L 0.00196 0.00718 " pathEditMode="relative" rAng="0" ptsTypes="AA">
                                      <p:cBhvr>
                                        <p:cTn id="8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347"/>
                                    </p:animMotion>
                                  </p:childTnLst>
                                </p:cTn>
                              </p:par>
                              <p:par>
                                <p:cTn id="81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1" presetID="22" presetClass="exit" presetSubtype="8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4" presetID="64" presetClass="path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375E-6 1.85185E-6 L 0.0039 0.00185 " pathEditMode="relative" rAng="0" ptsTypes="AA">
                                      <p:cBhvr>
                                        <p:cTn id="82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93"/>
                                    </p:animMotion>
                                  </p:childTnLst>
                                </p:cTn>
                              </p:par>
                              <p:par>
                                <p:cTn id="826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9" presetID="22" presetClass="exit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2" presetID="64" presetClass="path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66667E-6 2.59259E-6 L 0.00338 -0.00486 " pathEditMode="relative" rAng="0" ptsTypes="AA">
                                      <p:cBhvr>
                                        <p:cTn id="83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55"/>
                                    </p:animMotion>
                                  </p:childTnLst>
                                </p:cTn>
                              </p:par>
                              <p:par>
                                <p:cTn id="834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7" presetID="22" presetClass="exit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0" presetID="64" presetClass="path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7 2.59259E-6 L -0.00339 -0.00533 " pathEditMode="relative" rAng="0" ptsTypes="AA">
                                      <p:cBhvr>
                                        <p:cTn id="84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78"/>
                                    </p:animMotion>
                                  </p:childTnLst>
                                </p:cTn>
                              </p:par>
                              <p:par>
                                <p:cTn id="842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5" presetID="22" presetClass="exit" presetSubtype="2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8" presetID="64" presetClass="path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125E-6 5.55112E-17 L -0.00443 0.00208 " pathEditMode="relative" rAng="0" ptsTypes="AA">
                                      <p:cBhvr>
                                        <p:cTn id="84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93"/>
                                    </p:animMotion>
                                  </p:childTnLst>
                                </p:cTn>
                              </p:par>
                              <p:par>
                                <p:cTn id="850" presetID="22" presetClass="entr" presetSubtype="4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2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3" presetID="22" presetClass="exit" presetSubtype="4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4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6" presetID="64" presetClass="path" presetSubtype="0" fill="hold" grpId="2" nodeType="withEffect">
                                  <p:stCondLst>
                                    <p:cond delay="1050"/>
                                  </p:stCondLst>
                                  <p:childTnLst>
                                    <p:animMotion origin="layout" path="M 3.125E-6 3.7037E-6 L -0.01068 -0.03311 " pathEditMode="relative" rAng="0" ptsTypes="AA">
                                      <p:cBhvr>
                                        <p:cTn id="85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" y="-1667"/>
                                    </p:animMotion>
                                  </p:childTnLst>
                                </p:cTn>
                              </p:par>
                              <p:par>
                                <p:cTn id="858" presetID="53" presetClass="entr" presetSubtype="16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0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1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2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3" presetID="42" presetClass="path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125E-6 -4.44444E-6 L 0.02136 0.06644 " pathEditMode="relative" rAng="0" ptsTypes="AA">
                                      <p:cBhvr>
                                        <p:cTn id="864" dur="500" spd="-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3310"/>
                                    </p:animMotion>
                                  </p:childTnLst>
                                </p:cTn>
                              </p:par>
                              <p:par>
                                <p:cTn id="865" presetID="6" presetClass="exit" presetSubtype="32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8" presetID="6" presetClass="emph" presetSubtype="0" fill="hold" grpId="3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869" dur="1000" fill="hold"/>
                                        <p:tgtEl>
                                          <p:spTgt spid="1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870" presetID="2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3" presetID="22" presetClass="exit" presetSubtype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7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6" presetID="64" presetClass="path" presetSubtype="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6.25E-7 2.22222E-6 L -0.00182 0.00671 " pathEditMode="relative" rAng="0" ptsTypes="AA">
                                      <p:cBhvr>
                                        <p:cTn id="87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24"/>
                                    </p:animMotion>
                                  </p:childTnLst>
                                </p:cTn>
                              </p:par>
                              <p:par>
                                <p:cTn id="878" presetID="2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1" presetID="22" presetClass="exit" presetSubtype="4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4" presetID="64" presetClass="path" presetSubtype="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3.125E-6 -4.44444E-6 L -3.125E-6 -0.00856 " pathEditMode="relative" rAng="0" ptsTypes="AA">
                                      <p:cBhvr>
                                        <p:cTn id="88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"/>
                                    </p:animMotion>
                                  </p:childTnLst>
                                </p:cTn>
                              </p:par>
                              <p:par>
                                <p:cTn id="886" presetID="2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9" presetID="22" presetClass="exit" presetSubtype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9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2" presetID="64" presetClass="path" presetSubtype="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8.33333E-7 2.59259E-6 L 0.00195 0.00717 " pathEditMode="relative" rAng="0" ptsTypes="AA">
                                      <p:cBhvr>
                                        <p:cTn id="89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347"/>
                                    </p:animMotion>
                                  </p:childTnLst>
                                </p:cTn>
                              </p:par>
                              <p:par>
                                <p:cTn id="894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7" presetID="22" presetClass="exit" presetSubtype="8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9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0" presetID="64" presetClass="path" presetSubtype="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3.54167E-6 4.44444E-6 L 0.00391 0.00185 " pathEditMode="relative" rAng="0" ptsTypes="AA">
                                      <p:cBhvr>
                                        <p:cTn id="90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93"/>
                                    </p:animMotion>
                                  </p:childTnLst>
                                </p:cTn>
                              </p:par>
                              <p:par>
                                <p:cTn id="902" presetID="2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5" presetID="22" presetClass="exit" presetSubtype="4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8" presetID="64" presetClass="path" presetSubtype="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3.75E-6 -4.81481E-6 L 0.00338 -0.00486 " pathEditMode="relative" rAng="0" ptsTypes="AA">
                                      <p:cBhvr>
                                        <p:cTn id="90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55"/>
                                    </p:animMotion>
                                  </p:childTnLst>
                                </p:cTn>
                              </p:par>
                              <p:par>
                                <p:cTn id="910" presetID="2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3" presetID="22" presetClass="exit" presetSubtype="4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6" presetID="64" presetClass="path" presetSubtype="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2.5E-6 -4.81481E-6 L -0.00339 -0.00532 " pathEditMode="relative" rAng="0" ptsTypes="AA">
                                      <p:cBhvr>
                                        <p:cTn id="91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78"/>
                                    </p:animMotion>
                                  </p:childTnLst>
                                </p:cTn>
                              </p:par>
                              <p:par>
                                <p:cTn id="918" presetID="2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1" presetID="22" presetClass="exit" presetSubtype="2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4" presetID="64" presetClass="path" presetSubtype="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4.79167E-6 2.59259E-6 L -0.00442 0.00208 " pathEditMode="relative" rAng="0" ptsTypes="AA">
                                      <p:cBhvr>
                                        <p:cTn id="92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93"/>
                                    </p:animMotion>
                                  </p:childTnLst>
                                </p:cTn>
                              </p:par>
                              <p:par>
                                <p:cTn id="92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928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929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930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931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C 0.07122 -0.04399 0.06237 -0.16274 0.0901 -0.27848 " pathEditMode="relative" rAng="0" ptsTypes="AA">
                                      <p:cBhvr>
                                        <p:cTn id="933" dur="2714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93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936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93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9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939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C -0.01132 -0.10556 -0.06197 -0.18449 -0.00768 -0.31458 " pathEditMode="relative" rAng="0" ptsTypes="AA">
                                      <p:cBhvr>
                                        <p:cTn id="941" dur="3409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41"/>
                                    </p:animMotion>
                                  </p:childTnLst>
                                </p:cTn>
                              </p:par>
                              <p:par>
                                <p:cTn id="94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944" dur="419" fill="hold">
                                          <p:stCondLst>
                                            <p:cond delay="2935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945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946" dur="1" fill="hold">
                                          <p:stCondLst>
                                            <p:cond delay="3353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947" dur="38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11111E-6 C 0.06472 -0.13542 0.07722 -0.05139 0.13164 -0.18125 " pathEditMode="relative" rAng="0" ptsTypes="AA">
                                      <p:cBhvr>
                                        <p:cTn id="949" dur="306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9074"/>
                                    </p:animMotion>
                                  </p:childTnLst>
                                </p:cTn>
                              </p:par>
                              <p:par>
                                <p:cTn id="95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952" dur="305" fill="hold">
                                          <p:stCondLst>
                                            <p:cond delay="2133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953" dur="3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954" dur="1" fill="hold">
                                          <p:stCondLst>
                                            <p:cond delay="2437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955" dur="28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44444E-6 C 0.08373 -0.12061 0.14375 -0.01112 0.19831 -0.14098 " pathEditMode="relative" rAng="0" ptsTypes="AA">
                                      <p:cBhvr>
                                        <p:cTn id="957" dur="2924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95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960" dur="324" fill="hold">
                                          <p:stCondLst>
                                            <p:cond delay="2271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961" dur="3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962" dur="1" fill="hold">
                                          <p:stCondLst>
                                            <p:cond delay="259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963" dur="29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8 0.02847 0.16263 -0.03727 " pathEditMode="relative" rAng="0" ptsTypes="AA">
                                      <p:cBhvr>
                                        <p:cTn id="965" dur="2415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96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968" dur="289" fill="hold">
                                          <p:stCondLst>
                                            <p:cond delay="202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969" dur="2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970" dur="1" fill="hold">
                                          <p:stCondLst>
                                            <p:cond delay="2311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971" dur="26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C -0.04023 -0.14421 0.01732 -0.1956 -0.00299 -0.34421 " pathEditMode="relative" rAng="0" ptsTypes="AA">
                                      <p:cBhvr>
                                        <p:cTn id="973" dur="2191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7222"/>
                                    </p:animMotion>
                                  </p:childTnLst>
                                </p:cTn>
                              </p:par>
                              <p:par>
                                <p:cTn id="97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976" dur="346" fill="hold">
                                          <p:stCondLst>
                                            <p:cond delay="241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977" dur="3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978" dur="1" fill="hold">
                                          <p:stCondLst>
                                            <p:cond delay="2763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979" dur="3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C 0.00378 -0.22477 0.15404 -0.14305 0.13372 -0.2912 " pathEditMode="relative" rAng="0" ptsTypes="AA">
                                      <p:cBhvr>
                                        <p:cTn id="981" dur="234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98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984" dur="419" fill="hold">
                                          <p:stCondLst>
                                            <p:cond delay="2933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985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986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987" dur="38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C 0.03229 -0.19769 0.04193 -0.19838 0.13359 -0.2912 " pathEditMode="relative" rAng="0" ptsTypes="AA">
                                      <p:cBhvr>
                                        <p:cTn id="989" dur="219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99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992" dur="314" fill="hold">
                                          <p:stCondLst>
                                            <p:cond delay="2197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993" dur="3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994" dur="1" fill="hold">
                                          <p:stCondLst>
                                            <p:cond delay="251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995" dur="28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C 0.10703 -0.07315 0.10599 -0.1625 0.13359 -0.29121 " pathEditMode="relative" rAng="0" ptsTypes="AA">
                                      <p:cBhvr>
                                        <p:cTn id="997" dur="254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99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00" dur="407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01" dur="40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02" dur="1" fill="hold">
                                          <p:stCondLst>
                                            <p:cond delay="3255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03" dur="37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C 0.00104 -0.11574 -0.11797 -0.13287 -0.09036 -0.26157 " pathEditMode="relative" rAng="0" ptsTypes="AA">
                                      <p:cBhvr>
                                        <p:cTn id="1005" dur="3501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100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08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09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10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11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C 0.07604 -0.05301 0.06667 -0.19606 0.09636 -0.33518 " pathEditMode="relative" rAng="0" ptsTypes="AA">
                                      <p:cBhvr>
                                        <p:cTn id="1013" dur="3347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101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16" dur="273" fill="hold">
                                          <p:stCondLst>
                                            <p:cond delay="191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17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18" dur="1" fill="hold">
                                          <p:stCondLst>
                                            <p:cond delay="218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19" dur="25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C 0.06432 -0.17315 0.07669 -0.06574 0.13086 -0.23171 " pathEditMode="relative" rAng="0" ptsTypes="AA">
                                      <p:cBhvr>
                                        <p:cTn id="1021" dur="218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11597"/>
                                    </p:animMotion>
                                  </p:childTnLst>
                                </p:cTn>
                              </p:par>
                              <p:par>
                                <p:cTn id="102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24" dur="224" fill="hold">
                                          <p:stCondLst>
                                            <p:cond delay="156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25" dur="2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26" dur="1" fill="hold">
                                          <p:stCondLst>
                                            <p:cond delay="1792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27" dur="20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C -0.01471 -0.12338 -0.0802 -0.21551 -0.01002 -0.36713 " pathEditMode="relative" rAng="0" ptsTypes="AA">
                                      <p:cBhvr>
                                        <p:cTn id="1029" dur="2645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-18356"/>
                                    </p:animMotion>
                                  </p:childTnLst>
                                </p:cTn>
                              </p:par>
                              <p:par>
                                <p:cTn id="103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32" dur="389" fill="hold">
                                          <p:stCondLst>
                                            <p:cond delay="2724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33" dur="3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34" dur="1" fill="hold">
                                          <p:stCondLst>
                                            <p:cond delay="3112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35" dur="3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C 0.00286 -0.24884 0.12018 -0.15833 0.10442 -0.32222 " pathEditMode="relative" rAng="0" ptsTypes="AA">
                                      <p:cBhvr>
                                        <p:cTn id="1037" dur="2595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16111"/>
                                    </p:animMotion>
                                  </p:childTnLst>
                                </p:cTn>
                              </p:par>
                              <p:par>
                                <p:cTn id="103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40" dur="269" fill="hold">
                                          <p:stCondLst>
                                            <p:cond delay="188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41" dur="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42" dur="1" fill="hold">
                                          <p:stCondLst>
                                            <p:cond delay="2147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43" dur="247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C -0.0448 -0.16574 -0.08151 -0.08634 -0.12149 -0.25023 " pathEditMode="relative" rAng="0" ptsTypes="AA">
                                      <p:cBhvr>
                                        <p:cTn id="1045" dur="296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2523"/>
                                    </p:animMotion>
                                  </p:childTnLst>
                                </p:cTn>
                              </p:par>
                              <p:par>
                                <p:cTn id="104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48" dur="273" fill="hold">
                                          <p:stCondLst>
                                            <p:cond delay="190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49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50" dur="1" fill="hold">
                                          <p:stCondLst>
                                            <p:cond delay="2181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51" dur="250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C -0.1401 -0.18588 0.06042 -0.25185 -0.01041 -0.44282 " pathEditMode="relative" rAng="0" ptsTypes="AA">
                                      <p:cBhvr>
                                        <p:cTn id="1053" dur="2681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22153"/>
                                    </p:animMotion>
                                  </p:childTnLst>
                                </p:cTn>
                              </p:par>
                              <p:par>
                                <p:cTn id="105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56" dur="227" fill="hold">
                                          <p:stCondLst>
                                            <p:cond delay="159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5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58" dur="1" fill="hold">
                                          <p:stCondLst>
                                            <p:cond delay="181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59" dur="20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85185E-6 C 0.10482 -0.20694 0.17995 -0.01921 0.24831 -0.2419 " pathEditMode="relative" rAng="0" ptsTypes="AA">
                                      <p:cBhvr>
                                        <p:cTn id="1061" dur="2965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12106"/>
                                    </p:animMotion>
                                  </p:childTnLst>
                                </p:cTn>
                              </p:par>
                              <p:par>
                                <p:cTn id="106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64" dur="262" fill="hold">
                                          <p:stCondLst>
                                            <p:cond delay="1835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65" dur="2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66" dur="1" fill="hold">
                                          <p:stCondLst>
                                            <p:cond delay="209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67" dur="24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8 0.02847 0.16263 -0.03727 " pathEditMode="relative" rAng="0" ptsTypes="AA">
                                      <p:cBhvr>
                                        <p:cTn id="1069" dur="3729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07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72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73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74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75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7.40741E-7 C 0.00157 -0.15486 -0.16406 -0.17778 -0.12565 -0.34954 " pathEditMode="relative" rAng="0" ptsTypes="AA">
                                      <p:cBhvr>
                                        <p:cTn id="1077" dur="2662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10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80" dur="335" fill="hold">
                                          <p:stCondLst>
                                            <p:cond delay="2348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81" dur="3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82" dur="1" fill="hold">
                                          <p:stCondLst>
                                            <p:cond delay="2682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83" dur="308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C 0.11016 -0.09699 0.10912 -0.21528 0.13764 -0.38565 " pathEditMode="relative" rAng="0" ptsTypes="AA">
                                      <p:cBhvr>
                                        <p:cTn id="1085" dur="216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9282"/>
                                    </p:animMotion>
                                  </p:childTnLst>
                                </p:cTn>
                              </p:par>
                              <p:par>
                                <p:cTn id="108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88" dur="355" fill="hold">
                                          <p:stCondLst>
                                            <p:cond delay="2487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89" dur="3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90" dur="1" fill="hold">
                                          <p:stCondLst>
                                            <p:cond delay="2841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91" dur="3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C 0.07122 -0.04399 0.06237 -0.16274 0.09011 -0.27848 " pathEditMode="relative" rAng="0" ptsTypes="AA">
                                      <p:cBhvr>
                                        <p:cTn id="1093" dur="282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109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96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97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98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99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8 -0.05741 0.07317 0.02847 0.16263 -0.03727 " pathEditMode="relative" rAng="0" ptsTypes="AA">
                                      <p:cBhvr>
                                        <p:cTn id="1101" dur="384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10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04" dur="334" fill="hold">
                                          <p:stCondLst>
                                            <p:cond delay="2341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105" dur="3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06" dur="1" fill="hold">
                                          <p:stCondLst>
                                            <p:cond delay="2674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07" dur="307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C 0.0323 -0.19768 0.04193 -0.19838 0.1336 -0.2912 " pathEditMode="relative" rAng="0" ptsTypes="AA">
                                      <p:cBhvr>
                                        <p:cTn id="1109" dur="2813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11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12" dur="402" fill="hold">
                                          <p:stCondLst>
                                            <p:cond delay="2811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113" dur="40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14" dur="1" fill="hold">
                                          <p:stCondLst>
                                            <p:cond delay="3211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15" dur="369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C 0.00104 -0.11574 -0.11797 -0.13287 -0.09036 -0.26157 " pathEditMode="relative" rAng="0" ptsTypes="AA">
                                      <p:cBhvr>
                                        <p:cTn id="1117" dur="3652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111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20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121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22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23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C 0.1069 -0.07315 0.10586 -0.1625 0.13359 -0.29121 " pathEditMode="relative" rAng="0" ptsTypes="AA">
                                      <p:cBhvr>
                                        <p:cTn id="1125" dur="3444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12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28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129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30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31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C 0.07122 -0.04398 0.06237 -0.16273 0.0901 -0.27847 " pathEditMode="relative" rAng="0" ptsTypes="AA">
                                      <p:cBhvr>
                                        <p:cTn id="1133" dur="2714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113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36" dur="305" fill="hold">
                                          <p:stCondLst>
                                            <p:cond delay="2133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137" dur="3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38" dur="1" fill="hold">
                                          <p:stCondLst>
                                            <p:cond delay="2437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39" dur="28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2.59259E-6 C 0.08373 -0.1206 0.14375 -0.01111 0.19831 -0.14097 " pathEditMode="relative" rAng="0" ptsTypes="AA">
                                      <p:cBhvr>
                                        <p:cTn id="1141" dur="2924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114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44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145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46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47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C 0.07604 -0.05301 0.06667 -0.19607 0.09636 -0.33519 " pathEditMode="relative" rAng="0" ptsTypes="AA">
                                      <p:cBhvr>
                                        <p:cTn id="1149" dur="3347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115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52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153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54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55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C 0.0332 -0.23611 0.0431 -0.23704 0.13763 -0.34768 " pathEditMode="relative" rAng="0" ptsTypes="AA">
                                      <p:cBhvr>
                                        <p:cTn id="1157" dur="351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115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60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161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62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63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C 0.00143 -0.15486 -0.16406 -0.17777 -0.12565 -0.34953 " pathEditMode="relative" rAng="0" ptsTypes="AA">
                                      <p:cBhvr>
                                        <p:cTn id="1165" dur="2662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116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68" dur="426" fill="hold">
                                          <p:stCondLst>
                                            <p:cond delay="2983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169" dur="4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70" dur="1" fill="hold">
                                          <p:stCondLst>
                                            <p:cond delay="340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71" dur="39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7 C 0.06472 -0.13542 0.07708 -0.05139 0.13152 -0.18125 " pathEditMode="relative" rAng="0" ptsTypes="AA">
                                      <p:cBhvr>
                                        <p:cTn id="1173" dur="2229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117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76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177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78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79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7 0.02847 0.16263 -0.03727 " pathEditMode="relative" rAng="0" ptsTypes="AA">
                                      <p:cBhvr>
                                        <p:cTn id="1181" dur="384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18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84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185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86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87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C 0.1069 -0.07315 0.10586 -0.1625 0.13359 -0.2912 " pathEditMode="relative" rAng="0" ptsTypes="AA">
                                      <p:cBhvr>
                                        <p:cTn id="1189" dur="3444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19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92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19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95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C 0.07122 -0.04398 0.06237 -0.16273 0.09011 -0.27847 " pathEditMode="relative" rAng="0" ptsTypes="AA">
                                      <p:cBhvr>
                                        <p:cTn id="1197" dur="23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119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00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0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03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C -0.01133 -0.10579 -0.06198 -0.18449 -0.00768 -0.31458 " pathEditMode="relative" rAng="0" ptsTypes="AA">
                                      <p:cBhvr>
                                        <p:cTn id="1205" dur="23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41"/>
                                    </p:animMotion>
                                  </p:childTnLst>
                                </p:cTn>
                              </p:par>
                              <p:par>
                                <p:cTn id="120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08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0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11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0.06471 -0.13541 0.07708 -0.05138 0.13151 -0.18125 " pathEditMode="relative" rAng="0" ptsTypes="AA">
                                      <p:cBhvr>
                                        <p:cTn id="1213" dur="23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121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16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19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44444E-6 C 0.08373 -0.12061 0.14375 -0.01112 0.19831 -0.14098 " pathEditMode="relative" rAng="0" ptsTypes="AA">
                                      <p:cBhvr>
                                        <p:cTn id="1221" dur="23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122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24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27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8 0.02847 0.16263 -0.03727 " pathEditMode="relative" rAng="0" ptsTypes="AA">
                                      <p:cBhvr>
                                        <p:cTn id="1229" dur="23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23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32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3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35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C 0.00377 -0.22477 0.1539 -0.14306 0.13372 -0.29121 " pathEditMode="relative" rAng="0" ptsTypes="AA">
                                      <p:cBhvr>
                                        <p:cTn id="1237" dur="23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123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40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4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43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C 0.03229 -0.19769 0.04193 -0.19838 0.1336 -0.29121 " pathEditMode="relative" rAng="0" ptsTypes="AA">
                                      <p:cBhvr>
                                        <p:cTn id="1245" dur="23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24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48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4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51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C 0.10703 -0.07314 0.10599 -0.1625 0.13359 -0.2912 " pathEditMode="relative" rAng="0" ptsTypes="AA">
                                      <p:cBhvr>
                                        <p:cTn id="1253" dur="23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25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56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5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59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C 0.00104 -0.11574 -0.11797 -0.13287 -0.09037 -0.26157 " pathEditMode="relative" rAng="0" ptsTypes="AA">
                                      <p:cBhvr>
                                        <p:cTn id="1261" dur="23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126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64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65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66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67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C 0.07122 -0.04398 0.06237 -0.16273 0.0901 -0.27847 " pathEditMode="relative" rAng="0" ptsTypes="AA">
                                      <p:cBhvr>
                                        <p:cTn id="1269" dur="2714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127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72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7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75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C -0.01133 -0.10556 -0.06198 -0.18449 -0.00768 -0.31459 " pathEditMode="relative" rAng="0" ptsTypes="AA">
                                      <p:cBhvr>
                                        <p:cTn id="1277" dur="3409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41"/>
                                    </p:animMotion>
                                  </p:childTnLst>
                                </p:cTn>
                              </p:par>
                              <p:par>
                                <p:cTn id="12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80" dur="419" fill="hold">
                                          <p:stCondLst>
                                            <p:cond delay="2935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81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82" dur="1" fill="hold">
                                          <p:stCondLst>
                                            <p:cond delay="3353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83" dur="38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85185E-6 C 0.06471 -0.13541 0.07721 -0.05139 0.13164 -0.18125 " pathEditMode="relative" rAng="0" ptsTypes="AA">
                                      <p:cBhvr>
                                        <p:cTn id="1285" dur="306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9074"/>
                                    </p:animMotion>
                                  </p:childTnLst>
                                </p:cTn>
                              </p:par>
                              <p:par>
                                <p:cTn id="128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88" dur="237" fill="hold">
                                          <p:stCondLst>
                                            <p:cond delay="1658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89" dur="2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90" dur="1" fill="hold">
                                          <p:stCondLst>
                                            <p:cond delay="1894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91" dur="217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C -0.04011 -0.14375 -0.07305 -0.07476 -0.10899 -0.21713 " pathEditMode="relative" rAng="0" ptsTypes="AA">
                                      <p:cBhvr>
                                        <p:cTn id="1293" dur="3515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-10856"/>
                                    </p:animMotion>
                                  </p:childTnLst>
                                </p:cTn>
                              </p:par>
                              <p:par>
                                <p:cTn id="129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96" dur="305" fill="hold">
                                          <p:stCondLst>
                                            <p:cond delay="2133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97" dur="3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98" dur="1" fill="hold">
                                          <p:stCondLst>
                                            <p:cond delay="2437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99" dur="28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0.08372 -0.1206 0.14375 -0.01111 0.19831 -0.14097 " pathEditMode="relative" rAng="0" ptsTypes="AA">
                                      <p:cBhvr>
                                        <p:cTn id="1301" dur="2924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130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304" dur="324" fill="hold">
                                          <p:stCondLst>
                                            <p:cond delay="2271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05" dur="3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06" dur="1" fill="hold">
                                          <p:stCondLst>
                                            <p:cond delay="2594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07" dur="29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7 0.02847 0.16263 -0.03727 " pathEditMode="relative" rAng="0" ptsTypes="AA">
                                      <p:cBhvr>
                                        <p:cTn id="1309" dur="2415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31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312" dur="289" fill="hold">
                                          <p:stCondLst>
                                            <p:cond delay="202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13" dur="2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14" dur="1" fill="hold">
                                          <p:stCondLst>
                                            <p:cond delay="2311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15" dur="26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C -0.04024 -0.14421 0.01732 -0.1956 -0.003 -0.34421 " pathEditMode="relative" rAng="0" ptsTypes="AA">
                                      <p:cBhvr>
                                        <p:cTn id="1317" dur="2191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7222"/>
                                    </p:animMotion>
                                  </p:childTnLst>
                                </p:cTn>
                              </p:par>
                              <p:par>
                                <p:cTn id="131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320" dur="346" fill="hold">
                                          <p:stCondLst>
                                            <p:cond delay="241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21" dur="3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22" dur="1" fill="hold">
                                          <p:stCondLst>
                                            <p:cond delay="2763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23" dur="3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C 0.00378 -0.22477 0.15404 -0.14306 0.13373 -0.29121 " pathEditMode="relative" rAng="0" ptsTypes="AA">
                                      <p:cBhvr>
                                        <p:cTn id="1325" dur="234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132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328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29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30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31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C 0.07604 -0.05301 0.06666 -0.19606 0.09635 -0.33518 " pathEditMode="relative" rAng="0" ptsTypes="AA">
                                      <p:cBhvr>
                                        <p:cTn id="1333" dur="3347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133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336" dur="273" fill="hold">
                                          <p:stCondLst>
                                            <p:cond delay="191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37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38" dur="1" fill="hold">
                                          <p:stCondLst>
                                            <p:cond delay="218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39" dur="25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C 0.06432 -0.17315 0.07669 -0.06574 0.13086 -0.23172 " pathEditMode="relative" rAng="0" ptsTypes="AA">
                                      <p:cBhvr>
                                        <p:cTn id="1341" dur="218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11597"/>
                                    </p:animMotion>
                                  </p:childTnLst>
                                </p:cTn>
                              </p:par>
                              <p:par>
                                <p:cTn id="134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344" dur="224" fill="hold">
                                          <p:stCondLst>
                                            <p:cond delay="156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45" dur="2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46" dur="1" fill="hold">
                                          <p:stCondLst>
                                            <p:cond delay="1792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47" dur="20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C -0.01471 -0.12338 -0.08021 -0.21551 -0.01003 -0.36713 " pathEditMode="relative" rAng="0" ptsTypes="AA">
                                      <p:cBhvr>
                                        <p:cTn id="1349" dur="2645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-18356"/>
                                    </p:animMotion>
                                  </p:childTnLst>
                                </p:cTn>
                              </p:par>
                              <p:par>
                                <p:cTn id="135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352" dur="389" fill="hold">
                                          <p:stCondLst>
                                            <p:cond delay="2724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53" dur="3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54" dur="1" fill="hold">
                                          <p:stCondLst>
                                            <p:cond delay="3112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55" dur="3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C 0.00287 -0.24884 0.12018 -0.15833 0.10443 -0.32222 " pathEditMode="relative" rAng="0" ptsTypes="AA">
                                      <p:cBhvr>
                                        <p:cTn id="1357" dur="2595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16111"/>
                                    </p:animMotion>
                                  </p:childTnLst>
                                </p:cTn>
                              </p:par>
                              <p:par>
                                <p:cTn id="135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360" dur="269" fill="hold">
                                          <p:stCondLst>
                                            <p:cond delay="188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61" dur="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62" dur="1" fill="hold">
                                          <p:stCondLst>
                                            <p:cond delay="2147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63" dur="247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C -0.04479 -0.16551 -0.08151 -0.08635 -0.12148 -0.25023 " pathEditMode="relative" rAng="0" ptsTypes="AA">
                                      <p:cBhvr>
                                        <p:cTn id="1365" dur="2961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2523"/>
                                    </p:animMotion>
                                  </p:childTnLst>
                                </p:cTn>
                              </p:par>
                              <p:par>
                                <p:cTn id="136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368" dur="227" fill="hold">
                                          <p:stCondLst>
                                            <p:cond delay="159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6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70" dur="1" fill="hold">
                                          <p:stCondLst>
                                            <p:cond delay="1816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71" dur="20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1.48148E-6 C 0.10482 -0.20695 0.17995 -0.01921 0.24831 -0.2419 " pathEditMode="relative" rAng="0" ptsTypes="AA">
                                      <p:cBhvr>
                                        <p:cTn id="1373" dur="2965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12106"/>
                                    </p:animMotion>
                                  </p:childTnLst>
                                </p:cTn>
                              </p:par>
                              <p:par>
                                <p:cTn id="137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376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77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78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79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C 0.03321 -0.23611 0.0431 -0.23704 0.13763 -0.34769 " pathEditMode="relative" rAng="0" ptsTypes="AA">
                                      <p:cBhvr>
                                        <p:cTn id="1381" dur="351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138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384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85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86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87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1.11111E-6 C 0.00156 -0.15486 -0.16407 -0.17778 -0.12552 -0.34954 " pathEditMode="relative" rAng="0" ptsTypes="AA">
                                      <p:cBhvr>
                                        <p:cTn id="1389" dur="2662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139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392" dur="355" fill="hold">
                                          <p:stCondLst>
                                            <p:cond delay="2487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93" dur="3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94" dur="1" fill="hold">
                                          <p:stCondLst>
                                            <p:cond delay="2841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95" dur="3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C 0.07122 -0.04398 0.06237 -0.16273 0.0901 -0.27847 " pathEditMode="relative" rAng="0" ptsTypes="AA">
                                      <p:cBhvr>
                                        <p:cTn id="1397" dur="282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139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00" dur="293" fill="hold">
                                          <p:stCondLst>
                                            <p:cond delay="2051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01" dur="29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02" dur="1" fill="hold">
                                          <p:stCondLst>
                                            <p:cond delay="2343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03" dur="26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C 0.00378 -0.22477 0.15404 -0.14282 0.13373 -0.2912 " pathEditMode="relative" rAng="0" ptsTypes="AA">
                                      <p:cBhvr>
                                        <p:cTn id="1405" dur="2298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140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08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09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10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11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8 0.02847 0.16263 -0.03727 " pathEditMode="relative" rAng="0" ptsTypes="AA">
                                      <p:cBhvr>
                                        <p:cTn id="1413" dur="384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41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16" dur="402" fill="hold">
                                          <p:stCondLst>
                                            <p:cond delay="2811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17" dur="40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18" dur="1" fill="hold">
                                          <p:stCondLst>
                                            <p:cond delay="3211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19" dur="369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C 0.00104 -0.11574 -0.11797 -0.13287 -0.09036 -0.26157 " pathEditMode="relative" rAng="0" ptsTypes="AA">
                                      <p:cBhvr>
                                        <p:cTn id="1421" dur="3652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142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24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25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26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27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C 0.1069 -0.07315 0.10586 -0.1625 0.1336 -0.29121 " pathEditMode="relative" rAng="0" ptsTypes="AA">
                                      <p:cBhvr>
                                        <p:cTn id="1429" dur="3444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43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32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33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34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35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C 0.07604 -0.05301 0.06666 -0.19607 0.09635 -0.33519 " pathEditMode="relative" rAng="0" ptsTypes="AA">
                                      <p:cBhvr>
                                        <p:cTn id="1437" dur="3347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143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40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41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42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43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C 0.0332 -0.23611 0.0431 -0.23704 0.13763 -0.34769 " pathEditMode="relative" rAng="0" ptsTypes="AA">
                                      <p:cBhvr>
                                        <p:cTn id="1445" dur="351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144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48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49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50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51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C 0.00143 -0.15486 -0.16407 -0.17778 -0.12565 -0.34953 " pathEditMode="relative" rAng="0" ptsTypes="AA">
                                      <p:cBhvr>
                                        <p:cTn id="1453" dur="2662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145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56" dur="426" fill="hold">
                                          <p:stCondLst>
                                            <p:cond delay="2983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57" dur="4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58" dur="1" fill="hold">
                                          <p:stCondLst>
                                            <p:cond delay="3408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59" dur="39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85185E-6 C 0.06471 -0.13541 0.07708 -0.05139 0.13151 -0.18125 " pathEditMode="relative" rAng="0" ptsTypes="AA">
                                      <p:cBhvr>
                                        <p:cTn id="1461" dur="2229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146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64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65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66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67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8 0.02847 0.16263 -0.03727 " pathEditMode="relative" rAng="0" ptsTypes="AA">
                                      <p:cBhvr>
                                        <p:cTn id="1469" dur="384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47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72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7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75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C 0.07123 -0.04399 0.06237 -0.16274 0.09011 -0.27848 " pathEditMode="relative" rAng="0" ptsTypes="AA">
                                      <p:cBhvr>
                                        <p:cTn id="1477" dur="23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14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80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8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83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11111E-6 C 0.06471 -0.13542 0.07708 -0.05139 0.13151 -0.18125 " pathEditMode="relative" rAng="0" ptsTypes="AA">
                                      <p:cBhvr>
                                        <p:cTn id="1485" dur="23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148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88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8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91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 0.07318 0.02848 0.16263 -0.03726 " pathEditMode="relative" rAng="0" ptsTypes="AA">
                                      <p:cBhvr>
                                        <p:cTn id="1493" dur="23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49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96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9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99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C 0.00378 -0.22476 0.15391 -0.14305 0.13373 -0.2912 " pathEditMode="relative" rAng="0" ptsTypes="AA">
                                      <p:cBhvr>
                                        <p:cTn id="1501" dur="23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150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504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50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5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507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C 0.03229 -0.19769 0.04193 -0.19838 0.1336 -0.29121 " pathEditMode="relative" rAng="0" ptsTypes="AA">
                                      <p:cBhvr>
                                        <p:cTn id="1509" dur="23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51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512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5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5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515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C 0.00104 -0.11574 -0.11797 -0.13287 -0.09036 -0.26157 " pathEditMode="relative" rAng="0" ptsTypes="AA">
                                      <p:cBhvr>
                                        <p:cTn id="1517" dur="23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1518" presetID="6" presetClass="emph" presetSubtype="0" repeatCount="indefinite" de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9" dur="1250" fill="hold"/>
                                        <p:tgtEl>
                                          <p:spTgt spid="2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20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19596 -4.07407E-6 " pathEditMode="relative" rAng="0" ptsTypes="AA">
                                      <p:cBhvr>
                                        <p:cTn id="1521" dur="7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0"/>
                                    </p:animMotion>
                                  </p:childTnLst>
                                </p:cTn>
                              </p:par>
                              <p:par>
                                <p:cTn id="1522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19518 -4.07407E-6 " pathEditMode="relative" rAng="0" ptsTypes="AA">
                                      <p:cBhvr>
                                        <p:cTn id="1523" dur="7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8" grpId="0" animBg="1"/>
      <p:bldP spid="18" grpId="1" animBg="1"/>
      <p:bldP spid="18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2" grpId="3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1" grpId="3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0" grpId="3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59" grpId="3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8" grpId="3" animBg="1"/>
      <p:bldP spid="69" grpId="0" animBg="1"/>
      <p:bldP spid="69" grpId="1" animBg="1"/>
      <p:bldP spid="69" grpId="2" animBg="1"/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74" grpId="0" animBg="1"/>
      <p:bldP spid="74" grpId="1" animBg="1"/>
      <p:bldP spid="74" grpId="2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77" grpId="0" animBg="1"/>
      <p:bldP spid="77" grpId="1" animBg="1"/>
      <p:bldP spid="77" grpId="2" animBg="1"/>
      <p:bldP spid="77" grpId="3" animBg="1"/>
      <p:bldP spid="78" grpId="0" animBg="1"/>
      <p:bldP spid="78" grpId="1" animBg="1"/>
      <p:bldP spid="78" grpId="2" animBg="1"/>
      <p:bldP spid="79" grpId="0" animBg="1"/>
      <p:bldP spid="79" grpId="1" animBg="1"/>
      <p:bldP spid="79" grpId="2" animBg="1"/>
      <p:bldP spid="80" grpId="0" animBg="1"/>
      <p:bldP spid="80" grpId="1" animBg="1"/>
      <p:bldP spid="80" grpId="2" animBg="1"/>
      <p:bldP spid="81" grpId="0" animBg="1"/>
      <p:bldP spid="81" grpId="1" animBg="1"/>
      <p:bldP spid="81" grpId="2" animBg="1"/>
      <p:bldP spid="82" grpId="0" animBg="1"/>
      <p:bldP spid="82" grpId="1" animBg="1"/>
      <p:bldP spid="82" grpId="2" animBg="1"/>
      <p:bldP spid="83" grpId="0" animBg="1"/>
      <p:bldP spid="83" grpId="1" animBg="1"/>
      <p:bldP spid="83" grpId="2" animBg="1"/>
      <p:bldP spid="84" grpId="0" animBg="1"/>
      <p:bldP spid="84" grpId="1" animBg="1"/>
      <p:bldP spid="84" grpId="2" animBg="1"/>
      <p:bldP spid="85" grpId="0" animBg="1"/>
      <p:bldP spid="85" grpId="1" animBg="1"/>
      <p:bldP spid="85" grpId="2" animBg="1"/>
      <p:bldP spid="86" grpId="0" animBg="1"/>
      <p:bldP spid="86" grpId="1" animBg="1"/>
      <p:bldP spid="86" grpId="2" animBg="1"/>
      <p:bldP spid="86" grpId="3" animBg="1"/>
      <p:bldP spid="87" grpId="0" animBg="1"/>
      <p:bldP spid="87" grpId="1" animBg="1"/>
      <p:bldP spid="87" grpId="2" animBg="1"/>
      <p:bldP spid="88" grpId="0" animBg="1"/>
      <p:bldP spid="88" grpId="1" animBg="1"/>
      <p:bldP spid="88" grpId="2" animBg="1"/>
      <p:bldP spid="89" grpId="0" animBg="1"/>
      <p:bldP spid="89" grpId="1" animBg="1"/>
      <p:bldP spid="89" grpId="2" animBg="1"/>
      <p:bldP spid="90" grpId="0" animBg="1"/>
      <p:bldP spid="90" grpId="1" animBg="1"/>
      <p:bldP spid="90" grpId="2" animBg="1"/>
      <p:bldP spid="91" grpId="0" animBg="1"/>
      <p:bldP spid="91" grpId="1" animBg="1"/>
      <p:bldP spid="91" grpId="2" animBg="1"/>
      <p:bldP spid="92" grpId="0" animBg="1"/>
      <p:bldP spid="92" grpId="1" animBg="1"/>
      <p:bldP spid="92" grpId="2" animBg="1"/>
      <p:bldP spid="93" grpId="0" animBg="1"/>
      <p:bldP spid="93" grpId="1" animBg="1"/>
      <p:bldP spid="93" grpId="2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95" grpId="3" animBg="1"/>
      <p:bldP spid="96" grpId="0" animBg="1"/>
      <p:bldP spid="96" grpId="1" animBg="1"/>
      <p:bldP spid="96" grpId="2" animBg="1"/>
      <p:bldP spid="97" grpId="0" animBg="1"/>
      <p:bldP spid="97" grpId="1" animBg="1"/>
      <p:bldP spid="97" grpId="2" animBg="1"/>
      <p:bldP spid="98" grpId="0" animBg="1"/>
      <p:bldP spid="98" grpId="1" animBg="1"/>
      <p:bldP spid="98" grpId="2" animBg="1"/>
      <p:bldP spid="99" grpId="0" animBg="1"/>
      <p:bldP spid="99" grpId="1" animBg="1"/>
      <p:bldP spid="99" grpId="2" animBg="1"/>
      <p:bldP spid="100" grpId="0" animBg="1"/>
      <p:bldP spid="100" grpId="1" animBg="1"/>
      <p:bldP spid="100" grpId="2" animBg="1"/>
      <p:bldP spid="101" grpId="0" animBg="1"/>
      <p:bldP spid="101" grpId="1" animBg="1"/>
      <p:bldP spid="101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4" grpId="0" animBg="1"/>
      <p:bldP spid="104" grpId="1" animBg="1"/>
      <p:bldP spid="104" grpId="2" animBg="1"/>
      <p:bldP spid="104" grpId="3" animBg="1"/>
      <p:bldP spid="105" grpId="0" animBg="1"/>
      <p:bldP spid="105" grpId="1" animBg="1"/>
      <p:bldP spid="105" grpId="2" animBg="1"/>
      <p:bldP spid="106" grpId="0" animBg="1"/>
      <p:bldP spid="106" grpId="1" animBg="1"/>
      <p:bldP spid="106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0" grpId="0" animBg="1"/>
      <p:bldP spid="110" grpId="1" animBg="1"/>
      <p:bldP spid="110" grpId="2" animBg="1"/>
      <p:bldP spid="111" grpId="0" animBg="1"/>
      <p:bldP spid="111" grpId="1" animBg="1"/>
      <p:bldP spid="111" grpId="2" animBg="1"/>
      <p:bldP spid="112" grpId="0" animBg="1"/>
      <p:bldP spid="112" grpId="1" animBg="1"/>
      <p:bldP spid="112" grpId="2" animBg="1"/>
      <p:bldP spid="113" grpId="0" animBg="1"/>
      <p:bldP spid="113" grpId="1" animBg="1"/>
      <p:bldP spid="113" grpId="2" animBg="1"/>
      <p:bldP spid="113" grpId="3" animBg="1"/>
      <p:bldP spid="114" grpId="0" animBg="1"/>
      <p:bldP spid="114" grpId="1" animBg="1"/>
      <p:bldP spid="114" grpId="2" animBg="1"/>
      <p:bldP spid="115" grpId="0" animBg="1"/>
      <p:bldP spid="115" grpId="1" animBg="1"/>
      <p:bldP spid="115" grpId="2" animBg="1"/>
      <p:bldP spid="116" grpId="0" animBg="1"/>
      <p:bldP spid="116" grpId="1" animBg="1"/>
      <p:bldP spid="116" grpId="2" animBg="1"/>
      <p:bldP spid="117" grpId="0" animBg="1"/>
      <p:bldP spid="117" grpId="1" animBg="1"/>
      <p:bldP spid="117" grpId="2" animBg="1"/>
      <p:bldP spid="118" grpId="0" animBg="1"/>
      <p:bldP spid="118" grpId="1" animBg="1"/>
      <p:bldP spid="118" grpId="2" animBg="1"/>
      <p:bldP spid="119" grpId="0" animBg="1"/>
      <p:bldP spid="119" grpId="1" animBg="1"/>
      <p:bldP spid="119" grpId="2" animBg="1"/>
      <p:bldP spid="120" grpId="0" animBg="1"/>
      <p:bldP spid="120" grpId="1" animBg="1"/>
      <p:bldP spid="120" grpId="2" animBg="1"/>
      <p:bldP spid="121" grpId="0" animBg="1"/>
      <p:bldP spid="121" grpId="1" animBg="1"/>
      <p:bldP spid="121" grpId="2" animBg="1"/>
      <p:bldP spid="122" grpId="0" animBg="1"/>
      <p:bldP spid="122" grpId="1" animBg="1"/>
      <p:bldP spid="122" grpId="2" animBg="1"/>
      <p:bldP spid="122" grpId="3" animBg="1"/>
      <p:bldP spid="123" grpId="0" animBg="1"/>
      <p:bldP spid="123" grpId="1" animBg="1"/>
      <p:bldP spid="123" grpId="2" animBg="1"/>
      <p:bldP spid="124" grpId="0" animBg="1"/>
      <p:bldP spid="124" grpId="1" animBg="1"/>
      <p:bldP spid="124" grpId="2" animBg="1"/>
      <p:bldP spid="125" grpId="0" animBg="1"/>
      <p:bldP spid="125" grpId="1" animBg="1"/>
      <p:bldP spid="125" grpId="2" animBg="1"/>
      <p:bldP spid="126" grpId="0" animBg="1"/>
      <p:bldP spid="126" grpId="1" animBg="1"/>
      <p:bldP spid="126" grpId="2" animBg="1"/>
      <p:bldP spid="127" grpId="0" animBg="1"/>
      <p:bldP spid="127" grpId="1" animBg="1"/>
      <p:bldP spid="127" grpId="2" animBg="1"/>
      <p:bldP spid="128" grpId="0" animBg="1"/>
      <p:bldP spid="128" grpId="1" animBg="1"/>
      <p:bldP spid="128" grpId="2" animBg="1"/>
      <p:bldP spid="129" grpId="0" animBg="1"/>
      <p:bldP spid="129" grpId="1" animBg="1"/>
      <p:bldP spid="129" grpId="2" animBg="1"/>
      <p:bldP spid="130" grpId="0" animBg="1"/>
      <p:bldP spid="130" grpId="1" animBg="1"/>
      <p:bldP spid="130" grpId="2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1" grpId="1" animBg="1"/>
      <p:bldP spid="202" grpId="0" animBg="1"/>
      <p:bldP spid="202" grpId="1" animBg="1"/>
      <p:bldP spid="206" grpId="0" animBg="1"/>
      <p:bldP spid="206" grpId="1" animBg="1"/>
      <p:bldP spid="203" grpId="0" animBg="1"/>
      <p:bldP spid="203" grpId="1" animBg="1"/>
      <p:bldP spid="204" grpId="0" animBg="1"/>
      <p:bldP spid="204" grpId="1" animBg="1"/>
      <p:bldP spid="205" grpId="0" animBg="1"/>
      <p:bldP spid="208" grpId="0"/>
      <p:bldP spid="2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MH_Others_10"/>
          <p:cNvSpPr txBox="1"/>
          <p:nvPr>
            <p:custDataLst>
              <p:tags r:id="rId2"/>
            </p:custDataLst>
          </p:nvPr>
        </p:nvSpPr>
        <p:spPr>
          <a:xfrm>
            <a:off x="1234388" y="976408"/>
            <a:ext cx="1460500" cy="6463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zh-CN" altLang="en-US" sz="4800" b="1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40" name="PA_MH_Others_1"/>
          <p:cNvSpPr/>
          <p:nvPr>
            <p:custDataLst>
              <p:tags r:id="rId3"/>
            </p:custDataLst>
          </p:nvPr>
        </p:nvSpPr>
        <p:spPr>
          <a:xfrm>
            <a:off x="3101287" y="2521704"/>
            <a:ext cx="317500" cy="492528"/>
          </a:xfrm>
          <a:custGeom>
            <a:avLst/>
            <a:gdLst>
              <a:gd name="connsiteX0" fmla="*/ 203199 w 203199"/>
              <a:gd name="connsiteY0" fmla="*/ 0 h 210018"/>
              <a:gd name="connsiteX1" fmla="*/ 203199 w 203199"/>
              <a:gd name="connsiteY1" fmla="*/ 210018 h 210018"/>
              <a:gd name="connsiteX2" fmla="*/ 0 w 203199"/>
              <a:gd name="connsiteY2" fmla="*/ 210018 h 210018"/>
              <a:gd name="connsiteX3" fmla="*/ 0 w 203199"/>
              <a:gd name="connsiteY3" fmla="*/ 209707 h 21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199" h="210018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9" name="PA_MH_Others_2"/>
          <p:cNvSpPr/>
          <p:nvPr>
            <p:custDataLst>
              <p:tags r:id="rId4"/>
            </p:custDataLst>
          </p:nvPr>
        </p:nvSpPr>
        <p:spPr>
          <a:xfrm>
            <a:off x="3101287" y="3374022"/>
            <a:ext cx="317500" cy="492528"/>
          </a:xfrm>
          <a:custGeom>
            <a:avLst/>
            <a:gdLst>
              <a:gd name="connsiteX0" fmla="*/ 203199 w 203199"/>
              <a:gd name="connsiteY0" fmla="*/ 0 h 210018"/>
              <a:gd name="connsiteX1" fmla="*/ 203199 w 203199"/>
              <a:gd name="connsiteY1" fmla="*/ 210018 h 210018"/>
              <a:gd name="connsiteX2" fmla="*/ 0 w 203199"/>
              <a:gd name="connsiteY2" fmla="*/ 210018 h 210018"/>
              <a:gd name="connsiteX3" fmla="*/ 0 w 203199"/>
              <a:gd name="connsiteY3" fmla="*/ 209707 h 21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199" h="210018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1" name="PA_MH_Others_3"/>
          <p:cNvSpPr/>
          <p:nvPr>
            <p:custDataLst>
              <p:tags r:id="rId5"/>
            </p:custDataLst>
          </p:nvPr>
        </p:nvSpPr>
        <p:spPr>
          <a:xfrm>
            <a:off x="3101287" y="4226342"/>
            <a:ext cx="317500" cy="492528"/>
          </a:xfrm>
          <a:custGeom>
            <a:avLst/>
            <a:gdLst>
              <a:gd name="connsiteX0" fmla="*/ 203199 w 203199"/>
              <a:gd name="connsiteY0" fmla="*/ 0 h 210018"/>
              <a:gd name="connsiteX1" fmla="*/ 203199 w 203199"/>
              <a:gd name="connsiteY1" fmla="*/ 210018 h 210018"/>
              <a:gd name="connsiteX2" fmla="*/ 0 w 203199"/>
              <a:gd name="connsiteY2" fmla="*/ 210018 h 210018"/>
              <a:gd name="connsiteX3" fmla="*/ 0 w 203199"/>
              <a:gd name="connsiteY3" fmla="*/ 209707 h 21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199" h="210018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3" name="PA_MH_Others_4"/>
          <p:cNvSpPr/>
          <p:nvPr>
            <p:custDataLst>
              <p:tags r:id="rId6"/>
            </p:custDataLst>
          </p:nvPr>
        </p:nvSpPr>
        <p:spPr>
          <a:xfrm>
            <a:off x="3101287" y="5078661"/>
            <a:ext cx="317500" cy="492528"/>
          </a:xfrm>
          <a:custGeom>
            <a:avLst/>
            <a:gdLst>
              <a:gd name="connsiteX0" fmla="*/ 203199 w 203199"/>
              <a:gd name="connsiteY0" fmla="*/ 0 h 210018"/>
              <a:gd name="connsiteX1" fmla="*/ 203199 w 203199"/>
              <a:gd name="connsiteY1" fmla="*/ 210018 h 210018"/>
              <a:gd name="connsiteX2" fmla="*/ 0 w 203199"/>
              <a:gd name="connsiteY2" fmla="*/ 210018 h 210018"/>
              <a:gd name="connsiteX3" fmla="*/ 0 w 203199"/>
              <a:gd name="connsiteY3" fmla="*/ 209707 h 21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199" h="210018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1" name="PA_MH_Entry_1"/>
          <p:cNvSpPr/>
          <p:nvPr>
            <p:custDataLst>
              <p:tags r:id="rId7"/>
            </p:custDataLst>
          </p:nvPr>
        </p:nvSpPr>
        <p:spPr>
          <a:xfrm>
            <a:off x="3190188" y="2469616"/>
            <a:ext cx="6629400" cy="544613"/>
          </a:xfrm>
          <a:custGeom>
            <a:avLst/>
            <a:gdLst>
              <a:gd name="connsiteX0" fmla="*/ 228599 w 6629400"/>
              <a:gd name="connsiteY0" fmla="*/ 126626 h 362857"/>
              <a:gd name="connsiteX1" fmla="*/ 228599 w 6629400"/>
              <a:gd name="connsiteY1" fmla="*/ 362857 h 362857"/>
              <a:gd name="connsiteX2" fmla="*/ 0 w 6629400"/>
              <a:gd name="connsiteY2" fmla="*/ 362857 h 362857"/>
              <a:gd name="connsiteX3" fmla="*/ 0 w 6629400"/>
              <a:gd name="connsiteY3" fmla="*/ 362546 h 362857"/>
              <a:gd name="connsiteX4" fmla="*/ 838200 w 6629400"/>
              <a:gd name="connsiteY4" fmla="*/ 0 h 362857"/>
              <a:gd name="connsiteX5" fmla="*/ 5791200 w 6629400"/>
              <a:gd name="connsiteY5" fmla="*/ 0 h 362857"/>
              <a:gd name="connsiteX6" fmla="*/ 6629400 w 6629400"/>
              <a:gd name="connsiteY6" fmla="*/ 0 h 362857"/>
              <a:gd name="connsiteX7" fmla="*/ 6629400 w 6629400"/>
              <a:gd name="connsiteY7" fmla="*/ 362857 h 362857"/>
              <a:gd name="connsiteX8" fmla="*/ 5791200 w 6629400"/>
              <a:gd name="connsiteY8" fmla="*/ 362857 h 362857"/>
              <a:gd name="connsiteX9" fmla="*/ 838200 w 6629400"/>
              <a:gd name="connsiteY9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29400" h="362857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0" tIns="0" rIns="0" bIns="0" numCol="1" spcCol="0" rtlCol="0" fromWordArt="0" anchor="ctr" anchorCtr="0" forceAA="0" compatLnSpc="1">
            <a:normAutofit/>
          </a:bodyPr>
          <a:lstStyle/>
          <a:p>
            <a:r>
              <a:rPr lang="zh-CN" altLang="en-US" spc="200" dirty="0">
                <a:solidFill>
                  <a:srgbClr val="FFFFFF"/>
                </a:solidFill>
                <a:ea typeface="微软雅黑" panose="020B0503020204020204" pitchFamily="34" charset="-122"/>
              </a:rPr>
              <a:t>这里输入您的标题或复制到此处</a:t>
            </a:r>
          </a:p>
        </p:txBody>
      </p:sp>
      <p:sp>
        <p:nvSpPr>
          <p:cNvPr id="39" name="PA_MH_Number_1"/>
          <p:cNvSpPr/>
          <p:nvPr>
            <p:custDataLst>
              <p:tags r:id="rId8"/>
            </p:custDataLst>
          </p:nvPr>
        </p:nvSpPr>
        <p:spPr>
          <a:xfrm>
            <a:off x="3418788" y="2469615"/>
            <a:ext cx="609601" cy="54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dirty="0">
              <a:solidFill>
                <a:schemeClr val="tx1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3" name="PA_MH_Entry_2"/>
          <p:cNvSpPr/>
          <p:nvPr>
            <p:custDataLst>
              <p:tags r:id="rId9"/>
            </p:custDataLst>
          </p:nvPr>
        </p:nvSpPr>
        <p:spPr>
          <a:xfrm>
            <a:off x="3190188" y="3321936"/>
            <a:ext cx="6629400" cy="544613"/>
          </a:xfrm>
          <a:custGeom>
            <a:avLst/>
            <a:gdLst>
              <a:gd name="connsiteX0" fmla="*/ 228599 w 6629400"/>
              <a:gd name="connsiteY0" fmla="*/ 126626 h 362857"/>
              <a:gd name="connsiteX1" fmla="*/ 228599 w 6629400"/>
              <a:gd name="connsiteY1" fmla="*/ 362857 h 362857"/>
              <a:gd name="connsiteX2" fmla="*/ 0 w 6629400"/>
              <a:gd name="connsiteY2" fmla="*/ 362857 h 362857"/>
              <a:gd name="connsiteX3" fmla="*/ 0 w 6629400"/>
              <a:gd name="connsiteY3" fmla="*/ 362546 h 362857"/>
              <a:gd name="connsiteX4" fmla="*/ 838200 w 6629400"/>
              <a:gd name="connsiteY4" fmla="*/ 0 h 362857"/>
              <a:gd name="connsiteX5" fmla="*/ 5791200 w 6629400"/>
              <a:gd name="connsiteY5" fmla="*/ 0 h 362857"/>
              <a:gd name="connsiteX6" fmla="*/ 6629400 w 6629400"/>
              <a:gd name="connsiteY6" fmla="*/ 0 h 362857"/>
              <a:gd name="connsiteX7" fmla="*/ 6629400 w 6629400"/>
              <a:gd name="connsiteY7" fmla="*/ 362857 h 362857"/>
              <a:gd name="connsiteX8" fmla="*/ 5791200 w 6629400"/>
              <a:gd name="connsiteY8" fmla="*/ 362857 h 362857"/>
              <a:gd name="connsiteX9" fmla="*/ 838200 w 6629400"/>
              <a:gd name="connsiteY9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29400" h="362857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0" tIns="0" rIns="0" bIns="0" numCol="1" spcCol="0" rtlCol="0" fromWordArt="0" anchor="ctr" anchorCtr="0" forceAA="0" compatLnSpc="1">
            <a:normAutofit/>
          </a:bodyPr>
          <a:lstStyle/>
          <a:p>
            <a:r>
              <a:rPr lang="zh-CN" altLang="en-US" spc="200" dirty="0">
                <a:solidFill>
                  <a:srgbClr val="FFFFFF"/>
                </a:solidFill>
                <a:ea typeface="微软雅黑" panose="020B0503020204020204" pitchFamily="34" charset="-122"/>
              </a:rPr>
              <a:t>这里输入您的标题或复制到此处</a:t>
            </a:r>
          </a:p>
        </p:txBody>
      </p:sp>
      <p:sp>
        <p:nvSpPr>
          <p:cNvPr id="57" name="PA_MH_Number_2"/>
          <p:cNvSpPr/>
          <p:nvPr>
            <p:custDataLst>
              <p:tags r:id="rId10"/>
            </p:custDataLst>
          </p:nvPr>
        </p:nvSpPr>
        <p:spPr>
          <a:xfrm>
            <a:off x="3418788" y="3321935"/>
            <a:ext cx="609601" cy="54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sz="2400" dirty="0">
                <a:solidFill>
                  <a:srgbClr val="B2B2B2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400" dirty="0">
              <a:solidFill>
                <a:srgbClr val="B2B2B2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5" name="PA_MH_Entry_3"/>
          <p:cNvSpPr/>
          <p:nvPr>
            <p:custDataLst>
              <p:tags r:id="rId11"/>
            </p:custDataLst>
          </p:nvPr>
        </p:nvSpPr>
        <p:spPr>
          <a:xfrm>
            <a:off x="3190188" y="4174256"/>
            <a:ext cx="6629400" cy="544613"/>
          </a:xfrm>
          <a:custGeom>
            <a:avLst/>
            <a:gdLst>
              <a:gd name="connsiteX0" fmla="*/ 228599 w 6629400"/>
              <a:gd name="connsiteY0" fmla="*/ 126626 h 362857"/>
              <a:gd name="connsiteX1" fmla="*/ 228599 w 6629400"/>
              <a:gd name="connsiteY1" fmla="*/ 362857 h 362857"/>
              <a:gd name="connsiteX2" fmla="*/ 0 w 6629400"/>
              <a:gd name="connsiteY2" fmla="*/ 362857 h 362857"/>
              <a:gd name="connsiteX3" fmla="*/ 0 w 6629400"/>
              <a:gd name="connsiteY3" fmla="*/ 362546 h 362857"/>
              <a:gd name="connsiteX4" fmla="*/ 838200 w 6629400"/>
              <a:gd name="connsiteY4" fmla="*/ 0 h 362857"/>
              <a:gd name="connsiteX5" fmla="*/ 5791200 w 6629400"/>
              <a:gd name="connsiteY5" fmla="*/ 0 h 362857"/>
              <a:gd name="connsiteX6" fmla="*/ 6629400 w 6629400"/>
              <a:gd name="connsiteY6" fmla="*/ 0 h 362857"/>
              <a:gd name="connsiteX7" fmla="*/ 6629400 w 6629400"/>
              <a:gd name="connsiteY7" fmla="*/ 362857 h 362857"/>
              <a:gd name="connsiteX8" fmla="*/ 5791200 w 6629400"/>
              <a:gd name="connsiteY8" fmla="*/ 362857 h 362857"/>
              <a:gd name="connsiteX9" fmla="*/ 838200 w 6629400"/>
              <a:gd name="connsiteY9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29400" h="362857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0" tIns="0" rIns="0" bIns="0" numCol="1" spcCol="0" rtlCol="0" fromWordArt="0" anchor="ctr" anchorCtr="0" forceAA="0" compatLnSpc="1">
            <a:normAutofit/>
          </a:bodyPr>
          <a:lstStyle/>
          <a:p>
            <a:r>
              <a:rPr lang="zh-CN" altLang="en-US" spc="200" dirty="0">
                <a:solidFill>
                  <a:srgbClr val="FFFFFF"/>
                </a:solidFill>
                <a:ea typeface="微软雅黑" panose="020B0503020204020204" pitchFamily="34" charset="-122"/>
              </a:rPr>
              <a:t>这里输入您的标题或复制到此处</a:t>
            </a:r>
          </a:p>
        </p:txBody>
      </p:sp>
      <p:sp>
        <p:nvSpPr>
          <p:cNvPr id="69" name="PA_MH_Number_3"/>
          <p:cNvSpPr/>
          <p:nvPr>
            <p:custDataLst>
              <p:tags r:id="rId12"/>
            </p:custDataLst>
          </p:nvPr>
        </p:nvSpPr>
        <p:spPr>
          <a:xfrm>
            <a:off x="3418788" y="4174254"/>
            <a:ext cx="609601" cy="54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sz="2400" dirty="0">
                <a:solidFill>
                  <a:srgbClr val="B2B2B2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400" dirty="0">
              <a:solidFill>
                <a:srgbClr val="B2B2B2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7" name="PA_MH_Entry_4"/>
          <p:cNvSpPr/>
          <p:nvPr>
            <p:custDataLst>
              <p:tags r:id="rId13"/>
            </p:custDataLst>
          </p:nvPr>
        </p:nvSpPr>
        <p:spPr>
          <a:xfrm>
            <a:off x="3190188" y="5026576"/>
            <a:ext cx="6629400" cy="544613"/>
          </a:xfrm>
          <a:custGeom>
            <a:avLst/>
            <a:gdLst>
              <a:gd name="connsiteX0" fmla="*/ 228599 w 6629400"/>
              <a:gd name="connsiteY0" fmla="*/ 126626 h 362857"/>
              <a:gd name="connsiteX1" fmla="*/ 228599 w 6629400"/>
              <a:gd name="connsiteY1" fmla="*/ 362857 h 362857"/>
              <a:gd name="connsiteX2" fmla="*/ 0 w 6629400"/>
              <a:gd name="connsiteY2" fmla="*/ 362857 h 362857"/>
              <a:gd name="connsiteX3" fmla="*/ 0 w 6629400"/>
              <a:gd name="connsiteY3" fmla="*/ 362546 h 362857"/>
              <a:gd name="connsiteX4" fmla="*/ 838200 w 6629400"/>
              <a:gd name="connsiteY4" fmla="*/ 0 h 362857"/>
              <a:gd name="connsiteX5" fmla="*/ 5791200 w 6629400"/>
              <a:gd name="connsiteY5" fmla="*/ 0 h 362857"/>
              <a:gd name="connsiteX6" fmla="*/ 6629400 w 6629400"/>
              <a:gd name="connsiteY6" fmla="*/ 0 h 362857"/>
              <a:gd name="connsiteX7" fmla="*/ 6629400 w 6629400"/>
              <a:gd name="connsiteY7" fmla="*/ 362857 h 362857"/>
              <a:gd name="connsiteX8" fmla="*/ 5791200 w 6629400"/>
              <a:gd name="connsiteY8" fmla="*/ 362857 h 362857"/>
              <a:gd name="connsiteX9" fmla="*/ 838200 w 6629400"/>
              <a:gd name="connsiteY9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29400" h="362857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0" tIns="0" rIns="0" bIns="0" numCol="1" spcCol="0" rtlCol="0" fromWordArt="0" anchor="ctr" anchorCtr="0" forceAA="0" compatLnSpc="1">
            <a:normAutofit/>
          </a:bodyPr>
          <a:lstStyle/>
          <a:p>
            <a:r>
              <a:rPr lang="zh-CN" altLang="en-US" spc="200" dirty="0">
                <a:solidFill>
                  <a:srgbClr val="FFFFFF"/>
                </a:solidFill>
                <a:ea typeface="微软雅黑" panose="020B0503020204020204" pitchFamily="34" charset="-122"/>
              </a:rPr>
              <a:t>这里输入您的标题或复制到此处</a:t>
            </a:r>
          </a:p>
        </p:txBody>
      </p:sp>
      <p:sp>
        <p:nvSpPr>
          <p:cNvPr id="78" name="PA_MH_Number_4"/>
          <p:cNvSpPr/>
          <p:nvPr>
            <p:custDataLst>
              <p:tags r:id="rId14"/>
            </p:custDataLst>
          </p:nvPr>
        </p:nvSpPr>
        <p:spPr>
          <a:xfrm>
            <a:off x="3418788" y="5026574"/>
            <a:ext cx="609601" cy="54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sz="2400" dirty="0">
                <a:solidFill>
                  <a:srgbClr val="B2B2B2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400" dirty="0">
              <a:solidFill>
                <a:srgbClr val="B2B2B2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 animBg="1"/>
      <p:bldP spid="49" grpId="0" animBg="1"/>
      <p:bldP spid="61" grpId="0" animBg="1"/>
      <p:bldP spid="73" grpId="0" animBg="1"/>
      <p:bldP spid="41" grpId="0" animBg="1"/>
      <p:bldP spid="39" grpId="0"/>
      <p:bldP spid="53" grpId="0" animBg="1"/>
      <p:bldP spid="57" grpId="0"/>
      <p:bldP spid="65" grpId="0" animBg="1"/>
      <p:bldP spid="69" grpId="0"/>
      <p:bldP spid="77" grpId="0" animBg="1"/>
      <p:bldP spid="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6"/>
          <p:cNvSpPr>
            <a:spLocks noGrp="1"/>
          </p:cNvSpPr>
          <p:nvPr>
            <p:ph type="title"/>
          </p:nvPr>
        </p:nvSpPr>
        <p:spPr>
          <a:xfrm>
            <a:off x="2336800" y="356628"/>
            <a:ext cx="7518400" cy="47136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>
                <a:solidFill>
                  <a:srgbClr val="FC8D1D"/>
                </a:solidFill>
                <a:latin typeface="+mn-lt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rgbClr val="FC8D1D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64" name="Group 94"/>
          <p:cNvGrpSpPr/>
          <p:nvPr/>
        </p:nvGrpSpPr>
        <p:grpSpPr>
          <a:xfrm>
            <a:off x="2646265" y="1793348"/>
            <a:ext cx="6879740" cy="3453790"/>
            <a:chOff x="2563813" y="2184400"/>
            <a:chExt cx="7061201" cy="3544888"/>
          </a:xfrm>
          <a:solidFill>
            <a:schemeClr val="tx1"/>
          </a:solidFill>
        </p:grpSpPr>
        <p:grpSp>
          <p:nvGrpSpPr>
            <p:cNvPr id="118" name="Group 93"/>
            <p:cNvGrpSpPr/>
            <p:nvPr/>
          </p:nvGrpSpPr>
          <p:grpSpPr>
            <a:xfrm>
              <a:off x="2563813" y="2184400"/>
              <a:ext cx="7061201" cy="3544888"/>
              <a:chOff x="2563813" y="2184400"/>
              <a:chExt cx="7061201" cy="3544888"/>
            </a:xfrm>
            <a:grpFill/>
          </p:grpSpPr>
          <p:grpSp>
            <p:nvGrpSpPr>
              <p:cNvPr id="120" name="Group 91"/>
              <p:cNvGrpSpPr/>
              <p:nvPr/>
            </p:nvGrpSpPr>
            <p:grpSpPr>
              <a:xfrm>
                <a:off x="3336926" y="2963863"/>
                <a:ext cx="5502275" cy="1960562"/>
                <a:chOff x="3336926" y="2963863"/>
                <a:chExt cx="5502275" cy="1960562"/>
              </a:xfrm>
              <a:grpFill/>
            </p:grpSpPr>
            <p:sp>
              <p:nvSpPr>
                <p:cNvPr id="127" name="Rectangle 5"/>
                <p:cNvSpPr>
                  <a:spLocks noChangeArrowheads="1"/>
                </p:cNvSpPr>
                <p:nvPr/>
              </p:nvSpPr>
              <p:spPr bwMode="auto">
                <a:xfrm>
                  <a:off x="4689476" y="3919538"/>
                  <a:ext cx="2790825" cy="7620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28" name="Freeform 6"/>
                <p:cNvSpPr/>
                <p:nvPr/>
              </p:nvSpPr>
              <p:spPr bwMode="auto">
                <a:xfrm>
                  <a:off x="3336926" y="4229100"/>
                  <a:ext cx="703263" cy="695325"/>
                </a:xfrm>
                <a:custGeom>
                  <a:avLst/>
                  <a:gdLst>
                    <a:gd name="T0" fmla="*/ 443 w 443"/>
                    <a:gd name="T1" fmla="*/ 33 h 438"/>
                    <a:gd name="T2" fmla="*/ 34 w 443"/>
                    <a:gd name="T3" fmla="*/ 438 h 438"/>
                    <a:gd name="T4" fmla="*/ 0 w 443"/>
                    <a:gd name="T5" fmla="*/ 405 h 438"/>
                    <a:gd name="T6" fmla="*/ 410 w 443"/>
                    <a:gd name="T7" fmla="*/ 0 h 438"/>
                    <a:gd name="T8" fmla="*/ 443 w 443"/>
                    <a:gd name="T9" fmla="*/ 33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3" h="438">
                      <a:moveTo>
                        <a:pt x="443" y="33"/>
                      </a:moveTo>
                      <a:lnTo>
                        <a:pt x="34" y="438"/>
                      </a:lnTo>
                      <a:lnTo>
                        <a:pt x="0" y="405"/>
                      </a:lnTo>
                      <a:lnTo>
                        <a:pt x="410" y="0"/>
                      </a:lnTo>
                      <a:lnTo>
                        <a:pt x="443" y="33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Freeform 7"/>
                <p:cNvSpPr/>
                <p:nvPr/>
              </p:nvSpPr>
              <p:spPr bwMode="auto">
                <a:xfrm>
                  <a:off x="3348038" y="2967038"/>
                  <a:ext cx="692150" cy="723900"/>
                </a:xfrm>
                <a:custGeom>
                  <a:avLst/>
                  <a:gdLst>
                    <a:gd name="T0" fmla="*/ 400 w 436"/>
                    <a:gd name="T1" fmla="*/ 456 h 456"/>
                    <a:gd name="T2" fmla="*/ 0 w 436"/>
                    <a:gd name="T3" fmla="*/ 34 h 456"/>
                    <a:gd name="T4" fmla="*/ 34 w 436"/>
                    <a:gd name="T5" fmla="*/ 0 h 456"/>
                    <a:gd name="T6" fmla="*/ 436 w 436"/>
                    <a:gd name="T7" fmla="*/ 422 h 456"/>
                    <a:gd name="T8" fmla="*/ 400 w 436"/>
                    <a:gd name="T9" fmla="*/ 456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6" h="456">
                      <a:moveTo>
                        <a:pt x="400" y="456"/>
                      </a:moveTo>
                      <a:lnTo>
                        <a:pt x="0" y="34"/>
                      </a:lnTo>
                      <a:lnTo>
                        <a:pt x="34" y="0"/>
                      </a:lnTo>
                      <a:lnTo>
                        <a:pt x="436" y="422"/>
                      </a:lnTo>
                      <a:lnTo>
                        <a:pt x="400" y="456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Freeform 8"/>
                <p:cNvSpPr/>
                <p:nvPr/>
              </p:nvSpPr>
              <p:spPr bwMode="auto">
                <a:xfrm>
                  <a:off x="8132763" y="4224338"/>
                  <a:ext cx="706438" cy="696913"/>
                </a:xfrm>
                <a:custGeom>
                  <a:avLst/>
                  <a:gdLst>
                    <a:gd name="T0" fmla="*/ 0 w 445"/>
                    <a:gd name="T1" fmla="*/ 33 h 439"/>
                    <a:gd name="T2" fmla="*/ 410 w 445"/>
                    <a:gd name="T3" fmla="*/ 439 h 439"/>
                    <a:gd name="T4" fmla="*/ 445 w 445"/>
                    <a:gd name="T5" fmla="*/ 406 h 439"/>
                    <a:gd name="T6" fmla="*/ 34 w 445"/>
                    <a:gd name="T7" fmla="*/ 0 h 439"/>
                    <a:gd name="T8" fmla="*/ 0 w 445"/>
                    <a:gd name="T9" fmla="*/ 33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5" h="439">
                      <a:moveTo>
                        <a:pt x="0" y="33"/>
                      </a:moveTo>
                      <a:lnTo>
                        <a:pt x="410" y="439"/>
                      </a:lnTo>
                      <a:lnTo>
                        <a:pt x="445" y="406"/>
                      </a:lnTo>
                      <a:lnTo>
                        <a:pt x="34" y="0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Freeform 9"/>
                <p:cNvSpPr/>
                <p:nvPr/>
              </p:nvSpPr>
              <p:spPr bwMode="auto">
                <a:xfrm>
                  <a:off x="8132763" y="2963863"/>
                  <a:ext cx="692150" cy="722313"/>
                </a:xfrm>
                <a:custGeom>
                  <a:avLst/>
                  <a:gdLst>
                    <a:gd name="T0" fmla="*/ 36 w 436"/>
                    <a:gd name="T1" fmla="*/ 455 h 455"/>
                    <a:gd name="T2" fmla="*/ 436 w 436"/>
                    <a:gd name="T3" fmla="*/ 33 h 455"/>
                    <a:gd name="T4" fmla="*/ 403 w 436"/>
                    <a:gd name="T5" fmla="*/ 0 h 455"/>
                    <a:gd name="T6" fmla="*/ 0 w 436"/>
                    <a:gd name="T7" fmla="*/ 422 h 455"/>
                    <a:gd name="T8" fmla="*/ 36 w 436"/>
                    <a:gd name="T9" fmla="*/ 455 h 4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6" h="455">
                      <a:moveTo>
                        <a:pt x="36" y="455"/>
                      </a:moveTo>
                      <a:lnTo>
                        <a:pt x="436" y="33"/>
                      </a:lnTo>
                      <a:lnTo>
                        <a:pt x="403" y="0"/>
                      </a:lnTo>
                      <a:lnTo>
                        <a:pt x="0" y="422"/>
                      </a:lnTo>
                      <a:lnTo>
                        <a:pt x="36" y="455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21" name="Oval 10"/>
              <p:cNvSpPr>
                <a:spLocks noChangeArrowheads="1"/>
              </p:cNvSpPr>
              <p:nvPr/>
            </p:nvSpPr>
            <p:spPr bwMode="auto">
              <a:xfrm>
                <a:off x="2563813" y="2184400"/>
                <a:ext cx="1028700" cy="103505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2" name="Oval 13"/>
              <p:cNvSpPr>
                <a:spLocks noChangeArrowheads="1"/>
              </p:cNvSpPr>
              <p:nvPr/>
            </p:nvSpPr>
            <p:spPr bwMode="auto">
              <a:xfrm>
                <a:off x="2563813" y="4695825"/>
                <a:ext cx="1028700" cy="1033463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3" name="Oval 16"/>
              <p:cNvSpPr>
                <a:spLocks noChangeArrowheads="1"/>
              </p:cNvSpPr>
              <p:nvPr/>
            </p:nvSpPr>
            <p:spPr bwMode="auto">
              <a:xfrm>
                <a:off x="3795713" y="3441700"/>
                <a:ext cx="1028700" cy="103187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4" name="Oval 19"/>
              <p:cNvSpPr>
                <a:spLocks noChangeArrowheads="1"/>
              </p:cNvSpPr>
              <p:nvPr/>
            </p:nvSpPr>
            <p:spPr bwMode="auto">
              <a:xfrm>
                <a:off x="7340601" y="3441700"/>
                <a:ext cx="1028700" cy="103187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5" name="Oval 22"/>
              <p:cNvSpPr>
                <a:spLocks noChangeArrowheads="1"/>
              </p:cNvSpPr>
              <p:nvPr/>
            </p:nvSpPr>
            <p:spPr bwMode="auto">
              <a:xfrm>
                <a:off x="8591551" y="2184400"/>
                <a:ext cx="1033463" cy="103505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6" name="Oval 25"/>
              <p:cNvSpPr>
                <a:spLocks noChangeArrowheads="1"/>
              </p:cNvSpPr>
              <p:nvPr/>
            </p:nvSpPr>
            <p:spPr bwMode="auto">
              <a:xfrm>
                <a:off x="8591551" y="4695825"/>
                <a:ext cx="1033463" cy="1033463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19" name="Oval 28"/>
            <p:cNvSpPr>
              <a:spLocks noChangeArrowheads="1"/>
            </p:cNvSpPr>
            <p:nvPr/>
          </p:nvSpPr>
          <p:spPr bwMode="auto">
            <a:xfrm>
              <a:off x="5387976" y="3260725"/>
              <a:ext cx="1393825" cy="1392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65" name="TextBox 6"/>
          <p:cNvSpPr txBox="1"/>
          <p:nvPr/>
        </p:nvSpPr>
        <p:spPr>
          <a:xfrm>
            <a:off x="866738" y="3022739"/>
            <a:ext cx="1561852" cy="26988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  <a:endParaRPr lang="en-US" sz="1600" b="1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Rectangle 1"/>
          <p:cNvSpPr/>
          <p:nvPr/>
        </p:nvSpPr>
        <p:spPr>
          <a:xfrm>
            <a:off x="779277" y="3347555"/>
            <a:ext cx="1736775" cy="749668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000" dirty="0">
                <a:ea typeface="微软雅黑" panose="020B0503020204020204" pitchFamily="34" charset="-122"/>
                <a:cs typeface="+mn-ea"/>
                <a:sym typeface="+mn-lt"/>
              </a:rPr>
              <a:t>此部分内容作为文字排版占位显示（建议使用主题字体）</a:t>
            </a:r>
            <a:endParaRPr lang="id-ID" sz="1000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7" name="TextBox 8"/>
          <p:cNvSpPr txBox="1"/>
          <p:nvPr/>
        </p:nvSpPr>
        <p:spPr>
          <a:xfrm>
            <a:off x="3935004" y="1520789"/>
            <a:ext cx="1561852" cy="26988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  <a:endParaRPr lang="en-US" sz="1600" b="1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Rectangle 9"/>
          <p:cNvSpPr/>
          <p:nvPr/>
        </p:nvSpPr>
        <p:spPr>
          <a:xfrm>
            <a:off x="3847543" y="1845605"/>
            <a:ext cx="1736775" cy="749668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000" dirty="0">
                <a:ea typeface="微软雅黑" panose="020B0503020204020204" pitchFamily="34" charset="-122"/>
                <a:cs typeface="+mn-ea"/>
                <a:sym typeface="+mn-lt"/>
              </a:rPr>
              <a:t>此部分内容作为文字排版占位显示（建议使用主题字体）</a:t>
            </a:r>
            <a:endParaRPr lang="id-ID" sz="1000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9" name="TextBox 10"/>
          <p:cNvSpPr txBox="1"/>
          <p:nvPr/>
        </p:nvSpPr>
        <p:spPr>
          <a:xfrm>
            <a:off x="6687642" y="1520789"/>
            <a:ext cx="1561852" cy="26988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  <a:endParaRPr lang="en-US" sz="1600" b="1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" name="Rectangle 11"/>
          <p:cNvSpPr/>
          <p:nvPr/>
        </p:nvSpPr>
        <p:spPr>
          <a:xfrm>
            <a:off x="6600181" y="1845605"/>
            <a:ext cx="1736775" cy="749668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000" dirty="0">
                <a:ea typeface="微软雅黑" panose="020B0503020204020204" pitchFamily="34" charset="-122"/>
                <a:cs typeface="+mn-ea"/>
                <a:sym typeface="+mn-lt"/>
              </a:rPr>
              <a:t>此部分内容作为文字排版占位显示（建议使用主题字体）</a:t>
            </a:r>
            <a:endParaRPr lang="id-ID" sz="1000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1" name="TextBox 12"/>
          <p:cNvSpPr txBox="1"/>
          <p:nvPr/>
        </p:nvSpPr>
        <p:spPr>
          <a:xfrm>
            <a:off x="9763409" y="3022739"/>
            <a:ext cx="1561852" cy="26988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  <a:endParaRPr lang="en-US" sz="1600" b="1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2" name="Rectangle 13"/>
          <p:cNvSpPr/>
          <p:nvPr/>
        </p:nvSpPr>
        <p:spPr>
          <a:xfrm>
            <a:off x="9675948" y="3347555"/>
            <a:ext cx="1736775" cy="749668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000" dirty="0">
                <a:ea typeface="微软雅黑" panose="020B0503020204020204" pitchFamily="34" charset="-122"/>
                <a:cs typeface="+mn-ea"/>
                <a:sym typeface="+mn-lt"/>
              </a:rPr>
              <a:t>此部分内容作为文字排版占位显示（建议使用主题字体）</a:t>
            </a:r>
            <a:endParaRPr lang="id-ID" sz="1000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3" name="TextBox 14"/>
          <p:cNvSpPr txBox="1"/>
          <p:nvPr/>
        </p:nvSpPr>
        <p:spPr>
          <a:xfrm>
            <a:off x="4336017" y="5047690"/>
            <a:ext cx="1561852" cy="26988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  <a:endParaRPr lang="en-US" sz="1600" b="1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4" name="Rectangle 15"/>
          <p:cNvSpPr/>
          <p:nvPr/>
        </p:nvSpPr>
        <p:spPr>
          <a:xfrm>
            <a:off x="4248556" y="5372505"/>
            <a:ext cx="1736775" cy="749668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000" dirty="0">
                <a:ea typeface="微软雅黑" panose="020B0503020204020204" pitchFamily="34" charset="-122"/>
                <a:cs typeface="+mn-ea"/>
                <a:sym typeface="+mn-lt"/>
              </a:rPr>
              <a:t>此部分内容作为文字排版占位显示（建议使用主题字体）</a:t>
            </a:r>
            <a:endParaRPr lang="id-ID" sz="1000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5" name="TextBox 16"/>
          <p:cNvSpPr txBox="1"/>
          <p:nvPr/>
        </p:nvSpPr>
        <p:spPr>
          <a:xfrm>
            <a:off x="6268131" y="5047690"/>
            <a:ext cx="1561852" cy="26988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  <a:endParaRPr lang="en-US" sz="1600" b="1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6" name="Rectangle 17"/>
          <p:cNvSpPr/>
          <p:nvPr/>
        </p:nvSpPr>
        <p:spPr>
          <a:xfrm>
            <a:off x="6180670" y="5372505"/>
            <a:ext cx="1736775" cy="749668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000" dirty="0">
                <a:ea typeface="微软雅黑" panose="020B0503020204020204" pitchFamily="34" charset="-122"/>
                <a:cs typeface="+mn-ea"/>
                <a:sym typeface="+mn-lt"/>
              </a:rPr>
              <a:t>此部分内容作为文字排版占位显示（建议使用主题字体）</a:t>
            </a:r>
            <a:endParaRPr lang="id-ID" sz="1000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77" name="Group 37"/>
          <p:cNvGrpSpPr/>
          <p:nvPr/>
        </p:nvGrpSpPr>
        <p:grpSpPr>
          <a:xfrm>
            <a:off x="2459024" y="2765782"/>
            <a:ext cx="396766" cy="421108"/>
            <a:chOff x="2371633" y="3182483"/>
            <a:chExt cx="407231" cy="432215"/>
          </a:xfrm>
          <a:solidFill>
            <a:schemeClr val="tx1"/>
          </a:solidFill>
        </p:grpSpPr>
        <p:cxnSp>
          <p:nvCxnSpPr>
            <p:cNvPr id="115" name="Straight Connector 7"/>
            <p:cNvCxnSpPr/>
            <p:nvPr/>
          </p:nvCxnSpPr>
          <p:spPr>
            <a:xfrm flipH="1">
              <a:off x="2413416" y="3183076"/>
              <a:ext cx="345318" cy="401641"/>
            </a:xfrm>
            <a:prstGeom prst="line">
              <a:avLst/>
            </a:prstGeom>
            <a:grpFill/>
            <a:ln w="19050"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35"/>
            <p:cNvSpPr/>
            <p:nvPr/>
          </p:nvSpPr>
          <p:spPr>
            <a:xfrm>
              <a:off x="2371633" y="3524757"/>
              <a:ext cx="89941" cy="899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7" name="Oval 36"/>
            <p:cNvSpPr/>
            <p:nvPr/>
          </p:nvSpPr>
          <p:spPr>
            <a:xfrm>
              <a:off x="2688923" y="3182483"/>
              <a:ext cx="89941" cy="899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8" name="Group 38"/>
          <p:cNvGrpSpPr/>
          <p:nvPr/>
        </p:nvGrpSpPr>
        <p:grpSpPr>
          <a:xfrm flipH="1">
            <a:off x="9374828" y="2678152"/>
            <a:ext cx="396766" cy="421108"/>
            <a:chOff x="2371633" y="3182483"/>
            <a:chExt cx="407231" cy="432215"/>
          </a:xfrm>
          <a:solidFill>
            <a:schemeClr val="tx1"/>
          </a:solidFill>
        </p:grpSpPr>
        <p:cxnSp>
          <p:nvCxnSpPr>
            <p:cNvPr id="112" name="Straight Connector 39"/>
            <p:cNvCxnSpPr/>
            <p:nvPr/>
          </p:nvCxnSpPr>
          <p:spPr>
            <a:xfrm flipH="1">
              <a:off x="2413416" y="3183076"/>
              <a:ext cx="345318" cy="401641"/>
            </a:xfrm>
            <a:prstGeom prst="line">
              <a:avLst/>
            </a:prstGeom>
            <a:grpFill/>
            <a:ln w="19050"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40"/>
            <p:cNvSpPr/>
            <p:nvPr/>
          </p:nvSpPr>
          <p:spPr>
            <a:xfrm>
              <a:off x="2371633" y="3524757"/>
              <a:ext cx="89941" cy="899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4" name="Oval 41"/>
            <p:cNvSpPr/>
            <p:nvPr/>
          </p:nvSpPr>
          <p:spPr>
            <a:xfrm>
              <a:off x="2688923" y="3182483"/>
              <a:ext cx="89941" cy="899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9" name="Group 44"/>
          <p:cNvGrpSpPr/>
          <p:nvPr/>
        </p:nvGrpSpPr>
        <p:grpSpPr>
          <a:xfrm>
            <a:off x="3589006" y="5018478"/>
            <a:ext cx="625361" cy="354027"/>
            <a:chOff x="3531420" y="5494597"/>
            <a:chExt cx="641856" cy="363365"/>
          </a:xfrm>
          <a:solidFill>
            <a:schemeClr val="tx1"/>
          </a:solidFill>
        </p:grpSpPr>
        <p:cxnSp>
          <p:nvCxnSpPr>
            <p:cNvPr id="109" name="Straight Connector 34"/>
            <p:cNvCxnSpPr/>
            <p:nvPr/>
          </p:nvCxnSpPr>
          <p:spPr>
            <a:xfrm>
              <a:off x="3544111" y="5524578"/>
              <a:ext cx="567274" cy="276999"/>
            </a:xfrm>
            <a:prstGeom prst="line">
              <a:avLst/>
            </a:prstGeom>
            <a:grpFill/>
            <a:ln w="19050"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42"/>
            <p:cNvSpPr/>
            <p:nvPr/>
          </p:nvSpPr>
          <p:spPr>
            <a:xfrm>
              <a:off x="3531420" y="5494597"/>
              <a:ext cx="89941" cy="899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1" name="Oval 43"/>
            <p:cNvSpPr/>
            <p:nvPr/>
          </p:nvSpPr>
          <p:spPr>
            <a:xfrm>
              <a:off x="4083335" y="5768021"/>
              <a:ext cx="89941" cy="899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0" name="Group 45"/>
          <p:cNvGrpSpPr/>
          <p:nvPr/>
        </p:nvGrpSpPr>
        <p:grpSpPr>
          <a:xfrm flipH="1">
            <a:off x="7917445" y="5005615"/>
            <a:ext cx="625361" cy="354027"/>
            <a:chOff x="3531420" y="5494597"/>
            <a:chExt cx="641856" cy="363365"/>
          </a:xfrm>
          <a:solidFill>
            <a:schemeClr val="tx1"/>
          </a:solidFill>
        </p:grpSpPr>
        <p:cxnSp>
          <p:nvCxnSpPr>
            <p:cNvPr id="106" name="Straight Connector 46"/>
            <p:cNvCxnSpPr/>
            <p:nvPr/>
          </p:nvCxnSpPr>
          <p:spPr>
            <a:xfrm>
              <a:off x="3544111" y="5524578"/>
              <a:ext cx="567274" cy="276999"/>
            </a:xfrm>
            <a:prstGeom prst="line">
              <a:avLst/>
            </a:prstGeom>
            <a:grpFill/>
            <a:ln w="19050"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47"/>
            <p:cNvSpPr/>
            <p:nvPr/>
          </p:nvSpPr>
          <p:spPr>
            <a:xfrm>
              <a:off x="3531420" y="5494597"/>
              <a:ext cx="89941" cy="899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8" name="Oval 48"/>
            <p:cNvSpPr/>
            <p:nvPr/>
          </p:nvSpPr>
          <p:spPr>
            <a:xfrm>
              <a:off x="4083335" y="5768021"/>
              <a:ext cx="89941" cy="899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1" name="Group 55"/>
          <p:cNvGrpSpPr/>
          <p:nvPr/>
        </p:nvGrpSpPr>
        <p:grpSpPr>
          <a:xfrm>
            <a:off x="4333838" y="2533632"/>
            <a:ext cx="192163" cy="424602"/>
            <a:chOff x="4295897" y="2944210"/>
            <a:chExt cx="197232" cy="435801"/>
          </a:xfrm>
          <a:solidFill>
            <a:schemeClr val="tx1"/>
          </a:solidFill>
        </p:grpSpPr>
        <p:cxnSp>
          <p:nvCxnSpPr>
            <p:cNvPr id="103" name="Straight Connector 26"/>
            <p:cNvCxnSpPr/>
            <p:nvPr/>
          </p:nvCxnSpPr>
          <p:spPr>
            <a:xfrm flipH="1">
              <a:off x="4342750" y="2951092"/>
              <a:ext cx="109329" cy="416893"/>
            </a:xfrm>
            <a:prstGeom prst="line">
              <a:avLst/>
            </a:prstGeom>
            <a:grpFill/>
            <a:ln w="19050"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53"/>
            <p:cNvSpPr/>
            <p:nvPr/>
          </p:nvSpPr>
          <p:spPr>
            <a:xfrm>
              <a:off x="4295897" y="3290070"/>
              <a:ext cx="89941" cy="899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5" name="Oval 54"/>
            <p:cNvSpPr/>
            <p:nvPr/>
          </p:nvSpPr>
          <p:spPr>
            <a:xfrm>
              <a:off x="4403188" y="2944210"/>
              <a:ext cx="89941" cy="899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2" name="Group 56"/>
          <p:cNvGrpSpPr/>
          <p:nvPr/>
        </p:nvGrpSpPr>
        <p:grpSpPr>
          <a:xfrm flipH="1">
            <a:off x="7568757" y="2521915"/>
            <a:ext cx="192163" cy="424602"/>
            <a:chOff x="4295897" y="2944210"/>
            <a:chExt cx="197232" cy="435801"/>
          </a:xfrm>
          <a:solidFill>
            <a:schemeClr val="tx1"/>
          </a:solidFill>
        </p:grpSpPr>
        <p:cxnSp>
          <p:nvCxnSpPr>
            <p:cNvPr id="100" name="Straight Connector 57"/>
            <p:cNvCxnSpPr/>
            <p:nvPr/>
          </p:nvCxnSpPr>
          <p:spPr>
            <a:xfrm flipH="1">
              <a:off x="4342750" y="2951092"/>
              <a:ext cx="109329" cy="416893"/>
            </a:xfrm>
            <a:prstGeom prst="line">
              <a:avLst/>
            </a:prstGeom>
            <a:grpFill/>
            <a:ln w="19050"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58"/>
            <p:cNvSpPr/>
            <p:nvPr/>
          </p:nvSpPr>
          <p:spPr>
            <a:xfrm>
              <a:off x="4295897" y="3290070"/>
              <a:ext cx="89941" cy="899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2" name="Oval 59"/>
            <p:cNvSpPr/>
            <p:nvPr/>
          </p:nvSpPr>
          <p:spPr>
            <a:xfrm>
              <a:off x="4403188" y="2944210"/>
              <a:ext cx="89941" cy="899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3" name="Oval 11"/>
          <p:cNvSpPr>
            <a:spLocks noChangeArrowheads="1"/>
          </p:cNvSpPr>
          <p:nvPr/>
        </p:nvSpPr>
        <p:spPr bwMode="auto">
          <a:xfrm>
            <a:off x="2777735" y="1929458"/>
            <a:ext cx="739324" cy="7377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4" name="Oval 14"/>
          <p:cNvSpPr>
            <a:spLocks noChangeArrowheads="1"/>
          </p:cNvSpPr>
          <p:nvPr/>
        </p:nvSpPr>
        <p:spPr bwMode="auto">
          <a:xfrm>
            <a:off x="2777735" y="4371704"/>
            <a:ext cx="739324" cy="740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5" name="Oval 17"/>
          <p:cNvSpPr>
            <a:spLocks noChangeArrowheads="1"/>
          </p:cNvSpPr>
          <p:nvPr/>
        </p:nvSpPr>
        <p:spPr bwMode="auto">
          <a:xfrm>
            <a:off x="3977978" y="3149808"/>
            <a:ext cx="739324" cy="740872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Oval 20"/>
          <p:cNvSpPr>
            <a:spLocks noChangeArrowheads="1"/>
          </p:cNvSpPr>
          <p:nvPr/>
        </p:nvSpPr>
        <p:spPr bwMode="auto">
          <a:xfrm>
            <a:off x="7431767" y="3149808"/>
            <a:ext cx="739324" cy="740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Oval 23"/>
          <p:cNvSpPr>
            <a:spLocks noChangeArrowheads="1"/>
          </p:cNvSpPr>
          <p:nvPr/>
        </p:nvSpPr>
        <p:spPr bwMode="auto">
          <a:xfrm>
            <a:off x="8655210" y="1929458"/>
            <a:ext cx="734685" cy="737778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Oval 26"/>
          <p:cNvSpPr>
            <a:spLocks noChangeArrowheads="1"/>
          </p:cNvSpPr>
          <p:nvPr/>
        </p:nvSpPr>
        <p:spPr bwMode="auto">
          <a:xfrm>
            <a:off x="8655210" y="4371704"/>
            <a:ext cx="734685" cy="7408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Oval 29"/>
          <p:cNvSpPr>
            <a:spLocks noChangeArrowheads="1"/>
          </p:cNvSpPr>
          <p:nvPr/>
        </p:nvSpPr>
        <p:spPr bwMode="auto">
          <a:xfrm>
            <a:off x="5580363" y="3022978"/>
            <a:ext cx="996077" cy="9960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Freeform 31"/>
          <p:cNvSpPr/>
          <p:nvPr/>
        </p:nvSpPr>
        <p:spPr bwMode="auto">
          <a:xfrm>
            <a:off x="5387025" y="2654862"/>
            <a:ext cx="691377" cy="403690"/>
          </a:xfrm>
          <a:custGeom>
            <a:avLst/>
            <a:gdLst>
              <a:gd name="T0" fmla="*/ 23 w 189"/>
              <a:gd name="T1" fmla="*/ 104 h 110"/>
              <a:gd name="T2" fmla="*/ 177 w 189"/>
              <a:gd name="T3" fmla="*/ 24 h 110"/>
              <a:gd name="T4" fmla="*/ 189 w 189"/>
              <a:gd name="T5" fmla="*/ 12 h 110"/>
              <a:gd name="T6" fmla="*/ 189 w 189"/>
              <a:gd name="T7" fmla="*/ 12 h 110"/>
              <a:gd name="T8" fmla="*/ 176 w 189"/>
              <a:gd name="T9" fmla="*/ 0 h 110"/>
              <a:gd name="T10" fmla="*/ 4 w 189"/>
              <a:gd name="T11" fmla="*/ 89 h 110"/>
              <a:gd name="T12" fmla="*/ 7 w 189"/>
              <a:gd name="T13" fmla="*/ 106 h 110"/>
              <a:gd name="T14" fmla="*/ 7 w 189"/>
              <a:gd name="T15" fmla="*/ 107 h 110"/>
              <a:gd name="T16" fmla="*/ 23 w 189"/>
              <a:gd name="T17" fmla="*/ 104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" h="110">
                <a:moveTo>
                  <a:pt x="23" y="104"/>
                </a:moveTo>
                <a:cubicBezTo>
                  <a:pt x="60" y="58"/>
                  <a:pt x="115" y="28"/>
                  <a:pt x="177" y="24"/>
                </a:cubicBezTo>
                <a:cubicBezTo>
                  <a:pt x="184" y="24"/>
                  <a:pt x="189" y="19"/>
                  <a:pt x="189" y="12"/>
                </a:cubicBezTo>
                <a:cubicBezTo>
                  <a:pt x="189" y="12"/>
                  <a:pt x="189" y="12"/>
                  <a:pt x="189" y="12"/>
                </a:cubicBezTo>
                <a:cubicBezTo>
                  <a:pt x="189" y="5"/>
                  <a:pt x="183" y="0"/>
                  <a:pt x="176" y="0"/>
                </a:cubicBezTo>
                <a:cubicBezTo>
                  <a:pt x="106" y="4"/>
                  <a:pt x="45" y="38"/>
                  <a:pt x="4" y="89"/>
                </a:cubicBezTo>
                <a:cubicBezTo>
                  <a:pt x="0" y="95"/>
                  <a:pt x="1" y="103"/>
                  <a:pt x="7" y="106"/>
                </a:cubicBezTo>
                <a:cubicBezTo>
                  <a:pt x="7" y="107"/>
                  <a:pt x="7" y="107"/>
                  <a:pt x="7" y="107"/>
                </a:cubicBezTo>
                <a:cubicBezTo>
                  <a:pt x="13" y="110"/>
                  <a:pt x="19" y="109"/>
                  <a:pt x="23" y="10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1" name="Freeform 32"/>
          <p:cNvSpPr/>
          <p:nvPr/>
        </p:nvSpPr>
        <p:spPr bwMode="auto">
          <a:xfrm>
            <a:off x="6140270" y="2659502"/>
            <a:ext cx="801193" cy="1254377"/>
          </a:xfrm>
          <a:custGeom>
            <a:avLst/>
            <a:gdLst>
              <a:gd name="T0" fmla="*/ 195 w 219"/>
              <a:gd name="T1" fmla="*/ 235 h 342"/>
              <a:gd name="T2" fmla="*/ 175 w 219"/>
              <a:gd name="T3" fmla="*/ 323 h 342"/>
              <a:gd name="T4" fmla="*/ 179 w 219"/>
              <a:gd name="T5" fmla="*/ 337 h 342"/>
              <a:gd name="T6" fmla="*/ 179 w 219"/>
              <a:gd name="T7" fmla="*/ 337 h 342"/>
              <a:gd name="T8" fmla="*/ 197 w 219"/>
              <a:gd name="T9" fmla="*/ 333 h 342"/>
              <a:gd name="T10" fmla="*/ 219 w 219"/>
              <a:gd name="T11" fmla="*/ 235 h 342"/>
              <a:gd name="T12" fmla="*/ 13 w 219"/>
              <a:gd name="T13" fmla="*/ 1 h 342"/>
              <a:gd name="T14" fmla="*/ 0 w 219"/>
              <a:gd name="T15" fmla="*/ 13 h 342"/>
              <a:gd name="T16" fmla="*/ 0 w 219"/>
              <a:gd name="T17" fmla="*/ 13 h 342"/>
              <a:gd name="T18" fmla="*/ 10 w 219"/>
              <a:gd name="T19" fmla="*/ 25 h 342"/>
              <a:gd name="T20" fmla="*/ 195 w 219"/>
              <a:gd name="T21" fmla="*/ 235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9" h="342">
                <a:moveTo>
                  <a:pt x="195" y="235"/>
                </a:moveTo>
                <a:cubicBezTo>
                  <a:pt x="195" y="266"/>
                  <a:pt x="188" y="296"/>
                  <a:pt x="175" y="323"/>
                </a:cubicBezTo>
                <a:cubicBezTo>
                  <a:pt x="173" y="328"/>
                  <a:pt x="175" y="334"/>
                  <a:pt x="179" y="337"/>
                </a:cubicBezTo>
                <a:cubicBezTo>
                  <a:pt x="179" y="337"/>
                  <a:pt x="179" y="337"/>
                  <a:pt x="179" y="337"/>
                </a:cubicBezTo>
                <a:cubicBezTo>
                  <a:pt x="185" y="342"/>
                  <a:pt x="194" y="340"/>
                  <a:pt x="197" y="333"/>
                </a:cubicBezTo>
                <a:cubicBezTo>
                  <a:pt x="211" y="303"/>
                  <a:pt x="219" y="270"/>
                  <a:pt x="219" y="235"/>
                </a:cubicBezTo>
                <a:cubicBezTo>
                  <a:pt x="219" y="115"/>
                  <a:pt x="129" y="16"/>
                  <a:pt x="13" y="1"/>
                </a:cubicBezTo>
                <a:cubicBezTo>
                  <a:pt x="6" y="0"/>
                  <a:pt x="0" y="6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9"/>
                  <a:pt x="4" y="24"/>
                  <a:pt x="10" y="25"/>
                </a:cubicBezTo>
                <a:cubicBezTo>
                  <a:pt x="114" y="38"/>
                  <a:pt x="195" y="127"/>
                  <a:pt x="195" y="2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2" name="Freeform 33"/>
          <p:cNvSpPr/>
          <p:nvPr/>
        </p:nvSpPr>
        <p:spPr bwMode="auto">
          <a:xfrm>
            <a:off x="5210700" y="3074019"/>
            <a:ext cx="1596198" cy="1319339"/>
          </a:xfrm>
          <a:custGeom>
            <a:avLst/>
            <a:gdLst>
              <a:gd name="T0" fmla="*/ 413 w 436"/>
              <a:gd name="T1" fmla="*/ 240 h 360"/>
              <a:gd name="T2" fmla="*/ 189 w 436"/>
              <a:gd name="T3" fmla="*/ 329 h 360"/>
              <a:gd name="T4" fmla="*/ 30 w 436"/>
              <a:gd name="T5" fmla="*/ 170 h 360"/>
              <a:gd name="T6" fmla="*/ 51 w 436"/>
              <a:gd name="T7" fmla="*/ 19 h 360"/>
              <a:gd name="T8" fmla="*/ 47 w 436"/>
              <a:gd name="T9" fmla="*/ 3 h 360"/>
              <a:gd name="T10" fmla="*/ 47 w 436"/>
              <a:gd name="T11" fmla="*/ 3 h 360"/>
              <a:gd name="T12" fmla="*/ 30 w 436"/>
              <a:gd name="T13" fmla="*/ 7 h 360"/>
              <a:gd name="T14" fmla="*/ 1 w 436"/>
              <a:gd name="T15" fmla="*/ 128 h 360"/>
              <a:gd name="T16" fmla="*/ 229 w 436"/>
              <a:gd name="T17" fmla="*/ 358 h 360"/>
              <a:gd name="T18" fmla="*/ 432 w 436"/>
              <a:gd name="T19" fmla="*/ 254 h 360"/>
              <a:gd name="T20" fmla="*/ 430 w 436"/>
              <a:gd name="T21" fmla="*/ 238 h 360"/>
              <a:gd name="T22" fmla="*/ 430 w 436"/>
              <a:gd name="T23" fmla="*/ 238 h 360"/>
              <a:gd name="T24" fmla="*/ 413 w 436"/>
              <a:gd name="T25" fmla="*/ 24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6" h="360">
                <a:moveTo>
                  <a:pt x="413" y="240"/>
                </a:moveTo>
                <a:cubicBezTo>
                  <a:pt x="366" y="309"/>
                  <a:pt x="282" y="349"/>
                  <a:pt x="189" y="329"/>
                </a:cubicBezTo>
                <a:cubicBezTo>
                  <a:pt x="110" y="312"/>
                  <a:pt x="47" y="249"/>
                  <a:pt x="30" y="170"/>
                </a:cubicBezTo>
                <a:cubicBezTo>
                  <a:pt x="18" y="115"/>
                  <a:pt x="27" y="62"/>
                  <a:pt x="51" y="19"/>
                </a:cubicBezTo>
                <a:cubicBezTo>
                  <a:pt x="54" y="14"/>
                  <a:pt x="53" y="6"/>
                  <a:pt x="47" y="3"/>
                </a:cubicBezTo>
                <a:cubicBezTo>
                  <a:pt x="47" y="3"/>
                  <a:pt x="47" y="3"/>
                  <a:pt x="47" y="3"/>
                </a:cubicBezTo>
                <a:cubicBezTo>
                  <a:pt x="41" y="0"/>
                  <a:pt x="34" y="1"/>
                  <a:pt x="30" y="7"/>
                </a:cubicBezTo>
                <a:cubicBezTo>
                  <a:pt x="10" y="43"/>
                  <a:pt x="0" y="84"/>
                  <a:pt x="1" y="128"/>
                </a:cubicBezTo>
                <a:cubicBezTo>
                  <a:pt x="4" y="253"/>
                  <a:pt x="105" y="354"/>
                  <a:pt x="229" y="358"/>
                </a:cubicBezTo>
                <a:cubicBezTo>
                  <a:pt x="314" y="360"/>
                  <a:pt x="389" y="318"/>
                  <a:pt x="432" y="254"/>
                </a:cubicBezTo>
                <a:cubicBezTo>
                  <a:pt x="436" y="249"/>
                  <a:pt x="435" y="242"/>
                  <a:pt x="430" y="238"/>
                </a:cubicBezTo>
                <a:cubicBezTo>
                  <a:pt x="430" y="238"/>
                  <a:pt x="430" y="238"/>
                  <a:pt x="430" y="238"/>
                </a:cubicBezTo>
                <a:cubicBezTo>
                  <a:pt x="425" y="233"/>
                  <a:pt x="417" y="234"/>
                  <a:pt x="413" y="24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3" name="Oval 12"/>
          <p:cNvSpPr>
            <a:spLocks noChangeArrowheads="1"/>
          </p:cNvSpPr>
          <p:nvPr/>
        </p:nvSpPr>
        <p:spPr bwMode="auto">
          <a:xfrm>
            <a:off x="3022592" y="2105403"/>
            <a:ext cx="249612" cy="386262"/>
          </a:xfrm>
          <a:custGeom>
            <a:avLst/>
            <a:gdLst>
              <a:gd name="connsiteX0" fmla="*/ 182768 w 217488"/>
              <a:gd name="connsiteY0" fmla="*/ 277515 h 336550"/>
              <a:gd name="connsiteX1" fmla="*/ 156139 w 217488"/>
              <a:gd name="connsiteY1" fmla="*/ 283964 h 336550"/>
              <a:gd name="connsiteX2" fmla="*/ 152145 w 217488"/>
              <a:gd name="connsiteY2" fmla="*/ 292993 h 336550"/>
              <a:gd name="connsiteX3" fmla="*/ 158802 w 217488"/>
              <a:gd name="connsiteY3" fmla="*/ 296863 h 336550"/>
              <a:gd name="connsiteX4" fmla="*/ 160133 w 217488"/>
              <a:gd name="connsiteY4" fmla="*/ 296863 h 336550"/>
              <a:gd name="connsiteX5" fmla="*/ 186762 w 217488"/>
              <a:gd name="connsiteY5" fmla="*/ 290414 h 336550"/>
              <a:gd name="connsiteX6" fmla="*/ 190757 w 217488"/>
              <a:gd name="connsiteY6" fmla="*/ 282674 h 336550"/>
              <a:gd name="connsiteX7" fmla="*/ 182768 w 217488"/>
              <a:gd name="connsiteY7" fmla="*/ 277515 h 336550"/>
              <a:gd name="connsiteX8" fmla="*/ 34720 w 217488"/>
              <a:gd name="connsiteY8" fmla="*/ 277515 h 336550"/>
              <a:gd name="connsiteX9" fmla="*/ 26732 w 217488"/>
              <a:gd name="connsiteY9" fmla="*/ 282674 h 336550"/>
              <a:gd name="connsiteX10" fmla="*/ 30726 w 217488"/>
              <a:gd name="connsiteY10" fmla="*/ 290414 h 336550"/>
              <a:gd name="connsiteX11" fmla="*/ 57355 w 217488"/>
              <a:gd name="connsiteY11" fmla="*/ 296863 h 336550"/>
              <a:gd name="connsiteX12" fmla="*/ 58686 w 217488"/>
              <a:gd name="connsiteY12" fmla="*/ 296863 h 336550"/>
              <a:gd name="connsiteX13" fmla="*/ 65344 w 217488"/>
              <a:gd name="connsiteY13" fmla="*/ 292993 h 336550"/>
              <a:gd name="connsiteX14" fmla="*/ 61349 w 217488"/>
              <a:gd name="connsiteY14" fmla="*/ 283964 h 336550"/>
              <a:gd name="connsiteX15" fmla="*/ 34720 w 217488"/>
              <a:gd name="connsiteY15" fmla="*/ 277515 h 336550"/>
              <a:gd name="connsiteX16" fmla="*/ 108745 w 217488"/>
              <a:gd name="connsiteY16" fmla="*/ 271463 h 336550"/>
              <a:gd name="connsiteX17" fmla="*/ 87313 w 217488"/>
              <a:gd name="connsiteY17" fmla="*/ 292101 h 336550"/>
              <a:gd name="connsiteX18" fmla="*/ 108745 w 217488"/>
              <a:gd name="connsiteY18" fmla="*/ 312739 h 336550"/>
              <a:gd name="connsiteX19" fmla="*/ 130177 w 217488"/>
              <a:gd name="connsiteY19" fmla="*/ 292101 h 336550"/>
              <a:gd name="connsiteX20" fmla="*/ 108745 w 217488"/>
              <a:gd name="connsiteY20" fmla="*/ 271463 h 336550"/>
              <a:gd name="connsiteX21" fmla="*/ 27469 w 217488"/>
              <a:gd name="connsiteY21" fmla="*/ 38100 h 336550"/>
              <a:gd name="connsiteX22" fmla="*/ 22225 w 217488"/>
              <a:gd name="connsiteY22" fmla="*/ 42049 h 336550"/>
              <a:gd name="connsiteX23" fmla="*/ 22225 w 217488"/>
              <a:gd name="connsiteY23" fmla="*/ 240798 h 336550"/>
              <a:gd name="connsiteX24" fmla="*/ 27469 w 217488"/>
              <a:gd name="connsiteY24" fmla="*/ 246063 h 336550"/>
              <a:gd name="connsiteX25" fmla="*/ 190019 w 217488"/>
              <a:gd name="connsiteY25" fmla="*/ 246063 h 336550"/>
              <a:gd name="connsiteX26" fmla="*/ 195263 w 217488"/>
              <a:gd name="connsiteY26" fmla="*/ 240798 h 336550"/>
              <a:gd name="connsiteX27" fmla="*/ 195263 w 217488"/>
              <a:gd name="connsiteY27" fmla="*/ 42049 h 336550"/>
              <a:gd name="connsiteX28" fmla="*/ 190019 w 217488"/>
              <a:gd name="connsiteY28" fmla="*/ 38100 h 336550"/>
              <a:gd name="connsiteX29" fmla="*/ 27469 w 217488"/>
              <a:gd name="connsiteY29" fmla="*/ 38100 h 336550"/>
              <a:gd name="connsiteX30" fmla="*/ 92869 w 217488"/>
              <a:gd name="connsiteY30" fmla="*/ 15875 h 336550"/>
              <a:gd name="connsiteX31" fmla="*/ 88900 w 217488"/>
              <a:gd name="connsiteY31" fmla="*/ 19957 h 336550"/>
              <a:gd name="connsiteX32" fmla="*/ 92869 w 217488"/>
              <a:gd name="connsiteY32" fmla="*/ 25400 h 336550"/>
              <a:gd name="connsiteX33" fmla="*/ 124619 w 217488"/>
              <a:gd name="connsiteY33" fmla="*/ 25400 h 336550"/>
              <a:gd name="connsiteX34" fmla="*/ 128588 w 217488"/>
              <a:gd name="connsiteY34" fmla="*/ 19957 h 336550"/>
              <a:gd name="connsiteX35" fmla="*/ 124619 w 217488"/>
              <a:gd name="connsiteY35" fmla="*/ 15875 h 336550"/>
              <a:gd name="connsiteX36" fmla="*/ 92869 w 217488"/>
              <a:gd name="connsiteY36" fmla="*/ 15875 h 336550"/>
              <a:gd name="connsiteX37" fmla="*/ 19652 w 217488"/>
              <a:gd name="connsiteY37" fmla="*/ 0 h 336550"/>
              <a:gd name="connsiteX38" fmla="*/ 197836 w 217488"/>
              <a:gd name="connsiteY38" fmla="*/ 0 h 336550"/>
              <a:gd name="connsiteX39" fmla="*/ 217488 w 217488"/>
              <a:gd name="connsiteY39" fmla="*/ 18405 h 336550"/>
              <a:gd name="connsiteX40" fmla="*/ 217488 w 217488"/>
              <a:gd name="connsiteY40" fmla="*/ 318145 h 336550"/>
              <a:gd name="connsiteX41" fmla="*/ 197836 w 217488"/>
              <a:gd name="connsiteY41" fmla="*/ 336550 h 336550"/>
              <a:gd name="connsiteX42" fmla="*/ 19652 w 217488"/>
              <a:gd name="connsiteY42" fmla="*/ 336550 h 336550"/>
              <a:gd name="connsiteX43" fmla="*/ 0 w 217488"/>
              <a:gd name="connsiteY43" fmla="*/ 318145 h 336550"/>
              <a:gd name="connsiteX44" fmla="*/ 0 w 217488"/>
              <a:gd name="connsiteY44" fmla="*/ 18405 h 336550"/>
              <a:gd name="connsiteX45" fmla="*/ 19652 w 217488"/>
              <a:gd name="connsiteY45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17488" h="336550">
                <a:moveTo>
                  <a:pt x="182768" y="277515"/>
                </a:moveTo>
                <a:cubicBezTo>
                  <a:pt x="182768" y="277515"/>
                  <a:pt x="182768" y="277515"/>
                  <a:pt x="156139" y="283964"/>
                </a:cubicBezTo>
                <a:cubicBezTo>
                  <a:pt x="153476" y="285254"/>
                  <a:pt x="150813" y="289124"/>
                  <a:pt x="152145" y="292993"/>
                </a:cubicBezTo>
                <a:cubicBezTo>
                  <a:pt x="152145" y="295573"/>
                  <a:pt x="156139" y="296863"/>
                  <a:pt x="158802" y="296863"/>
                </a:cubicBezTo>
                <a:cubicBezTo>
                  <a:pt x="158802" y="296863"/>
                  <a:pt x="160133" y="296863"/>
                  <a:pt x="160133" y="296863"/>
                </a:cubicBezTo>
                <a:cubicBezTo>
                  <a:pt x="160133" y="296863"/>
                  <a:pt x="160133" y="296863"/>
                  <a:pt x="186762" y="290414"/>
                </a:cubicBezTo>
                <a:cubicBezTo>
                  <a:pt x="189425" y="289124"/>
                  <a:pt x="192088" y="285254"/>
                  <a:pt x="190757" y="282674"/>
                </a:cubicBezTo>
                <a:cubicBezTo>
                  <a:pt x="190757" y="278805"/>
                  <a:pt x="186762" y="276225"/>
                  <a:pt x="182768" y="277515"/>
                </a:cubicBezTo>
                <a:close/>
                <a:moveTo>
                  <a:pt x="34720" y="277515"/>
                </a:moveTo>
                <a:cubicBezTo>
                  <a:pt x="30726" y="276225"/>
                  <a:pt x="26732" y="278805"/>
                  <a:pt x="26732" y="282674"/>
                </a:cubicBezTo>
                <a:cubicBezTo>
                  <a:pt x="25400" y="285254"/>
                  <a:pt x="28063" y="289124"/>
                  <a:pt x="30726" y="290414"/>
                </a:cubicBezTo>
                <a:cubicBezTo>
                  <a:pt x="30726" y="290414"/>
                  <a:pt x="30726" y="290414"/>
                  <a:pt x="57355" y="296863"/>
                </a:cubicBezTo>
                <a:cubicBezTo>
                  <a:pt x="57355" y="296863"/>
                  <a:pt x="58686" y="296863"/>
                  <a:pt x="58686" y="296863"/>
                </a:cubicBezTo>
                <a:cubicBezTo>
                  <a:pt x="61349" y="296863"/>
                  <a:pt x="65344" y="295573"/>
                  <a:pt x="65344" y="292993"/>
                </a:cubicBezTo>
                <a:cubicBezTo>
                  <a:pt x="66675" y="289124"/>
                  <a:pt x="64012" y="285254"/>
                  <a:pt x="61349" y="283964"/>
                </a:cubicBezTo>
                <a:cubicBezTo>
                  <a:pt x="61349" y="283964"/>
                  <a:pt x="61349" y="283964"/>
                  <a:pt x="34720" y="277515"/>
                </a:cubicBezTo>
                <a:close/>
                <a:moveTo>
                  <a:pt x="108745" y="271463"/>
                </a:moveTo>
                <a:cubicBezTo>
                  <a:pt x="96908" y="271463"/>
                  <a:pt x="87313" y="280703"/>
                  <a:pt x="87313" y="292101"/>
                </a:cubicBezTo>
                <a:cubicBezTo>
                  <a:pt x="87313" y="303499"/>
                  <a:pt x="96908" y="312739"/>
                  <a:pt x="108745" y="312739"/>
                </a:cubicBezTo>
                <a:cubicBezTo>
                  <a:pt x="120582" y="312739"/>
                  <a:pt x="130177" y="303499"/>
                  <a:pt x="130177" y="292101"/>
                </a:cubicBezTo>
                <a:cubicBezTo>
                  <a:pt x="130177" y="280703"/>
                  <a:pt x="120582" y="271463"/>
                  <a:pt x="108745" y="271463"/>
                </a:cubicBezTo>
                <a:close/>
                <a:moveTo>
                  <a:pt x="27469" y="38100"/>
                </a:moveTo>
                <a:cubicBezTo>
                  <a:pt x="24847" y="38100"/>
                  <a:pt x="22225" y="39416"/>
                  <a:pt x="22225" y="42049"/>
                </a:cubicBezTo>
                <a:cubicBezTo>
                  <a:pt x="22225" y="42049"/>
                  <a:pt x="22225" y="42049"/>
                  <a:pt x="22225" y="240798"/>
                </a:cubicBezTo>
                <a:cubicBezTo>
                  <a:pt x="22225" y="243431"/>
                  <a:pt x="24847" y="246063"/>
                  <a:pt x="27469" y="246063"/>
                </a:cubicBezTo>
                <a:cubicBezTo>
                  <a:pt x="27469" y="246063"/>
                  <a:pt x="27469" y="246063"/>
                  <a:pt x="190019" y="246063"/>
                </a:cubicBezTo>
                <a:cubicBezTo>
                  <a:pt x="192641" y="246063"/>
                  <a:pt x="195263" y="243431"/>
                  <a:pt x="195263" y="240798"/>
                </a:cubicBezTo>
                <a:lnTo>
                  <a:pt x="195263" y="42049"/>
                </a:lnTo>
                <a:cubicBezTo>
                  <a:pt x="195263" y="39416"/>
                  <a:pt x="192641" y="38100"/>
                  <a:pt x="190019" y="38100"/>
                </a:cubicBezTo>
                <a:cubicBezTo>
                  <a:pt x="190019" y="38100"/>
                  <a:pt x="190019" y="38100"/>
                  <a:pt x="27469" y="38100"/>
                </a:cubicBezTo>
                <a:close/>
                <a:moveTo>
                  <a:pt x="92869" y="15875"/>
                </a:moveTo>
                <a:cubicBezTo>
                  <a:pt x="90223" y="15875"/>
                  <a:pt x="88900" y="17236"/>
                  <a:pt x="88900" y="19957"/>
                </a:cubicBezTo>
                <a:cubicBezTo>
                  <a:pt x="88900" y="22679"/>
                  <a:pt x="90223" y="25400"/>
                  <a:pt x="92869" y="25400"/>
                </a:cubicBezTo>
                <a:cubicBezTo>
                  <a:pt x="92869" y="25400"/>
                  <a:pt x="92869" y="25400"/>
                  <a:pt x="124619" y="25400"/>
                </a:cubicBezTo>
                <a:cubicBezTo>
                  <a:pt x="127265" y="25400"/>
                  <a:pt x="128588" y="22679"/>
                  <a:pt x="128588" y="19957"/>
                </a:cubicBezTo>
                <a:cubicBezTo>
                  <a:pt x="128588" y="17236"/>
                  <a:pt x="127265" y="15875"/>
                  <a:pt x="124619" y="15875"/>
                </a:cubicBezTo>
                <a:cubicBezTo>
                  <a:pt x="124619" y="15875"/>
                  <a:pt x="124619" y="15875"/>
                  <a:pt x="92869" y="15875"/>
                </a:cubicBezTo>
                <a:close/>
                <a:moveTo>
                  <a:pt x="19652" y="0"/>
                </a:moveTo>
                <a:cubicBezTo>
                  <a:pt x="19652" y="0"/>
                  <a:pt x="19652" y="0"/>
                  <a:pt x="197836" y="0"/>
                </a:cubicBezTo>
                <a:cubicBezTo>
                  <a:pt x="208317" y="0"/>
                  <a:pt x="217488" y="7888"/>
                  <a:pt x="217488" y="18405"/>
                </a:cubicBezTo>
                <a:cubicBezTo>
                  <a:pt x="217488" y="18405"/>
                  <a:pt x="217488" y="18405"/>
                  <a:pt x="217488" y="318145"/>
                </a:cubicBezTo>
                <a:cubicBezTo>
                  <a:pt x="217488" y="328662"/>
                  <a:pt x="208317" y="336550"/>
                  <a:pt x="197836" y="336550"/>
                </a:cubicBezTo>
                <a:cubicBezTo>
                  <a:pt x="197836" y="336550"/>
                  <a:pt x="197836" y="336550"/>
                  <a:pt x="19652" y="336550"/>
                </a:cubicBezTo>
                <a:cubicBezTo>
                  <a:pt x="9171" y="336550"/>
                  <a:pt x="0" y="328662"/>
                  <a:pt x="0" y="318145"/>
                </a:cubicBezTo>
                <a:cubicBezTo>
                  <a:pt x="0" y="318145"/>
                  <a:pt x="0" y="318145"/>
                  <a:pt x="0" y="18405"/>
                </a:cubicBezTo>
                <a:cubicBezTo>
                  <a:pt x="0" y="7888"/>
                  <a:pt x="9171" y="0"/>
                  <a:pt x="196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4" name="Oval 15"/>
          <p:cNvSpPr>
            <a:spLocks noChangeArrowheads="1"/>
          </p:cNvSpPr>
          <p:nvPr/>
        </p:nvSpPr>
        <p:spPr bwMode="auto">
          <a:xfrm>
            <a:off x="3023298" y="4550290"/>
            <a:ext cx="248198" cy="384074"/>
          </a:xfrm>
          <a:custGeom>
            <a:avLst/>
            <a:gdLst>
              <a:gd name="connsiteX0" fmla="*/ 182768 w 217488"/>
              <a:gd name="connsiteY0" fmla="*/ 277515 h 336550"/>
              <a:gd name="connsiteX1" fmla="*/ 156139 w 217488"/>
              <a:gd name="connsiteY1" fmla="*/ 283964 h 336550"/>
              <a:gd name="connsiteX2" fmla="*/ 152145 w 217488"/>
              <a:gd name="connsiteY2" fmla="*/ 292993 h 336550"/>
              <a:gd name="connsiteX3" fmla="*/ 158802 w 217488"/>
              <a:gd name="connsiteY3" fmla="*/ 296863 h 336550"/>
              <a:gd name="connsiteX4" fmla="*/ 160133 w 217488"/>
              <a:gd name="connsiteY4" fmla="*/ 296863 h 336550"/>
              <a:gd name="connsiteX5" fmla="*/ 186762 w 217488"/>
              <a:gd name="connsiteY5" fmla="*/ 290414 h 336550"/>
              <a:gd name="connsiteX6" fmla="*/ 190757 w 217488"/>
              <a:gd name="connsiteY6" fmla="*/ 282674 h 336550"/>
              <a:gd name="connsiteX7" fmla="*/ 182768 w 217488"/>
              <a:gd name="connsiteY7" fmla="*/ 277515 h 336550"/>
              <a:gd name="connsiteX8" fmla="*/ 34720 w 217488"/>
              <a:gd name="connsiteY8" fmla="*/ 277515 h 336550"/>
              <a:gd name="connsiteX9" fmla="*/ 26732 w 217488"/>
              <a:gd name="connsiteY9" fmla="*/ 282674 h 336550"/>
              <a:gd name="connsiteX10" fmla="*/ 30726 w 217488"/>
              <a:gd name="connsiteY10" fmla="*/ 290414 h 336550"/>
              <a:gd name="connsiteX11" fmla="*/ 57355 w 217488"/>
              <a:gd name="connsiteY11" fmla="*/ 296863 h 336550"/>
              <a:gd name="connsiteX12" fmla="*/ 58686 w 217488"/>
              <a:gd name="connsiteY12" fmla="*/ 296863 h 336550"/>
              <a:gd name="connsiteX13" fmla="*/ 65344 w 217488"/>
              <a:gd name="connsiteY13" fmla="*/ 292993 h 336550"/>
              <a:gd name="connsiteX14" fmla="*/ 61349 w 217488"/>
              <a:gd name="connsiteY14" fmla="*/ 283964 h 336550"/>
              <a:gd name="connsiteX15" fmla="*/ 34720 w 217488"/>
              <a:gd name="connsiteY15" fmla="*/ 277515 h 336550"/>
              <a:gd name="connsiteX16" fmla="*/ 108745 w 217488"/>
              <a:gd name="connsiteY16" fmla="*/ 271463 h 336550"/>
              <a:gd name="connsiteX17" fmla="*/ 87313 w 217488"/>
              <a:gd name="connsiteY17" fmla="*/ 292101 h 336550"/>
              <a:gd name="connsiteX18" fmla="*/ 108745 w 217488"/>
              <a:gd name="connsiteY18" fmla="*/ 312739 h 336550"/>
              <a:gd name="connsiteX19" fmla="*/ 130177 w 217488"/>
              <a:gd name="connsiteY19" fmla="*/ 292101 h 336550"/>
              <a:gd name="connsiteX20" fmla="*/ 108745 w 217488"/>
              <a:gd name="connsiteY20" fmla="*/ 271463 h 336550"/>
              <a:gd name="connsiteX21" fmla="*/ 27469 w 217488"/>
              <a:gd name="connsiteY21" fmla="*/ 38100 h 336550"/>
              <a:gd name="connsiteX22" fmla="*/ 22225 w 217488"/>
              <a:gd name="connsiteY22" fmla="*/ 42049 h 336550"/>
              <a:gd name="connsiteX23" fmla="*/ 22225 w 217488"/>
              <a:gd name="connsiteY23" fmla="*/ 240798 h 336550"/>
              <a:gd name="connsiteX24" fmla="*/ 27469 w 217488"/>
              <a:gd name="connsiteY24" fmla="*/ 246063 h 336550"/>
              <a:gd name="connsiteX25" fmla="*/ 190019 w 217488"/>
              <a:gd name="connsiteY25" fmla="*/ 246063 h 336550"/>
              <a:gd name="connsiteX26" fmla="*/ 195263 w 217488"/>
              <a:gd name="connsiteY26" fmla="*/ 240798 h 336550"/>
              <a:gd name="connsiteX27" fmla="*/ 195263 w 217488"/>
              <a:gd name="connsiteY27" fmla="*/ 42049 h 336550"/>
              <a:gd name="connsiteX28" fmla="*/ 190019 w 217488"/>
              <a:gd name="connsiteY28" fmla="*/ 38100 h 336550"/>
              <a:gd name="connsiteX29" fmla="*/ 27469 w 217488"/>
              <a:gd name="connsiteY29" fmla="*/ 38100 h 336550"/>
              <a:gd name="connsiteX30" fmla="*/ 92869 w 217488"/>
              <a:gd name="connsiteY30" fmla="*/ 15875 h 336550"/>
              <a:gd name="connsiteX31" fmla="*/ 88900 w 217488"/>
              <a:gd name="connsiteY31" fmla="*/ 19957 h 336550"/>
              <a:gd name="connsiteX32" fmla="*/ 92869 w 217488"/>
              <a:gd name="connsiteY32" fmla="*/ 25400 h 336550"/>
              <a:gd name="connsiteX33" fmla="*/ 124619 w 217488"/>
              <a:gd name="connsiteY33" fmla="*/ 25400 h 336550"/>
              <a:gd name="connsiteX34" fmla="*/ 128588 w 217488"/>
              <a:gd name="connsiteY34" fmla="*/ 19957 h 336550"/>
              <a:gd name="connsiteX35" fmla="*/ 124619 w 217488"/>
              <a:gd name="connsiteY35" fmla="*/ 15875 h 336550"/>
              <a:gd name="connsiteX36" fmla="*/ 92869 w 217488"/>
              <a:gd name="connsiteY36" fmla="*/ 15875 h 336550"/>
              <a:gd name="connsiteX37" fmla="*/ 19652 w 217488"/>
              <a:gd name="connsiteY37" fmla="*/ 0 h 336550"/>
              <a:gd name="connsiteX38" fmla="*/ 197836 w 217488"/>
              <a:gd name="connsiteY38" fmla="*/ 0 h 336550"/>
              <a:gd name="connsiteX39" fmla="*/ 217488 w 217488"/>
              <a:gd name="connsiteY39" fmla="*/ 18405 h 336550"/>
              <a:gd name="connsiteX40" fmla="*/ 217488 w 217488"/>
              <a:gd name="connsiteY40" fmla="*/ 318145 h 336550"/>
              <a:gd name="connsiteX41" fmla="*/ 197836 w 217488"/>
              <a:gd name="connsiteY41" fmla="*/ 336550 h 336550"/>
              <a:gd name="connsiteX42" fmla="*/ 19652 w 217488"/>
              <a:gd name="connsiteY42" fmla="*/ 336550 h 336550"/>
              <a:gd name="connsiteX43" fmla="*/ 0 w 217488"/>
              <a:gd name="connsiteY43" fmla="*/ 318145 h 336550"/>
              <a:gd name="connsiteX44" fmla="*/ 0 w 217488"/>
              <a:gd name="connsiteY44" fmla="*/ 18405 h 336550"/>
              <a:gd name="connsiteX45" fmla="*/ 19652 w 217488"/>
              <a:gd name="connsiteY45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17488" h="336550">
                <a:moveTo>
                  <a:pt x="182768" y="277515"/>
                </a:moveTo>
                <a:cubicBezTo>
                  <a:pt x="182768" y="277515"/>
                  <a:pt x="182768" y="277515"/>
                  <a:pt x="156139" y="283964"/>
                </a:cubicBezTo>
                <a:cubicBezTo>
                  <a:pt x="153476" y="285254"/>
                  <a:pt x="150813" y="289124"/>
                  <a:pt x="152145" y="292993"/>
                </a:cubicBezTo>
                <a:cubicBezTo>
                  <a:pt x="152145" y="295573"/>
                  <a:pt x="156139" y="296863"/>
                  <a:pt x="158802" y="296863"/>
                </a:cubicBezTo>
                <a:cubicBezTo>
                  <a:pt x="158802" y="296863"/>
                  <a:pt x="160133" y="296863"/>
                  <a:pt x="160133" y="296863"/>
                </a:cubicBezTo>
                <a:cubicBezTo>
                  <a:pt x="160133" y="296863"/>
                  <a:pt x="160133" y="296863"/>
                  <a:pt x="186762" y="290414"/>
                </a:cubicBezTo>
                <a:cubicBezTo>
                  <a:pt x="189425" y="289124"/>
                  <a:pt x="192088" y="285254"/>
                  <a:pt x="190757" y="282674"/>
                </a:cubicBezTo>
                <a:cubicBezTo>
                  <a:pt x="190757" y="278805"/>
                  <a:pt x="186762" y="276225"/>
                  <a:pt x="182768" y="277515"/>
                </a:cubicBezTo>
                <a:close/>
                <a:moveTo>
                  <a:pt x="34720" y="277515"/>
                </a:moveTo>
                <a:cubicBezTo>
                  <a:pt x="30726" y="276225"/>
                  <a:pt x="26732" y="278805"/>
                  <a:pt x="26732" y="282674"/>
                </a:cubicBezTo>
                <a:cubicBezTo>
                  <a:pt x="25400" y="285254"/>
                  <a:pt x="28063" y="289124"/>
                  <a:pt x="30726" y="290414"/>
                </a:cubicBezTo>
                <a:cubicBezTo>
                  <a:pt x="30726" y="290414"/>
                  <a:pt x="30726" y="290414"/>
                  <a:pt x="57355" y="296863"/>
                </a:cubicBezTo>
                <a:cubicBezTo>
                  <a:pt x="57355" y="296863"/>
                  <a:pt x="58686" y="296863"/>
                  <a:pt x="58686" y="296863"/>
                </a:cubicBezTo>
                <a:cubicBezTo>
                  <a:pt x="61349" y="296863"/>
                  <a:pt x="65344" y="295573"/>
                  <a:pt x="65344" y="292993"/>
                </a:cubicBezTo>
                <a:cubicBezTo>
                  <a:pt x="66675" y="289124"/>
                  <a:pt x="64012" y="285254"/>
                  <a:pt x="61349" y="283964"/>
                </a:cubicBezTo>
                <a:cubicBezTo>
                  <a:pt x="61349" y="283964"/>
                  <a:pt x="61349" y="283964"/>
                  <a:pt x="34720" y="277515"/>
                </a:cubicBezTo>
                <a:close/>
                <a:moveTo>
                  <a:pt x="108745" y="271463"/>
                </a:moveTo>
                <a:cubicBezTo>
                  <a:pt x="96908" y="271463"/>
                  <a:pt x="87313" y="280703"/>
                  <a:pt x="87313" y="292101"/>
                </a:cubicBezTo>
                <a:cubicBezTo>
                  <a:pt x="87313" y="303499"/>
                  <a:pt x="96908" y="312739"/>
                  <a:pt x="108745" y="312739"/>
                </a:cubicBezTo>
                <a:cubicBezTo>
                  <a:pt x="120582" y="312739"/>
                  <a:pt x="130177" y="303499"/>
                  <a:pt x="130177" y="292101"/>
                </a:cubicBezTo>
                <a:cubicBezTo>
                  <a:pt x="130177" y="280703"/>
                  <a:pt x="120582" y="271463"/>
                  <a:pt x="108745" y="271463"/>
                </a:cubicBezTo>
                <a:close/>
                <a:moveTo>
                  <a:pt x="27469" y="38100"/>
                </a:moveTo>
                <a:cubicBezTo>
                  <a:pt x="24847" y="38100"/>
                  <a:pt x="22225" y="39416"/>
                  <a:pt x="22225" y="42049"/>
                </a:cubicBezTo>
                <a:cubicBezTo>
                  <a:pt x="22225" y="42049"/>
                  <a:pt x="22225" y="42049"/>
                  <a:pt x="22225" y="240798"/>
                </a:cubicBezTo>
                <a:cubicBezTo>
                  <a:pt x="22225" y="243431"/>
                  <a:pt x="24847" y="246063"/>
                  <a:pt x="27469" y="246063"/>
                </a:cubicBezTo>
                <a:cubicBezTo>
                  <a:pt x="27469" y="246063"/>
                  <a:pt x="27469" y="246063"/>
                  <a:pt x="190019" y="246063"/>
                </a:cubicBezTo>
                <a:cubicBezTo>
                  <a:pt x="192641" y="246063"/>
                  <a:pt x="195263" y="243431"/>
                  <a:pt x="195263" y="240798"/>
                </a:cubicBezTo>
                <a:lnTo>
                  <a:pt x="195263" y="42049"/>
                </a:lnTo>
                <a:cubicBezTo>
                  <a:pt x="195263" y="39416"/>
                  <a:pt x="192641" y="38100"/>
                  <a:pt x="190019" y="38100"/>
                </a:cubicBezTo>
                <a:cubicBezTo>
                  <a:pt x="190019" y="38100"/>
                  <a:pt x="190019" y="38100"/>
                  <a:pt x="27469" y="38100"/>
                </a:cubicBezTo>
                <a:close/>
                <a:moveTo>
                  <a:pt x="92869" y="15875"/>
                </a:moveTo>
                <a:cubicBezTo>
                  <a:pt x="90223" y="15875"/>
                  <a:pt x="88900" y="17236"/>
                  <a:pt x="88900" y="19957"/>
                </a:cubicBezTo>
                <a:cubicBezTo>
                  <a:pt x="88900" y="22679"/>
                  <a:pt x="90223" y="25400"/>
                  <a:pt x="92869" y="25400"/>
                </a:cubicBezTo>
                <a:cubicBezTo>
                  <a:pt x="92869" y="25400"/>
                  <a:pt x="92869" y="25400"/>
                  <a:pt x="124619" y="25400"/>
                </a:cubicBezTo>
                <a:cubicBezTo>
                  <a:pt x="127265" y="25400"/>
                  <a:pt x="128588" y="22679"/>
                  <a:pt x="128588" y="19957"/>
                </a:cubicBezTo>
                <a:cubicBezTo>
                  <a:pt x="128588" y="17236"/>
                  <a:pt x="127265" y="15875"/>
                  <a:pt x="124619" y="15875"/>
                </a:cubicBezTo>
                <a:cubicBezTo>
                  <a:pt x="124619" y="15875"/>
                  <a:pt x="124619" y="15875"/>
                  <a:pt x="92869" y="15875"/>
                </a:cubicBezTo>
                <a:close/>
                <a:moveTo>
                  <a:pt x="19652" y="0"/>
                </a:moveTo>
                <a:cubicBezTo>
                  <a:pt x="19652" y="0"/>
                  <a:pt x="19652" y="0"/>
                  <a:pt x="197836" y="0"/>
                </a:cubicBezTo>
                <a:cubicBezTo>
                  <a:pt x="208317" y="0"/>
                  <a:pt x="217488" y="7888"/>
                  <a:pt x="217488" y="18405"/>
                </a:cubicBezTo>
                <a:cubicBezTo>
                  <a:pt x="217488" y="18405"/>
                  <a:pt x="217488" y="18405"/>
                  <a:pt x="217488" y="318145"/>
                </a:cubicBezTo>
                <a:cubicBezTo>
                  <a:pt x="217488" y="328662"/>
                  <a:pt x="208317" y="336550"/>
                  <a:pt x="197836" y="336550"/>
                </a:cubicBezTo>
                <a:cubicBezTo>
                  <a:pt x="197836" y="336550"/>
                  <a:pt x="197836" y="336550"/>
                  <a:pt x="19652" y="336550"/>
                </a:cubicBezTo>
                <a:cubicBezTo>
                  <a:pt x="9171" y="336550"/>
                  <a:pt x="0" y="328662"/>
                  <a:pt x="0" y="318145"/>
                </a:cubicBezTo>
                <a:cubicBezTo>
                  <a:pt x="0" y="318145"/>
                  <a:pt x="0" y="318145"/>
                  <a:pt x="0" y="18405"/>
                </a:cubicBezTo>
                <a:cubicBezTo>
                  <a:pt x="0" y="7888"/>
                  <a:pt x="9171" y="0"/>
                  <a:pt x="196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5" name="Oval 18"/>
          <p:cNvSpPr>
            <a:spLocks noChangeArrowheads="1"/>
          </p:cNvSpPr>
          <p:nvPr/>
        </p:nvSpPr>
        <p:spPr bwMode="auto">
          <a:xfrm>
            <a:off x="4223541" y="3328394"/>
            <a:ext cx="248198" cy="384074"/>
          </a:xfrm>
          <a:custGeom>
            <a:avLst/>
            <a:gdLst>
              <a:gd name="connsiteX0" fmla="*/ 182768 w 217488"/>
              <a:gd name="connsiteY0" fmla="*/ 277515 h 336550"/>
              <a:gd name="connsiteX1" fmla="*/ 156139 w 217488"/>
              <a:gd name="connsiteY1" fmla="*/ 283964 h 336550"/>
              <a:gd name="connsiteX2" fmla="*/ 152145 w 217488"/>
              <a:gd name="connsiteY2" fmla="*/ 292993 h 336550"/>
              <a:gd name="connsiteX3" fmla="*/ 158802 w 217488"/>
              <a:gd name="connsiteY3" fmla="*/ 296863 h 336550"/>
              <a:gd name="connsiteX4" fmla="*/ 160133 w 217488"/>
              <a:gd name="connsiteY4" fmla="*/ 296863 h 336550"/>
              <a:gd name="connsiteX5" fmla="*/ 186762 w 217488"/>
              <a:gd name="connsiteY5" fmla="*/ 290414 h 336550"/>
              <a:gd name="connsiteX6" fmla="*/ 190757 w 217488"/>
              <a:gd name="connsiteY6" fmla="*/ 282674 h 336550"/>
              <a:gd name="connsiteX7" fmla="*/ 182768 w 217488"/>
              <a:gd name="connsiteY7" fmla="*/ 277515 h 336550"/>
              <a:gd name="connsiteX8" fmla="*/ 34720 w 217488"/>
              <a:gd name="connsiteY8" fmla="*/ 277515 h 336550"/>
              <a:gd name="connsiteX9" fmla="*/ 26732 w 217488"/>
              <a:gd name="connsiteY9" fmla="*/ 282674 h 336550"/>
              <a:gd name="connsiteX10" fmla="*/ 30726 w 217488"/>
              <a:gd name="connsiteY10" fmla="*/ 290414 h 336550"/>
              <a:gd name="connsiteX11" fmla="*/ 57355 w 217488"/>
              <a:gd name="connsiteY11" fmla="*/ 296863 h 336550"/>
              <a:gd name="connsiteX12" fmla="*/ 58686 w 217488"/>
              <a:gd name="connsiteY12" fmla="*/ 296863 h 336550"/>
              <a:gd name="connsiteX13" fmla="*/ 65344 w 217488"/>
              <a:gd name="connsiteY13" fmla="*/ 292993 h 336550"/>
              <a:gd name="connsiteX14" fmla="*/ 61349 w 217488"/>
              <a:gd name="connsiteY14" fmla="*/ 283964 h 336550"/>
              <a:gd name="connsiteX15" fmla="*/ 34720 w 217488"/>
              <a:gd name="connsiteY15" fmla="*/ 277515 h 336550"/>
              <a:gd name="connsiteX16" fmla="*/ 108745 w 217488"/>
              <a:gd name="connsiteY16" fmla="*/ 271463 h 336550"/>
              <a:gd name="connsiteX17" fmla="*/ 87313 w 217488"/>
              <a:gd name="connsiteY17" fmla="*/ 292101 h 336550"/>
              <a:gd name="connsiteX18" fmla="*/ 108745 w 217488"/>
              <a:gd name="connsiteY18" fmla="*/ 312739 h 336550"/>
              <a:gd name="connsiteX19" fmla="*/ 130177 w 217488"/>
              <a:gd name="connsiteY19" fmla="*/ 292101 h 336550"/>
              <a:gd name="connsiteX20" fmla="*/ 108745 w 217488"/>
              <a:gd name="connsiteY20" fmla="*/ 271463 h 336550"/>
              <a:gd name="connsiteX21" fmla="*/ 27469 w 217488"/>
              <a:gd name="connsiteY21" fmla="*/ 38100 h 336550"/>
              <a:gd name="connsiteX22" fmla="*/ 22225 w 217488"/>
              <a:gd name="connsiteY22" fmla="*/ 42049 h 336550"/>
              <a:gd name="connsiteX23" fmla="*/ 22225 w 217488"/>
              <a:gd name="connsiteY23" fmla="*/ 240798 h 336550"/>
              <a:gd name="connsiteX24" fmla="*/ 27469 w 217488"/>
              <a:gd name="connsiteY24" fmla="*/ 246063 h 336550"/>
              <a:gd name="connsiteX25" fmla="*/ 190019 w 217488"/>
              <a:gd name="connsiteY25" fmla="*/ 246063 h 336550"/>
              <a:gd name="connsiteX26" fmla="*/ 195263 w 217488"/>
              <a:gd name="connsiteY26" fmla="*/ 240798 h 336550"/>
              <a:gd name="connsiteX27" fmla="*/ 195263 w 217488"/>
              <a:gd name="connsiteY27" fmla="*/ 42049 h 336550"/>
              <a:gd name="connsiteX28" fmla="*/ 190019 w 217488"/>
              <a:gd name="connsiteY28" fmla="*/ 38100 h 336550"/>
              <a:gd name="connsiteX29" fmla="*/ 27469 w 217488"/>
              <a:gd name="connsiteY29" fmla="*/ 38100 h 336550"/>
              <a:gd name="connsiteX30" fmla="*/ 92869 w 217488"/>
              <a:gd name="connsiteY30" fmla="*/ 15875 h 336550"/>
              <a:gd name="connsiteX31" fmla="*/ 88900 w 217488"/>
              <a:gd name="connsiteY31" fmla="*/ 19957 h 336550"/>
              <a:gd name="connsiteX32" fmla="*/ 92869 w 217488"/>
              <a:gd name="connsiteY32" fmla="*/ 25400 h 336550"/>
              <a:gd name="connsiteX33" fmla="*/ 124619 w 217488"/>
              <a:gd name="connsiteY33" fmla="*/ 25400 h 336550"/>
              <a:gd name="connsiteX34" fmla="*/ 128588 w 217488"/>
              <a:gd name="connsiteY34" fmla="*/ 19957 h 336550"/>
              <a:gd name="connsiteX35" fmla="*/ 124619 w 217488"/>
              <a:gd name="connsiteY35" fmla="*/ 15875 h 336550"/>
              <a:gd name="connsiteX36" fmla="*/ 92869 w 217488"/>
              <a:gd name="connsiteY36" fmla="*/ 15875 h 336550"/>
              <a:gd name="connsiteX37" fmla="*/ 19652 w 217488"/>
              <a:gd name="connsiteY37" fmla="*/ 0 h 336550"/>
              <a:gd name="connsiteX38" fmla="*/ 197836 w 217488"/>
              <a:gd name="connsiteY38" fmla="*/ 0 h 336550"/>
              <a:gd name="connsiteX39" fmla="*/ 217488 w 217488"/>
              <a:gd name="connsiteY39" fmla="*/ 18405 h 336550"/>
              <a:gd name="connsiteX40" fmla="*/ 217488 w 217488"/>
              <a:gd name="connsiteY40" fmla="*/ 318145 h 336550"/>
              <a:gd name="connsiteX41" fmla="*/ 197836 w 217488"/>
              <a:gd name="connsiteY41" fmla="*/ 336550 h 336550"/>
              <a:gd name="connsiteX42" fmla="*/ 19652 w 217488"/>
              <a:gd name="connsiteY42" fmla="*/ 336550 h 336550"/>
              <a:gd name="connsiteX43" fmla="*/ 0 w 217488"/>
              <a:gd name="connsiteY43" fmla="*/ 318145 h 336550"/>
              <a:gd name="connsiteX44" fmla="*/ 0 w 217488"/>
              <a:gd name="connsiteY44" fmla="*/ 18405 h 336550"/>
              <a:gd name="connsiteX45" fmla="*/ 19652 w 217488"/>
              <a:gd name="connsiteY45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17488" h="336550">
                <a:moveTo>
                  <a:pt x="182768" y="277515"/>
                </a:moveTo>
                <a:cubicBezTo>
                  <a:pt x="182768" y="277515"/>
                  <a:pt x="182768" y="277515"/>
                  <a:pt x="156139" y="283964"/>
                </a:cubicBezTo>
                <a:cubicBezTo>
                  <a:pt x="153476" y="285254"/>
                  <a:pt x="150813" y="289124"/>
                  <a:pt x="152145" y="292993"/>
                </a:cubicBezTo>
                <a:cubicBezTo>
                  <a:pt x="152145" y="295573"/>
                  <a:pt x="156139" y="296863"/>
                  <a:pt x="158802" y="296863"/>
                </a:cubicBezTo>
                <a:cubicBezTo>
                  <a:pt x="158802" y="296863"/>
                  <a:pt x="160133" y="296863"/>
                  <a:pt x="160133" y="296863"/>
                </a:cubicBezTo>
                <a:cubicBezTo>
                  <a:pt x="160133" y="296863"/>
                  <a:pt x="160133" y="296863"/>
                  <a:pt x="186762" y="290414"/>
                </a:cubicBezTo>
                <a:cubicBezTo>
                  <a:pt x="189425" y="289124"/>
                  <a:pt x="192088" y="285254"/>
                  <a:pt x="190757" y="282674"/>
                </a:cubicBezTo>
                <a:cubicBezTo>
                  <a:pt x="190757" y="278805"/>
                  <a:pt x="186762" y="276225"/>
                  <a:pt x="182768" y="277515"/>
                </a:cubicBezTo>
                <a:close/>
                <a:moveTo>
                  <a:pt x="34720" y="277515"/>
                </a:moveTo>
                <a:cubicBezTo>
                  <a:pt x="30726" y="276225"/>
                  <a:pt x="26732" y="278805"/>
                  <a:pt x="26732" y="282674"/>
                </a:cubicBezTo>
                <a:cubicBezTo>
                  <a:pt x="25400" y="285254"/>
                  <a:pt x="28063" y="289124"/>
                  <a:pt x="30726" y="290414"/>
                </a:cubicBezTo>
                <a:cubicBezTo>
                  <a:pt x="30726" y="290414"/>
                  <a:pt x="30726" y="290414"/>
                  <a:pt x="57355" y="296863"/>
                </a:cubicBezTo>
                <a:cubicBezTo>
                  <a:pt x="57355" y="296863"/>
                  <a:pt x="58686" y="296863"/>
                  <a:pt x="58686" y="296863"/>
                </a:cubicBezTo>
                <a:cubicBezTo>
                  <a:pt x="61349" y="296863"/>
                  <a:pt x="65344" y="295573"/>
                  <a:pt x="65344" y="292993"/>
                </a:cubicBezTo>
                <a:cubicBezTo>
                  <a:pt x="66675" y="289124"/>
                  <a:pt x="64012" y="285254"/>
                  <a:pt x="61349" y="283964"/>
                </a:cubicBezTo>
                <a:cubicBezTo>
                  <a:pt x="61349" y="283964"/>
                  <a:pt x="61349" y="283964"/>
                  <a:pt x="34720" y="277515"/>
                </a:cubicBezTo>
                <a:close/>
                <a:moveTo>
                  <a:pt x="108745" y="271463"/>
                </a:moveTo>
                <a:cubicBezTo>
                  <a:pt x="96908" y="271463"/>
                  <a:pt x="87313" y="280703"/>
                  <a:pt x="87313" y="292101"/>
                </a:cubicBezTo>
                <a:cubicBezTo>
                  <a:pt x="87313" y="303499"/>
                  <a:pt x="96908" y="312739"/>
                  <a:pt x="108745" y="312739"/>
                </a:cubicBezTo>
                <a:cubicBezTo>
                  <a:pt x="120582" y="312739"/>
                  <a:pt x="130177" y="303499"/>
                  <a:pt x="130177" y="292101"/>
                </a:cubicBezTo>
                <a:cubicBezTo>
                  <a:pt x="130177" y="280703"/>
                  <a:pt x="120582" y="271463"/>
                  <a:pt x="108745" y="271463"/>
                </a:cubicBezTo>
                <a:close/>
                <a:moveTo>
                  <a:pt x="27469" y="38100"/>
                </a:moveTo>
                <a:cubicBezTo>
                  <a:pt x="24847" y="38100"/>
                  <a:pt x="22225" y="39416"/>
                  <a:pt x="22225" y="42049"/>
                </a:cubicBezTo>
                <a:cubicBezTo>
                  <a:pt x="22225" y="42049"/>
                  <a:pt x="22225" y="42049"/>
                  <a:pt x="22225" y="240798"/>
                </a:cubicBezTo>
                <a:cubicBezTo>
                  <a:pt x="22225" y="243431"/>
                  <a:pt x="24847" y="246063"/>
                  <a:pt x="27469" y="246063"/>
                </a:cubicBezTo>
                <a:cubicBezTo>
                  <a:pt x="27469" y="246063"/>
                  <a:pt x="27469" y="246063"/>
                  <a:pt x="190019" y="246063"/>
                </a:cubicBezTo>
                <a:cubicBezTo>
                  <a:pt x="192641" y="246063"/>
                  <a:pt x="195263" y="243431"/>
                  <a:pt x="195263" y="240798"/>
                </a:cubicBezTo>
                <a:lnTo>
                  <a:pt x="195263" y="42049"/>
                </a:lnTo>
                <a:cubicBezTo>
                  <a:pt x="195263" y="39416"/>
                  <a:pt x="192641" y="38100"/>
                  <a:pt x="190019" y="38100"/>
                </a:cubicBezTo>
                <a:cubicBezTo>
                  <a:pt x="190019" y="38100"/>
                  <a:pt x="190019" y="38100"/>
                  <a:pt x="27469" y="38100"/>
                </a:cubicBezTo>
                <a:close/>
                <a:moveTo>
                  <a:pt x="92869" y="15875"/>
                </a:moveTo>
                <a:cubicBezTo>
                  <a:pt x="90223" y="15875"/>
                  <a:pt x="88900" y="17236"/>
                  <a:pt x="88900" y="19957"/>
                </a:cubicBezTo>
                <a:cubicBezTo>
                  <a:pt x="88900" y="22679"/>
                  <a:pt x="90223" y="25400"/>
                  <a:pt x="92869" y="25400"/>
                </a:cubicBezTo>
                <a:cubicBezTo>
                  <a:pt x="92869" y="25400"/>
                  <a:pt x="92869" y="25400"/>
                  <a:pt x="124619" y="25400"/>
                </a:cubicBezTo>
                <a:cubicBezTo>
                  <a:pt x="127265" y="25400"/>
                  <a:pt x="128588" y="22679"/>
                  <a:pt x="128588" y="19957"/>
                </a:cubicBezTo>
                <a:cubicBezTo>
                  <a:pt x="128588" y="17236"/>
                  <a:pt x="127265" y="15875"/>
                  <a:pt x="124619" y="15875"/>
                </a:cubicBezTo>
                <a:cubicBezTo>
                  <a:pt x="124619" y="15875"/>
                  <a:pt x="124619" y="15875"/>
                  <a:pt x="92869" y="15875"/>
                </a:cubicBezTo>
                <a:close/>
                <a:moveTo>
                  <a:pt x="19652" y="0"/>
                </a:moveTo>
                <a:cubicBezTo>
                  <a:pt x="19652" y="0"/>
                  <a:pt x="19652" y="0"/>
                  <a:pt x="197836" y="0"/>
                </a:cubicBezTo>
                <a:cubicBezTo>
                  <a:pt x="208317" y="0"/>
                  <a:pt x="217488" y="7888"/>
                  <a:pt x="217488" y="18405"/>
                </a:cubicBezTo>
                <a:cubicBezTo>
                  <a:pt x="217488" y="18405"/>
                  <a:pt x="217488" y="18405"/>
                  <a:pt x="217488" y="318145"/>
                </a:cubicBezTo>
                <a:cubicBezTo>
                  <a:pt x="217488" y="328662"/>
                  <a:pt x="208317" y="336550"/>
                  <a:pt x="197836" y="336550"/>
                </a:cubicBezTo>
                <a:cubicBezTo>
                  <a:pt x="197836" y="336550"/>
                  <a:pt x="197836" y="336550"/>
                  <a:pt x="19652" y="336550"/>
                </a:cubicBezTo>
                <a:cubicBezTo>
                  <a:pt x="9171" y="336550"/>
                  <a:pt x="0" y="328662"/>
                  <a:pt x="0" y="318145"/>
                </a:cubicBezTo>
                <a:cubicBezTo>
                  <a:pt x="0" y="318145"/>
                  <a:pt x="0" y="318145"/>
                  <a:pt x="0" y="18405"/>
                </a:cubicBezTo>
                <a:cubicBezTo>
                  <a:pt x="0" y="7888"/>
                  <a:pt x="9171" y="0"/>
                  <a:pt x="196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6" name="Oval 21"/>
          <p:cNvSpPr>
            <a:spLocks noChangeArrowheads="1"/>
          </p:cNvSpPr>
          <p:nvPr/>
        </p:nvSpPr>
        <p:spPr bwMode="auto">
          <a:xfrm>
            <a:off x="7677330" y="3328394"/>
            <a:ext cx="248198" cy="384074"/>
          </a:xfrm>
          <a:custGeom>
            <a:avLst/>
            <a:gdLst>
              <a:gd name="connsiteX0" fmla="*/ 182768 w 217488"/>
              <a:gd name="connsiteY0" fmla="*/ 277515 h 336550"/>
              <a:gd name="connsiteX1" fmla="*/ 156139 w 217488"/>
              <a:gd name="connsiteY1" fmla="*/ 283964 h 336550"/>
              <a:gd name="connsiteX2" fmla="*/ 152145 w 217488"/>
              <a:gd name="connsiteY2" fmla="*/ 292993 h 336550"/>
              <a:gd name="connsiteX3" fmla="*/ 158802 w 217488"/>
              <a:gd name="connsiteY3" fmla="*/ 296863 h 336550"/>
              <a:gd name="connsiteX4" fmla="*/ 160133 w 217488"/>
              <a:gd name="connsiteY4" fmla="*/ 296863 h 336550"/>
              <a:gd name="connsiteX5" fmla="*/ 186762 w 217488"/>
              <a:gd name="connsiteY5" fmla="*/ 290414 h 336550"/>
              <a:gd name="connsiteX6" fmla="*/ 190757 w 217488"/>
              <a:gd name="connsiteY6" fmla="*/ 282674 h 336550"/>
              <a:gd name="connsiteX7" fmla="*/ 182768 w 217488"/>
              <a:gd name="connsiteY7" fmla="*/ 277515 h 336550"/>
              <a:gd name="connsiteX8" fmla="*/ 34720 w 217488"/>
              <a:gd name="connsiteY8" fmla="*/ 277515 h 336550"/>
              <a:gd name="connsiteX9" fmla="*/ 26732 w 217488"/>
              <a:gd name="connsiteY9" fmla="*/ 282674 h 336550"/>
              <a:gd name="connsiteX10" fmla="*/ 30726 w 217488"/>
              <a:gd name="connsiteY10" fmla="*/ 290414 h 336550"/>
              <a:gd name="connsiteX11" fmla="*/ 57355 w 217488"/>
              <a:gd name="connsiteY11" fmla="*/ 296863 h 336550"/>
              <a:gd name="connsiteX12" fmla="*/ 58686 w 217488"/>
              <a:gd name="connsiteY12" fmla="*/ 296863 h 336550"/>
              <a:gd name="connsiteX13" fmla="*/ 65344 w 217488"/>
              <a:gd name="connsiteY13" fmla="*/ 292993 h 336550"/>
              <a:gd name="connsiteX14" fmla="*/ 61349 w 217488"/>
              <a:gd name="connsiteY14" fmla="*/ 283964 h 336550"/>
              <a:gd name="connsiteX15" fmla="*/ 34720 w 217488"/>
              <a:gd name="connsiteY15" fmla="*/ 277515 h 336550"/>
              <a:gd name="connsiteX16" fmla="*/ 108745 w 217488"/>
              <a:gd name="connsiteY16" fmla="*/ 271463 h 336550"/>
              <a:gd name="connsiteX17" fmla="*/ 87313 w 217488"/>
              <a:gd name="connsiteY17" fmla="*/ 292101 h 336550"/>
              <a:gd name="connsiteX18" fmla="*/ 108745 w 217488"/>
              <a:gd name="connsiteY18" fmla="*/ 312739 h 336550"/>
              <a:gd name="connsiteX19" fmla="*/ 130177 w 217488"/>
              <a:gd name="connsiteY19" fmla="*/ 292101 h 336550"/>
              <a:gd name="connsiteX20" fmla="*/ 108745 w 217488"/>
              <a:gd name="connsiteY20" fmla="*/ 271463 h 336550"/>
              <a:gd name="connsiteX21" fmla="*/ 27469 w 217488"/>
              <a:gd name="connsiteY21" fmla="*/ 38100 h 336550"/>
              <a:gd name="connsiteX22" fmla="*/ 22225 w 217488"/>
              <a:gd name="connsiteY22" fmla="*/ 42049 h 336550"/>
              <a:gd name="connsiteX23" fmla="*/ 22225 w 217488"/>
              <a:gd name="connsiteY23" fmla="*/ 240798 h 336550"/>
              <a:gd name="connsiteX24" fmla="*/ 27469 w 217488"/>
              <a:gd name="connsiteY24" fmla="*/ 246063 h 336550"/>
              <a:gd name="connsiteX25" fmla="*/ 190019 w 217488"/>
              <a:gd name="connsiteY25" fmla="*/ 246063 h 336550"/>
              <a:gd name="connsiteX26" fmla="*/ 195263 w 217488"/>
              <a:gd name="connsiteY26" fmla="*/ 240798 h 336550"/>
              <a:gd name="connsiteX27" fmla="*/ 195263 w 217488"/>
              <a:gd name="connsiteY27" fmla="*/ 42049 h 336550"/>
              <a:gd name="connsiteX28" fmla="*/ 190019 w 217488"/>
              <a:gd name="connsiteY28" fmla="*/ 38100 h 336550"/>
              <a:gd name="connsiteX29" fmla="*/ 27469 w 217488"/>
              <a:gd name="connsiteY29" fmla="*/ 38100 h 336550"/>
              <a:gd name="connsiteX30" fmla="*/ 92869 w 217488"/>
              <a:gd name="connsiteY30" fmla="*/ 15875 h 336550"/>
              <a:gd name="connsiteX31" fmla="*/ 88900 w 217488"/>
              <a:gd name="connsiteY31" fmla="*/ 19957 h 336550"/>
              <a:gd name="connsiteX32" fmla="*/ 92869 w 217488"/>
              <a:gd name="connsiteY32" fmla="*/ 25400 h 336550"/>
              <a:gd name="connsiteX33" fmla="*/ 124619 w 217488"/>
              <a:gd name="connsiteY33" fmla="*/ 25400 h 336550"/>
              <a:gd name="connsiteX34" fmla="*/ 128588 w 217488"/>
              <a:gd name="connsiteY34" fmla="*/ 19957 h 336550"/>
              <a:gd name="connsiteX35" fmla="*/ 124619 w 217488"/>
              <a:gd name="connsiteY35" fmla="*/ 15875 h 336550"/>
              <a:gd name="connsiteX36" fmla="*/ 92869 w 217488"/>
              <a:gd name="connsiteY36" fmla="*/ 15875 h 336550"/>
              <a:gd name="connsiteX37" fmla="*/ 19652 w 217488"/>
              <a:gd name="connsiteY37" fmla="*/ 0 h 336550"/>
              <a:gd name="connsiteX38" fmla="*/ 197836 w 217488"/>
              <a:gd name="connsiteY38" fmla="*/ 0 h 336550"/>
              <a:gd name="connsiteX39" fmla="*/ 217488 w 217488"/>
              <a:gd name="connsiteY39" fmla="*/ 18405 h 336550"/>
              <a:gd name="connsiteX40" fmla="*/ 217488 w 217488"/>
              <a:gd name="connsiteY40" fmla="*/ 318145 h 336550"/>
              <a:gd name="connsiteX41" fmla="*/ 197836 w 217488"/>
              <a:gd name="connsiteY41" fmla="*/ 336550 h 336550"/>
              <a:gd name="connsiteX42" fmla="*/ 19652 w 217488"/>
              <a:gd name="connsiteY42" fmla="*/ 336550 h 336550"/>
              <a:gd name="connsiteX43" fmla="*/ 0 w 217488"/>
              <a:gd name="connsiteY43" fmla="*/ 318145 h 336550"/>
              <a:gd name="connsiteX44" fmla="*/ 0 w 217488"/>
              <a:gd name="connsiteY44" fmla="*/ 18405 h 336550"/>
              <a:gd name="connsiteX45" fmla="*/ 19652 w 217488"/>
              <a:gd name="connsiteY45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17488" h="336550">
                <a:moveTo>
                  <a:pt x="182768" y="277515"/>
                </a:moveTo>
                <a:cubicBezTo>
                  <a:pt x="182768" y="277515"/>
                  <a:pt x="182768" y="277515"/>
                  <a:pt x="156139" y="283964"/>
                </a:cubicBezTo>
                <a:cubicBezTo>
                  <a:pt x="153476" y="285254"/>
                  <a:pt x="150813" y="289124"/>
                  <a:pt x="152145" y="292993"/>
                </a:cubicBezTo>
                <a:cubicBezTo>
                  <a:pt x="152145" y="295573"/>
                  <a:pt x="156139" y="296863"/>
                  <a:pt x="158802" y="296863"/>
                </a:cubicBezTo>
                <a:cubicBezTo>
                  <a:pt x="158802" y="296863"/>
                  <a:pt x="160133" y="296863"/>
                  <a:pt x="160133" y="296863"/>
                </a:cubicBezTo>
                <a:cubicBezTo>
                  <a:pt x="160133" y="296863"/>
                  <a:pt x="160133" y="296863"/>
                  <a:pt x="186762" y="290414"/>
                </a:cubicBezTo>
                <a:cubicBezTo>
                  <a:pt x="189425" y="289124"/>
                  <a:pt x="192088" y="285254"/>
                  <a:pt x="190757" y="282674"/>
                </a:cubicBezTo>
                <a:cubicBezTo>
                  <a:pt x="190757" y="278805"/>
                  <a:pt x="186762" y="276225"/>
                  <a:pt x="182768" y="277515"/>
                </a:cubicBezTo>
                <a:close/>
                <a:moveTo>
                  <a:pt x="34720" y="277515"/>
                </a:moveTo>
                <a:cubicBezTo>
                  <a:pt x="30726" y="276225"/>
                  <a:pt x="26732" y="278805"/>
                  <a:pt x="26732" y="282674"/>
                </a:cubicBezTo>
                <a:cubicBezTo>
                  <a:pt x="25400" y="285254"/>
                  <a:pt x="28063" y="289124"/>
                  <a:pt x="30726" y="290414"/>
                </a:cubicBezTo>
                <a:cubicBezTo>
                  <a:pt x="30726" y="290414"/>
                  <a:pt x="30726" y="290414"/>
                  <a:pt x="57355" y="296863"/>
                </a:cubicBezTo>
                <a:cubicBezTo>
                  <a:pt x="57355" y="296863"/>
                  <a:pt x="58686" y="296863"/>
                  <a:pt x="58686" y="296863"/>
                </a:cubicBezTo>
                <a:cubicBezTo>
                  <a:pt x="61349" y="296863"/>
                  <a:pt x="65344" y="295573"/>
                  <a:pt x="65344" y="292993"/>
                </a:cubicBezTo>
                <a:cubicBezTo>
                  <a:pt x="66675" y="289124"/>
                  <a:pt x="64012" y="285254"/>
                  <a:pt x="61349" y="283964"/>
                </a:cubicBezTo>
                <a:cubicBezTo>
                  <a:pt x="61349" y="283964"/>
                  <a:pt x="61349" y="283964"/>
                  <a:pt x="34720" y="277515"/>
                </a:cubicBezTo>
                <a:close/>
                <a:moveTo>
                  <a:pt x="108745" y="271463"/>
                </a:moveTo>
                <a:cubicBezTo>
                  <a:pt x="96908" y="271463"/>
                  <a:pt x="87313" y="280703"/>
                  <a:pt x="87313" y="292101"/>
                </a:cubicBezTo>
                <a:cubicBezTo>
                  <a:pt x="87313" y="303499"/>
                  <a:pt x="96908" y="312739"/>
                  <a:pt x="108745" y="312739"/>
                </a:cubicBezTo>
                <a:cubicBezTo>
                  <a:pt x="120582" y="312739"/>
                  <a:pt x="130177" y="303499"/>
                  <a:pt x="130177" y="292101"/>
                </a:cubicBezTo>
                <a:cubicBezTo>
                  <a:pt x="130177" y="280703"/>
                  <a:pt x="120582" y="271463"/>
                  <a:pt x="108745" y="271463"/>
                </a:cubicBezTo>
                <a:close/>
                <a:moveTo>
                  <a:pt x="27469" y="38100"/>
                </a:moveTo>
                <a:cubicBezTo>
                  <a:pt x="24847" y="38100"/>
                  <a:pt x="22225" y="39416"/>
                  <a:pt x="22225" y="42049"/>
                </a:cubicBezTo>
                <a:cubicBezTo>
                  <a:pt x="22225" y="42049"/>
                  <a:pt x="22225" y="42049"/>
                  <a:pt x="22225" y="240798"/>
                </a:cubicBezTo>
                <a:cubicBezTo>
                  <a:pt x="22225" y="243431"/>
                  <a:pt x="24847" y="246063"/>
                  <a:pt x="27469" y="246063"/>
                </a:cubicBezTo>
                <a:cubicBezTo>
                  <a:pt x="27469" y="246063"/>
                  <a:pt x="27469" y="246063"/>
                  <a:pt x="190019" y="246063"/>
                </a:cubicBezTo>
                <a:cubicBezTo>
                  <a:pt x="192641" y="246063"/>
                  <a:pt x="195263" y="243431"/>
                  <a:pt x="195263" y="240798"/>
                </a:cubicBezTo>
                <a:lnTo>
                  <a:pt x="195263" y="42049"/>
                </a:lnTo>
                <a:cubicBezTo>
                  <a:pt x="195263" y="39416"/>
                  <a:pt x="192641" y="38100"/>
                  <a:pt x="190019" y="38100"/>
                </a:cubicBezTo>
                <a:cubicBezTo>
                  <a:pt x="190019" y="38100"/>
                  <a:pt x="190019" y="38100"/>
                  <a:pt x="27469" y="38100"/>
                </a:cubicBezTo>
                <a:close/>
                <a:moveTo>
                  <a:pt x="92869" y="15875"/>
                </a:moveTo>
                <a:cubicBezTo>
                  <a:pt x="90223" y="15875"/>
                  <a:pt x="88900" y="17236"/>
                  <a:pt x="88900" y="19957"/>
                </a:cubicBezTo>
                <a:cubicBezTo>
                  <a:pt x="88900" y="22679"/>
                  <a:pt x="90223" y="25400"/>
                  <a:pt x="92869" y="25400"/>
                </a:cubicBezTo>
                <a:cubicBezTo>
                  <a:pt x="92869" y="25400"/>
                  <a:pt x="92869" y="25400"/>
                  <a:pt x="124619" y="25400"/>
                </a:cubicBezTo>
                <a:cubicBezTo>
                  <a:pt x="127265" y="25400"/>
                  <a:pt x="128588" y="22679"/>
                  <a:pt x="128588" y="19957"/>
                </a:cubicBezTo>
                <a:cubicBezTo>
                  <a:pt x="128588" y="17236"/>
                  <a:pt x="127265" y="15875"/>
                  <a:pt x="124619" y="15875"/>
                </a:cubicBezTo>
                <a:cubicBezTo>
                  <a:pt x="124619" y="15875"/>
                  <a:pt x="124619" y="15875"/>
                  <a:pt x="92869" y="15875"/>
                </a:cubicBezTo>
                <a:close/>
                <a:moveTo>
                  <a:pt x="19652" y="0"/>
                </a:moveTo>
                <a:cubicBezTo>
                  <a:pt x="19652" y="0"/>
                  <a:pt x="19652" y="0"/>
                  <a:pt x="197836" y="0"/>
                </a:cubicBezTo>
                <a:cubicBezTo>
                  <a:pt x="208317" y="0"/>
                  <a:pt x="217488" y="7888"/>
                  <a:pt x="217488" y="18405"/>
                </a:cubicBezTo>
                <a:cubicBezTo>
                  <a:pt x="217488" y="18405"/>
                  <a:pt x="217488" y="18405"/>
                  <a:pt x="217488" y="318145"/>
                </a:cubicBezTo>
                <a:cubicBezTo>
                  <a:pt x="217488" y="328662"/>
                  <a:pt x="208317" y="336550"/>
                  <a:pt x="197836" y="336550"/>
                </a:cubicBezTo>
                <a:cubicBezTo>
                  <a:pt x="197836" y="336550"/>
                  <a:pt x="197836" y="336550"/>
                  <a:pt x="19652" y="336550"/>
                </a:cubicBezTo>
                <a:cubicBezTo>
                  <a:pt x="9171" y="336550"/>
                  <a:pt x="0" y="328662"/>
                  <a:pt x="0" y="318145"/>
                </a:cubicBezTo>
                <a:cubicBezTo>
                  <a:pt x="0" y="318145"/>
                  <a:pt x="0" y="318145"/>
                  <a:pt x="0" y="18405"/>
                </a:cubicBezTo>
                <a:cubicBezTo>
                  <a:pt x="0" y="7888"/>
                  <a:pt x="9171" y="0"/>
                  <a:pt x="196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7" name="Oval 24"/>
          <p:cNvSpPr>
            <a:spLocks noChangeArrowheads="1"/>
          </p:cNvSpPr>
          <p:nvPr/>
        </p:nvSpPr>
        <p:spPr bwMode="auto">
          <a:xfrm>
            <a:off x="8897746" y="2105403"/>
            <a:ext cx="249612" cy="386262"/>
          </a:xfrm>
          <a:custGeom>
            <a:avLst/>
            <a:gdLst>
              <a:gd name="connsiteX0" fmla="*/ 182768 w 217488"/>
              <a:gd name="connsiteY0" fmla="*/ 277515 h 336550"/>
              <a:gd name="connsiteX1" fmla="*/ 156139 w 217488"/>
              <a:gd name="connsiteY1" fmla="*/ 283964 h 336550"/>
              <a:gd name="connsiteX2" fmla="*/ 152145 w 217488"/>
              <a:gd name="connsiteY2" fmla="*/ 292993 h 336550"/>
              <a:gd name="connsiteX3" fmla="*/ 158802 w 217488"/>
              <a:gd name="connsiteY3" fmla="*/ 296863 h 336550"/>
              <a:gd name="connsiteX4" fmla="*/ 160133 w 217488"/>
              <a:gd name="connsiteY4" fmla="*/ 296863 h 336550"/>
              <a:gd name="connsiteX5" fmla="*/ 186762 w 217488"/>
              <a:gd name="connsiteY5" fmla="*/ 290414 h 336550"/>
              <a:gd name="connsiteX6" fmla="*/ 190757 w 217488"/>
              <a:gd name="connsiteY6" fmla="*/ 282674 h 336550"/>
              <a:gd name="connsiteX7" fmla="*/ 182768 w 217488"/>
              <a:gd name="connsiteY7" fmla="*/ 277515 h 336550"/>
              <a:gd name="connsiteX8" fmla="*/ 34720 w 217488"/>
              <a:gd name="connsiteY8" fmla="*/ 277515 h 336550"/>
              <a:gd name="connsiteX9" fmla="*/ 26732 w 217488"/>
              <a:gd name="connsiteY9" fmla="*/ 282674 h 336550"/>
              <a:gd name="connsiteX10" fmla="*/ 30726 w 217488"/>
              <a:gd name="connsiteY10" fmla="*/ 290414 h 336550"/>
              <a:gd name="connsiteX11" fmla="*/ 57355 w 217488"/>
              <a:gd name="connsiteY11" fmla="*/ 296863 h 336550"/>
              <a:gd name="connsiteX12" fmla="*/ 58686 w 217488"/>
              <a:gd name="connsiteY12" fmla="*/ 296863 h 336550"/>
              <a:gd name="connsiteX13" fmla="*/ 65344 w 217488"/>
              <a:gd name="connsiteY13" fmla="*/ 292993 h 336550"/>
              <a:gd name="connsiteX14" fmla="*/ 61349 w 217488"/>
              <a:gd name="connsiteY14" fmla="*/ 283964 h 336550"/>
              <a:gd name="connsiteX15" fmla="*/ 34720 w 217488"/>
              <a:gd name="connsiteY15" fmla="*/ 277515 h 336550"/>
              <a:gd name="connsiteX16" fmla="*/ 108745 w 217488"/>
              <a:gd name="connsiteY16" fmla="*/ 271463 h 336550"/>
              <a:gd name="connsiteX17" fmla="*/ 87313 w 217488"/>
              <a:gd name="connsiteY17" fmla="*/ 292101 h 336550"/>
              <a:gd name="connsiteX18" fmla="*/ 108745 w 217488"/>
              <a:gd name="connsiteY18" fmla="*/ 312739 h 336550"/>
              <a:gd name="connsiteX19" fmla="*/ 130177 w 217488"/>
              <a:gd name="connsiteY19" fmla="*/ 292101 h 336550"/>
              <a:gd name="connsiteX20" fmla="*/ 108745 w 217488"/>
              <a:gd name="connsiteY20" fmla="*/ 271463 h 336550"/>
              <a:gd name="connsiteX21" fmla="*/ 27469 w 217488"/>
              <a:gd name="connsiteY21" fmla="*/ 38100 h 336550"/>
              <a:gd name="connsiteX22" fmla="*/ 22225 w 217488"/>
              <a:gd name="connsiteY22" fmla="*/ 42049 h 336550"/>
              <a:gd name="connsiteX23" fmla="*/ 22225 w 217488"/>
              <a:gd name="connsiteY23" fmla="*/ 240798 h 336550"/>
              <a:gd name="connsiteX24" fmla="*/ 27469 w 217488"/>
              <a:gd name="connsiteY24" fmla="*/ 246063 h 336550"/>
              <a:gd name="connsiteX25" fmla="*/ 190019 w 217488"/>
              <a:gd name="connsiteY25" fmla="*/ 246063 h 336550"/>
              <a:gd name="connsiteX26" fmla="*/ 195263 w 217488"/>
              <a:gd name="connsiteY26" fmla="*/ 240798 h 336550"/>
              <a:gd name="connsiteX27" fmla="*/ 195263 w 217488"/>
              <a:gd name="connsiteY27" fmla="*/ 42049 h 336550"/>
              <a:gd name="connsiteX28" fmla="*/ 190019 w 217488"/>
              <a:gd name="connsiteY28" fmla="*/ 38100 h 336550"/>
              <a:gd name="connsiteX29" fmla="*/ 27469 w 217488"/>
              <a:gd name="connsiteY29" fmla="*/ 38100 h 336550"/>
              <a:gd name="connsiteX30" fmla="*/ 92869 w 217488"/>
              <a:gd name="connsiteY30" fmla="*/ 15875 h 336550"/>
              <a:gd name="connsiteX31" fmla="*/ 88900 w 217488"/>
              <a:gd name="connsiteY31" fmla="*/ 19957 h 336550"/>
              <a:gd name="connsiteX32" fmla="*/ 92869 w 217488"/>
              <a:gd name="connsiteY32" fmla="*/ 25400 h 336550"/>
              <a:gd name="connsiteX33" fmla="*/ 124619 w 217488"/>
              <a:gd name="connsiteY33" fmla="*/ 25400 h 336550"/>
              <a:gd name="connsiteX34" fmla="*/ 128588 w 217488"/>
              <a:gd name="connsiteY34" fmla="*/ 19957 h 336550"/>
              <a:gd name="connsiteX35" fmla="*/ 124619 w 217488"/>
              <a:gd name="connsiteY35" fmla="*/ 15875 h 336550"/>
              <a:gd name="connsiteX36" fmla="*/ 92869 w 217488"/>
              <a:gd name="connsiteY36" fmla="*/ 15875 h 336550"/>
              <a:gd name="connsiteX37" fmla="*/ 19652 w 217488"/>
              <a:gd name="connsiteY37" fmla="*/ 0 h 336550"/>
              <a:gd name="connsiteX38" fmla="*/ 197836 w 217488"/>
              <a:gd name="connsiteY38" fmla="*/ 0 h 336550"/>
              <a:gd name="connsiteX39" fmla="*/ 217488 w 217488"/>
              <a:gd name="connsiteY39" fmla="*/ 18405 h 336550"/>
              <a:gd name="connsiteX40" fmla="*/ 217488 w 217488"/>
              <a:gd name="connsiteY40" fmla="*/ 318145 h 336550"/>
              <a:gd name="connsiteX41" fmla="*/ 197836 w 217488"/>
              <a:gd name="connsiteY41" fmla="*/ 336550 h 336550"/>
              <a:gd name="connsiteX42" fmla="*/ 19652 w 217488"/>
              <a:gd name="connsiteY42" fmla="*/ 336550 h 336550"/>
              <a:gd name="connsiteX43" fmla="*/ 0 w 217488"/>
              <a:gd name="connsiteY43" fmla="*/ 318145 h 336550"/>
              <a:gd name="connsiteX44" fmla="*/ 0 w 217488"/>
              <a:gd name="connsiteY44" fmla="*/ 18405 h 336550"/>
              <a:gd name="connsiteX45" fmla="*/ 19652 w 217488"/>
              <a:gd name="connsiteY45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17488" h="336550">
                <a:moveTo>
                  <a:pt x="182768" y="277515"/>
                </a:moveTo>
                <a:cubicBezTo>
                  <a:pt x="182768" y="277515"/>
                  <a:pt x="182768" y="277515"/>
                  <a:pt x="156139" y="283964"/>
                </a:cubicBezTo>
                <a:cubicBezTo>
                  <a:pt x="153476" y="285254"/>
                  <a:pt x="150813" y="289124"/>
                  <a:pt x="152145" y="292993"/>
                </a:cubicBezTo>
                <a:cubicBezTo>
                  <a:pt x="152145" y="295573"/>
                  <a:pt x="156139" y="296863"/>
                  <a:pt x="158802" y="296863"/>
                </a:cubicBezTo>
                <a:cubicBezTo>
                  <a:pt x="158802" y="296863"/>
                  <a:pt x="160133" y="296863"/>
                  <a:pt x="160133" y="296863"/>
                </a:cubicBezTo>
                <a:cubicBezTo>
                  <a:pt x="160133" y="296863"/>
                  <a:pt x="160133" y="296863"/>
                  <a:pt x="186762" y="290414"/>
                </a:cubicBezTo>
                <a:cubicBezTo>
                  <a:pt x="189425" y="289124"/>
                  <a:pt x="192088" y="285254"/>
                  <a:pt x="190757" y="282674"/>
                </a:cubicBezTo>
                <a:cubicBezTo>
                  <a:pt x="190757" y="278805"/>
                  <a:pt x="186762" y="276225"/>
                  <a:pt x="182768" y="277515"/>
                </a:cubicBezTo>
                <a:close/>
                <a:moveTo>
                  <a:pt x="34720" y="277515"/>
                </a:moveTo>
                <a:cubicBezTo>
                  <a:pt x="30726" y="276225"/>
                  <a:pt x="26732" y="278805"/>
                  <a:pt x="26732" y="282674"/>
                </a:cubicBezTo>
                <a:cubicBezTo>
                  <a:pt x="25400" y="285254"/>
                  <a:pt x="28063" y="289124"/>
                  <a:pt x="30726" y="290414"/>
                </a:cubicBezTo>
                <a:cubicBezTo>
                  <a:pt x="30726" y="290414"/>
                  <a:pt x="30726" y="290414"/>
                  <a:pt x="57355" y="296863"/>
                </a:cubicBezTo>
                <a:cubicBezTo>
                  <a:pt x="57355" y="296863"/>
                  <a:pt x="58686" y="296863"/>
                  <a:pt x="58686" y="296863"/>
                </a:cubicBezTo>
                <a:cubicBezTo>
                  <a:pt x="61349" y="296863"/>
                  <a:pt x="65344" y="295573"/>
                  <a:pt x="65344" y="292993"/>
                </a:cubicBezTo>
                <a:cubicBezTo>
                  <a:pt x="66675" y="289124"/>
                  <a:pt x="64012" y="285254"/>
                  <a:pt x="61349" y="283964"/>
                </a:cubicBezTo>
                <a:cubicBezTo>
                  <a:pt x="61349" y="283964"/>
                  <a:pt x="61349" y="283964"/>
                  <a:pt x="34720" y="277515"/>
                </a:cubicBezTo>
                <a:close/>
                <a:moveTo>
                  <a:pt x="108745" y="271463"/>
                </a:moveTo>
                <a:cubicBezTo>
                  <a:pt x="96908" y="271463"/>
                  <a:pt x="87313" y="280703"/>
                  <a:pt x="87313" y="292101"/>
                </a:cubicBezTo>
                <a:cubicBezTo>
                  <a:pt x="87313" y="303499"/>
                  <a:pt x="96908" y="312739"/>
                  <a:pt x="108745" y="312739"/>
                </a:cubicBezTo>
                <a:cubicBezTo>
                  <a:pt x="120582" y="312739"/>
                  <a:pt x="130177" y="303499"/>
                  <a:pt x="130177" y="292101"/>
                </a:cubicBezTo>
                <a:cubicBezTo>
                  <a:pt x="130177" y="280703"/>
                  <a:pt x="120582" y="271463"/>
                  <a:pt x="108745" y="271463"/>
                </a:cubicBezTo>
                <a:close/>
                <a:moveTo>
                  <a:pt x="27469" y="38100"/>
                </a:moveTo>
                <a:cubicBezTo>
                  <a:pt x="24847" y="38100"/>
                  <a:pt x="22225" y="39416"/>
                  <a:pt x="22225" y="42049"/>
                </a:cubicBezTo>
                <a:cubicBezTo>
                  <a:pt x="22225" y="42049"/>
                  <a:pt x="22225" y="42049"/>
                  <a:pt x="22225" y="240798"/>
                </a:cubicBezTo>
                <a:cubicBezTo>
                  <a:pt x="22225" y="243431"/>
                  <a:pt x="24847" y="246063"/>
                  <a:pt x="27469" y="246063"/>
                </a:cubicBezTo>
                <a:cubicBezTo>
                  <a:pt x="27469" y="246063"/>
                  <a:pt x="27469" y="246063"/>
                  <a:pt x="190019" y="246063"/>
                </a:cubicBezTo>
                <a:cubicBezTo>
                  <a:pt x="192641" y="246063"/>
                  <a:pt x="195263" y="243431"/>
                  <a:pt x="195263" y="240798"/>
                </a:cubicBezTo>
                <a:lnTo>
                  <a:pt x="195263" y="42049"/>
                </a:lnTo>
                <a:cubicBezTo>
                  <a:pt x="195263" y="39416"/>
                  <a:pt x="192641" y="38100"/>
                  <a:pt x="190019" y="38100"/>
                </a:cubicBezTo>
                <a:cubicBezTo>
                  <a:pt x="190019" y="38100"/>
                  <a:pt x="190019" y="38100"/>
                  <a:pt x="27469" y="38100"/>
                </a:cubicBezTo>
                <a:close/>
                <a:moveTo>
                  <a:pt x="92869" y="15875"/>
                </a:moveTo>
                <a:cubicBezTo>
                  <a:pt x="90223" y="15875"/>
                  <a:pt x="88900" y="17236"/>
                  <a:pt x="88900" y="19957"/>
                </a:cubicBezTo>
                <a:cubicBezTo>
                  <a:pt x="88900" y="22679"/>
                  <a:pt x="90223" y="25400"/>
                  <a:pt x="92869" y="25400"/>
                </a:cubicBezTo>
                <a:cubicBezTo>
                  <a:pt x="92869" y="25400"/>
                  <a:pt x="92869" y="25400"/>
                  <a:pt x="124619" y="25400"/>
                </a:cubicBezTo>
                <a:cubicBezTo>
                  <a:pt x="127265" y="25400"/>
                  <a:pt x="128588" y="22679"/>
                  <a:pt x="128588" y="19957"/>
                </a:cubicBezTo>
                <a:cubicBezTo>
                  <a:pt x="128588" y="17236"/>
                  <a:pt x="127265" y="15875"/>
                  <a:pt x="124619" y="15875"/>
                </a:cubicBezTo>
                <a:cubicBezTo>
                  <a:pt x="124619" y="15875"/>
                  <a:pt x="124619" y="15875"/>
                  <a:pt x="92869" y="15875"/>
                </a:cubicBezTo>
                <a:close/>
                <a:moveTo>
                  <a:pt x="19652" y="0"/>
                </a:moveTo>
                <a:cubicBezTo>
                  <a:pt x="19652" y="0"/>
                  <a:pt x="19652" y="0"/>
                  <a:pt x="197836" y="0"/>
                </a:cubicBezTo>
                <a:cubicBezTo>
                  <a:pt x="208317" y="0"/>
                  <a:pt x="217488" y="7888"/>
                  <a:pt x="217488" y="18405"/>
                </a:cubicBezTo>
                <a:cubicBezTo>
                  <a:pt x="217488" y="18405"/>
                  <a:pt x="217488" y="18405"/>
                  <a:pt x="217488" y="318145"/>
                </a:cubicBezTo>
                <a:cubicBezTo>
                  <a:pt x="217488" y="328662"/>
                  <a:pt x="208317" y="336550"/>
                  <a:pt x="197836" y="336550"/>
                </a:cubicBezTo>
                <a:cubicBezTo>
                  <a:pt x="197836" y="336550"/>
                  <a:pt x="197836" y="336550"/>
                  <a:pt x="19652" y="336550"/>
                </a:cubicBezTo>
                <a:cubicBezTo>
                  <a:pt x="9171" y="336550"/>
                  <a:pt x="0" y="328662"/>
                  <a:pt x="0" y="318145"/>
                </a:cubicBezTo>
                <a:cubicBezTo>
                  <a:pt x="0" y="318145"/>
                  <a:pt x="0" y="318145"/>
                  <a:pt x="0" y="18405"/>
                </a:cubicBezTo>
                <a:cubicBezTo>
                  <a:pt x="0" y="7888"/>
                  <a:pt x="9171" y="0"/>
                  <a:pt x="196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8" name="Oval 27"/>
          <p:cNvSpPr>
            <a:spLocks noChangeArrowheads="1"/>
          </p:cNvSpPr>
          <p:nvPr/>
        </p:nvSpPr>
        <p:spPr bwMode="auto">
          <a:xfrm>
            <a:off x="8897746" y="4549196"/>
            <a:ext cx="249612" cy="386262"/>
          </a:xfrm>
          <a:custGeom>
            <a:avLst/>
            <a:gdLst>
              <a:gd name="connsiteX0" fmla="*/ 182768 w 217488"/>
              <a:gd name="connsiteY0" fmla="*/ 277515 h 336550"/>
              <a:gd name="connsiteX1" fmla="*/ 156139 w 217488"/>
              <a:gd name="connsiteY1" fmla="*/ 283964 h 336550"/>
              <a:gd name="connsiteX2" fmla="*/ 152145 w 217488"/>
              <a:gd name="connsiteY2" fmla="*/ 292993 h 336550"/>
              <a:gd name="connsiteX3" fmla="*/ 158802 w 217488"/>
              <a:gd name="connsiteY3" fmla="*/ 296863 h 336550"/>
              <a:gd name="connsiteX4" fmla="*/ 160133 w 217488"/>
              <a:gd name="connsiteY4" fmla="*/ 296863 h 336550"/>
              <a:gd name="connsiteX5" fmla="*/ 186762 w 217488"/>
              <a:gd name="connsiteY5" fmla="*/ 290414 h 336550"/>
              <a:gd name="connsiteX6" fmla="*/ 190757 w 217488"/>
              <a:gd name="connsiteY6" fmla="*/ 282674 h 336550"/>
              <a:gd name="connsiteX7" fmla="*/ 182768 w 217488"/>
              <a:gd name="connsiteY7" fmla="*/ 277515 h 336550"/>
              <a:gd name="connsiteX8" fmla="*/ 34720 w 217488"/>
              <a:gd name="connsiteY8" fmla="*/ 277515 h 336550"/>
              <a:gd name="connsiteX9" fmla="*/ 26732 w 217488"/>
              <a:gd name="connsiteY9" fmla="*/ 282674 h 336550"/>
              <a:gd name="connsiteX10" fmla="*/ 30726 w 217488"/>
              <a:gd name="connsiteY10" fmla="*/ 290414 h 336550"/>
              <a:gd name="connsiteX11" fmla="*/ 57355 w 217488"/>
              <a:gd name="connsiteY11" fmla="*/ 296863 h 336550"/>
              <a:gd name="connsiteX12" fmla="*/ 58686 w 217488"/>
              <a:gd name="connsiteY12" fmla="*/ 296863 h 336550"/>
              <a:gd name="connsiteX13" fmla="*/ 65344 w 217488"/>
              <a:gd name="connsiteY13" fmla="*/ 292993 h 336550"/>
              <a:gd name="connsiteX14" fmla="*/ 61349 w 217488"/>
              <a:gd name="connsiteY14" fmla="*/ 283964 h 336550"/>
              <a:gd name="connsiteX15" fmla="*/ 34720 w 217488"/>
              <a:gd name="connsiteY15" fmla="*/ 277515 h 336550"/>
              <a:gd name="connsiteX16" fmla="*/ 108745 w 217488"/>
              <a:gd name="connsiteY16" fmla="*/ 271463 h 336550"/>
              <a:gd name="connsiteX17" fmla="*/ 87313 w 217488"/>
              <a:gd name="connsiteY17" fmla="*/ 292101 h 336550"/>
              <a:gd name="connsiteX18" fmla="*/ 108745 w 217488"/>
              <a:gd name="connsiteY18" fmla="*/ 312739 h 336550"/>
              <a:gd name="connsiteX19" fmla="*/ 130177 w 217488"/>
              <a:gd name="connsiteY19" fmla="*/ 292101 h 336550"/>
              <a:gd name="connsiteX20" fmla="*/ 108745 w 217488"/>
              <a:gd name="connsiteY20" fmla="*/ 271463 h 336550"/>
              <a:gd name="connsiteX21" fmla="*/ 27469 w 217488"/>
              <a:gd name="connsiteY21" fmla="*/ 38100 h 336550"/>
              <a:gd name="connsiteX22" fmla="*/ 22225 w 217488"/>
              <a:gd name="connsiteY22" fmla="*/ 42049 h 336550"/>
              <a:gd name="connsiteX23" fmla="*/ 22225 w 217488"/>
              <a:gd name="connsiteY23" fmla="*/ 240798 h 336550"/>
              <a:gd name="connsiteX24" fmla="*/ 27469 w 217488"/>
              <a:gd name="connsiteY24" fmla="*/ 246063 h 336550"/>
              <a:gd name="connsiteX25" fmla="*/ 190019 w 217488"/>
              <a:gd name="connsiteY25" fmla="*/ 246063 h 336550"/>
              <a:gd name="connsiteX26" fmla="*/ 195263 w 217488"/>
              <a:gd name="connsiteY26" fmla="*/ 240798 h 336550"/>
              <a:gd name="connsiteX27" fmla="*/ 195263 w 217488"/>
              <a:gd name="connsiteY27" fmla="*/ 42049 h 336550"/>
              <a:gd name="connsiteX28" fmla="*/ 190019 w 217488"/>
              <a:gd name="connsiteY28" fmla="*/ 38100 h 336550"/>
              <a:gd name="connsiteX29" fmla="*/ 27469 w 217488"/>
              <a:gd name="connsiteY29" fmla="*/ 38100 h 336550"/>
              <a:gd name="connsiteX30" fmla="*/ 92869 w 217488"/>
              <a:gd name="connsiteY30" fmla="*/ 15875 h 336550"/>
              <a:gd name="connsiteX31" fmla="*/ 88900 w 217488"/>
              <a:gd name="connsiteY31" fmla="*/ 19957 h 336550"/>
              <a:gd name="connsiteX32" fmla="*/ 92869 w 217488"/>
              <a:gd name="connsiteY32" fmla="*/ 25400 h 336550"/>
              <a:gd name="connsiteX33" fmla="*/ 124619 w 217488"/>
              <a:gd name="connsiteY33" fmla="*/ 25400 h 336550"/>
              <a:gd name="connsiteX34" fmla="*/ 128588 w 217488"/>
              <a:gd name="connsiteY34" fmla="*/ 19957 h 336550"/>
              <a:gd name="connsiteX35" fmla="*/ 124619 w 217488"/>
              <a:gd name="connsiteY35" fmla="*/ 15875 h 336550"/>
              <a:gd name="connsiteX36" fmla="*/ 92869 w 217488"/>
              <a:gd name="connsiteY36" fmla="*/ 15875 h 336550"/>
              <a:gd name="connsiteX37" fmla="*/ 19652 w 217488"/>
              <a:gd name="connsiteY37" fmla="*/ 0 h 336550"/>
              <a:gd name="connsiteX38" fmla="*/ 197836 w 217488"/>
              <a:gd name="connsiteY38" fmla="*/ 0 h 336550"/>
              <a:gd name="connsiteX39" fmla="*/ 217488 w 217488"/>
              <a:gd name="connsiteY39" fmla="*/ 18405 h 336550"/>
              <a:gd name="connsiteX40" fmla="*/ 217488 w 217488"/>
              <a:gd name="connsiteY40" fmla="*/ 318145 h 336550"/>
              <a:gd name="connsiteX41" fmla="*/ 197836 w 217488"/>
              <a:gd name="connsiteY41" fmla="*/ 336550 h 336550"/>
              <a:gd name="connsiteX42" fmla="*/ 19652 w 217488"/>
              <a:gd name="connsiteY42" fmla="*/ 336550 h 336550"/>
              <a:gd name="connsiteX43" fmla="*/ 0 w 217488"/>
              <a:gd name="connsiteY43" fmla="*/ 318145 h 336550"/>
              <a:gd name="connsiteX44" fmla="*/ 0 w 217488"/>
              <a:gd name="connsiteY44" fmla="*/ 18405 h 336550"/>
              <a:gd name="connsiteX45" fmla="*/ 19652 w 217488"/>
              <a:gd name="connsiteY45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17488" h="336550">
                <a:moveTo>
                  <a:pt x="182768" y="277515"/>
                </a:moveTo>
                <a:cubicBezTo>
                  <a:pt x="182768" y="277515"/>
                  <a:pt x="182768" y="277515"/>
                  <a:pt x="156139" y="283964"/>
                </a:cubicBezTo>
                <a:cubicBezTo>
                  <a:pt x="153476" y="285254"/>
                  <a:pt x="150813" y="289124"/>
                  <a:pt x="152145" y="292993"/>
                </a:cubicBezTo>
                <a:cubicBezTo>
                  <a:pt x="152145" y="295573"/>
                  <a:pt x="156139" y="296863"/>
                  <a:pt x="158802" y="296863"/>
                </a:cubicBezTo>
                <a:cubicBezTo>
                  <a:pt x="158802" y="296863"/>
                  <a:pt x="160133" y="296863"/>
                  <a:pt x="160133" y="296863"/>
                </a:cubicBezTo>
                <a:cubicBezTo>
                  <a:pt x="160133" y="296863"/>
                  <a:pt x="160133" y="296863"/>
                  <a:pt x="186762" y="290414"/>
                </a:cubicBezTo>
                <a:cubicBezTo>
                  <a:pt x="189425" y="289124"/>
                  <a:pt x="192088" y="285254"/>
                  <a:pt x="190757" y="282674"/>
                </a:cubicBezTo>
                <a:cubicBezTo>
                  <a:pt x="190757" y="278805"/>
                  <a:pt x="186762" y="276225"/>
                  <a:pt x="182768" y="277515"/>
                </a:cubicBezTo>
                <a:close/>
                <a:moveTo>
                  <a:pt x="34720" y="277515"/>
                </a:moveTo>
                <a:cubicBezTo>
                  <a:pt x="30726" y="276225"/>
                  <a:pt x="26732" y="278805"/>
                  <a:pt x="26732" y="282674"/>
                </a:cubicBezTo>
                <a:cubicBezTo>
                  <a:pt x="25400" y="285254"/>
                  <a:pt x="28063" y="289124"/>
                  <a:pt x="30726" y="290414"/>
                </a:cubicBezTo>
                <a:cubicBezTo>
                  <a:pt x="30726" y="290414"/>
                  <a:pt x="30726" y="290414"/>
                  <a:pt x="57355" y="296863"/>
                </a:cubicBezTo>
                <a:cubicBezTo>
                  <a:pt x="57355" y="296863"/>
                  <a:pt x="58686" y="296863"/>
                  <a:pt x="58686" y="296863"/>
                </a:cubicBezTo>
                <a:cubicBezTo>
                  <a:pt x="61349" y="296863"/>
                  <a:pt x="65344" y="295573"/>
                  <a:pt x="65344" y="292993"/>
                </a:cubicBezTo>
                <a:cubicBezTo>
                  <a:pt x="66675" y="289124"/>
                  <a:pt x="64012" y="285254"/>
                  <a:pt x="61349" y="283964"/>
                </a:cubicBezTo>
                <a:cubicBezTo>
                  <a:pt x="61349" y="283964"/>
                  <a:pt x="61349" y="283964"/>
                  <a:pt x="34720" y="277515"/>
                </a:cubicBezTo>
                <a:close/>
                <a:moveTo>
                  <a:pt x="108745" y="271463"/>
                </a:moveTo>
                <a:cubicBezTo>
                  <a:pt x="96908" y="271463"/>
                  <a:pt x="87313" y="280703"/>
                  <a:pt x="87313" y="292101"/>
                </a:cubicBezTo>
                <a:cubicBezTo>
                  <a:pt x="87313" y="303499"/>
                  <a:pt x="96908" y="312739"/>
                  <a:pt x="108745" y="312739"/>
                </a:cubicBezTo>
                <a:cubicBezTo>
                  <a:pt x="120582" y="312739"/>
                  <a:pt x="130177" y="303499"/>
                  <a:pt x="130177" y="292101"/>
                </a:cubicBezTo>
                <a:cubicBezTo>
                  <a:pt x="130177" y="280703"/>
                  <a:pt x="120582" y="271463"/>
                  <a:pt x="108745" y="271463"/>
                </a:cubicBezTo>
                <a:close/>
                <a:moveTo>
                  <a:pt x="27469" y="38100"/>
                </a:moveTo>
                <a:cubicBezTo>
                  <a:pt x="24847" y="38100"/>
                  <a:pt x="22225" y="39416"/>
                  <a:pt x="22225" y="42049"/>
                </a:cubicBezTo>
                <a:cubicBezTo>
                  <a:pt x="22225" y="42049"/>
                  <a:pt x="22225" y="42049"/>
                  <a:pt x="22225" y="240798"/>
                </a:cubicBezTo>
                <a:cubicBezTo>
                  <a:pt x="22225" y="243431"/>
                  <a:pt x="24847" y="246063"/>
                  <a:pt x="27469" y="246063"/>
                </a:cubicBezTo>
                <a:cubicBezTo>
                  <a:pt x="27469" y="246063"/>
                  <a:pt x="27469" y="246063"/>
                  <a:pt x="190019" y="246063"/>
                </a:cubicBezTo>
                <a:cubicBezTo>
                  <a:pt x="192641" y="246063"/>
                  <a:pt x="195263" y="243431"/>
                  <a:pt x="195263" y="240798"/>
                </a:cubicBezTo>
                <a:lnTo>
                  <a:pt x="195263" y="42049"/>
                </a:lnTo>
                <a:cubicBezTo>
                  <a:pt x="195263" y="39416"/>
                  <a:pt x="192641" y="38100"/>
                  <a:pt x="190019" y="38100"/>
                </a:cubicBezTo>
                <a:cubicBezTo>
                  <a:pt x="190019" y="38100"/>
                  <a:pt x="190019" y="38100"/>
                  <a:pt x="27469" y="38100"/>
                </a:cubicBezTo>
                <a:close/>
                <a:moveTo>
                  <a:pt x="92869" y="15875"/>
                </a:moveTo>
                <a:cubicBezTo>
                  <a:pt x="90223" y="15875"/>
                  <a:pt x="88900" y="17236"/>
                  <a:pt x="88900" y="19957"/>
                </a:cubicBezTo>
                <a:cubicBezTo>
                  <a:pt x="88900" y="22679"/>
                  <a:pt x="90223" y="25400"/>
                  <a:pt x="92869" y="25400"/>
                </a:cubicBezTo>
                <a:cubicBezTo>
                  <a:pt x="92869" y="25400"/>
                  <a:pt x="92869" y="25400"/>
                  <a:pt x="124619" y="25400"/>
                </a:cubicBezTo>
                <a:cubicBezTo>
                  <a:pt x="127265" y="25400"/>
                  <a:pt x="128588" y="22679"/>
                  <a:pt x="128588" y="19957"/>
                </a:cubicBezTo>
                <a:cubicBezTo>
                  <a:pt x="128588" y="17236"/>
                  <a:pt x="127265" y="15875"/>
                  <a:pt x="124619" y="15875"/>
                </a:cubicBezTo>
                <a:cubicBezTo>
                  <a:pt x="124619" y="15875"/>
                  <a:pt x="124619" y="15875"/>
                  <a:pt x="92869" y="15875"/>
                </a:cubicBezTo>
                <a:close/>
                <a:moveTo>
                  <a:pt x="19652" y="0"/>
                </a:moveTo>
                <a:cubicBezTo>
                  <a:pt x="19652" y="0"/>
                  <a:pt x="19652" y="0"/>
                  <a:pt x="197836" y="0"/>
                </a:cubicBezTo>
                <a:cubicBezTo>
                  <a:pt x="208317" y="0"/>
                  <a:pt x="217488" y="7888"/>
                  <a:pt x="217488" y="18405"/>
                </a:cubicBezTo>
                <a:cubicBezTo>
                  <a:pt x="217488" y="18405"/>
                  <a:pt x="217488" y="18405"/>
                  <a:pt x="217488" y="318145"/>
                </a:cubicBezTo>
                <a:cubicBezTo>
                  <a:pt x="217488" y="328662"/>
                  <a:pt x="208317" y="336550"/>
                  <a:pt x="197836" y="336550"/>
                </a:cubicBezTo>
                <a:cubicBezTo>
                  <a:pt x="197836" y="336550"/>
                  <a:pt x="197836" y="336550"/>
                  <a:pt x="19652" y="336550"/>
                </a:cubicBezTo>
                <a:cubicBezTo>
                  <a:pt x="9171" y="336550"/>
                  <a:pt x="0" y="328662"/>
                  <a:pt x="0" y="318145"/>
                </a:cubicBezTo>
                <a:cubicBezTo>
                  <a:pt x="0" y="318145"/>
                  <a:pt x="0" y="318145"/>
                  <a:pt x="0" y="18405"/>
                </a:cubicBezTo>
                <a:cubicBezTo>
                  <a:pt x="0" y="7888"/>
                  <a:pt x="9171" y="0"/>
                  <a:pt x="196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9" name="Oval 30"/>
          <p:cNvSpPr>
            <a:spLocks noChangeArrowheads="1"/>
          </p:cNvSpPr>
          <p:nvPr/>
        </p:nvSpPr>
        <p:spPr bwMode="auto">
          <a:xfrm>
            <a:off x="5952402" y="3327848"/>
            <a:ext cx="248905" cy="385167"/>
          </a:xfrm>
          <a:custGeom>
            <a:avLst/>
            <a:gdLst>
              <a:gd name="connsiteX0" fmla="*/ 182768 w 217488"/>
              <a:gd name="connsiteY0" fmla="*/ 277515 h 336550"/>
              <a:gd name="connsiteX1" fmla="*/ 156139 w 217488"/>
              <a:gd name="connsiteY1" fmla="*/ 283964 h 336550"/>
              <a:gd name="connsiteX2" fmla="*/ 152145 w 217488"/>
              <a:gd name="connsiteY2" fmla="*/ 292993 h 336550"/>
              <a:gd name="connsiteX3" fmla="*/ 158802 w 217488"/>
              <a:gd name="connsiteY3" fmla="*/ 296863 h 336550"/>
              <a:gd name="connsiteX4" fmla="*/ 160133 w 217488"/>
              <a:gd name="connsiteY4" fmla="*/ 296863 h 336550"/>
              <a:gd name="connsiteX5" fmla="*/ 186762 w 217488"/>
              <a:gd name="connsiteY5" fmla="*/ 290414 h 336550"/>
              <a:gd name="connsiteX6" fmla="*/ 190757 w 217488"/>
              <a:gd name="connsiteY6" fmla="*/ 282674 h 336550"/>
              <a:gd name="connsiteX7" fmla="*/ 182768 w 217488"/>
              <a:gd name="connsiteY7" fmla="*/ 277515 h 336550"/>
              <a:gd name="connsiteX8" fmla="*/ 34720 w 217488"/>
              <a:gd name="connsiteY8" fmla="*/ 277515 h 336550"/>
              <a:gd name="connsiteX9" fmla="*/ 26732 w 217488"/>
              <a:gd name="connsiteY9" fmla="*/ 282674 h 336550"/>
              <a:gd name="connsiteX10" fmla="*/ 30726 w 217488"/>
              <a:gd name="connsiteY10" fmla="*/ 290414 h 336550"/>
              <a:gd name="connsiteX11" fmla="*/ 57355 w 217488"/>
              <a:gd name="connsiteY11" fmla="*/ 296863 h 336550"/>
              <a:gd name="connsiteX12" fmla="*/ 58686 w 217488"/>
              <a:gd name="connsiteY12" fmla="*/ 296863 h 336550"/>
              <a:gd name="connsiteX13" fmla="*/ 65344 w 217488"/>
              <a:gd name="connsiteY13" fmla="*/ 292993 h 336550"/>
              <a:gd name="connsiteX14" fmla="*/ 61349 w 217488"/>
              <a:gd name="connsiteY14" fmla="*/ 283964 h 336550"/>
              <a:gd name="connsiteX15" fmla="*/ 34720 w 217488"/>
              <a:gd name="connsiteY15" fmla="*/ 277515 h 336550"/>
              <a:gd name="connsiteX16" fmla="*/ 108745 w 217488"/>
              <a:gd name="connsiteY16" fmla="*/ 271463 h 336550"/>
              <a:gd name="connsiteX17" fmla="*/ 87313 w 217488"/>
              <a:gd name="connsiteY17" fmla="*/ 292101 h 336550"/>
              <a:gd name="connsiteX18" fmla="*/ 108745 w 217488"/>
              <a:gd name="connsiteY18" fmla="*/ 312739 h 336550"/>
              <a:gd name="connsiteX19" fmla="*/ 130177 w 217488"/>
              <a:gd name="connsiteY19" fmla="*/ 292101 h 336550"/>
              <a:gd name="connsiteX20" fmla="*/ 108745 w 217488"/>
              <a:gd name="connsiteY20" fmla="*/ 271463 h 336550"/>
              <a:gd name="connsiteX21" fmla="*/ 27469 w 217488"/>
              <a:gd name="connsiteY21" fmla="*/ 38100 h 336550"/>
              <a:gd name="connsiteX22" fmla="*/ 22225 w 217488"/>
              <a:gd name="connsiteY22" fmla="*/ 42049 h 336550"/>
              <a:gd name="connsiteX23" fmla="*/ 22225 w 217488"/>
              <a:gd name="connsiteY23" fmla="*/ 240798 h 336550"/>
              <a:gd name="connsiteX24" fmla="*/ 27469 w 217488"/>
              <a:gd name="connsiteY24" fmla="*/ 246063 h 336550"/>
              <a:gd name="connsiteX25" fmla="*/ 190019 w 217488"/>
              <a:gd name="connsiteY25" fmla="*/ 246063 h 336550"/>
              <a:gd name="connsiteX26" fmla="*/ 195263 w 217488"/>
              <a:gd name="connsiteY26" fmla="*/ 240798 h 336550"/>
              <a:gd name="connsiteX27" fmla="*/ 195263 w 217488"/>
              <a:gd name="connsiteY27" fmla="*/ 42049 h 336550"/>
              <a:gd name="connsiteX28" fmla="*/ 190019 w 217488"/>
              <a:gd name="connsiteY28" fmla="*/ 38100 h 336550"/>
              <a:gd name="connsiteX29" fmla="*/ 27469 w 217488"/>
              <a:gd name="connsiteY29" fmla="*/ 38100 h 336550"/>
              <a:gd name="connsiteX30" fmla="*/ 92869 w 217488"/>
              <a:gd name="connsiteY30" fmla="*/ 15875 h 336550"/>
              <a:gd name="connsiteX31" fmla="*/ 88900 w 217488"/>
              <a:gd name="connsiteY31" fmla="*/ 19957 h 336550"/>
              <a:gd name="connsiteX32" fmla="*/ 92869 w 217488"/>
              <a:gd name="connsiteY32" fmla="*/ 25400 h 336550"/>
              <a:gd name="connsiteX33" fmla="*/ 124619 w 217488"/>
              <a:gd name="connsiteY33" fmla="*/ 25400 h 336550"/>
              <a:gd name="connsiteX34" fmla="*/ 128588 w 217488"/>
              <a:gd name="connsiteY34" fmla="*/ 19957 h 336550"/>
              <a:gd name="connsiteX35" fmla="*/ 124619 w 217488"/>
              <a:gd name="connsiteY35" fmla="*/ 15875 h 336550"/>
              <a:gd name="connsiteX36" fmla="*/ 92869 w 217488"/>
              <a:gd name="connsiteY36" fmla="*/ 15875 h 336550"/>
              <a:gd name="connsiteX37" fmla="*/ 19652 w 217488"/>
              <a:gd name="connsiteY37" fmla="*/ 0 h 336550"/>
              <a:gd name="connsiteX38" fmla="*/ 197836 w 217488"/>
              <a:gd name="connsiteY38" fmla="*/ 0 h 336550"/>
              <a:gd name="connsiteX39" fmla="*/ 217488 w 217488"/>
              <a:gd name="connsiteY39" fmla="*/ 18405 h 336550"/>
              <a:gd name="connsiteX40" fmla="*/ 217488 w 217488"/>
              <a:gd name="connsiteY40" fmla="*/ 318145 h 336550"/>
              <a:gd name="connsiteX41" fmla="*/ 197836 w 217488"/>
              <a:gd name="connsiteY41" fmla="*/ 336550 h 336550"/>
              <a:gd name="connsiteX42" fmla="*/ 19652 w 217488"/>
              <a:gd name="connsiteY42" fmla="*/ 336550 h 336550"/>
              <a:gd name="connsiteX43" fmla="*/ 0 w 217488"/>
              <a:gd name="connsiteY43" fmla="*/ 318145 h 336550"/>
              <a:gd name="connsiteX44" fmla="*/ 0 w 217488"/>
              <a:gd name="connsiteY44" fmla="*/ 18405 h 336550"/>
              <a:gd name="connsiteX45" fmla="*/ 19652 w 217488"/>
              <a:gd name="connsiteY45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17488" h="336550">
                <a:moveTo>
                  <a:pt x="182768" y="277515"/>
                </a:moveTo>
                <a:cubicBezTo>
                  <a:pt x="182768" y="277515"/>
                  <a:pt x="182768" y="277515"/>
                  <a:pt x="156139" y="283964"/>
                </a:cubicBezTo>
                <a:cubicBezTo>
                  <a:pt x="153476" y="285254"/>
                  <a:pt x="150813" y="289124"/>
                  <a:pt x="152145" y="292993"/>
                </a:cubicBezTo>
                <a:cubicBezTo>
                  <a:pt x="152145" y="295573"/>
                  <a:pt x="156139" y="296863"/>
                  <a:pt x="158802" y="296863"/>
                </a:cubicBezTo>
                <a:cubicBezTo>
                  <a:pt x="158802" y="296863"/>
                  <a:pt x="160133" y="296863"/>
                  <a:pt x="160133" y="296863"/>
                </a:cubicBezTo>
                <a:cubicBezTo>
                  <a:pt x="160133" y="296863"/>
                  <a:pt x="160133" y="296863"/>
                  <a:pt x="186762" y="290414"/>
                </a:cubicBezTo>
                <a:cubicBezTo>
                  <a:pt x="189425" y="289124"/>
                  <a:pt x="192088" y="285254"/>
                  <a:pt x="190757" y="282674"/>
                </a:cubicBezTo>
                <a:cubicBezTo>
                  <a:pt x="190757" y="278805"/>
                  <a:pt x="186762" y="276225"/>
                  <a:pt x="182768" y="277515"/>
                </a:cubicBezTo>
                <a:close/>
                <a:moveTo>
                  <a:pt x="34720" y="277515"/>
                </a:moveTo>
                <a:cubicBezTo>
                  <a:pt x="30726" y="276225"/>
                  <a:pt x="26732" y="278805"/>
                  <a:pt x="26732" y="282674"/>
                </a:cubicBezTo>
                <a:cubicBezTo>
                  <a:pt x="25400" y="285254"/>
                  <a:pt x="28063" y="289124"/>
                  <a:pt x="30726" y="290414"/>
                </a:cubicBezTo>
                <a:cubicBezTo>
                  <a:pt x="30726" y="290414"/>
                  <a:pt x="30726" y="290414"/>
                  <a:pt x="57355" y="296863"/>
                </a:cubicBezTo>
                <a:cubicBezTo>
                  <a:pt x="57355" y="296863"/>
                  <a:pt x="58686" y="296863"/>
                  <a:pt x="58686" y="296863"/>
                </a:cubicBezTo>
                <a:cubicBezTo>
                  <a:pt x="61349" y="296863"/>
                  <a:pt x="65344" y="295573"/>
                  <a:pt x="65344" y="292993"/>
                </a:cubicBezTo>
                <a:cubicBezTo>
                  <a:pt x="66675" y="289124"/>
                  <a:pt x="64012" y="285254"/>
                  <a:pt x="61349" y="283964"/>
                </a:cubicBezTo>
                <a:cubicBezTo>
                  <a:pt x="61349" y="283964"/>
                  <a:pt x="61349" y="283964"/>
                  <a:pt x="34720" y="277515"/>
                </a:cubicBezTo>
                <a:close/>
                <a:moveTo>
                  <a:pt x="108745" y="271463"/>
                </a:moveTo>
                <a:cubicBezTo>
                  <a:pt x="96908" y="271463"/>
                  <a:pt x="87313" y="280703"/>
                  <a:pt x="87313" y="292101"/>
                </a:cubicBezTo>
                <a:cubicBezTo>
                  <a:pt x="87313" y="303499"/>
                  <a:pt x="96908" y="312739"/>
                  <a:pt x="108745" y="312739"/>
                </a:cubicBezTo>
                <a:cubicBezTo>
                  <a:pt x="120582" y="312739"/>
                  <a:pt x="130177" y="303499"/>
                  <a:pt x="130177" y="292101"/>
                </a:cubicBezTo>
                <a:cubicBezTo>
                  <a:pt x="130177" y="280703"/>
                  <a:pt x="120582" y="271463"/>
                  <a:pt x="108745" y="271463"/>
                </a:cubicBezTo>
                <a:close/>
                <a:moveTo>
                  <a:pt x="27469" y="38100"/>
                </a:moveTo>
                <a:cubicBezTo>
                  <a:pt x="24847" y="38100"/>
                  <a:pt x="22225" y="39416"/>
                  <a:pt x="22225" y="42049"/>
                </a:cubicBezTo>
                <a:cubicBezTo>
                  <a:pt x="22225" y="42049"/>
                  <a:pt x="22225" y="42049"/>
                  <a:pt x="22225" y="240798"/>
                </a:cubicBezTo>
                <a:cubicBezTo>
                  <a:pt x="22225" y="243431"/>
                  <a:pt x="24847" y="246063"/>
                  <a:pt x="27469" y="246063"/>
                </a:cubicBezTo>
                <a:cubicBezTo>
                  <a:pt x="27469" y="246063"/>
                  <a:pt x="27469" y="246063"/>
                  <a:pt x="190019" y="246063"/>
                </a:cubicBezTo>
                <a:cubicBezTo>
                  <a:pt x="192641" y="246063"/>
                  <a:pt x="195263" y="243431"/>
                  <a:pt x="195263" y="240798"/>
                </a:cubicBezTo>
                <a:lnTo>
                  <a:pt x="195263" y="42049"/>
                </a:lnTo>
                <a:cubicBezTo>
                  <a:pt x="195263" y="39416"/>
                  <a:pt x="192641" y="38100"/>
                  <a:pt x="190019" y="38100"/>
                </a:cubicBezTo>
                <a:cubicBezTo>
                  <a:pt x="190019" y="38100"/>
                  <a:pt x="190019" y="38100"/>
                  <a:pt x="27469" y="38100"/>
                </a:cubicBezTo>
                <a:close/>
                <a:moveTo>
                  <a:pt x="92869" y="15875"/>
                </a:moveTo>
                <a:cubicBezTo>
                  <a:pt x="90223" y="15875"/>
                  <a:pt x="88900" y="17236"/>
                  <a:pt x="88900" y="19957"/>
                </a:cubicBezTo>
                <a:cubicBezTo>
                  <a:pt x="88900" y="22679"/>
                  <a:pt x="90223" y="25400"/>
                  <a:pt x="92869" y="25400"/>
                </a:cubicBezTo>
                <a:cubicBezTo>
                  <a:pt x="92869" y="25400"/>
                  <a:pt x="92869" y="25400"/>
                  <a:pt x="124619" y="25400"/>
                </a:cubicBezTo>
                <a:cubicBezTo>
                  <a:pt x="127265" y="25400"/>
                  <a:pt x="128588" y="22679"/>
                  <a:pt x="128588" y="19957"/>
                </a:cubicBezTo>
                <a:cubicBezTo>
                  <a:pt x="128588" y="17236"/>
                  <a:pt x="127265" y="15875"/>
                  <a:pt x="124619" y="15875"/>
                </a:cubicBezTo>
                <a:cubicBezTo>
                  <a:pt x="124619" y="15875"/>
                  <a:pt x="124619" y="15875"/>
                  <a:pt x="92869" y="15875"/>
                </a:cubicBezTo>
                <a:close/>
                <a:moveTo>
                  <a:pt x="19652" y="0"/>
                </a:moveTo>
                <a:cubicBezTo>
                  <a:pt x="19652" y="0"/>
                  <a:pt x="19652" y="0"/>
                  <a:pt x="197836" y="0"/>
                </a:cubicBezTo>
                <a:cubicBezTo>
                  <a:pt x="208317" y="0"/>
                  <a:pt x="217488" y="7888"/>
                  <a:pt x="217488" y="18405"/>
                </a:cubicBezTo>
                <a:cubicBezTo>
                  <a:pt x="217488" y="18405"/>
                  <a:pt x="217488" y="18405"/>
                  <a:pt x="217488" y="318145"/>
                </a:cubicBezTo>
                <a:cubicBezTo>
                  <a:pt x="217488" y="328662"/>
                  <a:pt x="208317" y="336550"/>
                  <a:pt x="197836" y="336550"/>
                </a:cubicBezTo>
                <a:cubicBezTo>
                  <a:pt x="197836" y="336550"/>
                  <a:pt x="197836" y="336550"/>
                  <a:pt x="19652" y="336550"/>
                </a:cubicBezTo>
                <a:cubicBezTo>
                  <a:pt x="9171" y="336550"/>
                  <a:pt x="0" y="328662"/>
                  <a:pt x="0" y="318145"/>
                </a:cubicBezTo>
                <a:cubicBezTo>
                  <a:pt x="0" y="318145"/>
                  <a:pt x="0" y="318145"/>
                  <a:pt x="0" y="18405"/>
                </a:cubicBezTo>
                <a:cubicBezTo>
                  <a:pt x="0" y="7888"/>
                  <a:pt x="9171" y="0"/>
                  <a:pt x="196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95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45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95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45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95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45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95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6450"/>
                            </p:stCondLst>
                            <p:childTnLst>
                              <p:par>
                                <p:cTn id="1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6950"/>
                            </p:stCondLst>
                            <p:childTnLst>
                              <p:par>
                                <p:cTn id="1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7450"/>
                            </p:stCondLst>
                            <p:childTnLst>
                              <p:par>
                                <p:cTn id="1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7950"/>
                            </p:stCondLst>
                            <p:childTnLst>
                              <p:par>
                                <p:cTn id="2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8450"/>
                            </p:stCondLst>
                            <p:childTnLst>
                              <p:par>
                                <p:cTn id="2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8950"/>
                            </p:stCondLst>
                            <p:childTnLst>
                              <p:par>
                                <p:cTn id="2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9450"/>
                            </p:stCondLst>
                            <p:childTnLst>
                              <p:par>
                                <p:cTn id="2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9950"/>
                            </p:stCondLst>
                            <p:childTnLst>
                              <p:par>
                                <p:cTn id="2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itle 6"/>
          <p:cNvSpPr>
            <a:spLocks noGrp="1"/>
          </p:cNvSpPr>
          <p:nvPr>
            <p:ph type="title"/>
          </p:nvPr>
        </p:nvSpPr>
        <p:spPr>
          <a:xfrm>
            <a:off x="2336800" y="356628"/>
            <a:ext cx="7518400" cy="47136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83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85" name="Group 56"/>
          <p:cNvGrpSpPr/>
          <p:nvPr/>
        </p:nvGrpSpPr>
        <p:grpSpPr>
          <a:xfrm>
            <a:off x="1950362" y="2496559"/>
            <a:ext cx="2058690" cy="2232779"/>
            <a:chOff x="754912" y="1849233"/>
            <a:chExt cx="1784633" cy="1935547"/>
          </a:xfrm>
        </p:grpSpPr>
        <p:sp>
          <p:nvSpPr>
            <p:cNvPr id="429" name="Block Arc 63"/>
            <p:cNvSpPr/>
            <p:nvPr/>
          </p:nvSpPr>
          <p:spPr bwMode="auto">
            <a:xfrm flipH="1">
              <a:off x="754912" y="2000147"/>
              <a:ext cx="1784633" cy="1784633"/>
            </a:xfrm>
            <a:prstGeom prst="blockArc">
              <a:avLst>
                <a:gd name="adj1" fmla="val 9060483"/>
                <a:gd name="adj2" fmla="val 1762741"/>
                <a:gd name="adj3" fmla="val 4009"/>
              </a:avLst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30" name="Isosceles Triangle 64"/>
            <p:cNvSpPr/>
            <p:nvPr/>
          </p:nvSpPr>
          <p:spPr bwMode="auto">
            <a:xfrm rot="5400000">
              <a:off x="1449320" y="1871665"/>
              <a:ext cx="395818" cy="350953"/>
            </a:xfrm>
            <a:prstGeom prst="triangle">
              <a:avLst/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86" name="Oval 65"/>
          <p:cNvSpPr/>
          <p:nvPr/>
        </p:nvSpPr>
        <p:spPr bwMode="auto">
          <a:xfrm>
            <a:off x="1873447" y="3960832"/>
            <a:ext cx="508836" cy="50883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1</a:t>
            </a:r>
          </a:p>
        </p:txBody>
      </p:sp>
      <p:grpSp>
        <p:nvGrpSpPr>
          <p:cNvPr id="387" name="Group 67"/>
          <p:cNvGrpSpPr/>
          <p:nvPr/>
        </p:nvGrpSpPr>
        <p:grpSpPr>
          <a:xfrm>
            <a:off x="3604206" y="2496561"/>
            <a:ext cx="2058690" cy="2232779"/>
            <a:chOff x="2188591" y="1849234"/>
            <a:chExt cx="1784633" cy="1935547"/>
          </a:xfrm>
          <a:solidFill>
            <a:schemeClr val="accent2"/>
          </a:solidFill>
        </p:grpSpPr>
        <p:sp>
          <p:nvSpPr>
            <p:cNvPr id="427" name="Block Arc 68"/>
            <p:cNvSpPr/>
            <p:nvPr/>
          </p:nvSpPr>
          <p:spPr bwMode="auto">
            <a:xfrm flipH="1">
              <a:off x="2188591" y="2000148"/>
              <a:ext cx="1784633" cy="1784633"/>
            </a:xfrm>
            <a:prstGeom prst="blockArc">
              <a:avLst>
                <a:gd name="adj1" fmla="val 9060483"/>
                <a:gd name="adj2" fmla="val 1762741"/>
                <a:gd name="adj3" fmla="val 4009"/>
              </a:avLst>
            </a:prstGeom>
            <a:grpFill/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8" name="Isosceles Triangle 69"/>
            <p:cNvSpPr/>
            <p:nvPr/>
          </p:nvSpPr>
          <p:spPr bwMode="auto">
            <a:xfrm rot="5400000">
              <a:off x="2882999" y="1871666"/>
              <a:ext cx="395818" cy="350953"/>
            </a:xfrm>
            <a:prstGeom prst="triangle">
              <a:avLst/>
            </a:prstGeom>
            <a:grpFill/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88" name="Group 70"/>
          <p:cNvGrpSpPr/>
          <p:nvPr/>
        </p:nvGrpSpPr>
        <p:grpSpPr>
          <a:xfrm>
            <a:off x="5258048" y="2496561"/>
            <a:ext cx="2058690" cy="2232779"/>
            <a:chOff x="3622270" y="1849234"/>
            <a:chExt cx="1784633" cy="1935547"/>
          </a:xfrm>
          <a:solidFill>
            <a:schemeClr val="accent3"/>
          </a:solidFill>
        </p:grpSpPr>
        <p:sp>
          <p:nvSpPr>
            <p:cNvPr id="425" name="Block Arc 71"/>
            <p:cNvSpPr/>
            <p:nvPr/>
          </p:nvSpPr>
          <p:spPr bwMode="auto">
            <a:xfrm flipH="1">
              <a:off x="3622270" y="2000148"/>
              <a:ext cx="1784633" cy="1784633"/>
            </a:xfrm>
            <a:prstGeom prst="blockArc">
              <a:avLst>
                <a:gd name="adj1" fmla="val 9060483"/>
                <a:gd name="adj2" fmla="val 1762741"/>
                <a:gd name="adj3" fmla="val 4009"/>
              </a:avLst>
            </a:prstGeom>
            <a:grpFill/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6" name="Isosceles Triangle 72"/>
            <p:cNvSpPr/>
            <p:nvPr/>
          </p:nvSpPr>
          <p:spPr bwMode="auto">
            <a:xfrm rot="5400000">
              <a:off x="4316677" y="1871666"/>
              <a:ext cx="395818" cy="350953"/>
            </a:xfrm>
            <a:prstGeom prst="triangle">
              <a:avLst/>
            </a:prstGeom>
            <a:grpFill/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89" name="Group 73"/>
          <p:cNvGrpSpPr/>
          <p:nvPr/>
        </p:nvGrpSpPr>
        <p:grpSpPr>
          <a:xfrm>
            <a:off x="6911890" y="2496561"/>
            <a:ext cx="2058690" cy="2232779"/>
            <a:chOff x="5055949" y="1849234"/>
            <a:chExt cx="1784633" cy="1935547"/>
          </a:xfrm>
          <a:solidFill>
            <a:schemeClr val="accent4"/>
          </a:solidFill>
        </p:grpSpPr>
        <p:sp>
          <p:nvSpPr>
            <p:cNvPr id="423" name="Block Arc 74"/>
            <p:cNvSpPr/>
            <p:nvPr/>
          </p:nvSpPr>
          <p:spPr bwMode="auto">
            <a:xfrm flipH="1">
              <a:off x="5055949" y="2000148"/>
              <a:ext cx="1784633" cy="1784633"/>
            </a:xfrm>
            <a:prstGeom prst="blockArc">
              <a:avLst>
                <a:gd name="adj1" fmla="val 9060483"/>
                <a:gd name="adj2" fmla="val 1762741"/>
                <a:gd name="adj3" fmla="val 4009"/>
              </a:avLst>
            </a:prstGeom>
            <a:grpFill/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4" name="Isosceles Triangle 75"/>
            <p:cNvSpPr/>
            <p:nvPr/>
          </p:nvSpPr>
          <p:spPr bwMode="auto">
            <a:xfrm rot="5400000">
              <a:off x="5750357" y="1871666"/>
              <a:ext cx="395818" cy="350953"/>
            </a:xfrm>
            <a:prstGeom prst="triangle">
              <a:avLst/>
            </a:prstGeom>
            <a:grpFill/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90" name="Group 76"/>
          <p:cNvGrpSpPr/>
          <p:nvPr/>
        </p:nvGrpSpPr>
        <p:grpSpPr>
          <a:xfrm>
            <a:off x="8565728" y="2496562"/>
            <a:ext cx="2563883" cy="2232779"/>
            <a:chOff x="6489627" y="1849235"/>
            <a:chExt cx="2222573" cy="1935547"/>
          </a:xfrm>
          <a:solidFill>
            <a:schemeClr val="accent5"/>
          </a:solidFill>
        </p:grpSpPr>
        <p:sp>
          <p:nvSpPr>
            <p:cNvPr id="420" name="Block Arc 77"/>
            <p:cNvSpPr/>
            <p:nvPr/>
          </p:nvSpPr>
          <p:spPr bwMode="auto">
            <a:xfrm flipH="1">
              <a:off x="6489627" y="2000149"/>
              <a:ext cx="1784633" cy="1784633"/>
            </a:xfrm>
            <a:prstGeom prst="blockArc">
              <a:avLst>
                <a:gd name="adj1" fmla="val 10960587"/>
                <a:gd name="adj2" fmla="val 1762741"/>
                <a:gd name="adj3" fmla="val 4009"/>
              </a:avLst>
            </a:prstGeom>
            <a:grpFill/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1" name="Isosceles Triangle 78"/>
            <p:cNvSpPr/>
            <p:nvPr/>
          </p:nvSpPr>
          <p:spPr bwMode="auto">
            <a:xfrm rot="5400000">
              <a:off x="7184035" y="1871667"/>
              <a:ext cx="395818" cy="350953"/>
            </a:xfrm>
            <a:prstGeom prst="triangle">
              <a:avLst/>
            </a:prstGeom>
            <a:grpFill/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2" name="Arrow: Right 79"/>
            <p:cNvSpPr/>
            <p:nvPr/>
          </p:nvSpPr>
          <p:spPr bwMode="auto">
            <a:xfrm>
              <a:off x="8197850" y="2731341"/>
              <a:ext cx="514350" cy="253159"/>
            </a:xfrm>
            <a:prstGeom prst="rightArrow">
              <a:avLst>
                <a:gd name="adj1" fmla="val 22275"/>
                <a:gd name="adj2" fmla="val 69684"/>
              </a:avLst>
            </a:prstGeom>
            <a:grpFill/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91" name="Oval 80"/>
          <p:cNvSpPr/>
          <p:nvPr/>
        </p:nvSpPr>
        <p:spPr bwMode="auto">
          <a:xfrm>
            <a:off x="3537855" y="3960832"/>
            <a:ext cx="508836" cy="50883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2</a:t>
            </a:r>
          </a:p>
        </p:txBody>
      </p:sp>
      <p:sp>
        <p:nvSpPr>
          <p:cNvPr id="392" name="Oval 82"/>
          <p:cNvSpPr/>
          <p:nvPr/>
        </p:nvSpPr>
        <p:spPr bwMode="auto">
          <a:xfrm>
            <a:off x="5202260" y="3960832"/>
            <a:ext cx="508836" cy="508837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3</a:t>
            </a:r>
          </a:p>
        </p:txBody>
      </p:sp>
      <p:sp>
        <p:nvSpPr>
          <p:cNvPr id="393" name="Oval 84"/>
          <p:cNvSpPr/>
          <p:nvPr/>
        </p:nvSpPr>
        <p:spPr bwMode="auto">
          <a:xfrm>
            <a:off x="6866667" y="3960832"/>
            <a:ext cx="508836" cy="508837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4</a:t>
            </a:r>
          </a:p>
        </p:txBody>
      </p:sp>
      <p:sp>
        <p:nvSpPr>
          <p:cNvPr id="394" name="Oval 86"/>
          <p:cNvSpPr/>
          <p:nvPr/>
        </p:nvSpPr>
        <p:spPr bwMode="auto">
          <a:xfrm>
            <a:off x="8531072" y="3960832"/>
            <a:ext cx="508836" cy="508837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5</a:t>
            </a:r>
          </a:p>
        </p:txBody>
      </p:sp>
      <p:cxnSp>
        <p:nvCxnSpPr>
          <p:cNvPr id="395" name="Straight Connector 88"/>
          <p:cNvCxnSpPr/>
          <p:nvPr/>
        </p:nvCxnSpPr>
        <p:spPr>
          <a:xfrm flipV="1">
            <a:off x="2127865" y="1736812"/>
            <a:ext cx="0" cy="222402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6" name="Arrow: Pentagon 89"/>
          <p:cNvSpPr/>
          <p:nvPr/>
        </p:nvSpPr>
        <p:spPr bwMode="auto">
          <a:xfrm>
            <a:off x="2127865" y="1736812"/>
            <a:ext cx="1582230" cy="483459"/>
          </a:xfrm>
          <a:prstGeom prst="homePlate">
            <a:avLst/>
          </a:prstGeom>
          <a:solidFill>
            <a:schemeClr val="accent1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</a:p>
        </p:txBody>
      </p:sp>
      <p:cxnSp>
        <p:nvCxnSpPr>
          <p:cNvPr id="397" name="Straight Connector 90"/>
          <p:cNvCxnSpPr/>
          <p:nvPr/>
        </p:nvCxnSpPr>
        <p:spPr>
          <a:xfrm flipV="1">
            <a:off x="8785488" y="1736812"/>
            <a:ext cx="0" cy="2224021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8" name="Arrow: Pentagon 91"/>
          <p:cNvSpPr/>
          <p:nvPr/>
        </p:nvSpPr>
        <p:spPr bwMode="auto">
          <a:xfrm>
            <a:off x="8785487" y="1736812"/>
            <a:ext cx="1582230" cy="483459"/>
          </a:xfrm>
          <a:prstGeom prst="homePlate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</a:p>
        </p:txBody>
      </p:sp>
      <p:cxnSp>
        <p:nvCxnSpPr>
          <p:cNvPr id="399" name="Straight Connector 92"/>
          <p:cNvCxnSpPr/>
          <p:nvPr/>
        </p:nvCxnSpPr>
        <p:spPr>
          <a:xfrm flipV="1">
            <a:off x="7121081" y="1736812"/>
            <a:ext cx="0" cy="2224021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" name="Arrow: Pentagon 93"/>
          <p:cNvSpPr/>
          <p:nvPr/>
        </p:nvSpPr>
        <p:spPr bwMode="auto">
          <a:xfrm>
            <a:off x="7121081" y="1736812"/>
            <a:ext cx="1582230" cy="483459"/>
          </a:xfrm>
          <a:prstGeom prst="homePlate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</a:p>
        </p:txBody>
      </p:sp>
      <p:cxnSp>
        <p:nvCxnSpPr>
          <p:cNvPr id="401" name="Straight Connector 94"/>
          <p:cNvCxnSpPr/>
          <p:nvPr/>
        </p:nvCxnSpPr>
        <p:spPr>
          <a:xfrm flipV="1">
            <a:off x="5456675" y="1736812"/>
            <a:ext cx="0" cy="2224021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2" name="Arrow: Pentagon 95"/>
          <p:cNvSpPr/>
          <p:nvPr/>
        </p:nvSpPr>
        <p:spPr bwMode="auto">
          <a:xfrm>
            <a:off x="5456675" y="1736812"/>
            <a:ext cx="1582230" cy="483459"/>
          </a:xfrm>
          <a:prstGeom prst="homePlate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</a:p>
        </p:txBody>
      </p:sp>
      <p:cxnSp>
        <p:nvCxnSpPr>
          <p:cNvPr id="403" name="Straight Connector 96"/>
          <p:cNvCxnSpPr/>
          <p:nvPr/>
        </p:nvCxnSpPr>
        <p:spPr>
          <a:xfrm flipV="1">
            <a:off x="3792271" y="1736812"/>
            <a:ext cx="0" cy="222402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4" name="Arrow: Pentagon 97"/>
          <p:cNvSpPr/>
          <p:nvPr/>
        </p:nvSpPr>
        <p:spPr bwMode="auto">
          <a:xfrm>
            <a:off x="3792271" y="1736812"/>
            <a:ext cx="1582230" cy="483459"/>
          </a:xfrm>
          <a:prstGeom prst="homePlate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</a:p>
        </p:txBody>
      </p:sp>
      <p:grpSp>
        <p:nvGrpSpPr>
          <p:cNvPr id="405" name="Group 3"/>
          <p:cNvGrpSpPr/>
          <p:nvPr/>
        </p:nvGrpSpPr>
        <p:grpSpPr>
          <a:xfrm>
            <a:off x="4736372" y="4469669"/>
            <a:ext cx="1440606" cy="1116911"/>
            <a:chOff x="4658631" y="4729338"/>
            <a:chExt cx="1440606" cy="1116911"/>
          </a:xfrm>
        </p:grpSpPr>
        <p:sp>
          <p:nvSpPr>
            <p:cNvPr id="418" name="TextBox 48"/>
            <p:cNvSpPr txBox="1"/>
            <p:nvPr/>
          </p:nvSpPr>
          <p:spPr bwMode="auto">
            <a:xfrm>
              <a:off x="4658631" y="4729338"/>
              <a:ext cx="1440606" cy="424414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3"/>
                  </a:solidFill>
                  <a:effectLst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19" name="TextBox 50"/>
            <p:cNvSpPr txBox="1"/>
            <p:nvPr/>
          </p:nvSpPr>
          <p:spPr bwMode="auto">
            <a:xfrm>
              <a:off x="4658631" y="5153752"/>
              <a:ext cx="1440606" cy="692497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typeface="微软雅黑" panose="020B0503020204020204" pitchFamily="34" charset="-122"/>
                  <a:cs typeface="+mn-ea"/>
                  <a:sym typeface="+mn-lt"/>
                </a:rPr>
                <a:t>此部分内容作为文字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typeface="微软雅黑" panose="020B0503020204020204" pitchFamily="34" charset="-122"/>
                  <a:cs typeface="+mn-ea"/>
                  <a:sym typeface="+mn-lt"/>
                </a:rPr>
                <a:t>排版占位显示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typeface="微软雅黑" panose="020B0503020204020204" pitchFamily="3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406" name="Group 66"/>
          <p:cNvGrpSpPr/>
          <p:nvPr/>
        </p:nvGrpSpPr>
        <p:grpSpPr>
          <a:xfrm>
            <a:off x="6400778" y="4469669"/>
            <a:ext cx="1440606" cy="1116911"/>
            <a:chOff x="4658631" y="4729338"/>
            <a:chExt cx="1440606" cy="1116911"/>
          </a:xfrm>
        </p:grpSpPr>
        <p:sp>
          <p:nvSpPr>
            <p:cNvPr id="416" name="TextBox 81"/>
            <p:cNvSpPr txBox="1"/>
            <p:nvPr/>
          </p:nvSpPr>
          <p:spPr bwMode="auto">
            <a:xfrm>
              <a:off x="4658631" y="4729338"/>
              <a:ext cx="1440606" cy="424414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17" name="TextBox 83"/>
            <p:cNvSpPr txBox="1"/>
            <p:nvPr/>
          </p:nvSpPr>
          <p:spPr bwMode="auto">
            <a:xfrm>
              <a:off x="4658631" y="5153752"/>
              <a:ext cx="1440606" cy="692497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typeface="微软雅黑" panose="020B0503020204020204" pitchFamily="34" charset="-122"/>
                  <a:cs typeface="+mn-ea"/>
                  <a:sym typeface="+mn-lt"/>
                </a:rPr>
                <a:t>此部分内容作为文字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typeface="微软雅黑" panose="020B0503020204020204" pitchFamily="34" charset="-122"/>
                  <a:cs typeface="+mn-ea"/>
                  <a:sym typeface="+mn-lt"/>
                </a:rPr>
                <a:t>排版占位显示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typeface="微软雅黑" panose="020B0503020204020204" pitchFamily="3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407" name="Group 85"/>
          <p:cNvGrpSpPr/>
          <p:nvPr/>
        </p:nvGrpSpPr>
        <p:grpSpPr>
          <a:xfrm>
            <a:off x="8065184" y="4469669"/>
            <a:ext cx="1440606" cy="1116911"/>
            <a:chOff x="4658631" y="4729338"/>
            <a:chExt cx="1440606" cy="1116911"/>
          </a:xfrm>
        </p:grpSpPr>
        <p:sp>
          <p:nvSpPr>
            <p:cNvPr id="414" name="TextBox 87"/>
            <p:cNvSpPr txBox="1"/>
            <p:nvPr/>
          </p:nvSpPr>
          <p:spPr bwMode="auto">
            <a:xfrm>
              <a:off x="4658631" y="4729338"/>
              <a:ext cx="1440606" cy="424414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5">
                      <a:lumMod val="100000"/>
                    </a:schemeClr>
                  </a:solidFill>
                  <a:effectLst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15" name="TextBox 98"/>
            <p:cNvSpPr txBox="1"/>
            <p:nvPr/>
          </p:nvSpPr>
          <p:spPr bwMode="auto">
            <a:xfrm>
              <a:off x="4658631" y="5153752"/>
              <a:ext cx="1440606" cy="692497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typeface="微软雅黑" panose="020B0503020204020204" pitchFamily="34" charset="-122"/>
                  <a:cs typeface="+mn-ea"/>
                  <a:sym typeface="+mn-lt"/>
                </a:rPr>
                <a:t>此部分内容作为文字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typeface="微软雅黑" panose="020B0503020204020204" pitchFamily="34" charset="-122"/>
                  <a:cs typeface="+mn-ea"/>
                  <a:sym typeface="+mn-lt"/>
                </a:rPr>
                <a:t>排版占位显示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typeface="微软雅黑" panose="020B0503020204020204" pitchFamily="3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408" name="Group 99"/>
          <p:cNvGrpSpPr/>
          <p:nvPr/>
        </p:nvGrpSpPr>
        <p:grpSpPr>
          <a:xfrm>
            <a:off x="3068996" y="4469669"/>
            <a:ext cx="1440606" cy="1116911"/>
            <a:chOff x="4658631" y="4729338"/>
            <a:chExt cx="1440606" cy="1116911"/>
          </a:xfrm>
        </p:grpSpPr>
        <p:sp>
          <p:nvSpPr>
            <p:cNvPr id="412" name="TextBox 100"/>
            <p:cNvSpPr txBox="1"/>
            <p:nvPr/>
          </p:nvSpPr>
          <p:spPr bwMode="auto">
            <a:xfrm>
              <a:off x="4658631" y="4729338"/>
              <a:ext cx="1440606" cy="424414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13" name="TextBox 101"/>
            <p:cNvSpPr txBox="1"/>
            <p:nvPr/>
          </p:nvSpPr>
          <p:spPr bwMode="auto">
            <a:xfrm>
              <a:off x="4658631" y="5153752"/>
              <a:ext cx="1440606" cy="692497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typeface="微软雅黑" panose="020B0503020204020204" pitchFamily="34" charset="-122"/>
                  <a:cs typeface="+mn-ea"/>
                  <a:sym typeface="+mn-lt"/>
                </a:rPr>
                <a:t>此部分内容作为文字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typeface="微软雅黑" panose="020B0503020204020204" pitchFamily="34" charset="-122"/>
                  <a:cs typeface="+mn-ea"/>
                  <a:sym typeface="+mn-lt"/>
                </a:rPr>
                <a:t>排版占位显示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typeface="微软雅黑" panose="020B0503020204020204" pitchFamily="3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409" name="Group 102"/>
          <p:cNvGrpSpPr/>
          <p:nvPr/>
        </p:nvGrpSpPr>
        <p:grpSpPr>
          <a:xfrm>
            <a:off x="1407562" y="4469669"/>
            <a:ext cx="1440606" cy="1116911"/>
            <a:chOff x="4658631" y="4729338"/>
            <a:chExt cx="1440606" cy="1116911"/>
          </a:xfrm>
        </p:grpSpPr>
        <p:sp>
          <p:nvSpPr>
            <p:cNvPr id="410" name="TextBox 103"/>
            <p:cNvSpPr txBox="1"/>
            <p:nvPr/>
          </p:nvSpPr>
          <p:spPr bwMode="auto">
            <a:xfrm>
              <a:off x="4658631" y="4729338"/>
              <a:ext cx="1440606" cy="424414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11" name="TextBox 104"/>
            <p:cNvSpPr txBox="1"/>
            <p:nvPr/>
          </p:nvSpPr>
          <p:spPr bwMode="auto">
            <a:xfrm>
              <a:off x="4658631" y="5153752"/>
              <a:ext cx="1440606" cy="692497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typeface="微软雅黑" panose="020B0503020204020204" pitchFamily="34" charset="-122"/>
                  <a:cs typeface="+mn-ea"/>
                  <a:sym typeface="+mn-lt"/>
                </a:rPr>
                <a:t>此部分内容作为文字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typeface="微软雅黑" panose="020B0503020204020204" pitchFamily="34" charset="-122"/>
                  <a:cs typeface="+mn-ea"/>
                  <a:sym typeface="+mn-lt"/>
                </a:rPr>
                <a:t>排版占位显示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typeface="微软雅黑" panose="020B0503020204020204" pitchFamily="3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950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450"/>
                            </p:stCondLst>
                            <p:childTnLst>
                              <p:par>
                                <p:cTn id="1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950"/>
                            </p:stCondLst>
                            <p:childTnLst>
                              <p:par>
                                <p:cTn id="1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450"/>
                            </p:stCondLst>
                            <p:childTnLst>
                              <p:par>
                                <p:cTn id="1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" grpId="0"/>
      <p:bldP spid="383" grpId="0"/>
      <p:bldP spid="386" grpId="0" animBg="1"/>
      <p:bldP spid="391" grpId="0" animBg="1"/>
      <p:bldP spid="392" grpId="0" animBg="1"/>
      <p:bldP spid="393" grpId="0" animBg="1"/>
      <p:bldP spid="394" grpId="0" animBg="1"/>
      <p:bldP spid="396" grpId="0" animBg="1"/>
      <p:bldP spid="398" grpId="0" animBg="1"/>
      <p:bldP spid="400" grpId="0" animBg="1"/>
      <p:bldP spid="402" grpId="0" animBg="1"/>
      <p:bldP spid="40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rot="10800000">
            <a:off x="1895476" y="2400929"/>
            <a:ext cx="3140761" cy="2437050"/>
          </a:xfrm>
          <a:prstGeom prst="triangle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框 54"/>
          <p:cNvSpPr txBox="1"/>
          <p:nvPr/>
        </p:nvSpPr>
        <p:spPr>
          <a:xfrm>
            <a:off x="1895475" y="1980188"/>
            <a:ext cx="3140761" cy="288936"/>
          </a:xfrm>
          <a:prstGeom prst="rect">
            <a:avLst/>
          </a:prstGeom>
        </p:spPr>
        <p:txBody>
          <a:bodyPr wrap="none" anchor="ctr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accent1">
                    <a:lumMod val="10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6" name="等腰三角形 5"/>
          <p:cNvSpPr/>
          <p:nvPr/>
        </p:nvSpPr>
        <p:spPr>
          <a:xfrm rot="10800000">
            <a:off x="4901139" y="2400928"/>
            <a:ext cx="1213905" cy="941921"/>
          </a:xfrm>
          <a:prstGeom prst="triangl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文本框 56"/>
          <p:cNvSpPr txBox="1"/>
          <p:nvPr/>
        </p:nvSpPr>
        <p:spPr>
          <a:xfrm>
            <a:off x="4533009" y="1980188"/>
            <a:ext cx="1950166" cy="288936"/>
          </a:xfrm>
          <a:prstGeom prst="rect">
            <a:avLst/>
          </a:prstGeom>
        </p:spPr>
        <p:txBody>
          <a:bodyPr wrap="none" anchor="ctr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accent2">
                    <a:lumMod val="10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8" name="等腰三角形 7"/>
          <p:cNvSpPr/>
          <p:nvPr/>
        </p:nvSpPr>
        <p:spPr>
          <a:xfrm rot="10800000">
            <a:off x="5979946" y="2400930"/>
            <a:ext cx="2543299" cy="1973449"/>
          </a:xfrm>
          <a:prstGeom prst="triangle">
            <a:avLst/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文本框 58"/>
          <p:cNvSpPr txBox="1"/>
          <p:nvPr/>
        </p:nvSpPr>
        <p:spPr>
          <a:xfrm>
            <a:off x="6113339" y="1980188"/>
            <a:ext cx="2276509" cy="288936"/>
          </a:xfrm>
          <a:prstGeom prst="rect">
            <a:avLst/>
          </a:prstGeom>
        </p:spPr>
        <p:txBody>
          <a:bodyPr wrap="none" anchor="ctr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accent3">
                    <a:lumMod val="10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0" name="等腰三角形 9"/>
          <p:cNvSpPr/>
          <p:nvPr/>
        </p:nvSpPr>
        <p:spPr>
          <a:xfrm rot="10800000">
            <a:off x="8384846" y="2400930"/>
            <a:ext cx="1546849" cy="1200266"/>
          </a:xfrm>
          <a:prstGeom prst="triangle">
            <a:avLst/>
          </a:prstGeom>
          <a:solidFill>
            <a:schemeClr val="accent4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文本框 60"/>
          <p:cNvSpPr txBox="1"/>
          <p:nvPr/>
        </p:nvSpPr>
        <p:spPr>
          <a:xfrm>
            <a:off x="8020016" y="1980188"/>
            <a:ext cx="2276509" cy="288936"/>
          </a:xfrm>
          <a:prstGeom prst="rect">
            <a:avLst/>
          </a:prstGeom>
        </p:spPr>
        <p:txBody>
          <a:bodyPr wrap="none" anchor="ctr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accent4">
                    <a:lumMod val="10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2" name="矩形 11"/>
          <p:cNvSpPr/>
          <p:nvPr/>
        </p:nvSpPr>
        <p:spPr>
          <a:xfrm>
            <a:off x="2318851" y="5125452"/>
            <a:ext cx="2294010" cy="640911"/>
          </a:xfrm>
          <a:prstGeom prst="rect">
            <a:avLst/>
          </a:prstGeom>
        </p:spPr>
        <p:txBody>
          <a:bodyPr wrap="square" anchor="ctr">
            <a:normAutofit fontScale="92500"/>
          </a:bodyPr>
          <a:lstStyle/>
          <a:p>
            <a:pPr algn="ctr">
              <a:lnSpc>
                <a:spcPct val="120000"/>
              </a:lnSpc>
              <a:buClr>
                <a:srgbClr val="E24848"/>
              </a:buClr>
              <a:defRPr/>
            </a:pPr>
            <a:r>
              <a:rPr lang="zh-CN" altLang="en-US" sz="1200" noProof="1">
                <a:ea typeface="微软雅黑" panose="020B0503020204020204" pitchFamily="34" charset="-122"/>
                <a:cs typeface="+mn-ea"/>
                <a:sym typeface="+mn-lt"/>
              </a:rPr>
              <a:t>此部分内容作为文字排版占位显示</a:t>
            </a:r>
            <a:br>
              <a:rPr lang="zh-CN" altLang="en-US" sz="1200" noProof="1"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zh-CN" altLang="en-US" sz="1200" noProof="1">
                <a:ea typeface="微软雅黑" panose="020B0503020204020204" pitchFamily="34" charset="-122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3" name="矩形 12"/>
          <p:cNvSpPr/>
          <p:nvPr/>
        </p:nvSpPr>
        <p:spPr>
          <a:xfrm>
            <a:off x="4382182" y="3662659"/>
            <a:ext cx="2294010" cy="640911"/>
          </a:xfrm>
          <a:prstGeom prst="rect">
            <a:avLst/>
          </a:prstGeom>
        </p:spPr>
        <p:txBody>
          <a:bodyPr wrap="square" anchor="ctr">
            <a:normAutofit fontScale="92500"/>
          </a:bodyPr>
          <a:lstStyle/>
          <a:p>
            <a:pPr algn="ctr">
              <a:lnSpc>
                <a:spcPct val="120000"/>
              </a:lnSpc>
              <a:buClr>
                <a:srgbClr val="E24848"/>
              </a:buClr>
              <a:defRPr/>
            </a:pPr>
            <a:r>
              <a:rPr lang="zh-CN" altLang="en-US" sz="1200" noProof="1">
                <a:ea typeface="微软雅黑" panose="020B0503020204020204" pitchFamily="34" charset="-122"/>
                <a:cs typeface="+mn-ea"/>
                <a:sym typeface="+mn-lt"/>
              </a:rPr>
              <a:t>此部分内容作为文字排版占位显示</a:t>
            </a:r>
            <a:br>
              <a:rPr lang="zh-CN" altLang="en-US" sz="1200" noProof="1"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zh-CN" altLang="en-US" sz="1200" noProof="1">
                <a:ea typeface="微软雅黑" panose="020B0503020204020204" pitchFamily="34" charset="-122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4" name="矩形 13"/>
          <p:cNvSpPr/>
          <p:nvPr/>
        </p:nvSpPr>
        <p:spPr>
          <a:xfrm>
            <a:off x="6090840" y="4719105"/>
            <a:ext cx="2294010" cy="640911"/>
          </a:xfrm>
          <a:prstGeom prst="rect">
            <a:avLst/>
          </a:prstGeom>
        </p:spPr>
        <p:txBody>
          <a:bodyPr wrap="square" anchor="ctr">
            <a:normAutofit fontScale="92500"/>
          </a:bodyPr>
          <a:lstStyle/>
          <a:p>
            <a:pPr algn="ctr">
              <a:lnSpc>
                <a:spcPct val="120000"/>
              </a:lnSpc>
              <a:buClr>
                <a:srgbClr val="E24848"/>
              </a:buClr>
              <a:defRPr/>
            </a:pPr>
            <a:r>
              <a:rPr lang="zh-CN" altLang="en-US" sz="1200" noProof="1">
                <a:ea typeface="微软雅黑" panose="020B0503020204020204" pitchFamily="34" charset="-122"/>
                <a:cs typeface="+mn-ea"/>
                <a:sym typeface="+mn-lt"/>
              </a:rPr>
              <a:t>此部分内容作为文字排版占位显示</a:t>
            </a:r>
            <a:br>
              <a:rPr lang="zh-CN" altLang="en-US" sz="1200" noProof="1"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zh-CN" altLang="en-US" sz="1200" noProof="1">
                <a:ea typeface="微软雅黑" panose="020B0503020204020204" pitchFamily="34" charset="-122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5" name="矩形 14"/>
          <p:cNvSpPr/>
          <p:nvPr/>
        </p:nvSpPr>
        <p:spPr>
          <a:xfrm>
            <a:off x="8002311" y="3865272"/>
            <a:ext cx="2294010" cy="640911"/>
          </a:xfrm>
          <a:prstGeom prst="rect">
            <a:avLst/>
          </a:prstGeom>
        </p:spPr>
        <p:txBody>
          <a:bodyPr wrap="square" anchor="ctr">
            <a:normAutofit fontScale="92500"/>
          </a:bodyPr>
          <a:lstStyle/>
          <a:p>
            <a:pPr algn="ctr">
              <a:lnSpc>
                <a:spcPct val="120000"/>
              </a:lnSpc>
              <a:buClr>
                <a:srgbClr val="E24848"/>
              </a:buClr>
              <a:defRPr/>
            </a:pPr>
            <a:r>
              <a:rPr lang="zh-CN" altLang="en-US" sz="1200" noProof="1">
                <a:ea typeface="微软雅黑" panose="020B0503020204020204" pitchFamily="34" charset="-122"/>
                <a:cs typeface="+mn-ea"/>
                <a:sym typeface="+mn-lt"/>
              </a:rPr>
              <a:t>此部分内容作为文字排版占位显示</a:t>
            </a:r>
            <a:br>
              <a:rPr lang="zh-CN" altLang="en-US" sz="1200" noProof="1"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zh-CN" altLang="en-US" sz="1200" noProof="1">
                <a:ea typeface="微软雅黑" panose="020B0503020204020204" pitchFamily="34" charset="-122"/>
                <a:cs typeface="+mn-ea"/>
                <a:sym typeface="+mn-lt"/>
              </a:rPr>
              <a:t>（建议使用主题字体）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3192026" y="1307023"/>
            <a:ext cx="547673" cy="547685"/>
            <a:chOff x="1260653" y="5164525"/>
            <a:chExt cx="449900" cy="449911"/>
          </a:xfrm>
          <a:solidFill>
            <a:srgbClr val="F24868"/>
          </a:solidFill>
        </p:grpSpPr>
        <p:sp>
          <p:nvSpPr>
            <p:cNvPr id="30" name="任意多边形: 形状 29"/>
            <p:cNvSpPr/>
            <p:nvPr/>
          </p:nvSpPr>
          <p:spPr bwMode="auto">
            <a:xfrm>
              <a:off x="1317437" y="5538724"/>
              <a:ext cx="75712" cy="75712"/>
            </a:xfrm>
            <a:custGeom>
              <a:avLst/>
              <a:gdLst>
                <a:gd name="T0" fmla="*/ 69 w 154"/>
                <a:gd name="T1" fmla="*/ 39 h 155"/>
                <a:gd name="T2" fmla="*/ 54 w 154"/>
                <a:gd name="T3" fmla="*/ 46 h 155"/>
                <a:gd name="T4" fmla="*/ 44 w 154"/>
                <a:gd name="T5" fmla="*/ 57 h 155"/>
                <a:gd name="T6" fmla="*/ 39 w 154"/>
                <a:gd name="T7" fmla="*/ 70 h 155"/>
                <a:gd name="T8" fmla="*/ 39 w 154"/>
                <a:gd name="T9" fmla="*/ 85 h 155"/>
                <a:gd name="T10" fmla="*/ 44 w 154"/>
                <a:gd name="T11" fmla="*/ 100 h 155"/>
                <a:gd name="T12" fmla="*/ 54 w 154"/>
                <a:gd name="T13" fmla="*/ 110 h 155"/>
                <a:gd name="T14" fmla="*/ 69 w 154"/>
                <a:gd name="T15" fmla="*/ 116 h 155"/>
                <a:gd name="T16" fmla="*/ 85 w 154"/>
                <a:gd name="T17" fmla="*/ 116 h 155"/>
                <a:gd name="T18" fmla="*/ 98 w 154"/>
                <a:gd name="T19" fmla="*/ 110 h 155"/>
                <a:gd name="T20" fmla="*/ 109 w 154"/>
                <a:gd name="T21" fmla="*/ 100 h 155"/>
                <a:gd name="T22" fmla="*/ 115 w 154"/>
                <a:gd name="T23" fmla="*/ 85 h 155"/>
                <a:gd name="T24" fmla="*/ 115 w 154"/>
                <a:gd name="T25" fmla="*/ 70 h 155"/>
                <a:gd name="T26" fmla="*/ 109 w 154"/>
                <a:gd name="T27" fmla="*/ 57 h 155"/>
                <a:gd name="T28" fmla="*/ 98 w 154"/>
                <a:gd name="T29" fmla="*/ 46 h 155"/>
                <a:gd name="T30" fmla="*/ 85 w 154"/>
                <a:gd name="T31" fmla="*/ 39 h 155"/>
                <a:gd name="T32" fmla="*/ 76 w 154"/>
                <a:gd name="T33" fmla="*/ 155 h 155"/>
                <a:gd name="T34" fmla="*/ 62 w 154"/>
                <a:gd name="T35" fmla="*/ 153 h 155"/>
                <a:gd name="T36" fmla="*/ 46 w 154"/>
                <a:gd name="T37" fmla="*/ 149 h 155"/>
                <a:gd name="T38" fmla="*/ 21 w 154"/>
                <a:gd name="T39" fmla="*/ 133 h 155"/>
                <a:gd name="T40" fmla="*/ 5 w 154"/>
                <a:gd name="T41" fmla="*/ 108 h 155"/>
                <a:gd name="T42" fmla="*/ 1 w 154"/>
                <a:gd name="T43" fmla="*/ 94 h 155"/>
                <a:gd name="T44" fmla="*/ 0 w 154"/>
                <a:gd name="T45" fmla="*/ 78 h 155"/>
                <a:gd name="T46" fmla="*/ 1 w 154"/>
                <a:gd name="T47" fmla="*/ 62 h 155"/>
                <a:gd name="T48" fmla="*/ 5 w 154"/>
                <a:gd name="T49" fmla="*/ 48 h 155"/>
                <a:gd name="T50" fmla="*/ 21 w 154"/>
                <a:gd name="T51" fmla="*/ 23 h 155"/>
                <a:gd name="T52" fmla="*/ 46 w 154"/>
                <a:gd name="T53" fmla="*/ 6 h 155"/>
                <a:gd name="T54" fmla="*/ 62 w 154"/>
                <a:gd name="T55" fmla="*/ 2 h 155"/>
                <a:gd name="T56" fmla="*/ 76 w 154"/>
                <a:gd name="T57" fmla="*/ 0 h 155"/>
                <a:gd name="T58" fmla="*/ 92 w 154"/>
                <a:gd name="T59" fmla="*/ 2 h 155"/>
                <a:gd name="T60" fmla="*/ 106 w 154"/>
                <a:gd name="T61" fmla="*/ 6 h 155"/>
                <a:gd name="T62" fmla="*/ 131 w 154"/>
                <a:gd name="T63" fmla="*/ 23 h 155"/>
                <a:gd name="T64" fmla="*/ 148 w 154"/>
                <a:gd name="T65" fmla="*/ 48 h 155"/>
                <a:gd name="T66" fmla="*/ 152 w 154"/>
                <a:gd name="T67" fmla="*/ 62 h 155"/>
                <a:gd name="T68" fmla="*/ 154 w 154"/>
                <a:gd name="T69" fmla="*/ 78 h 155"/>
                <a:gd name="T70" fmla="*/ 152 w 154"/>
                <a:gd name="T71" fmla="*/ 94 h 155"/>
                <a:gd name="T72" fmla="*/ 148 w 154"/>
                <a:gd name="T73" fmla="*/ 108 h 155"/>
                <a:gd name="T74" fmla="*/ 131 w 154"/>
                <a:gd name="T75" fmla="*/ 133 h 155"/>
                <a:gd name="T76" fmla="*/ 106 w 154"/>
                <a:gd name="T77" fmla="*/ 149 h 155"/>
                <a:gd name="T78" fmla="*/ 92 w 154"/>
                <a:gd name="T79" fmla="*/ 153 h 155"/>
                <a:gd name="T80" fmla="*/ 76 w 154"/>
                <a:gd name="T8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155">
                  <a:moveTo>
                    <a:pt x="76" y="39"/>
                  </a:moveTo>
                  <a:lnTo>
                    <a:pt x="69" y="39"/>
                  </a:lnTo>
                  <a:lnTo>
                    <a:pt x="62" y="42"/>
                  </a:lnTo>
                  <a:lnTo>
                    <a:pt x="54" y="46"/>
                  </a:lnTo>
                  <a:lnTo>
                    <a:pt x="49" y="51"/>
                  </a:lnTo>
                  <a:lnTo>
                    <a:pt x="44" y="57"/>
                  </a:lnTo>
                  <a:lnTo>
                    <a:pt x="41" y="62"/>
                  </a:lnTo>
                  <a:lnTo>
                    <a:pt x="39" y="70"/>
                  </a:lnTo>
                  <a:lnTo>
                    <a:pt x="39" y="78"/>
                  </a:lnTo>
                  <a:lnTo>
                    <a:pt x="39" y="85"/>
                  </a:lnTo>
                  <a:lnTo>
                    <a:pt x="41" y="93"/>
                  </a:lnTo>
                  <a:lnTo>
                    <a:pt x="44" y="100"/>
                  </a:lnTo>
                  <a:lnTo>
                    <a:pt x="49" y="106"/>
                  </a:lnTo>
                  <a:lnTo>
                    <a:pt x="54" y="110"/>
                  </a:lnTo>
                  <a:lnTo>
                    <a:pt x="62" y="113"/>
                  </a:lnTo>
                  <a:lnTo>
                    <a:pt x="69" y="116"/>
                  </a:lnTo>
                  <a:lnTo>
                    <a:pt x="76" y="117"/>
                  </a:lnTo>
                  <a:lnTo>
                    <a:pt x="85" y="116"/>
                  </a:lnTo>
                  <a:lnTo>
                    <a:pt x="92" y="113"/>
                  </a:lnTo>
                  <a:lnTo>
                    <a:pt x="98" y="110"/>
                  </a:lnTo>
                  <a:lnTo>
                    <a:pt x="103" y="106"/>
                  </a:lnTo>
                  <a:lnTo>
                    <a:pt x="109" y="100"/>
                  </a:lnTo>
                  <a:lnTo>
                    <a:pt x="112" y="93"/>
                  </a:lnTo>
                  <a:lnTo>
                    <a:pt x="115" y="85"/>
                  </a:lnTo>
                  <a:lnTo>
                    <a:pt x="115" y="78"/>
                  </a:lnTo>
                  <a:lnTo>
                    <a:pt x="115" y="70"/>
                  </a:lnTo>
                  <a:lnTo>
                    <a:pt x="112" y="62"/>
                  </a:lnTo>
                  <a:lnTo>
                    <a:pt x="109" y="57"/>
                  </a:lnTo>
                  <a:lnTo>
                    <a:pt x="103" y="51"/>
                  </a:lnTo>
                  <a:lnTo>
                    <a:pt x="98" y="46"/>
                  </a:lnTo>
                  <a:lnTo>
                    <a:pt x="92" y="42"/>
                  </a:lnTo>
                  <a:lnTo>
                    <a:pt x="85" y="39"/>
                  </a:lnTo>
                  <a:lnTo>
                    <a:pt x="76" y="39"/>
                  </a:lnTo>
                  <a:close/>
                  <a:moveTo>
                    <a:pt x="76" y="155"/>
                  </a:moveTo>
                  <a:lnTo>
                    <a:pt x="69" y="155"/>
                  </a:lnTo>
                  <a:lnTo>
                    <a:pt x="62" y="153"/>
                  </a:lnTo>
                  <a:lnTo>
                    <a:pt x="53" y="152"/>
                  </a:lnTo>
                  <a:lnTo>
                    <a:pt x="46" y="149"/>
                  </a:lnTo>
                  <a:lnTo>
                    <a:pt x="33" y="142"/>
                  </a:lnTo>
                  <a:lnTo>
                    <a:pt x="21" y="133"/>
                  </a:lnTo>
                  <a:lnTo>
                    <a:pt x="13" y="121"/>
                  </a:lnTo>
                  <a:lnTo>
                    <a:pt x="5" y="108"/>
                  </a:lnTo>
                  <a:lnTo>
                    <a:pt x="3" y="101"/>
                  </a:lnTo>
                  <a:lnTo>
                    <a:pt x="1" y="94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1" y="62"/>
                  </a:lnTo>
                  <a:lnTo>
                    <a:pt x="3" y="55"/>
                  </a:lnTo>
                  <a:lnTo>
                    <a:pt x="5" y="48"/>
                  </a:lnTo>
                  <a:lnTo>
                    <a:pt x="13" y="35"/>
                  </a:lnTo>
                  <a:lnTo>
                    <a:pt x="21" y="23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53" y="5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2" y="2"/>
                  </a:lnTo>
                  <a:lnTo>
                    <a:pt x="99" y="5"/>
                  </a:lnTo>
                  <a:lnTo>
                    <a:pt x="106" y="6"/>
                  </a:lnTo>
                  <a:lnTo>
                    <a:pt x="119" y="13"/>
                  </a:lnTo>
                  <a:lnTo>
                    <a:pt x="131" y="23"/>
                  </a:lnTo>
                  <a:lnTo>
                    <a:pt x="141" y="35"/>
                  </a:lnTo>
                  <a:lnTo>
                    <a:pt x="148" y="48"/>
                  </a:lnTo>
                  <a:lnTo>
                    <a:pt x="151" y="55"/>
                  </a:lnTo>
                  <a:lnTo>
                    <a:pt x="152" y="62"/>
                  </a:lnTo>
                  <a:lnTo>
                    <a:pt x="154" y="70"/>
                  </a:lnTo>
                  <a:lnTo>
                    <a:pt x="154" y="78"/>
                  </a:lnTo>
                  <a:lnTo>
                    <a:pt x="154" y="85"/>
                  </a:lnTo>
                  <a:lnTo>
                    <a:pt x="152" y="94"/>
                  </a:lnTo>
                  <a:lnTo>
                    <a:pt x="151" y="101"/>
                  </a:lnTo>
                  <a:lnTo>
                    <a:pt x="148" y="108"/>
                  </a:lnTo>
                  <a:lnTo>
                    <a:pt x="141" y="121"/>
                  </a:lnTo>
                  <a:lnTo>
                    <a:pt x="131" y="133"/>
                  </a:lnTo>
                  <a:lnTo>
                    <a:pt x="119" y="142"/>
                  </a:lnTo>
                  <a:lnTo>
                    <a:pt x="106" y="149"/>
                  </a:lnTo>
                  <a:lnTo>
                    <a:pt x="99" y="152"/>
                  </a:lnTo>
                  <a:lnTo>
                    <a:pt x="92" y="153"/>
                  </a:lnTo>
                  <a:lnTo>
                    <a:pt x="85" y="155"/>
                  </a:lnTo>
                  <a:lnTo>
                    <a:pt x="76" y="155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1524188" y="5538719"/>
              <a:ext cx="74256" cy="75712"/>
            </a:xfrm>
            <a:custGeom>
              <a:avLst/>
              <a:gdLst>
                <a:gd name="T0" fmla="*/ 69 w 154"/>
                <a:gd name="T1" fmla="*/ 39 h 155"/>
                <a:gd name="T2" fmla="*/ 54 w 154"/>
                <a:gd name="T3" fmla="*/ 46 h 155"/>
                <a:gd name="T4" fmla="*/ 44 w 154"/>
                <a:gd name="T5" fmla="*/ 57 h 155"/>
                <a:gd name="T6" fmla="*/ 38 w 154"/>
                <a:gd name="T7" fmla="*/ 70 h 155"/>
                <a:gd name="T8" fmla="*/ 38 w 154"/>
                <a:gd name="T9" fmla="*/ 85 h 155"/>
                <a:gd name="T10" fmla="*/ 44 w 154"/>
                <a:gd name="T11" fmla="*/ 100 h 155"/>
                <a:gd name="T12" fmla="*/ 54 w 154"/>
                <a:gd name="T13" fmla="*/ 110 h 155"/>
                <a:gd name="T14" fmla="*/ 69 w 154"/>
                <a:gd name="T15" fmla="*/ 116 h 155"/>
                <a:gd name="T16" fmla="*/ 84 w 154"/>
                <a:gd name="T17" fmla="*/ 116 h 155"/>
                <a:gd name="T18" fmla="*/ 97 w 154"/>
                <a:gd name="T19" fmla="*/ 110 h 155"/>
                <a:gd name="T20" fmla="*/ 109 w 154"/>
                <a:gd name="T21" fmla="*/ 100 h 155"/>
                <a:gd name="T22" fmla="*/ 115 w 154"/>
                <a:gd name="T23" fmla="*/ 85 h 155"/>
                <a:gd name="T24" fmla="*/ 115 w 154"/>
                <a:gd name="T25" fmla="*/ 70 h 155"/>
                <a:gd name="T26" fmla="*/ 109 w 154"/>
                <a:gd name="T27" fmla="*/ 57 h 155"/>
                <a:gd name="T28" fmla="*/ 97 w 154"/>
                <a:gd name="T29" fmla="*/ 46 h 155"/>
                <a:gd name="T30" fmla="*/ 84 w 154"/>
                <a:gd name="T31" fmla="*/ 39 h 155"/>
                <a:gd name="T32" fmla="*/ 76 w 154"/>
                <a:gd name="T33" fmla="*/ 155 h 155"/>
                <a:gd name="T34" fmla="*/ 61 w 154"/>
                <a:gd name="T35" fmla="*/ 153 h 155"/>
                <a:gd name="T36" fmla="*/ 46 w 154"/>
                <a:gd name="T37" fmla="*/ 149 h 155"/>
                <a:gd name="T38" fmla="*/ 21 w 154"/>
                <a:gd name="T39" fmla="*/ 133 h 155"/>
                <a:gd name="T40" fmla="*/ 5 w 154"/>
                <a:gd name="T41" fmla="*/ 108 h 155"/>
                <a:gd name="T42" fmla="*/ 1 w 154"/>
                <a:gd name="T43" fmla="*/ 94 h 155"/>
                <a:gd name="T44" fmla="*/ 0 w 154"/>
                <a:gd name="T45" fmla="*/ 78 h 155"/>
                <a:gd name="T46" fmla="*/ 1 w 154"/>
                <a:gd name="T47" fmla="*/ 62 h 155"/>
                <a:gd name="T48" fmla="*/ 5 w 154"/>
                <a:gd name="T49" fmla="*/ 48 h 155"/>
                <a:gd name="T50" fmla="*/ 21 w 154"/>
                <a:gd name="T51" fmla="*/ 23 h 155"/>
                <a:gd name="T52" fmla="*/ 46 w 154"/>
                <a:gd name="T53" fmla="*/ 6 h 155"/>
                <a:gd name="T54" fmla="*/ 61 w 154"/>
                <a:gd name="T55" fmla="*/ 2 h 155"/>
                <a:gd name="T56" fmla="*/ 76 w 154"/>
                <a:gd name="T57" fmla="*/ 0 h 155"/>
                <a:gd name="T58" fmla="*/ 92 w 154"/>
                <a:gd name="T59" fmla="*/ 2 h 155"/>
                <a:gd name="T60" fmla="*/ 106 w 154"/>
                <a:gd name="T61" fmla="*/ 6 h 155"/>
                <a:gd name="T62" fmla="*/ 131 w 154"/>
                <a:gd name="T63" fmla="*/ 23 h 155"/>
                <a:gd name="T64" fmla="*/ 148 w 154"/>
                <a:gd name="T65" fmla="*/ 48 h 155"/>
                <a:gd name="T66" fmla="*/ 152 w 154"/>
                <a:gd name="T67" fmla="*/ 62 h 155"/>
                <a:gd name="T68" fmla="*/ 154 w 154"/>
                <a:gd name="T69" fmla="*/ 78 h 155"/>
                <a:gd name="T70" fmla="*/ 152 w 154"/>
                <a:gd name="T71" fmla="*/ 94 h 155"/>
                <a:gd name="T72" fmla="*/ 148 w 154"/>
                <a:gd name="T73" fmla="*/ 108 h 155"/>
                <a:gd name="T74" fmla="*/ 131 w 154"/>
                <a:gd name="T75" fmla="*/ 133 h 155"/>
                <a:gd name="T76" fmla="*/ 106 w 154"/>
                <a:gd name="T77" fmla="*/ 149 h 155"/>
                <a:gd name="T78" fmla="*/ 92 w 154"/>
                <a:gd name="T79" fmla="*/ 153 h 155"/>
                <a:gd name="T80" fmla="*/ 76 w 154"/>
                <a:gd name="T8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155">
                  <a:moveTo>
                    <a:pt x="76" y="39"/>
                  </a:moveTo>
                  <a:lnTo>
                    <a:pt x="69" y="39"/>
                  </a:lnTo>
                  <a:lnTo>
                    <a:pt x="61" y="42"/>
                  </a:lnTo>
                  <a:lnTo>
                    <a:pt x="54" y="46"/>
                  </a:lnTo>
                  <a:lnTo>
                    <a:pt x="48" y="51"/>
                  </a:lnTo>
                  <a:lnTo>
                    <a:pt x="44" y="57"/>
                  </a:lnTo>
                  <a:lnTo>
                    <a:pt x="41" y="62"/>
                  </a:lnTo>
                  <a:lnTo>
                    <a:pt x="38" y="70"/>
                  </a:lnTo>
                  <a:lnTo>
                    <a:pt x="38" y="78"/>
                  </a:lnTo>
                  <a:lnTo>
                    <a:pt x="38" y="85"/>
                  </a:lnTo>
                  <a:lnTo>
                    <a:pt x="41" y="93"/>
                  </a:lnTo>
                  <a:lnTo>
                    <a:pt x="44" y="100"/>
                  </a:lnTo>
                  <a:lnTo>
                    <a:pt x="48" y="106"/>
                  </a:lnTo>
                  <a:lnTo>
                    <a:pt x="54" y="110"/>
                  </a:lnTo>
                  <a:lnTo>
                    <a:pt x="61" y="113"/>
                  </a:lnTo>
                  <a:lnTo>
                    <a:pt x="69" y="116"/>
                  </a:lnTo>
                  <a:lnTo>
                    <a:pt x="76" y="117"/>
                  </a:lnTo>
                  <a:lnTo>
                    <a:pt x="84" y="116"/>
                  </a:lnTo>
                  <a:lnTo>
                    <a:pt x="92" y="113"/>
                  </a:lnTo>
                  <a:lnTo>
                    <a:pt x="97" y="110"/>
                  </a:lnTo>
                  <a:lnTo>
                    <a:pt x="103" y="106"/>
                  </a:lnTo>
                  <a:lnTo>
                    <a:pt x="109" y="100"/>
                  </a:lnTo>
                  <a:lnTo>
                    <a:pt x="112" y="93"/>
                  </a:lnTo>
                  <a:lnTo>
                    <a:pt x="115" y="85"/>
                  </a:lnTo>
                  <a:lnTo>
                    <a:pt x="115" y="78"/>
                  </a:lnTo>
                  <a:lnTo>
                    <a:pt x="115" y="70"/>
                  </a:lnTo>
                  <a:lnTo>
                    <a:pt x="112" y="62"/>
                  </a:lnTo>
                  <a:lnTo>
                    <a:pt x="109" y="57"/>
                  </a:lnTo>
                  <a:lnTo>
                    <a:pt x="103" y="51"/>
                  </a:lnTo>
                  <a:lnTo>
                    <a:pt x="97" y="46"/>
                  </a:lnTo>
                  <a:lnTo>
                    <a:pt x="92" y="42"/>
                  </a:lnTo>
                  <a:lnTo>
                    <a:pt x="84" y="39"/>
                  </a:lnTo>
                  <a:lnTo>
                    <a:pt x="76" y="39"/>
                  </a:lnTo>
                  <a:close/>
                  <a:moveTo>
                    <a:pt x="76" y="155"/>
                  </a:moveTo>
                  <a:lnTo>
                    <a:pt x="69" y="155"/>
                  </a:lnTo>
                  <a:lnTo>
                    <a:pt x="61" y="153"/>
                  </a:lnTo>
                  <a:lnTo>
                    <a:pt x="53" y="152"/>
                  </a:lnTo>
                  <a:lnTo>
                    <a:pt x="46" y="149"/>
                  </a:lnTo>
                  <a:lnTo>
                    <a:pt x="33" y="142"/>
                  </a:lnTo>
                  <a:lnTo>
                    <a:pt x="21" y="133"/>
                  </a:lnTo>
                  <a:lnTo>
                    <a:pt x="12" y="121"/>
                  </a:lnTo>
                  <a:lnTo>
                    <a:pt x="5" y="108"/>
                  </a:lnTo>
                  <a:lnTo>
                    <a:pt x="2" y="101"/>
                  </a:lnTo>
                  <a:lnTo>
                    <a:pt x="1" y="94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1" y="62"/>
                  </a:lnTo>
                  <a:lnTo>
                    <a:pt x="2" y="55"/>
                  </a:lnTo>
                  <a:lnTo>
                    <a:pt x="5" y="48"/>
                  </a:lnTo>
                  <a:lnTo>
                    <a:pt x="12" y="35"/>
                  </a:lnTo>
                  <a:lnTo>
                    <a:pt x="21" y="23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53" y="5"/>
                  </a:lnTo>
                  <a:lnTo>
                    <a:pt x="61" y="2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2" y="2"/>
                  </a:lnTo>
                  <a:lnTo>
                    <a:pt x="99" y="5"/>
                  </a:lnTo>
                  <a:lnTo>
                    <a:pt x="106" y="6"/>
                  </a:lnTo>
                  <a:lnTo>
                    <a:pt x="119" y="13"/>
                  </a:lnTo>
                  <a:lnTo>
                    <a:pt x="131" y="23"/>
                  </a:lnTo>
                  <a:lnTo>
                    <a:pt x="141" y="35"/>
                  </a:lnTo>
                  <a:lnTo>
                    <a:pt x="148" y="48"/>
                  </a:lnTo>
                  <a:lnTo>
                    <a:pt x="151" y="55"/>
                  </a:lnTo>
                  <a:lnTo>
                    <a:pt x="152" y="62"/>
                  </a:lnTo>
                  <a:lnTo>
                    <a:pt x="154" y="70"/>
                  </a:lnTo>
                  <a:lnTo>
                    <a:pt x="154" y="78"/>
                  </a:lnTo>
                  <a:lnTo>
                    <a:pt x="154" y="85"/>
                  </a:lnTo>
                  <a:lnTo>
                    <a:pt x="152" y="94"/>
                  </a:lnTo>
                  <a:lnTo>
                    <a:pt x="151" y="101"/>
                  </a:lnTo>
                  <a:lnTo>
                    <a:pt x="148" y="108"/>
                  </a:lnTo>
                  <a:lnTo>
                    <a:pt x="141" y="121"/>
                  </a:lnTo>
                  <a:lnTo>
                    <a:pt x="131" y="133"/>
                  </a:lnTo>
                  <a:lnTo>
                    <a:pt x="119" y="142"/>
                  </a:lnTo>
                  <a:lnTo>
                    <a:pt x="106" y="149"/>
                  </a:lnTo>
                  <a:lnTo>
                    <a:pt x="99" y="152"/>
                  </a:lnTo>
                  <a:lnTo>
                    <a:pt x="92" y="153"/>
                  </a:lnTo>
                  <a:lnTo>
                    <a:pt x="84" y="155"/>
                  </a:lnTo>
                  <a:lnTo>
                    <a:pt x="76" y="155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1448476" y="5164530"/>
              <a:ext cx="18928" cy="149967"/>
            </a:xfrm>
            <a:custGeom>
              <a:avLst/>
              <a:gdLst>
                <a:gd name="T0" fmla="*/ 20 w 39"/>
                <a:gd name="T1" fmla="*/ 309 h 309"/>
                <a:gd name="T2" fmla="*/ 16 w 39"/>
                <a:gd name="T3" fmla="*/ 309 h 309"/>
                <a:gd name="T4" fmla="*/ 13 w 39"/>
                <a:gd name="T5" fmla="*/ 307 h 309"/>
                <a:gd name="T6" fmla="*/ 9 w 39"/>
                <a:gd name="T7" fmla="*/ 306 h 309"/>
                <a:gd name="T8" fmla="*/ 6 w 39"/>
                <a:gd name="T9" fmla="*/ 303 h 309"/>
                <a:gd name="T10" fmla="*/ 4 w 39"/>
                <a:gd name="T11" fmla="*/ 300 h 309"/>
                <a:gd name="T12" fmla="*/ 1 w 39"/>
                <a:gd name="T13" fmla="*/ 297 h 309"/>
                <a:gd name="T14" fmla="*/ 1 w 39"/>
                <a:gd name="T15" fmla="*/ 294 h 309"/>
                <a:gd name="T16" fmla="*/ 0 w 39"/>
                <a:gd name="T17" fmla="*/ 290 h 309"/>
                <a:gd name="T18" fmla="*/ 0 w 39"/>
                <a:gd name="T19" fmla="*/ 19 h 309"/>
                <a:gd name="T20" fmla="*/ 1 w 39"/>
                <a:gd name="T21" fmla="*/ 15 h 309"/>
                <a:gd name="T22" fmla="*/ 1 w 39"/>
                <a:gd name="T23" fmla="*/ 12 h 309"/>
                <a:gd name="T24" fmla="*/ 4 w 39"/>
                <a:gd name="T25" fmla="*/ 9 h 309"/>
                <a:gd name="T26" fmla="*/ 6 w 39"/>
                <a:gd name="T27" fmla="*/ 6 h 309"/>
                <a:gd name="T28" fmla="*/ 9 w 39"/>
                <a:gd name="T29" fmla="*/ 3 h 309"/>
                <a:gd name="T30" fmla="*/ 13 w 39"/>
                <a:gd name="T31" fmla="*/ 2 h 309"/>
                <a:gd name="T32" fmla="*/ 16 w 39"/>
                <a:gd name="T33" fmla="*/ 0 h 309"/>
                <a:gd name="T34" fmla="*/ 20 w 39"/>
                <a:gd name="T35" fmla="*/ 0 h 309"/>
                <a:gd name="T36" fmla="*/ 24 w 39"/>
                <a:gd name="T37" fmla="*/ 0 h 309"/>
                <a:gd name="T38" fmla="*/ 27 w 39"/>
                <a:gd name="T39" fmla="*/ 2 h 309"/>
                <a:gd name="T40" fmla="*/ 30 w 39"/>
                <a:gd name="T41" fmla="*/ 3 h 309"/>
                <a:gd name="T42" fmla="*/ 33 w 39"/>
                <a:gd name="T43" fmla="*/ 6 h 309"/>
                <a:gd name="T44" fmla="*/ 36 w 39"/>
                <a:gd name="T45" fmla="*/ 9 h 309"/>
                <a:gd name="T46" fmla="*/ 37 w 39"/>
                <a:gd name="T47" fmla="*/ 12 h 309"/>
                <a:gd name="T48" fmla="*/ 39 w 39"/>
                <a:gd name="T49" fmla="*/ 15 h 309"/>
                <a:gd name="T50" fmla="*/ 39 w 39"/>
                <a:gd name="T51" fmla="*/ 19 h 309"/>
                <a:gd name="T52" fmla="*/ 39 w 39"/>
                <a:gd name="T53" fmla="*/ 290 h 309"/>
                <a:gd name="T54" fmla="*/ 39 w 39"/>
                <a:gd name="T55" fmla="*/ 294 h 309"/>
                <a:gd name="T56" fmla="*/ 37 w 39"/>
                <a:gd name="T57" fmla="*/ 297 h 309"/>
                <a:gd name="T58" fmla="*/ 36 w 39"/>
                <a:gd name="T59" fmla="*/ 300 h 309"/>
                <a:gd name="T60" fmla="*/ 33 w 39"/>
                <a:gd name="T61" fmla="*/ 303 h 309"/>
                <a:gd name="T62" fmla="*/ 30 w 39"/>
                <a:gd name="T63" fmla="*/ 306 h 309"/>
                <a:gd name="T64" fmla="*/ 27 w 39"/>
                <a:gd name="T65" fmla="*/ 307 h 309"/>
                <a:gd name="T66" fmla="*/ 24 w 39"/>
                <a:gd name="T67" fmla="*/ 309 h 309"/>
                <a:gd name="T68" fmla="*/ 20 w 39"/>
                <a:gd name="T69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" h="309">
                  <a:moveTo>
                    <a:pt x="20" y="309"/>
                  </a:moveTo>
                  <a:lnTo>
                    <a:pt x="16" y="309"/>
                  </a:lnTo>
                  <a:lnTo>
                    <a:pt x="13" y="307"/>
                  </a:lnTo>
                  <a:lnTo>
                    <a:pt x="9" y="306"/>
                  </a:lnTo>
                  <a:lnTo>
                    <a:pt x="6" y="303"/>
                  </a:lnTo>
                  <a:lnTo>
                    <a:pt x="4" y="300"/>
                  </a:lnTo>
                  <a:lnTo>
                    <a:pt x="1" y="297"/>
                  </a:lnTo>
                  <a:lnTo>
                    <a:pt x="1" y="294"/>
                  </a:lnTo>
                  <a:lnTo>
                    <a:pt x="0" y="290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1" y="12"/>
                  </a:lnTo>
                  <a:lnTo>
                    <a:pt x="4" y="9"/>
                  </a:lnTo>
                  <a:lnTo>
                    <a:pt x="6" y="6"/>
                  </a:lnTo>
                  <a:lnTo>
                    <a:pt x="9" y="3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2"/>
                  </a:lnTo>
                  <a:lnTo>
                    <a:pt x="30" y="3"/>
                  </a:lnTo>
                  <a:lnTo>
                    <a:pt x="33" y="6"/>
                  </a:lnTo>
                  <a:lnTo>
                    <a:pt x="36" y="9"/>
                  </a:lnTo>
                  <a:lnTo>
                    <a:pt x="37" y="12"/>
                  </a:lnTo>
                  <a:lnTo>
                    <a:pt x="39" y="15"/>
                  </a:lnTo>
                  <a:lnTo>
                    <a:pt x="39" y="19"/>
                  </a:lnTo>
                  <a:lnTo>
                    <a:pt x="39" y="290"/>
                  </a:lnTo>
                  <a:lnTo>
                    <a:pt x="39" y="294"/>
                  </a:lnTo>
                  <a:lnTo>
                    <a:pt x="37" y="297"/>
                  </a:lnTo>
                  <a:lnTo>
                    <a:pt x="36" y="300"/>
                  </a:lnTo>
                  <a:lnTo>
                    <a:pt x="33" y="303"/>
                  </a:lnTo>
                  <a:lnTo>
                    <a:pt x="30" y="306"/>
                  </a:lnTo>
                  <a:lnTo>
                    <a:pt x="27" y="307"/>
                  </a:lnTo>
                  <a:lnTo>
                    <a:pt x="24" y="309"/>
                  </a:lnTo>
                  <a:lnTo>
                    <a:pt x="20" y="309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1393149" y="5164525"/>
              <a:ext cx="131039" cy="74256"/>
            </a:xfrm>
            <a:custGeom>
              <a:avLst/>
              <a:gdLst>
                <a:gd name="T0" fmla="*/ 250 w 271"/>
                <a:gd name="T1" fmla="*/ 154 h 154"/>
                <a:gd name="T2" fmla="*/ 247 w 271"/>
                <a:gd name="T3" fmla="*/ 154 h 154"/>
                <a:gd name="T4" fmla="*/ 243 w 271"/>
                <a:gd name="T5" fmla="*/ 153 h 154"/>
                <a:gd name="T6" fmla="*/ 240 w 271"/>
                <a:gd name="T7" fmla="*/ 152 h 154"/>
                <a:gd name="T8" fmla="*/ 237 w 271"/>
                <a:gd name="T9" fmla="*/ 149 h 154"/>
                <a:gd name="T10" fmla="*/ 135 w 271"/>
                <a:gd name="T11" fmla="*/ 46 h 154"/>
                <a:gd name="T12" fmla="*/ 33 w 271"/>
                <a:gd name="T13" fmla="*/ 149 h 154"/>
                <a:gd name="T14" fmla="*/ 30 w 271"/>
                <a:gd name="T15" fmla="*/ 152 h 154"/>
                <a:gd name="T16" fmla="*/ 26 w 271"/>
                <a:gd name="T17" fmla="*/ 153 h 154"/>
                <a:gd name="T18" fmla="*/ 23 w 271"/>
                <a:gd name="T19" fmla="*/ 154 h 154"/>
                <a:gd name="T20" fmla="*/ 19 w 271"/>
                <a:gd name="T21" fmla="*/ 154 h 154"/>
                <a:gd name="T22" fmla="*/ 16 w 271"/>
                <a:gd name="T23" fmla="*/ 154 h 154"/>
                <a:gd name="T24" fmla="*/ 11 w 271"/>
                <a:gd name="T25" fmla="*/ 153 h 154"/>
                <a:gd name="T26" fmla="*/ 8 w 271"/>
                <a:gd name="T27" fmla="*/ 152 h 154"/>
                <a:gd name="T28" fmla="*/ 6 w 271"/>
                <a:gd name="T29" fmla="*/ 149 h 154"/>
                <a:gd name="T30" fmla="*/ 3 w 271"/>
                <a:gd name="T31" fmla="*/ 146 h 154"/>
                <a:gd name="T32" fmla="*/ 1 w 271"/>
                <a:gd name="T33" fmla="*/ 143 h 154"/>
                <a:gd name="T34" fmla="*/ 0 w 271"/>
                <a:gd name="T35" fmla="*/ 139 h 154"/>
                <a:gd name="T36" fmla="*/ 0 w 271"/>
                <a:gd name="T37" fmla="*/ 136 h 154"/>
                <a:gd name="T38" fmla="*/ 0 w 271"/>
                <a:gd name="T39" fmla="*/ 131 h 154"/>
                <a:gd name="T40" fmla="*/ 1 w 271"/>
                <a:gd name="T41" fmla="*/ 129 h 154"/>
                <a:gd name="T42" fmla="*/ 3 w 271"/>
                <a:gd name="T43" fmla="*/ 124 h 154"/>
                <a:gd name="T44" fmla="*/ 6 w 271"/>
                <a:gd name="T45" fmla="*/ 121 h 154"/>
                <a:gd name="T46" fmla="*/ 121 w 271"/>
                <a:gd name="T47" fmla="*/ 6 h 154"/>
                <a:gd name="T48" fmla="*/ 124 w 271"/>
                <a:gd name="T49" fmla="*/ 3 h 154"/>
                <a:gd name="T50" fmla="*/ 128 w 271"/>
                <a:gd name="T51" fmla="*/ 2 h 154"/>
                <a:gd name="T52" fmla="*/ 131 w 271"/>
                <a:gd name="T53" fmla="*/ 0 h 154"/>
                <a:gd name="T54" fmla="*/ 135 w 271"/>
                <a:gd name="T55" fmla="*/ 0 h 154"/>
                <a:gd name="T56" fmla="*/ 138 w 271"/>
                <a:gd name="T57" fmla="*/ 0 h 154"/>
                <a:gd name="T58" fmla="*/ 142 w 271"/>
                <a:gd name="T59" fmla="*/ 2 h 154"/>
                <a:gd name="T60" fmla="*/ 145 w 271"/>
                <a:gd name="T61" fmla="*/ 3 h 154"/>
                <a:gd name="T62" fmla="*/ 148 w 271"/>
                <a:gd name="T63" fmla="*/ 6 h 154"/>
                <a:gd name="T64" fmla="*/ 265 w 271"/>
                <a:gd name="T65" fmla="*/ 121 h 154"/>
                <a:gd name="T66" fmla="*/ 266 w 271"/>
                <a:gd name="T67" fmla="*/ 124 h 154"/>
                <a:gd name="T68" fmla="*/ 269 w 271"/>
                <a:gd name="T69" fmla="*/ 129 h 154"/>
                <a:gd name="T70" fmla="*/ 269 w 271"/>
                <a:gd name="T71" fmla="*/ 131 h 154"/>
                <a:gd name="T72" fmla="*/ 271 w 271"/>
                <a:gd name="T73" fmla="*/ 136 h 154"/>
                <a:gd name="T74" fmla="*/ 269 w 271"/>
                <a:gd name="T75" fmla="*/ 139 h 154"/>
                <a:gd name="T76" fmla="*/ 269 w 271"/>
                <a:gd name="T77" fmla="*/ 143 h 154"/>
                <a:gd name="T78" fmla="*/ 266 w 271"/>
                <a:gd name="T79" fmla="*/ 146 h 154"/>
                <a:gd name="T80" fmla="*/ 265 w 271"/>
                <a:gd name="T81" fmla="*/ 149 h 154"/>
                <a:gd name="T82" fmla="*/ 262 w 271"/>
                <a:gd name="T83" fmla="*/ 152 h 154"/>
                <a:gd name="T84" fmla="*/ 258 w 271"/>
                <a:gd name="T85" fmla="*/ 153 h 154"/>
                <a:gd name="T86" fmla="*/ 255 w 271"/>
                <a:gd name="T87" fmla="*/ 154 h 154"/>
                <a:gd name="T88" fmla="*/ 250 w 271"/>
                <a:gd name="T8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1" h="154">
                  <a:moveTo>
                    <a:pt x="250" y="154"/>
                  </a:moveTo>
                  <a:lnTo>
                    <a:pt x="247" y="154"/>
                  </a:lnTo>
                  <a:lnTo>
                    <a:pt x="243" y="153"/>
                  </a:lnTo>
                  <a:lnTo>
                    <a:pt x="240" y="152"/>
                  </a:lnTo>
                  <a:lnTo>
                    <a:pt x="237" y="149"/>
                  </a:lnTo>
                  <a:lnTo>
                    <a:pt x="135" y="46"/>
                  </a:lnTo>
                  <a:lnTo>
                    <a:pt x="33" y="149"/>
                  </a:lnTo>
                  <a:lnTo>
                    <a:pt x="30" y="152"/>
                  </a:lnTo>
                  <a:lnTo>
                    <a:pt x="26" y="153"/>
                  </a:lnTo>
                  <a:lnTo>
                    <a:pt x="23" y="154"/>
                  </a:lnTo>
                  <a:lnTo>
                    <a:pt x="19" y="154"/>
                  </a:lnTo>
                  <a:lnTo>
                    <a:pt x="16" y="154"/>
                  </a:lnTo>
                  <a:lnTo>
                    <a:pt x="11" y="153"/>
                  </a:lnTo>
                  <a:lnTo>
                    <a:pt x="8" y="152"/>
                  </a:lnTo>
                  <a:lnTo>
                    <a:pt x="6" y="149"/>
                  </a:lnTo>
                  <a:lnTo>
                    <a:pt x="3" y="146"/>
                  </a:lnTo>
                  <a:lnTo>
                    <a:pt x="1" y="143"/>
                  </a:lnTo>
                  <a:lnTo>
                    <a:pt x="0" y="139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1" y="129"/>
                  </a:lnTo>
                  <a:lnTo>
                    <a:pt x="3" y="124"/>
                  </a:lnTo>
                  <a:lnTo>
                    <a:pt x="6" y="121"/>
                  </a:lnTo>
                  <a:lnTo>
                    <a:pt x="121" y="6"/>
                  </a:lnTo>
                  <a:lnTo>
                    <a:pt x="124" y="3"/>
                  </a:lnTo>
                  <a:lnTo>
                    <a:pt x="128" y="2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2" y="2"/>
                  </a:lnTo>
                  <a:lnTo>
                    <a:pt x="145" y="3"/>
                  </a:lnTo>
                  <a:lnTo>
                    <a:pt x="148" y="6"/>
                  </a:lnTo>
                  <a:lnTo>
                    <a:pt x="265" y="121"/>
                  </a:lnTo>
                  <a:lnTo>
                    <a:pt x="266" y="124"/>
                  </a:lnTo>
                  <a:lnTo>
                    <a:pt x="269" y="129"/>
                  </a:lnTo>
                  <a:lnTo>
                    <a:pt x="269" y="131"/>
                  </a:lnTo>
                  <a:lnTo>
                    <a:pt x="271" y="136"/>
                  </a:lnTo>
                  <a:lnTo>
                    <a:pt x="269" y="139"/>
                  </a:lnTo>
                  <a:lnTo>
                    <a:pt x="269" y="143"/>
                  </a:lnTo>
                  <a:lnTo>
                    <a:pt x="266" y="146"/>
                  </a:lnTo>
                  <a:lnTo>
                    <a:pt x="265" y="149"/>
                  </a:lnTo>
                  <a:lnTo>
                    <a:pt x="262" y="152"/>
                  </a:lnTo>
                  <a:lnTo>
                    <a:pt x="258" y="153"/>
                  </a:lnTo>
                  <a:lnTo>
                    <a:pt x="255" y="154"/>
                  </a:lnTo>
                  <a:lnTo>
                    <a:pt x="250" y="154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1345100" y="5221316"/>
              <a:ext cx="365453" cy="336333"/>
            </a:xfrm>
            <a:custGeom>
              <a:avLst/>
              <a:gdLst>
                <a:gd name="T0" fmla="*/ 444 w 753"/>
                <a:gd name="T1" fmla="*/ 695 h 695"/>
                <a:gd name="T2" fmla="*/ 19 w 753"/>
                <a:gd name="T3" fmla="*/ 695 h 695"/>
                <a:gd name="T4" fmla="*/ 16 w 753"/>
                <a:gd name="T5" fmla="*/ 695 h 695"/>
                <a:gd name="T6" fmla="*/ 12 w 753"/>
                <a:gd name="T7" fmla="*/ 694 h 695"/>
                <a:gd name="T8" fmla="*/ 9 w 753"/>
                <a:gd name="T9" fmla="*/ 692 h 695"/>
                <a:gd name="T10" fmla="*/ 6 w 753"/>
                <a:gd name="T11" fmla="*/ 690 h 695"/>
                <a:gd name="T12" fmla="*/ 3 w 753"/>
                <a:gd name="T13" fmla="*/ 687 h 695"/>
                <a:gd name="T14" fmla="*/ 2 w 753"/>
                <a:gd name="T15" fmla="*/ 684 h 695"/>
                <a:gd name="T16" fmla="*/ 0 w 753"/>
                <a:gd name="T17" fmla="*/ 679 h 695"/>
                <a:gd name="T18" fmla="*/ 0 w 753"/>
                <a:gd name="T19" fmla="*/ 677 h 695"/>
                <a:gd name="T20" fmla="*/ 0 w 753"/>
                <a:gd name="T21" fmla="*/ 672 h 695"/>
                <a:gd name="T22" fmla="*/ 2 w 753"/>
                <a:gd name="T23" fmla="*/ 668 h 695"/>
                <a:gd name="T24" fmla="*/ 3 w 753"/>
                <a:gd name="T25" fmla="*/ 665 h 695"/>
                <a:gd name="T26" fmla="*/ 6 w 753"/>
                <a:gd name="T27" fmla="*/ 662 h 695"/>
                <a:gd name="T28" fmla="*/ 9 w 753"/>
                <a:gd name="T29" fmla="*/ 659 h 695"/>
                <a:gd name="T30" fmla="*/ 12 w 753"/>
                <a:gd name="T31" fmla="*/ 658 h 695"/>
                <a:gd name="T32" fmla="*/ 16 w 753"/>
                <a:gd name="T33" fmla="*/ 656 h 695"/>
                <a:gd name="T34" fmla="*/ 19 w 753"/>
                <a:gd name="T35" fmla="*/ 656 h 695"/>
                <a:gd name="T36" fmla="*/ 429 w 753"/>
                <a:gd name="T37" fmla="*/ 656 h 695"/>
                <a:gd name="T38" fmla="*/ 581 w 753"/>
                <a:gd name="T39" fmla="*/ 15 h 695"/>
                <a:gd name="T40" fmla="*/ 582 w 753"/>
                <a:gd name="T41" fmla="*/ 8 h 695"/>
                <a:gd name="T42" fmla="*/ 586 w 753"/>
                <a:gd name="T43" fmla="*/ 4 h 695"/>
                <a:gd name="T44" fmla="*/ 592 w 753"/>
                <a:gd name="T45" fmla="*/ 1 h 695"/>
                <a:gd name="T46" fmla="*/ 599 w 753"/>
                <a:gd name="T47" fmla="*/ 0 h 695"/>
                <a:gd name="T48" fmla="*/ 733 w 753"/>
                <a:gd name="T49" fmla="*/ 0 h 695"/>
                <a:gd name="T50" fmla="*/ 738 w 753"/>
                <a:gd name="T51" fmla="*/ 0 h 695"/>
                <a:gd name="T52" fmla="*/ 742 w 753"/>
                <a:gd name="T53" fmla="*/ 1 h 695"/>
                <a:gd name="T54" fmla="*/ 745 w 753"/>
                <a:gd name="T55" fmla="*/ 2 h 695"/>
                <a:gd name="T56" fmla="*/ 748 w 753"/>
                <a:gd name="T57" fmla="*/ 5 h 695"/>
                <a:gd name="T58" fmla="*/ 751 w 753"/>
                <a:gd name="T59" fmla="*/ 8 h 695"/>
                <a:gd name="T60" fmla="*/ 752 w 753"/>
                <a:gd name="T61" fmla="*/ 11 h 695"/>
                <a:gd name="T62" fmla="*/ 753 w 753"/>
                <a:gd name="T63" fmla="*/ 15 h 695"/>
                <a:gd name="T64" fmla="*/ 753 w 753"/>
                <a:gd name="T65" fmla="*/ 20 h 695"/>
                <a:gd name="T66" fmla="*/ 753 w 753"/>
                <a:gd name="T67" fmla="*/ 23 h 695"/>
                <a:gd name="T68" fmla="*/ 752 w 753"/>
                <a:gd name="T69" fmla="*/ 27 h 695"/>
                <a:gd name="T70" fmla="*/ 751 w 753"/>
                <a:gd name="T71" fmla="*/ 30 h 695"/>
                <a:gd name="T72" fmla="*/ 748 w 753"/>
                <a:gd name="T73" fmla="*/ 33 h 695"/>
                <a:gd name="T74" fmla="*/ 745 w 753"/>
                <a:gd name="T75" fmla="*/ 36 h 695"/>
                <a:gd name="T76" fmla="*/ 742 w 753"/>
                <a:gd name="T77" fmla="*/ 37 h 695"/>
                <a:gd name="T78" fmla="*/ 738 w 753"/>
                <a:gd name="T79" fmla="*/ 38 h 695"/>
                <a:gd name="T80" fmla="*/ 733 w 753"/>
                <a:gd name="T81" fmla="*/ 38 h 695"/>
                <a:gd name="T82" fmla="*/ 614 w 753"/>
                <a:gd name="T83" fmla="*/ 38 h 695"/>
                <a:gd name="T84" fmla="*/ 463 w 753"/>
                <a:gd name="T85" fmla="*/ 681 h 695"/>
                <a:gd name="T86" fmla="*/ 461 w 753"/>
                <a:gd name="T87" fmla="*/ 687 h 695"/>
                <a:gd name="T88" fmla="*/ 457 w 753"/>
                <a:gd name="T89" fmla="*/ 691 h 695"/>
                <a:gd name="T90" fmla="*/ 451 w 753"/>
                <a:gd name="T91" fmla="*/ 694 h 695"/>
                <a:gd name="T92" fmla="*/ 444 w 753"/>
                <a:gd name="T93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3" h="695">
                  <a:moveTo>
                    <a:pt x="444" y="695"/>
                  </a:moveTo>
                  <a:lnTo>
                    <a:pt x="19" y="695"/>
                  </a:lnTo>
                  <a:lnTo>
                    <a:pt x="16" y="695"/>
                  </a:lnTo>
                  <a:lnTo>
                    <a:pt x="12" y="694"/>
                  </a:lnTo>
                  <a:lnTo>
                    <a:pt x="9" y="692"/>
                  </a:lnTo>
                  <a:lnTo>
                    <a:pt x="6" y="690"/>
                  </a:lnTo>
                  <a:lnTo>
                    <a:pt x="3" y="687"/>
                  </a:lnTo>
                  <a:lnTo>
                    <a:pt x="2" y="684"/>
                  </a:lnTo>
                  <a:lnTo>
                    <a:pt x="0" y="679"/>
                  </a:lnTo>
                  <a:lnTo>
                    <a:pt x="0" y="677"/>
                  </a:lnTo>
                  <a:lnTo>
                    <a:pt x="0" y="672"/>
                  </a:lnTo>
                  <a:lnTo>
                    <a:pt x="2" y="668"/>
                  </a:lnTo>
                  <a:lnTo>
                    <a:pt x="3" y="665"/>
                  </a:lnTo>
                  <a:lnTo>
                    <a:pt x="6" y="662"/>
                  </a:lnTo>
                  <a:lnTo>
                    <a:pt x="9" y="659"/>
                  </a:lnTo>
                  <a:lnTo>
                    <a:pt x="12" y="658"/>
                  </a:lnTo>
                  <a:lnTo>
                    <a:pt x="16" y="656"/>
                  </a:lnTo>
                  <a:lnTo>
                    <a:pt x="19" y="656"/>
                  </a:lnTo>
                  <a:lnTo>
                    <a:pt x="429" y="656"/>
                  </a:lnTo>
                  <a:lnTo>
                    <a:pt x="581" y="15"/>
                  </a:lnTo>
                  <a:lnTo>
                    <a:pt x="582" y="8"/>
                  </a:lnTo>
                  <a:lnTo>
                    <a:pt x="586" y="4"/>
                  </a:lnTo>
                  <a:lnTo>
                    <a:pt x="592" y="1"/>
                  </a:lnTo>
                  <a:lnTo>
                    <a:pt x="599" y="0"/>
                  </a:lnTo>
                  <a:lnTo>
                    <a:pt x="733" y="0"/>
                  </a:lnTo>
                  <a:lnTo>
                    <a:pt x="738" y="0"/>
                  </a:lnTo>
                  <a:lnTo>
                    <a:pt x="742" y="1"/>
                  </a:lnTo>
                  <a:lnTo>
                    <a:pt x="745" y="2"/>
                  </a:lnTo>
                  <a:lnTo>
                    <a:pt x="748" y="5"/>
                  </a:lnTo>
                  <a:lnTo>
                    <a:pt x="751" y="8"/>
                  </a:lnTo>
                  <a:lnTo>
                    <a:pt x="752" y="11"/>
                  </a:lnTo>
                  <a:lnTo>
                    <a:pt x="753" y="15"/>
                  </a:lnTo>
                  <a:lnTo>
                    <a:pt x="753" y="20"/>
                  </a:lnTo>
                  <a:lnTo>
                    <a:pt x="753" y="23"/>
                  </a:lnTo>
                  <a:lnTo>
                    <a:pt x="752" y="27"/>
                  </a:lnTo>
                  <a:lnTo>
                    <a:pt x="751" y="30"/>
                  </a:lnTo>
                  <a:lnTo>
                    <a:pt x="748" y="33"/>
                  </a:lnTo>
                  <a:lnTo>
                    <a:pt x="745" y="36"/>
                  </a:lnTo>
                  <a:lnTo>
                    <a:pt x="742" y="37"/>
                  </a:lnTo>
                  <a:lnTo>
                    <a:pt x="738" y="38"/>
                  </a:lnTo>
                  <a:lnTo>
                    <a:pt x="733" y="38"/>
                  </a:lnTo>
                  <a:lnTo>
                    <a:pt x="614" y="38"/>
                  </a:lnTo>
                  <a:lnTo>
                    <a:pt x="463" y="681"/>
                  </a:lnTo>
                  <a:lnTo>
                    <a:pt x="461" y="687"/>
                  </a:lnTo>
                  <a:lnTo>
                    <a:pt x="457" y="691"/>
                  </a:lnTo>
                  <a:lnTo>
                    <a:pt x="451" y="694"/>
                  </a:lnTo>
                  <a:lnTo>
                    <a:pt x="444" y="695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1260653" y="5333436"/>
              <a:ext cx="356718" cy="187823"/>
            </a:xfrm>
            <a:custGeom>
              <a:avLst/>
              <a:gdLst>
                <a:gd name="T0" fmla="*/ 638 w 734"/>
                <a:gd name="T1" fmla="*/ 387 h 387"/>
                <a:gd name="T2" fmla="*/ 135 w 734"/>
                <a:gd name="T3" fmla="*/ 387 h 387"/>
                <a:gd name="T4" fmla="*/ 130 w 734"/>
                <a:gd name="T5" fmla="*/ 387 h 387"/>
                <a:gd name="T6" fmla="*/ 124 w 734"/>
                <a:gd name="T7" fmla="*/ 384 h 387"/>
                <a:gd name="T8" fmla="*/ 120 w 734"/>
                <a:gd name="T9" fmla="*/ 379 h 387"/>
                <a:gd name="T10" fmla="*/ 117 w 734"/>
                <a:gd name="T11" fmla="*/ 374 h 387"/>
                <a:gd name="T12" fmla="*/ 2 w 734"/>
                <a:gd name="T13" fmla="*/ 26 h 387"/>
                <a:gd name="T14" fmla="*/ 0 w 734"/>
                <a:gd name="T15" fmla="*/ 22 h 387"/>
                <a:gd name="T16" fmla="*/ 0 w 734"/>
                <a:gd name="T17" fmla="*/ 16 h 387"/>
                <a:gd name="T18" fmla="*/ 2 w 734"/>
                <a:gd name="T19" fmla="*/ 12 h 387"/>
                <a:gd name="T20" fmla="*/ 4 w 734"/>
                <a:gd name="T21" fmla="*/ 9 h 387"/>
                <a:gd name="T22" fmla="*/ 7 w 734"/>
                <a:gd name="T23" fmla="*/ 5 h 387"/>
                <a:gd name="T24" fmla="*/ 12 w 734"/>
                <a:gd name="T25" fmla="*/ 3 h 387"/>
                <a:gd name="T26" fmla="*/ 14 w 734"/>
                <a:gd name="T27" fmla="*/ 0 h 387"/>
                <a:gd name="T28" fmla="*/ 20 w 734"/>
                <a:gd name="T29" fmla="*/ 0 h 387"/>
                <a:gd name="T30" fmla="*/ 714 w 734"/>
                <a:gd name="T31" fmla="*/ 0 h 387"/>
                <a:gd name="T32" fmla="*/ 719 w 734"/>
                <a:gd name="T33" fmla="*/ 0 h 387"/>
                <a:gd name="T34" fmla="*/ 723 w 734"/>
                <a:gd name="T35" fmla="*/ 2 h 387"/>
                <a:gd name="T36" fmla="*/ 726 w 734"/>
                <a:gd name="T37" fmla="*/ 3 h 387"/>
                <a:gd name="T38" fmla="*/ 729 w 734"/>
                <a:gd name="T39" fmla="*/ 6 h 387"/>
                <a:gd name="T40" fmla="*/ 732 w 734"/>
                <a:gd name="T41" fmla="*/ 9 h 387"/>
                <a:gd name="T42" fmla="*/ 733 w 734"/>
                <a:gd name="T43" fmla="*/ 12 h 387"/>
                <a:gd name="T44" fmla="*/ 734 w 734"/>
                <a:gd name="T45" fmla="*/ 16 h 387"/>
                <a:gd name="T46" fmla="*/ 734 w 734"/>
                <a:gd name="T47" fmla="*/ 21 h 387"/>
                <a:gd name="T48" fmla="*/ 734 w 734"/>
                <a:gd name="T49" fmla="*/ 24 h 387"/>
                <a:gd name="T50" fmla="*/ 733 w 734"/>
                <a:gd name="T51" fmla="*/ 28 h 387"/>
                <a:gd name="T52" fmla="*/ 732 w 734"/>
                <a:gd name="T53" fmla="*/ 31 h 387"/>
                <a:gd name="T54" fmla="*/ 729 w 734"/>
                <a:gd name="T55" fmla="*/ 34 h 387"/>
                <a:gd name="T56" fmla="*/ 726 w 734"/>
                <a:gd name="T57" fmla="*/ 36 h 387"/>
                <a:gd name="T58" fmla="*/ 723 w 734"/>
                <a:gd name="T59" fmla="*/ 38 h 387"/>
                <a:gd name="T60" fmla="*/ 719 w 734"/>
                <a:gd name="T61" fmla="*/ 39 h 387"/>
                <a:gd name="T62" fmla="*/ 714 w 734"/>
                <a:gd name="T63" fmla="*/ 39 h 387"/>
                <a:gd name="T64" fmla="*/ 46 w 734"/>
                <a:gd name="T65" fmla="*/ 39 h 387"/>
                <a:gd name="T66" fmla="*/ 150 w 734"/>
                <a:gd name="T67" fmla="*/ 348 h 387"/>
                <a:gd name="T68" fmla="*/ 638 w 734"/>
                <a:gd name="T69" fmla="*/ 348 h 387"/>
                <a:gd name="T70" fmla="*/ 641 w 734"/>
                <a:gd name="T71" fmla="*/ 349 h 387"/>
                <a:gd name="T72" fmla="*/ 645 w 734"/>
                <a:gd name="T73" fmla="*/ 350 h 387"/>
                <a:gd name="T74" fmla="*/ 648 w 734"/>
                <a:gd name="T75" fmla="*/ 352 h 387"/>
                <a:gd name="T76" fmla="*/ 651 w 734"/>
                <a:gd name="T77" fmla="*/ 353 h 387"/>
                <a:gd name="T78" fmla="*/ 654 w 734"/>
                <a:gd name="T79" fmla="*/ 356 h 387"/>
                <a:gd name="T80" fmla="*/ 655 w 734"/>
                <a:gd name="T81" fmla="*/ 361 h 387"/>
                <a:gd name="T82" fmla="*/ 657 w 734"/>
                <a:gd name="T83" fmla="*/ 363 h 387"/>
                <a:gd name="T84" fmla="*/ 657 w 734"/>
                <a:gd name="T85" fmla="*/ 368 h 387"/>
                <a:gd name="T86" fmla="*/ 657 w 734"/>
                <a:gd name="T87" fmla="*/ 372 h 387"/>
                <a:gd name="T88" fmla="*/ 655 w 734"/>
                <a:gd name="T89" fmla="*/ 375 h 387"/>
                <a:gd name="T90" fmla="*/ 654 w 734"/>
                <a:gd name="T91" fmla="*/ 378 h 387"/>
                <a:gd name="T92" fmla="*/ 651 w 734"/>
                <a:gd name="T93" fmla="*/ 381 h 387"/>
                <a:gd name="T94" fmla="*/ 648 w 734"/>
                <a:gd name="T95" fmla="*/ 384 h 387"/>
                <a:gd name="T96" fmla="*/ 645 w 734"/>
                <a:gd name="T97" fmla="*/ 385 h 387"/>
                <a:gd name="T98" fmla="*/ 641 w 734"/>
                <a:gd name="T99" fmla="*/ 387 h 387"/>
                <a:gd name="T100" fmla="*/ 638 w 734"/>
                <a:gd name="T101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34" h="387">
                  <a:moveTo>
                    <a:pt x="638" y="387"/>
                  </a:moveTo>
                  <a:lnTo>
                    <a:pt x="135" y="387"/>
                  </a:lnTo>
                  <a:lnTo>
                    <a:pt x="130" y="387"/>
                  </a:lnTo>
                  <a:lnTo>
                    <a:pt x="124" y="384"/>
                  </a:lnTo>
                  <a:lnTo>
                    <a:pt x="120" y="379"/>
                  </a:lnTo>
                  <a:lnTo>
                    <a:pt x="117" y="374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4" y="9"/>
                  </a:lnTo>
                  <a:lnTo>
                    <a:pt x="7" y="5"/>
                  </a:lnTo>
                  <a:lnTo>
                    <a:pt x="12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714" y="0"/>
                  </a:lnTo>
                  <a:lnTo>
                    <a:pt x="719" y="0"/>
                  </a:lnTo>
                  <a:lnTo>
                    <a:pt x="723" y="2"/>
                  </a:lnTo>
                  <a:lnTo>
                    <a:pt x="726" y="3"/>
                  </a:lnTo>
                  <a:lnTo>
                    <a:pt x="729" y="6"/>
                  </a:lnTo>
                  <a:lnTo>
                    <a:pt x="732" y="9"/>
                  </a:lnTo>
                  <a:lnTo>
                    <a:pt x="733" y="12"/>
                  </a:lnTo>
                  <a:lnTo>
                    <a:pt x="734" y="16"/>
                  </a:lnTo>
                  <a:lnTo>
                    <a:pt x="734" y="21"/>
                  </a:lnTo>
                  <a:lnTo>
                    <a:pt x="734" y="24"/>
                  </a:lnTo>
                  <a:lnTo>
                    <a:pt x="733" y="28"/>
                  </a:lnTo>
                  <a:lnTo>
                    <a:pt x="732" y="31"/>
                  </a:lnTo>
                  <a:lnTo>
                    <a:pt x="729" y="34"/>
                  </a:lnTo>
                  <a:lnTo>
                    <a:pt x="726" y="36"/>
                  </a:lnTo>
                  <a:lnTo>
                    <a:pt x="723" y="38"/>
                  </a:lnTo>
                  <a:lnTo>
                    <a:pt x="719" y="39"/>
                  </a:lnTo>
                  <a:lnTo>
                    <a:pt x="714" y="39"/>
                  </a:lnTo>
                  <a:lnTo>
                    <a:pt x="46" y="39"/>
                  </a:lnTo>
                  <a:lnTo>
                    <a:pt x="150" y="348"/>
                  </a:lnTo>
                  <a:lnTo>
                    <a:pt x="638" y="348"/>
                  </a:lnTo>
                  <a:lnTo>
                    <a:pt x="641" y="349"/>
                  </a:lnTo>
                  <a:lnTo>
                    <a:pt x="645" y="350"/>
                  </a:lnTo>
                  <a:lnTo>
                    <a:pt x="648" y="352"/>
                  </a:lnTo>
                  <a:lnTo>
                    <a:pt x="651" y="353"/>
                  </a:lnTo>
                  <a:lnTo>
                    <a:pt x="654" y="356"/>
                  </a:lnTo>
                  <a:lnTo>
                    <a:pt x="655" y="361"/>
                  </a:lnTo>
                  <a:lnTo>
                    <a:pt x="657" y="363"/>
                  </a:lnTo>
                  <a:lnTo>
                    <a:pt x="657" y="368"/>
                  </a:lnTo>
                  <a:lnTo>
                    <a:pt x="657" y="372"/>
                  </a:lnTo>
                  <a:lnTo>
                    <a:pt x="655" y="375"/>
                  </a:lnTo>
                  <a:lnTo>
                    <a:pt x="654" y="378"/>
                  </a:lnTo>
                  <a:lnTo>
                    <a:pt x="651" y="381"/>
                  </a:lnTo>
                  <a:lnTo>
                    <a:pt x="648" y="384"/>
                  </a:lnTo>
                  <a:lnTo>
                    <a:pt x="645" y="385"/>
                  </a:lnTo>
                  <a:lnTo>
                    <a:pt x="641" y="387"/>
                  </a:lnTo>
                  <a:lnTo>
                    <a:pt x="638" y="387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255357" y="1307023"/>
            <a:ext cx="547669" cy="547685"/>
            <a:chOff x="2013401" y="5164525"/>
            <a:chExt cx="449898" cy="44991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4" name="任意多边形: 形状 23"/>
            <p:cNvSpPr/>
            <p:nvPr/>
          </p:nvSpPr>
          <p:spPr bwMode="auto">
            <a:xfrm>
              <a:off x="2070182" y="5538724"/>
              <a:ext cx="74256" cy="75712"/>
            </a:xfrm>
            <a:custGeom>
              <a:avLst/>
              <a:gdLst>
                <a:gd name="T0" fmla="*/ 69 w 154"/>
                <a:gd name="T1" fmla="*/ 39 h 155"/>
                <a:gd name="T2" fmla="*/ 55 w 154"/>
                <a:gd name="T3" fmla="*/ 46 h 155"/>
                <a:gd name="T4" fmla="*/ 45 w 154"/>
                <a:gd name="T5" fmla="*/ 57 h 155"/>
                <a:gd name="T6" fmla="*/ 39 w 154"/>
                <a:gd name="T7" fmla="*/ 70 h 155"/>
                <a:gd name="T8" fmla="*/ 39 w 154"/>
                <a:gd name="T9" fmla="*/ 85 h 155"/>
                <a:gd name="T10" fmla="*/ 45 w 154"/>
                <a:gd name="T11" fmla="*/ 100 h 155"/>
                <a:gd name="T12" fmla="*/ 55 w 154"/>
                <a:gd name="T13" fmla="*/ 110 h 155"/>
                <a:gd name="T14" fmla="*/ 69 w 154"/>
                <a:gd name="T15" fmla="*/ 116 h 155"/>
                <a:gd name="T16" fmla="*/ 85 w 154"/>
                <a:gd name="T17" fmla="*/ 116 h 155"/>
                <a:gd name="T18" fmla="*/ 98 w 154"/>
                <a:gd name="T19" fmla="*/ 110 h 155"/>
                <a:gd name="T20" fmla="*/ 108 w 154"/>
                <a:gd name="T21" fmla="*/ 100 h 155"/>
                <a:gd name="T22" fmla="*/ 114 w 154"/>
                <a:gd name="T23" fmla="*/ 85 h 155"/>
                <a:gd name="T24" fmla="*/ 114 w 154"/>
                <a:gd name="T25" fmla="*/ 70 h 155"/>
                <a:gd name="T26" fmla="*/ 108 w 154"/>
                <a:gd name="T27" fmla="*/ 57 h 155"/>
                <a:gd name="T28" fmla="*/ 98 w 154"/>
                <a:gd name="T29" fmla="*/ 46 h 155"/>
                <a:gd name="T30" fmla="*/ 85 w 154"/>
                <a:gd name="T31" fmla="*/ 39 h 155"/>
                <a:gd name="T32" fmla="*/ 76 w 154"/>
                <a:gd name="T33" fmla="*/ 155 h 155"/>
                <a:gd name="T34" fmla="*/ 61 w 154"/>
                <a:gd name="T35" fmla="*/ 153 h 155"/>
                <a:gd name="T36" fmla="*/ 46 w 154"/>
                <a:gd name="T37" fmla="*/ 149 h 155"/>
                <a:gd name="T38" fmla="*/ 22 w 154"/>
                <a:gd name="T39" fmla="*/ 133 h 155"/>
                <a:gd name="T40" fmla="*/ 6 w 154"/>
                <a:gd name="T41" fmla="*/ 108 h 155"/>
                <a:gd name="T42" fmla="*/ 2 w 154"/>
                <a:gd name="T43" fmla="*/ 94 h 155"/>
                <a:gd name="T44" fmla="*/ 0 w 154"/>
                <a:gd name="T45" fmla="*/ 78 h 155"/>
                <a:gd name="T46" fmla="*/ 2 w 154"/>
                <a:gd name="T47" fmla="*/ 62 h 155"/>
                <a:gd name="T48" fmla="*/ 6 w 154"/>
                <a:gd name="T49" fmla="*/ 48 h 155"/>
                <a:gd name="T50" fmla="*/ 22 w 154"/>
                <a:gd name="T51" fmla="*/ 23 h 155"/>
                <a:gd name="T52" fmla="*/ 46 w 154"/>
                <a:gd name="T53" fmla="*/ 6 h 155"/>
                <a:gd name="T54" fmla="*/ 61 w 154"/>
                <a:gd name="T55" fmla="*/ 2 h 155"/>
                <a:gd name="T56" fmla="*/ 76 w 154"/>
                <a:gd name="T57" fmla="*/ 0 h 155"/>
                <a:gd name="T58" fmla="*/ 92 w 154"/>
                <a:gd name="T59" fmla="*/ 2 h 155"/>
                <a:gd name="T60" fmla="*/ 107 w 154"/>
                <a:gd name="T61" fmla="*/ 6 h 155"/>
                <a:gd name="T62" fmla="*/ 131 w 154"/>
                <a:gd name="T63" fmla="*/ 23 h 155"/>
                <a:gd name="T64" fmla="*/ 148 w 154"/>
                <a:gd name="T65" fmla="*/ 48 h 155"/>
                <a:gd name="T66" fmla="*/ 153 w 154"/>
                <a:gd name="T67" fmla="*/ 62 h 155"/>
                <a:gd name="T68" fmla="*/ 154 w 154"/>
                <a:gd name="T69" fmla="*/ 78 h 155"/>
                <a:gd name="T70" fmla="*/ 153 w 154"/>
                <a:gd name="T71" fmla="*/ 94 h 155"/>
                <a:gd name="T72" fmla="*/ 148 w 154"/>
                <a:gd name="T73" fmla="*/ 108 h 155"/>
                <a:gd name="T74" fmla="*/ 131 w 154"/>
                <a:gd name="T75" fmla="*/ 133 h 155"/>
                <a:gd name="T76" fmla="*/ 107 w 154"/>
                <a:gd name="T77" fmla="*/ 149 h 155"/>
                <a:gd name="T78" fmla="*/ 92 w 154"/>
                <a:gd name="T79" fmla="*/ 153 h 155"/>
                <a:gd name="T80" fmla="*/ 76 w 154"/>
                <a:gd name="T8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155">
                  <a:moveTo>
                    <a:pt x="76" y="39"/>
                  </a:moveTo>
                  <a:lnTo>
                    <a:pt x="69" y="39"/>
                  </a:lnTo>
                  <a:lnTo>
                    <a:pt x="62" y="42"/>
                  </a:lnTo>
                  <a:lnTo>
                    <a:pt x="55" y="46"/>
                  </a:lnTo>
                  <a:lnTo>
                    <a:pt x="49" y="51"/>
                  </a:lnTo>
                  <a:lnTo>
                    <a:pt x="45" y="57"/>
                  </a:lnTo>
                  <a:lnTo>
                    <a:pt x="40" y="62"/>
                  </a:lnTo>
                  <a:lnTo>
                    <a:pt x="39" y="70"/>
                  </a:lnTo>
                  <a:lnTo>
                    <a:pt x="38" y="78"/>
                  </a:lnTo>
                  <a:lnTo>
                    <a:pt x="39" y="85"/>
                  </a:lnTo>
                  <a:lnTo>
                    <a:pt x="40" y="93"/>
                  </a:lnTo>
                  <a:lnTo>
                    <a:pt x="45" y="100"/>
                  </a:lnTo>
                  <a:lnTo>
                    <a:pt x="49" y="106"/>
                  </a:lnTo>
                  <a:lnTo>
                    <a:pt x="55" y="110"/>
                  </a:lnTo>
                  <a:lnTo>
                    <a:pt x="62" y="113"/>
                  </a:lnTo>
                  <a:lnTo>
                    <a:pt x="69" y="116"/>
                  </a:lnTo>
                  <a:lnTo>
                    <a:pt x="76" y="117"/>
                  </a:lnTo>
                  <a:lnTo>
                    <a:pt x="85" y="116"/>
                  </a:lnTo>
                  <a:lnTo>
                    <a:pt x="92" y="113"/>
                  </a:lnTo>
                  <a:lnTo>
                    <a:pt x="98" y="110"/>
                  </a:lnTo>
                  <a:lnTo>
                    <a:pt x="104" y="106"/>
                  </a:lnTo>
                  <a:lnTo>
                    <a:pt x="108" y="100"/>
                  </a:lnTo>
                  <a:lnTo>
                    <a:pt x="112" y="93"/>
                  </a:lnTo>
                  <a:lnTo>
                    <a:pt x="114" y="85"/>
                  </a:lnTo>
                  <a:lnTo>
                    <a:pt x="115" y="78"/>
                  </a:lnTo>
                  <a:lnTo>
                    <a:pt x="114" y="70"/>
                  </a:lnTo>
                  <a:lnTo>
                    <a:pt x="112" y="62"/>
                  </a:lnTo>
                  <a:lnTo>
                    <a:pt x="108" y="57"/>
                  </a:lnTo>
                  <a:lnTo>
                    <a:pt x="104" y="51"/>
                  </a:lnTo>
                  <a:lnTo>
                    <a:pt x="98" y="46"/>
                  </a:lnTo>
                  <a:lnTo>
                    <a:pt x="92" y="42"/>
                  </a:lnTo>
                  <a:lnTo>
                    <a:pt x="85" y="39"/>
                  </a:lnTo>
                  <a:lnTo>
                    <a:pt x="76" y="39"/>
                  </a:lnTo>
                  <a:close/>
                  <a:moveTo>
                    <a:pt x="76" y="155"/>
                  </a:moveTo>
                  <a:lnTo>
                    <a:pt x="69" y="155"/>
                  </a:lnTo>
                  <a:lnTo>
                    <a:pt x="61" y="153"/>
                  </a:lnTo>
                  <a:lnTo>
                    <a:pt x="53" y="152"/>
                  </a:lnTo>
                  <a:lnTo>
                    <a:pt x="46" y="149"/>
                  </a:lnTo>
                  <a:lnTo>
                    <a:pt x="33" y="142"/>
                  </a:lnTo>
                  <a:lnTo>
                    <a:pt x="22" y="133"/>
                  </a:lnTo>
                  <a:lnTo>
                    <a:pt x="13" y="121"/>
                  </a:lnTo>
                  <a:lnTo>
                    <a:pt x="6" y="108"/>
                  </a:lnTo>
                  <a:lnTo>
                    <a:pt x="3" y="101"/>
                  </a:lnTo>
                  <a:lnTo>
                    <a:pt x="2" y="94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2" y="62"/>
                  </a:lnTo>
                  <a:lnTo>
                    <a:pt x="3" y="55"/>
                  </a:lnTo>
                  <a:lnTo>
                    <a:pt x="6" y="48"/>
                  </a:lnTo>
                  <a:lnTo>
                    <a:pt x="13" y="35"/>
                  </a:lnTo>
                  <a:lnTo>
                    <a:pt x="22" y="23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53" y="5"/>
                  </a:lnTo>
                  <a:lnTo>
                    <a:pt x="61" y="2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2" y="2"/>
                  </a:lnTo>
                  <a:lnTo>
                    <a:pt x="100" y="5"/>
                  </a:lnTo>
                  <a:lnTo>
                    <a:pt x="107" y="6"/>
                  </a:lnTo>
                  <a:lnTo>
                    <a:pt x="120" y="13"/>
                  </a:lnTo>
                  <a:lnTo>
                    <a:pt x="131" y="23"/>
                  </a:lnTo>
                  <a:lnTo>
                    <a:pt x="141" y="35"/>
                  </a:lnTo>
                  <a:lnTo>
                    <a:pt x="148" y="48"/>
                  </a:lnTo>
                  <a:lnTo>
                    <a:pt x="150" y="55"/>
                  </a:lnTo>
                  <a:lnTo>
                    <a:pt x="153" y="62"/>
                  </a:lnTo>
                  <a:lnTo>
                    <a:pt x="154" y="70"/>
                  </a:lnTo>
                  <a:lnTo>
                    <a:pt x="154" y="78"/>
                  </a:lnTo>
                  <a:lnTo>
                    <a:pt x="154" y="85"/>
                  </a:lnTo>
                  <a:lnTo>
                    <a:pt x="153" y="94"/>
                  </a:lnTo>
                  <a:lnTo>
                    <a:pt x="150" y="101"/>
                  </a:lnTo>
                  <a:lnTo>
                    <a:pt x="148" y="108"/>
                  </a:lnTo>
                  <a:lnTo>
                    <a:pt x="141" y="121"/>
                  </a:lnTo>
                  <a:lnTo>
                    <a:pt x="131" y="133"/>
                  </a:lnTo>
                  <a:lnTo>
                    <a:pt x="120" y="142"/>
                  </a:lnTo>
                  <a:lnTo>
                    <a:pt x="107" y="149"/>
                  </a:lnTo>
                  <a:lnTo>
                    <a:pt x="100" y="152"/>
                  </a:lnTo>
                  <a:lnTo>
                    <a:pt x="92" y="153"/>
                  </a:lnTo>
                  <a:lnTo>
                    <a:pt x="85" y="155"/>
                  </a:lnTo>
                  <a:lnTo>
                    <a:pt x="76" y="155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>
              <a:off x="2275477" y="5538719"/>
              <a:ext cx="75712" cy="75712"/>
            </a:xfrm>
            <a:custGeom>
              <a:avLst/>
              <a:gdLst>
                <a:gd name="T0" fmla="*/ 69 w 154"/>
                <a:gd name="T1" fmla="*/ 39 h 155"/>
                <a:gd name="T2" fmla="*/ 55 w 154"/>
                <a:gd name="T3" fmla="*/ 46 h 155"/>
                <a:gd name="T4" fmla="*/ 45 w 154"/>
                <a:gd name="T5" fmla="*/ 57 h 155"/>
                <a:gd name="T6" fmla="*/ 39 w 154"/>
                <a:gd name="T7" fmla="*/ 70 h 155"/>
                <a:gd name="T8" fmla="*/ 39 w 154"/>
                <a:gd name="T9" fmla="*/ 85 h 155"/>
                <a:gd name="T10" fmla="*/ 45 w 154"/>
                <a:gd name="T11" fmla="*/ 100 h 155"/>
                <a:gd name="T12" fmla="*/ 55 w 154"/>
                <a:gd name="T13" fmla="*/ 110 h 155"/>
                <a:gd name="T14" fmla="*/ 69 w 154"/>
                <a:gd name="T15" fmla="*/ 116 h 155"/>
                <a:gd name="T16" fmla="*/ 85 w 154"/>
                <a:gd name="T17" fmla="*/ 116 h 155"/>
                <a:gd name="T18" fmla="*/ 98 w 154"/>
                <a:gd name="T19" fmla="*/ 110 h 155"/>
                <a:gd name="T20" fmla="*/ 108 w 154"/>
                <a:gd name="T21" fmla="*/ 100 h 155"/>
                <a:gd name="T22" fmla="*/ 114 w 154"/>
                <a:gd name="T23" fmla="*/ 85 h 155"/>
                <a:gd name="T24" fmla="*/ 114 w 154"/>
                <a:gd name="T25" fmla="*/ 70 h 155"/>
                <a:gd name="T26" fmla="*/ 108 w 154"/>
                <a:gd name="T27" fmla="*/ 57 h 155"/>
                <a:gd name="T28" fmla="*/ 98 w 154"/>
                <a:gd name="T29" fmla="*/ 46 h 155"/>
                <a:gd name="T30" fmla="*/ 85 w 154"/>
                <a:gd name="T31" fmla="*/ 39 h 155"/>
                <a:gd name="T32" fmla="*/ 76 w 154"/>
                <a:gd name="T33" fmla="*/ 155 h 155"/>
                <a:gd name="T34" fmla="*/ 60 w 154"/>
                <a:gd name="T35" fmla="*/ 153 h 155"/>
                <a:gd name="T36" fmla="*/ 46 w 154"/>
                <a:gd name="T37" fmla="*/ 149 h 155"/>
                <a:gd name="T38" fmla="*/ 22 w 154"/>
                <a:gd name="T39" fmla="*/ 133 h 155"/>
                <a:gd name="T40" fmla="*/ 6 w 154"/>
                <a:gd name="T41" fmla="*/ 108 h 155"/>
                <a:gd name="T42" fmla="*/ 1 w 154"/>
                <a:gd name="T43" fmla="*/ 94 h 155"/>
                <a:gd name="T44" fmla="*/ 0 w 154"/>
                <a:gd name="T45" fmla="*/ 78 h 155"/>
                <a:gd name="T46" fmla="*/ 1 w 154"/>
                <a:gd name="T47" fmla="*/ 62 h 155"/>
                <a:gd name="T48" fmla="*/ 6 w 154"/>
                <a:gd name="T49" fmla="*/ 48 h 155"/>
                <a:gd name="T50" fmla="*/ 22 w 154"/>
                <a:gd name="T51" fmla="*/ 23 h 155"/>
                <a:gd name="T52" fmla="*/ 46 w 154"/>
                <a:gd name="T53" fmla="*/ 6 h 155"/>
                <a:gd name="T54" fmla="*/ 60 w 154"/>
                <a:gd name="T55" fmla="*/ 2 h 155"/>
                <a:gd name="T56" fmla="*/ 76 w 154"/>
                <a:gd name="T57" fmla="*/ 0 h 155"/>
                <a:gd name="T58" fmla="*/ 92 w 154"/>
                <a:gd name="T59" fmla="*/ 2 h 155"/>
                <a:gd name="T60" fmla="*/ 107 w 154"/>
                <a:gd name="T61" fmla="*/ 6 h 155"/>
                <a:gd name="T62" fmla="*/ 131 w 154"/>
                <a:gd name="T63" fmla="*/ 23 h 155"/>
                <a:gd name="T64" fmla="*/ 148 w 154"/>
                <a:gd name="T65" fmla="*/ 48 h 155"/>
                <a:gd name="T66" fmla="*/ 153 w 154"/>
                <a:gd name="T67" fmla="*/ 62 h 155"/>
                <a:gd name="T68" fmla="*/ 154 w 154"/>
                <a:gd name="T69" fmla="*/ 78 h 155"/>
                <a:gd name="T70" fmla="*/ 153 w 154"/>
                <a:gd name="T71" fmla="*/ 94 h 155"/>
                <a:gd name="T72" fmla="*/ 148 w 154"/>
                <a:gd name="T73" fmla="*/ 108 h 155"/>
                <a:gd name="T74" fmla="*/ 131 w 154"/>
                <a:gd name="T75" fmla="*/ 133 h 155"/>
                <a:gd name="T76" fmla="*/ 107 w 154"/>
                <a:gd name="T77" fmla="*/ 149 h 155"/>
                <a:gd name="T78" fmla="*/ 92 w 154"/>
                <a:gd name="T79" fmla="*/ 153 h 155"/>
                <a:gd name="T80" fmla="*/ 76 w 154"/>
                <a:gd name="T8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155">
                  <a:moveTo>
                    <a:pt x="76" y="39"/>
                  </a:moveTo>
                  <a:lnTo>
                    <a:pt x="69" y="39"/>
                  </a:lnTo>
                  <a:lnTo>
                    <a:pt x="62" y="42"/>
                  </a:lnTo>
                  <a:lnTo>
                    <a:pt x="55" y="46"/>
                  </a:lnTo>
                  <a:lnTo>
                    <a:pt x="49" y="51"/>
                  </a:lnTo>
                  <a:lnTo>
                    <a:pt x="45" y="57"/>
                  </a:lnTo>
                  <a:lnTo>
                    <a:pt x="40" y="62"/>
                  </a:lnTo>
                  <a:lnTo>
                    <a:pt x="39" y="70"/>
                  </a:lnTo>
                  <a:lnTo>
                    <a:pt x="37" y="78"/>
                  </a:lnTo>
                  <a:lnTo>
                    <a:pt x="39" y="85"/>
                  </a:lnTo>
                  <a:lnTo>
                    <a:pt x="40" y="93"/>
                  </a:lnTo>
                  <a:lnTo>
                    <a:pt x="45" y="100"/>
                  </a:lnTo>
                  <a:lnTo>
                    <a:pt x="49" y="106"/>
                  </a:lnTo>
                  <a:lnTo>
                    <a:pt x="55" y="110"/>
                  </a:lnTo>
                  <a:lnTo>
                    <a:pt x="62" y="113"/>
                  </a:lnTo>
                  <a:lnTo>
                    <a:pt x="69" y="116"/>
                  </a:lnTo>
                  <a:lnTo>
                    <a:pt x="76" y="117"/>
                  </a:lnTo>
                  <a:lnTo>
                    <a:pt x="85" y="116"/>
                  </a:lnTo>
                  <a:lnTo>
                    <a:pt x="92" y="113"/>
                  </a:lnTo>
                  <a:lnTo>
                    <a:pt x="98" y="110"/>
                  </a:lnTo>
                  <a:lnTo>
                    <a:pt x="104" y="106"/>
                  </a:lnTo>
                  <a:lnTo>
                    <a:pt x="108" y="100"/>
                  </a:lnTo>
                  <a:lnTo>
                    <a:pt x="112" y="93"/>
                  </a:lnTo>
                  <a:lnTo>
                    <a:pt x="114" y="85"/>
                  </a:lnTo>
                  <a:lnTo>
                    <a:pt x="115" y="78"/>
                  </a:lnTo>
                  <a:lnTo>
                    <a:pt x="114" y="70"/>
                  </a:lnTo>
                  <a:lnTo>
                    <a:pt x="112" y="62"/>
                  </a:lnTo>
                  <a:lnTo>
                    <a:pt x="108" y="57"/>
                  </a:lnTo>
                  <a:lnTo>
                    <a:pt x="104" y="51"/>
                  </a:lnTo>
                  <a:lnTo>
                    <a:pt x="98" y="46"/>
                  </a:lnTo>
                  <a:lnTo>
                    <a:pt x="92" y="42"/>
                  </a:lnTo>
                  <a:lnTo>
                    <a:pt x="85" y="39"/>
                  </a:lnTo>
                  <a:lnTo>
                    <a:pt x="76" y="39"/>
                  </a:lnTo>
                  <a:close/>
                  <a:moveTo>
                    <a:pt x="76" y="155"/>
                  </a:moveTo>
                  <a:lnTo>
                    <a:pt x="69" y="155"/>
                  </a:lnTo>
                  <a:lnTo>
                    <a:pt x="60" y="153"/>
                  </a:lnTo>
                  <a:lnTo>
                    <a:pt x="53" y="152"/>
                  </a:lnTo>
                  <a:lnTo>
                    <a:pt x="46" y="149"/>
                  </a:lnTo>
                  <a:lnTo>
                    <a:pt x="33" y="142"/>
                  </a:lnTo>
                  <a:lnTo>
                    <a:pt x="22" y="133"/>
                  </a:lnTo>
                  <a:lnTo>
                    <a:pt x="13" y="121"/>
                  </a:lnTo>
                  <a:lnTo>
                    <a:pt x="6" y="108"/>
                  </a:lnTo>
                  <a:lnTo>
                    <a:pt x="3" y="101"/>
                  </a:lnTo>
                  <a:lnTo>
                    <a:pt x="1" y="94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1" y="62"/>
                  </a:lnTo>
                  <a:lnTo>
                    <a:pt x="3" y="55"/>
                  </a:lnTo>
                  <a:lnTo>
                    <a:pt x="6" y="48"/>
                  </a:lnTo>
                  <a:lnTo>
                    <a:pt x="13" y="35"/>
                  </a:lnTo>
                  <a:lnTo>
                    <a:pt x="22" y="23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53" y="5"/>
                  </a:lnTo>
                  <a:lnTo>
                    <a:pt x="60" y="2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2" y="2"/>
                  </a:lnTo>
                  <a:lnTo>
                    <a:pt x="99" y="5"/>
                  </a:lnTo>
                  <a:lnTo>
                    <a:pt x="107" y="6"/>
                  </a:lnTo>
                  <a:lnTo>
                    <a:pt x="119" y="13"/>
                  </a:lnTo>
                  <a:lnTo>
                    <a:pt x="131" y="23"/>
                  </a:lnTo>
                  <a:lnTo>
                    <a:pt x="141" y="35"/>
                  </a:lnTo>
                  <a:lnTo>
                    <a:pt x="148" y="48"/>
                  </a:lnTo>
                  <a:lnTo>
                    <a:pt x="150" y="55"/>
                  </a:lnTo>
                  <a:lnTo>
                    <a:pt x="153" y="62"/>
                  </a:lnTo>
                  <a:lnTo>
                    <a:pt x="154" y="70"/>
                  </a:lnTo>
                  <a:lnTo>
                    <a:pt x="154" y="78"/>
                  </a:lnTo>
                  <a:lnTo>
                    <a:pt x="154" y="85"/>
                  </a:lnTo>
                  <a:lnTo>
                    <a:pt x="153" y="94"/>
                  </a:lnTo>
                  <a:lnTo>
                    <a:pt x="150" y="101"/>
                  </a:lnTo>
                  <a:lnTo>
                    <a:pt x="148" y="108"/>
                  </a:lnTo>
                  <a:lnTo>
                    <a:pt x="141" y="121"/>
                  </a:lnTo>
                  <a:lnTo>
                    <a:pt x="131" y="133"/>
                  </a:lnTo>
                  <a:lnTo>
                    <a:pt x="119" y="142"/>
                  </a:lnTo>
                  <a:lnTo>
                    <a:pt x="107" y="149"/>
                  </a:lnTo>
                  <a:lnTo>
                    <a:pt x="99" y="152"/>
                  </a:lnTo>
                  <a:lnTo>
                    <a:pt x="92" y="153"/>
                  </a:lnTo>
                  <a:lnTo>
                    <a:pt x="85" y="155"/>
                  </a:lnTo>
                  <a:lnTo>
                    <a:pt x="76" y="155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2199766" y="5164525"/>
              <a:ext cx="18928" cy="149967"/>
            </a:xfrm>
            <a:custGeom>
              <a:avLst/>
              <a:gdLst>
                <a:gd name="T0" fmla="*/ 21 w 39"/>
                <a:gd name="T1" fmla="*/ 309 h 309"/>
                <a:gd name="T2" fmla="*/ 16 w 39"/>
                <a:gd name="T3" fmla="*/ 309 h 309"/>
                <a:gd name="T4" fmla="*/ 12 w 39"/>
                <a:gd name="T5" fmla="*/ 307 h 309"/>
                <a:gd name="T6" fmla="*/ 9 w 39"/>
                <a:gd name="T7" fmla="*/ 306 h 309"/>
                <a:gd name="T8" fmla="*/ 6 w 39"/>
                <a:gd name="T9" fmla="*/ 303 h 309"/>
                <a:gd name="T10" fmla="*/ 5 w 39"/>
                <a:gd name="T11" fmla="*/ 300 h 309"/>
                <a:gd name="T12" fmla="*/ 2 w 39"/>
                <a:gd name="T13" fmla="*/ 297 h 309"/>
                <a:gd name="T14" fmla="*/ 2 w 39"/>
                <a:gd name="T15" fmla="*/ 294 h 309"/>
                <a:gd name="T16" fmla="*/ 0 w 39"/>
                <a:gd name="T17" fmla="*/ 290 h 309"/>
                <a:gd name="T18" fmla="*/ 0 w 39"/>
                <a:gd name="T19" fmla="*/ 19 h 309"/>
                <a:gd name="T20" fmla="*/ 2 w 39"/>
                <a:gd name="T21" fmla="*/ 15 h 309"/>
                <a:gd name="T22" fmla="*/ 2 w 39"/>
                <a:gd name="T23" fmla="*/ 12 h 309"/>
                <a:gd name="T24" fmla="*/ 5 w 39"/>
                <a:gd name="T25" fmla="*/ 9 h 309"/>
                <a:gd name="T26" fmla="*/ 6 w 39"/>
                <a:gd name="T27" fmla="*/ 6 h 309"/>
                <a:gd name="T28" fmla="*/ 9 w 39"/>
                <a:gd name="T29" fmla="*/ 3 h 309"/>
                <a:gd name="T30" fmla="*/ 12 w 39"/>
                <a:gd name="T31" fmla="*/ 2 h 309"/>
                <a:gd name="T32" fmla="*/ 16 w 39"/>
                <a:gd name="T33" fmla="*/ 0 h 309"/>
                <a:gd name="T34" fmla="*/ 21 w 39"/>
                <a:gd name="T35" fmla="*/ 0 h 309"/>
                <a:gd name="T36" fmla="*/ 23 w 39"/>
                <a:gd name="T37" fmla="*/ 0 h 309"/>
                <a:gd name="T38" fmla="*/ 28 w 39"/>
                <a:gd name="T39" fmla="*/ 2 h 309"/>
                <a:gd name="T40" fmla="*/ 31 w 39"/>
                <a:gd name="T41" fmla="*/ 3 h 309"/>
                <a:gd name="T42" fmla="*/ 34 w 39"/>
                <a:gd name="T43" fmla="*/ 6 h 309"/>
                <a:gd name="T44" fmla="*/ 36 w 39"/>
                <a:gd name="T45" fmla="*/ 9 h 309"/>
                <a:gd name="T46" fmla="*/ 38 w 39"/>
                <a:gd name="T47" fmla="*/ 12 h 309"/>
                <a:gd name="T48" fmla="*/ 39 w 39"/>
                <a:gd name="T49" fmla="*/ 15 h 309"/>
                <a:gd name="T50" fmla="*/ 39 w 39"/>
                <a:gd name="T51" fmla="*/ 19 h 309"/>
                <a:gd name="T52" fmla="*/ 39 w 39"/>
                <a:gd name="T53" fmla="*/ 290 h 309"/>
                <a:gd name="T54" fmla="*/ 39 w 39"/>
                <a:gd name="T55" fmla="*/ 294 h 309"/>
                <a:gd name="T56" fmla="*/ 38 w 39"/>
                <a:gd name="T57" fmla="*/ 297 h 309"/>
                <a:gd name="T58" fmla="*/ 36 w 39"/>
                <a:gd name="T59" fmla="*/ 300 h 309"/>
                <a:gd name="T60" fmla="*/ 34 w 39"/>
                <a:gd name="T61" fmla="*/ 303 h 309"/>
                <a:gd name="T62" fmla="*/ 31 w 39"/>
                <a:gd name="T63" fmla="*/ 306 h 309"/>
                <a:gd name="T64" fmla="*/ 28 w 39"/>
                <a:gd name="T65" fmla="*/ 307 h 309"/>
                <a:gd name="T66" fmla="*/ 23 w 39"/>
                <a:gd name="T67" fmla="*/ 309 h 309"/>
                <a:gd name="T68" fmla="*/ 21 w 39"/>
                <a:gd name="T69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" h="309">
                  <a:moveTo>
                    <a:pt x="21" y="309"/>
                  </a:moveTo>
                  <a:lnTo>
                    <a:pt x="16" y="309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6" y="303"/>
                  </a:lnTo>
                  <a:lnTo>
                    <a:pt x="5" y="300"/>
                  </a:lnTo>
                  <a:lnTo>
                    <a:pt x="2" y="297"/>
                  </a:lnTo>
                  <a:lnTo>
                    <a:pt x="2" y="294"/>
                  </a:lnTo>
                  <a:lnTo>
                    <a:pt x="0" y="290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5" y="9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31" y="3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8" y="12"/>
                  </a:lnTo>
                  <a:lnTo>
                    <a:pt x="39" y="15"/>
                  </a:lnTo>
                  <a:lnTo>
                    <a:pt x="39" y="19"/>
                  </a:lnTo>
                  <a:lnTo>
                    <a:pt x="39" y="290"/>
                  </a:lnTo>
                  <a:lnTo>
                    <a:pt x="39" y="294"/>
                  </a:lnTo>
                  <a:lnTo>
                    <a:pt x="38" y="297"/>
                  </a:lnTo>
                  <a:lnTo>
                    <a:pt x="36" y="300"/>
                  </a:lnTo>
                  <a:lnTo>
                    <a:pt x="34" y="303"/>
                  </a:lnTo>
                  <a:lnTo>
                    <a:pt x="31" y="306"/>
                  </a:lnTo>
                  <a:lnTo>
                    <a:pt x="28" y="307"/>
                  </a:lnTo>
                  <a:lnTo>
                    <a:pt x="23" y="309"/>
                  </a:lnTo>
                  <a:lnTo>
                    <a:pt x="21" y="309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 bwMode="auto">
            <a:xfrm>
              <a:off x="2144438" y="5238781"/>
              <a:ext cx="131039" cy="75711"/>
            </a:xfrm>
            <a:custGeom>
              <a:avLst/>
              <a:gdLst>
                <a:gd name="T0" fmla="*/ 136 w 271"/>
                <a:gd name="T1" fmla="*/ 155 h 155"/>
                <a:gd name="T2" fmla="*/ 131 w 271"/>
                <a:gd name="T3" fmla="*/ 155 h 155"/>
                <a:gd name="T4" fmla="*/ 128 w 271"/>
                <a:gd name="T5" fmla="*/ 153 h 155"/>
                <a:gd name="T6" fmla="*/ 124 w 271"/>
                <a:gd name="T7" fmla="*/ 152 h 155"/>
                <a:gd name="T8" fmla="*/ 121 w 271"/>
                <a:gd name="T9" fmla="*/ 149 h 155"/>
                <a:gd name="T10" fmla="*/ 6 w 271"/>
                <a:gd name="T11" fmla="*/ 34 h 155"/>
                <a:gd name="T12" fmla="*/ 3 w 271"/>
                <a:gd name="T13" fmla="*/ 31 h 155"/>
                <a:gd name="T14" fmla="*/ 2 w 271"/>
                <a:gd name="T15" fmla="*/ 26 h 155"/>
                <a:gd name="T16" fmla="*/ 0 w 271"/>
                <a:gd name="T17" fmla="*/ 24 h 155"/>
                <a:gd name="T18" fmla="*/ 0 w 271"/>
                <a:gd name="T19" fmla="*/ 19 h 155"/>
                <a:gd name="T20" fmla="*/ 0 w 271"/>
                <a:gd name="T21" fmla="*/ 16 h 155"/>
                <a:gd name="T22" fmla="*/ 2 w 271"/>
                <a:gd name="T23" fmla="*/ 12 h 155"/>
                <a:gd name="T24" fmla="*/ 3 w 271"/>
                <a:gd name="T25" fmla="*/ 9 h 155"/>
                <a:gd name="T26" fmla="*/ 6 w 271"/>
                <a:gd name="T27" fmla="*/ 6 h 155"/>
                <a:gd name="T28" fmla="*/ 9 w 271"/>
                <a:gd name="T29" fmla="*/ 3 h 155"/>
                <a:gd name="T30" fmla="*/ 12 w 271"/>
                <a:gd name="T31" fmla="*/ 2 h 155"/>
                <a:gd name="T32" fmla="*/ 16 w 271"/>
                <a:gd name="T33" fmla="*/ 0 h 155"/>
                <a:gd name="T34" fmla="*/ 19 w 271"/>
                <a:gd name="T35" fmla="*/ 0 h 155"/>
                <a:gd name="T36" fmla="*/ 23 w 271"/>
                <a:gd name="T37" fmla="*/ 0 h 155"/>
                <a:gd name="T38" fmla="*/ 26 w 271"/>
                <a:gd name="T39" fmla="*/ 2 h 155"/>
                <a:gd name="T40" fmla="*/ 30 w 271"/>
                <a:gd name="T41" fmla="*/ 3 h 155"/>
                <a:gd name="T42" fmla="*/ 33 w 271"/>
                <a:gd name="T43" fmla="*/ 6 h 155"/>
                <a:gd name="T44" fmla="*/ 136 w 271"/>
                <a:gd name="T45" fmla="*/ 109 h 155"/>
                <a:gd name="T46" fmla="*/ 238 w 271"/>
                <a:gd name="T47" fmla="*/ 6 h 155"/>
                <a:gd name="T48" fmla="*/ 241 w 271"/>
                <a:gd name="T49" fmla="*/ 3 h 155"/>
                <a:gd name="T50" fmla="*/ 244 w 271"/>
                <a:gd name="T51" fmla="*/ 2 h 155"/>
                <a:gd name="T52" fmla="*/ 248 w 271"/>
                <a:gd name="T53" fmla="*/ 0 h 155"/>
                <a:gd name="T54" fmla="*/ 251 w 271"/>
                <a:gd name="T55" fmla="*/ 0 h 155"/>
                <a:gd name="T56" fmla="*/ 255 w 271"/>
                <a:gd name="T57" fmla="*/ 0 h 155"/>
                <a:gd name="T58" fmla="*/ 258 w 271"/>
                <a:gd name="T59" fmla="*/ 2 h 155"/>
                <a:gd name="T60" fmla="*/ 261 w 271"/>
                <a:gd name="T61" fmla="*/ 3 h 155"/>
                <a:gd name="T62" fmla="*/ 265 w 271"/>
                <a:gd name="T63" fmla="*/ 6 h 155"/>
                <a:gd name="T64" fmla="*/ 267 w 271"/>
                <a:gd name="T65" fmla="*/ 9 h 155"/>
                <a:gd name="T66" fmla="*/ 270 w 271"/>
                <a:gd name="T67" fmla="*/ 12 h 155"/>
                <a:gd name="T68" fmla="*/ 270 w 271"/>
                <a:gd name="T69" fmla="*/ 16 h 155"/>
                <a:gd name="T70" fmla="*/ 271 w 271"/>
                <a:gd name="T71" fmla="*/ 19 h 155"/>
                <a:gd name="T72" fmla="*/ 270 w 271"/>
                <a:gd name="T73" fmla="*/ 24 h 155"/>
                <a:gd name="T74" fmla="*/ 270 w 271"/>
                <a:gd name="T75" fmla="*/ 26 h 155"/>
                <a:gd name="T76" fmla="*/ 267 w 271"/>
                <a:gd name="T77" fmla="*/ 31 h 155"/>
                <a:gd name="T78" fmla="*/ 265 w 271"/>
                <a:gd name="T79" fmla="*/ 34 h 155"/>
                <a:gd name="T80" fmla="*/ 149 w 271"/>
                <a:gd name="T81" fmla="*/ 149 h 155"/>
                <a:gd name="T82" fmla="*/ 146 w 271"/>
                <a:gd name="T83" fmla="*/ 152 h 155"/>
                <a:gd name="T84" fmla="*/ 143 w 271"/>
                <a:gd name="T85" fmla="*/ 153 h 155"/>
                <a:gd name="T86" fmla="*/ 138 w 271"/>
                <a:gd name="T87" fmla="*/ 155 h 155"/>
                <a:gd name="T88" fmla="*/ 136 w 271"/>
                <a:gd name="T8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1" h="155">
                  <a:moveTo>
                    <a:pt x="136" y="155"/>
                  </a:moveTo>
                  <a:lnTo>
                    <a:pt x="131" y="155"/>
                  </a:lnTo>
                  <a:lnTo>
                    <a:pt x="128" y="153"/>
                  </a:lnTo>
                  <a:lnTo>
                    <a:pt x="124" y="152"/>
                  </a:lnTo>
                  <a:lnTo>
                    <a:pt x="121" y="149"/>
                  </a:lnTo>
                  <a:lnTo>
                    <a:pt x="6" y="34"/>
                  </a:lnTo>
                  <a:lnTo>
                    <a:pt x="3" y="31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3" y="9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30" y="3"/>
                  </a:lnTo>
                  <a:lnTo>
                    <a:pt x="33" y="6"/>
                  </a:lnTo>
                  <a:lnTo>
                    <a:pt x="136" y="109"/>
                  </a:lnTo>
                  <a:lnTo>
                    <a:pt x="238" y="6"/>
                  </a:lnTo>
                  <a:lnTo>
                    <a:pt x="241" y="3"/>
                  </a:lnTo>
                  <a:lnTo>
                    <a:pt x="244" y="2"/>
                  </a:lnTo>
                  <a:lnTo>
                    <a:pt x="248" y="0"/>
                  </a:lnTo>
                  <a:lnTo>
                    <a:pt x="251" y="0"/>
                  </a:lnTo>
                  <a:lnTo>
                    <a:pt x="255" y="0"/>
                  </a:lnTo>
                  <a:lnTo>
                    <a:pt x="258" y="2"/>
                  </a:lnTo>
                  <a:lnTo>
                    <a:pt x="261" y="3"/>
                  </a:lnTo>
                  <a:lnTo>
                    <a:pt x="265" y="6"/>
                  </a:lnTo>
                  <a:lnTo>
                    <a:pt x="267" y="9"/>
                  </a:lnTo>
                  <a:lnTo>
                    <a:pt x="270" y="12"/>
                  </a:lnTo>
                  <a:lnTo>
                    <a:pt x="270" y="16"/>
                  </a:lnTo>
                  <a:lnTo>
                    <a:pt x="271" y="19"/>
                  </a:lnTo>
                  <a:lnTo>
                    <a:pt x="270" y="24"/>
                  </a:lnTo>
                  <a:lnTo>
                    <a:pt x="270" y="26"/>
                  </a:lnTo>
                  <a:lnTo>
                    <a:pt x="267" y="31"/>
                  </a:lnTo>
                  <a:lnTo>
                    <a:pt x="265" y="34"/>
                  </a:lnTo>
                  <a:lnTo>
                    <a:pt x="149" y="149"/>
                  </a:lnTo>
                  <a:lnTo>
                    <a:pt x="146" y="152"/>
                  </a:lnTo>
                  <a:lnTo>
                    <a:pt x="143" y="153"/>
                  </a:lnTo>
                  <a:lnTo>
                    <a:pt x="138" y="155"/>
                  </a:lnTo>
                  <a:lnTo>
                    <a:pt x="136" y="155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2097846" y="5221316"/>
              <a:ext cx="365453" cy="336333"/>
            </a:xfrm>
            <a:custGeom>
              <a:avLst/>
              <a:gdLst>
                <a:gd name="T0" fmla="*/ 443 w 753"/>
                <a:gd name="T1" fmla="*/ 695 h 695"/>
                <a:gd name="T2" fmla="*/ 18 w 753"/>
                <a:gd name="T3" fmla="*/ 695 h 695"/>
                <a:gd name="T4" fmla="*/ 14 w 753"/>
                <a:gd name="T5" fmla="*/ 695 h 695"/>
                <a:gd name="T6" fmla="*/ 11 w 753"/>
                <a:gd name="T7" fmla="*/ 694 h 695"/>
                <a:gd name="T8" fmla="*/ 8 w 753"/>
                <a:gd name="T9" fmla="*/ 692 h 695"/>
                <a:gd name="T10" fmla="*/ 6 w 753"/>
                <a:gd name="T11" fmla="*/ 690 h 695"/>
                <a:gd name="T12" fmla="*/ 3 w 753"/>
                <a:gd name="T13" fmla="*/ 687 h 695"/>
                <a:gd name="T14" fmla="*/ 1 w 753"/>
                <a:gd name="T15" fmla="*/ 684 h 695"/>
                <a:gd name="T16" fmla="*/ 0 w 753"/>
                <a:gd name="T17" fmla="*/ 679 h 695"/>
                <a:gd name="T18" fmla="*/ 0 w 753"/>
                <a:gd name="T19" fmla="*/ 677 h 695"/>
                <a:gd name="T20" fmla="*/ 0 w 753"/>
                <a:gd name="T21" fmla="*/ 672 h 695"/>
                <a:gd name="T22" fmla="*/ 1 w 753"/>
                <a:gd name="T23" fmla="*/ 668 h 695"/>
                <a:gd name="T24" fmla="*/ 3 w 753"/>
                <a:gd name="T25" fmla="*/ 665 h 695"/>
                <a:gd name="T26" fmla="*/ 6 w 753"/>
                <a:gd name="T27" fmla="*/ 662 h 695"/>
                <a:gd name="T28" fmla="*/ 8 w 753"/>
                <a:gd name="T29" fmla="*/ 659 h 695"/>
                <a:gd name="T30" fmla="*/ 11 w 753"/>
                <a:gd name="T31" fmla="*/ 658 h 695"/>
                <a:gd name="T32" fmla="*/ 14 w 753"/>
                <a:gd name="T33" fmla="*/ 656 h 695"/>
                <a:gd name="T34" fmla="*/ 18 w 753"/>
                <a:gd name="T35" fmla="*/ 656 h 695"/>
                <a:gd name="T36" fmla="*/ 429 w 753"/>
                <a:gd name="T37" fmla="*/ 656 h 695"/>
                <a:gd name="T38" fmla="*/ 579 w 753"/>
                <a:gd name="T39" fmla="*/ 15 h 695"/>
                <a:gd name="T40" fmla="*/ 582 w 753"/>
                <a:gd name="T41" fmla="*/ 8 h 695"/>
                <a:gd name="T42" fmla="*/ 586 w 753"/>
                <a:gd name="T43" fmla="*/ 4 h 695"/>
                <a:gd name="T44" fmla="*/ 592 w 753"/>
                <a:gd name="T45" fmla="*/ 1 h 695"/>
                <a:gd name="T46" fmla="*/ 597 w 753"/>
                <a:gd name="T47" fmla="*/ 0 h 695"/>
                <a:gd name="T48" fmla="*/ 733 w 753"/>
                <a:gd name="T49" fmla="*/ 0 h 695"/>
                <a:gd name="T50" fmla="*/ 737 w 753"/>
                <a:gd name="T51" fmla="*/ 0 h 695"/>
                <a:gd name="T52" fmla="*/ 741 w 753"/>
                <a:gd name="T53" fmla="*/ 1 h 695"/>
                <a:gd name="T54" fmla="*/ 744 w 753"/>
                <a:gd name="T55" fmla="*/ 2 h 695"/>
                <a:gd name="T56" fmla="*/ 747 w 753"/>
                <a:gd name="T57" fmla="*/ 5 h 695"/>
                <a:gd name="T58" fmla="*/ 749 w 753"/>
                <a:gd name="T59" fmla="*/ 8 h 695"/>
                <a:gd name="T60" fmla="*/ 751 w 753"/>
                <a:gd name="T61" fmla="*/ 11 h 695"/>
                <a:gd name="T62" fmla="*/ 751 w 753"/>
                <a:gd name="T63" fmla="*/ 15 h 695"/>
                <a:gd name="T64" fmla="*/ 753 w 753"/>
                <a:gd name="T65" fmla="*/ 20 h 695"/>
                <a:gd name="T66" fmla="*/ 751 w 753"/>
                <a:gd name="T67" fmla="*/ 23 h 695"/>
                <a:gd name="T68" fmla="*/ 751 w 753"/>
                <a:gd name="T69" fmla="*/ 27 h 695"/>
                <a:gd name="T70" fmla="*/ 749 w 753"/>
                <a:gd name="T71" fmla="*/ 30 h 695"/>
                <a:gd name="T72" fmla="*/ 747 w 753"/>
                <a:gd name="T73" fmla="*/ 33 h 695"/>
                <a:gd name="T74" fmla="*/ 744 w 753"/>
                <a:gd name="T75" fmla="*/ 36 h 695"/>
                <a:gd name="T76" fmla="*/ 741 w 753"/>
                <a:gd name="T77" fmla="*/ 37 h 695"/>
                <a:gd name="T78" fmla="*/ 737 w 753"/>
                <a:gd name="T79" fmla="*/ 38 h 695"/>
                <a:gd name="T80" fmla="*/ 733 w 753"/>
                <a:gd name="T81" fmla="*/ 38 h 695"/>
                <a:gd name="T82" fmla="*/ 613 w 753"/>
                <a:gd name="T83" fmla="*/ 38 h 695"/>
                <a:gd name="T84" fmla="*/ 462 w 753"/>
                <a:gd name="T85" fmla="*/ 681 h 695"/>
                <a:gd name="T86" fmla="*/ 459 w 753"/>
                <a:gd name="T87" fmla="*/ 687 h 695"/>
                <a:gd name="T88" fmla="*/ 455 w 753"/>
                <a:gd name="T89" fmla="*/ 691 h 695"/>
                <a:gd name="T90" fmla="*/ 450 w 753"/>
                <a:gd name="T91" fmla="*/ 694 h 695"/>
                <a:gd name="T92" fmla="*/ 443 w 753"/>
                <a:gd name="T93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3" h="695">
                  <a:moveTo>
                    <a:pt x="443" y="695"/>
                  </a:moveTo>
                  <a:lnTo>
                    <a:pt x="18" y="695"/>
                  </a:lnTo>
                  <a:lnTo>
                    <a:pt x="14" y="695"/>
                  </a:lnTo>
                  <a:lnTo>
                    <a:pt x="11" y="694"/>
                  </a:lnTo>
                  <a:lnTo>
                    <a:pt x="8" y="692"/>
                  </a:lnTo>
                  <a:lnTo>
                    <a:pt x="6" y="690"/>
                  </a:lnTo>
                  <a:lnTo>
                    <a:pt x="3" y="687"/>
                  </a:lnTo>
                  <a:lnTo>
                    <a:pt x="1" y="684"/>
                  </a:lnTo>
                  <a:lnTo>
                    <a:pt x="0" y="679"/>
                  </a:lnTo>
                  <a:lnTo>
                    <a:pt x="0" y="677"/>
                  </a:lnTo>
                  <a:lnTo>
                    <a:pt x="0" y="672"/>
                  </a:lnTo>
                  <a:lnTo>
                    <a:pt x="1" y="668"/>
                  </a:lnTo>
                  <a:lnTo>
                    <a:pt x="3" y="665"/>
                  </a:lnTo>
                  <a:lnTo>
                    <a:pt x="6" y="662"/>
                  </a:lnTo>
                  <a:lnTo>
                    <a:pt x="8" y="659"/>
                  </a:lnTo>
                  <a:lnTo>
                    <a:pt x="11" y="658"/>
                  </a:lnTo>
                  <a:lnTo>
                    <a:pt x="14" y="656"/>
                  </a:lnTo>
                  <a:lnTo>
                    <a:pt x="18" y="656"/>
                  </a:lnTo>
                  <a:lnTo>
                    <a:pt x="429" y="656"/>
                  </a:lnTo>
                  <a:lnTo>
                    <a:pt x="579" y="15"/>
                  </a:lnTo>
                  <a:lnTo>
                    <a:pt x="582" y="8"/>
                  </a:lnTo>
                  <a:lnTo>
                    <a:pt x="586" y="4"/>
                  </a:lnTo>
                  <a:lnTo>
                    <a:pt x="592" y="1"/>
                  </a:lnTo>
                  <a:lnTo>
                    <a:pt x="597" y="0"/>
                  </a:lnTo>
                  <a:lnTo>
                    <a:pt x="733" y="0"/>
                  </a:lnTo>
                  <a:lnTo>
                    <a:pt x="737" y="0"/>
                  </a:lnTo>
                  <a:lnTo>
                    <a:pt x="741" y="1"/>
                  </a:lnTo>
                  <a:lnTo>
                    <a:pt x="744" y="2"/>
                  </a:lnTo>
                  <a:lnTo>
                    <a:pt x="747" y="5"/>
                  </a:lnTo>
                  <a:lnTo>
                    <a:pt x="749" y="8"/>
                  </a:lnTo>
                  <a:lnTo>
                    <a:pt x="751" y="11"/>
                  </a:lnTo>
                  <a:lnTo>
                    <a:pt x="751" y="15"/>
                  </a:lnTo>
                  <a:lnTo>
                    <a:pt x="753" y="20"/>
                  </a:lnTo>
                  <a:lnTo>
                    <a:pt x="751" y="23"/>
                  </a:lnTo>
                  <a:lnTo>
                    <a:pt x="751" y="27"/>
                  </a:lnTo>
                  <a:lnTo>
                    <a:pt x="749" y="30"/>
                  </a:lnTo>
                  <a:lnTo>
                    <a:pt x="747" y="33"/>
                  </a:lnTo>
                  <a:lnTo>
                    <a:pt x="744" y="36"/>
                  </a:lnTo>
                  <a:lnTo>
                    <a:pt x="741" y="37"/>
                  </a:lnTo>
                  <a:lnTo>
                    <a:pt x="737" y="38"/>
                  </a:lnTo>
                  <a:lnTo>
                    <a:pt x="733" y="38"/>
                  </a:lnTo>
                  <a:lnTo>
                    <a:pt x="613" y="38"/>
                  </a:lnTo>
                  <a:lnTo>
                    <a:pt x="462" y="681"/>
                  </a:lnTo>
                  <a:lnTo>
                    <a:pt x="459" y="687"/>
                  </a:lnTo>
                  <a:lnTo>
                    <a:pt x="455" y="691"/>
                  </a:lnTo>
                  <a:lnTo>
                    <a:pt x="450" y="694"/>
                  </a:lnTo>
                  <a:lnTo>
                    <a:pt x="443" y="695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2013401" y="5333436"/>
              <a:ext cx="356718" cy="187823"/>
            </a:xfrm>
            <a:custGeom>
              <a:avLst/>
              <a:gdLst>
                <a:gd name="T0" fmla="*/ 637 w 734"/>
                <a:gd name="T1" fmla="*/ 387 h 387"/>
                <a:gd name="T2" fmla="*/ 135 w 734"/>
                <a:gd name="T3" fmla="*/ 387 h 387"/>
                <a:gd name="T4" fmla="*/ 129 w 734"/>
                <a:gd name="T5" fmla="*/ 387 h 387"/>
                <a:gd name="T6" fmla="*/ 123 w 734"/>
                <a:gd name="T7" fmla="*/ 384 h 387"/>
                <a:gd name="T8" fmla="*/ 119 w 734"/>
                <a:gd name="T9" fmla="*/ 379 h 387"/>
                <a:gd name="T10" fmla="*/ 116 w 734"/>
                <a:gd name="T11" fmla="*/ 374 h 387"/>
                <a:gd name="T12" fmla="*/ 1 w 734"/>
                <a:gd name="T13" fmla="*/ 26 h 387"/>
                <a:gd name="T14" fmla="*/ 0 w 734"/>
                <a:gd name="T15" fmla="*/ 22 h 387"/>
                <a:gd name="T16" fmla="*/ 0 w 734"/>
                <a:gd name="T17" fmla="*/ 16 h 387"/>
                <a:gd name="T18" fmla="*/ 1 w 734"/>
                <a:gd name="T19" fmla="*/ 12 h 387"/>
                <a:gd name="T20" fmla="*/ 4 w 734"/>
                <a:gd name="T21" fmla="*/ 9 h 387"/>
                <a:gd name="T22" fmla="*/ 7 w 734"/>
                <a:gd name="T23" fmla="*/ 5 h 387"/>
                <a:gd name="T24" fmla="*/ 10 w 734"/>
                <a:gd name="T25" fmla="*/ 3 h 387"/>
                <a:gd name="T26" fmla="*/ 14 w 734"/>
                <a:gd name="T27" fmla="*/ 0 h 387"/>
                <a:gd name="T28" fmla="*/ 18 w 734"/>
                <a:gd name="T29" fmla="*/ 0 h 387"/>
                <a:gd name="T30" fmla="*/ 714 w 734"/>
                <a:gd name="T31" fmla="*/ 0 h 387"/>
                <a:gd name="T32" fmla="*/ 718 w 734"/>
                <a:gd name="T33" fmla="*/ 0 h 387"/>
                <a:gd name="T34" fmla="*/ 721 w 734"/>
                <a:gd name="T35" fmla="*/ 2 h 387"/>
                <a:gd name="T36" fmla="*/ 725 w 734"/>
                <a:gd name="T37" fmla="*/ 3 h 387"/>
                <a:gd name="T38" fmla="*/ 728 w 734"/>
                <a:gd name="T39" fmla="*/ 6 h 387"/>
                <a:gd name="T40" fmla="*/ 730 w 734"/>
                <a:gd name="T41" fmla="*/ 9 h 387"/>
                <a:gd name="T42" fmla="*/ 732 w 734"/>
                <a:gd name="T43" fmla="*/ 12 h 387"/>
                <a:gd name="T44" fmla="*/ 732 w 734"/>
                <a:gd name="T45" fmla="*/ 16 h 387"/>
                <a:gd name="T46" fmla="*/ 734 w 734"/>
                <a:gd name="T47" fmla="*/ 21 h 387"/>
                <a:gd name="T48" fmla="*/ 732 w 734"/>
                <a:gd name="T49" fmla="*/ 24 h 387"/>
                <a:gd name="T50" fmla="*/ 732 w 734"/>
                <a:gd name="T51" fmla="*/ 28 h 387"/>
                <a:gd name="T52" fmla="*/ 730 w 734"/>
                <a:gd name="T53" fmla="*/ 31 h 387"/>
                <a:gd name="T54" fmla="*/ 728 w 734"/>
                <a:gd name="T55" fmla="*/ 34 h 387"/>
                <a:gd name="T56" fmla="*/ 725 w 734"/>
                <a:gd name="T57" fmla="*/ 36 h 387"/>
                <a:gd name="T58" fmla="*/ 721 w 734"/>
                <a:gd name="T59" fmla="*/ 38 h 387"/>
                <a:gd name="T60" fmla="*/ 718 w 734"/>
                <a:gd name="T61" fmla="*/ 39 h 387"/>
                <a:gd name="T62" fmla="*/ 714 w 734"/>
                <a:gd name="T63" fmla="*/ 39 h 387"/>
                <a:gd name="T64" fmla="*/ 46 w 734"/>
                <a:gd name="T65" fmla="*/ 39 h 387"/>
                <a:gd name="T66" fmla="*/ 149 w 734"/>
                <a:gd name="T67" fmla="*/ 348 h 387"/>
                <a:gd name="T68" fmla="*/ 637 w 734"/>
                <a:gd name="T69" fmla="*/ 348 h 387"/>
                <a:gd name="T70" fmla="*/ 640 w 734"/>
                <a:gd name="T71" fmla="*/ 349 h 387"/>
                <a:gd name="T72" fmla="*/ 645 w 734"/>
                <a:gd name="T73" fmla="*/ 350 h 387"/>
                <a:gd name="T74" fmla="*/ 648 w 734"/>
                <a:gd name="T75" fmla="*/ 352 h 387"/>
                <a:gd name="T76" fmla="*/ 650 w 734"/>
                <a:gd name="T77" fmla="*/ 353 h 387"/>
                <a:gd name="T78" fmla="*/ 653 w 734"/>
                <a:gd name="T79" fmla="*/ 356 h 387"/>
                <a:gd name="T80" fmla="*/ 655 w 734"/>
                <a:gd name="T81" fmla="*/ 361 h 387"/>
                <a:gd name="T82" fmla="*/ 656 w 734"/>
                <a:gd name="T83" fmla="*/ 363 h 387"/>
                <a:gd name="T84" fmla="*/ 656 w 734"/>
                <a:gd name="T85" fmla="*/ 368 h 387"/>
                <a:gd name="T86" fmla="*/ 656 w 734"/>
                <a:gd name="T87" fmla="*/ 372 h 387"/>
                <a:gd name="T88" fmla="*/ 655 w 734"/>
                <a:gd name="T89" fmla="*/ 375 h 387"/>
                <a:gd name="T90" fmla="*/ 653 w 734"/>
                <a:gd name="T91" fmla="*/ 378 h 387"/>
                <a:gd name="T92" fmla="*/ 650 w 734"/>
                <a:gd name="T93" fmla="*/ 381 h 387"/>
                <a:gd name="T94" fmla="*/ 648 w 734"/>
                <a:gd name="T95" fmla="*/ 384 h 387"/>
                <a:gd name="T96" fmla="*/ 645 w 734"/>
                <a:gd name="T97" fmla="*/ 385 h 387"/>
                <a:gd name="T98" fmla="*/ 640 w 734"/>
                <a:gd name="T99" fmla="*/ 387 h 387"/>
                <a:gd name="T100" fmla="*/ 637 w 734"/>
                <a:gd name="T101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34" h="387">
                  <a:moveTo>
                    <a:pt x="637" y="387"/>
                  </a:moveTo>
                  <a:lnTo>
                    <a:pt x="135" y="387"/>
                  </a:lnTo>
                  <a:lnTo>
                    <a:pt x="129" y="387"/>
                  </a:lnTo>
                  <a:lnTo>
                    <a:pt x="123" y="384"/>
                  </a:lnTo>
                  <a:lnTo>
                    <a:pt x="119" y="379"/>
                  </a:lnTo>
                  <a:lnTo>
                    <a:pt x="116" y="374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4" y="9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714" y="0"/>
                  </a:lnTo>
                  <a:lnTo>
                    <a:pt x="718" y="0"/>
                  </a:lnTo>
                  <a:lnTo>
                    <a:pt x="721" y="2"/>
                  </a:lnTo>
                  <a:lnTo>
                    <a:pt x="725" y="3"/>
                  </a:lnTo>
                  <a:lnTo>
                    <a:pt x="728" y="6"/>
                  </a:lnTo>
                  <a:lnTo>
                    <a:pt x="730" y="9"/>
                  </a:lnTo>
                  <a:lnTo>
                    <a:pt x="732" y="12"/>
                  </a:lnTo>
                  <a:lnTo>
                    <a:pt x="732" y="16"/>
                  </a:lnTo>
                  <a:lnTo>
                    <a:pt x="734" y="21"/>
                  </a:lnTo>
                  <a:lnTo>
                    <a:pt x="732" y="24"/>
                  </a:lnTo>
                  <a:lnTo>
                    <a:pt x="732" y="28"/>
                  </a:lnTo>
                  <a:lnTo>
                    <a:pt x="730" y="31"/>
                  </a:lnTo>
                  <a:lnTo>
                    <a:pt x="728" y="34"/>
                  </a:lnTo>
                  <a:lnTo>
                    <a:pt x="725" y="36"/>
                  </a:lnTo>
                  <a:lnTo>
                    <a:pt x="721" y="38"/>
                  </a:lnTo>
                  <a:lnTo>
                    <a:pt x="718" y="39"/>
                  </a:lnTo>
                  <a:lnTo>
                    <a:pt x="714" y="39"/>
                  </a:lnTo>
                  <a:lnTo>
                    <a:pt x="46" y="39"/>
                  </a:lnTo>
                  <a:lnTo>
                    <a:pt x="149" y="348"/>
                  </a:lnTo>
                  <a:lnTo>
                    <a:pt x="637" y="348"/>
                  </a:lnTo>
                  <a:lnTo>
                    <a:pt x="640" y="349"/>
                  </a:lnTo>
                  <a:lnTo>
                    <a:pt x="645" y="350"/>
                  </a:lnTo>
                  <a:lnTo>
                    <a:pt x="648" y="352"/>
                  </a:lnTo>
                  <a:lnTo>
                    <a:pt x="650" y="353"/>
                  </a:lnTo>
                  <a:lnTo>
                    <a:pt x="653" y="356"/>
                  </a:lnTo>
                  <a:lnTo>
                    <a:pt x="655" y="361"/>
                  </a:lnTo>
                  <a:lnTo>
                    <a:pt x="656" y="363"/>
                  </a:lnTo>
                  <a:lnTo>
                    <a:pt x="656" y="368"/>
                  </a:lnTo>
                  <a:lnTo>
                    <a:pt x="656" y="372"/>
                  </a:lnTo>
                  <a:lnTo>
                    <a:pt x="655" y="375"/>
                  </a:lnTo>
                  <a:lnTo>
                    <a:pt x="653" y="378"/>
                  </a:lnTo>
                  <a:lnTo>
                    <a:pt x="650" y="381"/>
                  </a:lnTo>
                  <a:lnTo>
                    <a:pt x="648" y="384"/>
                  </a:lnTo>
                  <a:lnTo>
                    <a:pt x="645" y="385"/>
                  </a:lnTo>
                  <a:lnTo>
                    <a:pt x="640" y="387"/>
                  </a:lnTo>
                  <a:lnTo>
                    <a:pt x="637" y="387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8" name="任意多边形: 形状 17"/>
          <p:cNvSpPr/>
          <p:nvPr/>
        </p:nvSpPr>
        <p:spPr bwMode="auto">
          <a:xfrm>
            <a:off x="8987245" y="1359593"/>
            <a:ext cx="342050" cy="442540"/>
          </a:xfrm>
          <a:custGeom>
            <a:avLst/>
            <a:gdLst>
              <a:gd name="T0" fmla="*/ 35 w 705"/>
              <a:gd name="T1" fmla="*/ 881 h 917"/>
              <a:gd name="T2" fmla="*/ 669 w 705"/>
              <a:gd name="T3" fmla="*/ 476 h 917"/>
              <a:gd name="T4" fmla="*/ 159 w 705"/>
              <a:gd name="T5" fmla="*/ 229 h 917"/>
              <a:gd name="T6" fmla="*/ 163 w 705"/>
              <a:gd name="T7" fmla="*/ 190 h 917"/>
              <a:gd name="T8" fmla="*/ 174 w 705"/>
              <a:gd name="T9" fmla="*/ 154 h 917"/>
              <a:gd name="T10" fmla="*/ 192 w 705"/>
              <a:gd name="T11" fmla="*/ 121 h 917"/>
              <a:gd name="T12" fmla="*/ 216 w 705"/>
              <a:gd name="T13" fmla="*/ 91 h 917"/>
              <a:gd name="T14" fmla="*/ 244 w 705"/>
              <a:gd name="T15" fmla="*/ 68 h 917"/>
              <a:gd name="T16" fmla="*/ 277 w 705"/>
              <a:gd name="T17" fmla="*/ 50 h 917"/>
              <a:gd name="T18" fmla="*/ 313 w 705"/>
              <a:gd name="T19" fmla="*/ 38 h 917"/>
              <a:gd name="T20" fmla="*/ 353 w 705"/>
              <a:gd name="T21" fmla="*/ 35 h 917"/>
              <a:gd name="T22" fmla="*/ 392 w 705"/>
              <a:gd name="T23" fmla="*/ 38 h 917"/>
              <a:gd name="T24" fmla="*/ 428 w 705"/>
              <a:gd name="T25" fmla="*/ 50 h 917"/>
              <a:gd name="T26" fmla="*/ 461 w 705"/>
              <a:gd name="T27" fmla="*/ 68 h 917"/>
              <a:gd name="T28" fmla="*/ 490 w 705"/>
              <a:gd name="T29" fmla="*/ 91 h 917"/>
              <a:gd name="T30" fmla="*/ 513 w 705"/>
              <a:gd name="T31" fmla="*/ 121 h 917"/>
              <a:gd name="T32" fmla="*/ 531 w 705"/>
              <a:gd name="T33" fmla="*/ 154 h 917"/>
              <a:gd name="T34" fmla="*/ 543 w 705"/>
              <a:gd name="T35" fmla="*/ 190 h 917"/>
              <a:gd name="T36" fmla="*/ 546 w 705"/>
              <a:gd name="T37" fmla="*/ 229 h 917"/>
              <a:gd name="T38" fmla="*/ 159 w 705"/>
              <a:gd name="T39" fmla="*/ 440 h 917"/>
              <a:gd name="T40" fmla="*/ 582 w 705"/>
              <a:gd name="T41" fmla="*/ 440 h 917"/>
              <a:gd name="T42" fmla="*/ 582 w 705"/>
              <a:gd name="T43" fmla="*/ 217 h 917"/>
              <a:gd name="T44" fmla="*/ 579 w 705"/>
              <a:gd name="T45" fmla="*/ 194 h 917"/>
              <a:gd name="T46" fmla="*/ 574 w 705"/>
              <a:gd name="T47" fmla="*/ 171 h 917"/>
              <a:gd name="T48" fmla="*/ 568 w 705"/>
              <a:gd name="T49" fmla="*/ 150 h 917"/>
              <a:gd name="T50" fmla="*/ 554 w 705"/>
              <a:gd name="T51" fmla="*/ 119 h 917"/>
              <a:gd name="T52" fmla="*/ 529 w 705"/>
              <a:gd name="T53" fmla="*/ 83 h 917"/>
              <a:gd name="T54" fmla="*/ 499 w 705"/>
              <a:gd name="T55" fmla="*/ 53 h 917"/>
              <a:gd name="T56" fmla="*/ 462 w 705"/>
              <a:gd name="T57" fmla="*/ 28 h 917"/>
              <a:gd name="T58" fmla="*/ 432 w 705"/>
              <a:gd name="T59" fmla="*/ 14 h 917"/>
              <a:gd name="T60" fmla="*/ 410 w 705"/>
              <a:gd name="T61" fmla="*/ 7 h 917"/>
              <a:gd name="T62" fmla="*/ 388 w 705"/>
              <a:gd name="T63" fmla="*/ 3 h 917"/>
              <a:gd name="T64" fmla="*/ 365 w 705"/>
              <a:gd name="T65" fmla="*/ 0 h 917"/>
              <a:gd name="T66" fmla="*/ 341 w 705"/>
              <a:gd name="T67" fmla="*/ 0 h 917"/>
              <a:gd name="T68" fmla="*/ 317 w 705"/>
              <a:gd name="T69" fmla="*/ 3 h 917"/>
              <a:gd name="T70" fmla="*/ 296 w 705"/>
              <a:gd name="T71" fmla="*/ 7 h 917"/>
              <a:gd name="T72" fmla="*/ 274 w 705"/>
              <a:gd name="T73" fmla="*/ 14 h 917"/>
              <a:gd name="T74" fmla="*/ 243 w 705"/>
              <a:gd name="T75" fmla="*/ 28 h 917"/>
              <a:gd name="T76" fmla="*/ 207 w 705"/>
              <a:gd name="T77" fmla="*/ 53 h 917"/>
              <a:gd name="T78" fmla="*/ 176 w 705"/>
              <a:gd name="T79" fmla="*/ 83 h 917"/>
              <a:gd name="T80" fmla="*/ 151 w 705"/>
              <a:gd name="T81" fmla="*/ 119 h 917"/>
              <a:gd name="T82" fmla="*/ 137 w 705"/>
              <a:gd name="T83" fmla="*/ 150 h 917"/>
              <a:gd name="T84" fmla="*/ 130 w 705"/>
              <a:gd name="T85" fmla="*/ 171 h 917"/>
              <a:gd name="T86" fmla="*/ 126 w 705"/>
              <a:gd name="T87" fmla="*/ 194 h 917"/>
              <a:gd name="T88" fmla="*/ 124 w 705"/>
              <a:gd name="T89" fmla="*/ 217 h 917"/>
              <a:gd name="T90" fmla="*/ 123 w 705"/>
              <a:gd name="T91" fmla="*/ 440 h 917"/>
              <a:gd name="T92" fmla="*/ 0 w 705"/>
              <a:gd name="T93" fmla="*/ 917 h 917"/>
              <a:gd name="T94" fmla="*/ 705 w 705"/>
              <a:gd name="T95" fmla="*/ 44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05" h="917">
                <a:moveTo>
                  <a:pt x="669" y="881"/>
                </a:moveTo>
                <a:lnTo>
                  <a:pt x="35" y="881"/>
                </a:lnTo>
                <a:lnTo>
                  <a:pt x="35" y="476"/>
                </a:lnTo>
                <a:lnTo>
                  <a:pt x="669" y="476"/>
                </a:lnTo>
                <a:lnTo>
                  <a:pt x="669" y="881"/>
                </a:lnTo>
                <a:close/>
                <a:moveTo>
                  <a:pt x="159" y="229"/>
                </a:moveTo>
                <a:lnTo>
                  <a:pt x="160" y="209"/>
                </a:lnTo>
                <a:lnTo>
                  <a:pt x="163" y="190"/>
                </a:lnTo>
                <a:lnTo>
                  <a:pt x="167" y="171"/>
                </a:lnTo>
                <a:lnTo>
                  <a:pt x="174" y="154"/>
                </a:lnTo>
                <a:lnTo>
                  <a:pt x="182" y="137"/>
                </a:lnTo>
                <a:lnTo>
                  <a:pt x="192" y="121"/>
                </a:lnTo>
                <a:lnTo>
                  <a:pt x="203" y="105"/>
                </a:lnTo>
                <a:lnTo>
                  <a:pt x="216" y="91"/>
                </a:lnTo>
                <a:lnTo>
                  <a:pt x="229" y="80"/>
                </a:lnTo>
                <a:lnTo>
                  <a:pt x="244" y="68"/>
                </a:lnTo>
                <a:lnTo>
                  <a:pt x="260" y="58"/>
                </a:lnTo>
                <a:lnTo>
                  <a:pt x="277" y="50"/>
                </a:lnTo>
                <a:lnTo>
                  <a:pt x="295" y="44"/>
                </a:lnTo>
                <a:lnTo>
                  <a:pt x="313" y="38"/>
                </a:lnTo>
                <a:lnTo>
                  <a:pt x="332" y="36"/>
                </a:lnTo>
                <a:lnTo>
                  <a:pt x="353" y="35"/>
                </a:lnTo>
                <a:lnTo>
                  <a:pt x="372" y="36"/>
                </a:lnTo>
                <a:lnTo>
                  <a:pt x="392" y="38"/>
                </a:lnTo>
                <a:lnTo>
                  <a:pt x="410" y="44"/>
                </a:lnTo>
                <a:lnTo>
                  <a:pt x="428" y="50"/>
                </a:lnTo>
                <a:lnTo>
                  <a:pt x="445" y="58"/>
                </a:lnTo>
                <a:lnTo>
                  <a:pt x="461" y="68"/>
                </a:lnTo>
                <a:lnTo>
                  <a:pt x="476" y="80"/>
                </a:lnTo>
                <a:lnTo>
                  <a:pt x="490" y="91"/>
                </a:lnTo>
                <a:lnTo>
                  <a:pt x="502" y="105"/>
                </a:lnTo>
                <a:lnTo>
                  <a:pt x="513" y="121"/>
                </a:lnTo>
                <a:lnTo>
                  <a:pt x="523" y="137"/>
                </a:lnTo>
                <a:lnTo>
                  <a:pt x="531" y="154"/>
                </a:lnTo>
                <a:lnTo>
                  <a:pt x="538" y="171"/>
                </a:lnTo>
                <a:lnTo>
                  <a:pt x="543" y="190"/>
                </a:lnTo>
                <a:lnTo>
                  <a:pt x="545" y="209"/>
                </a:lnTo>
                <a:lnTo>
                  <a:pt x="546" y="229"/>
                </a:lnTo>
                <a:lnTo>
                  <a:pt x="546" y="440"/>
                </a:lnTo>
                <a:lnTo>
                  <a:pt x="159" y="440"/>
                </a:lnTo>
                <a:lnTo>
                  <a:pt x="159" y="229"/>
                </a:lnTo>
                <a:close/>
                <a:moveTo>
                  <a:pt x="582" y="440"/>
                </a:moveTo>
                <a:lnTo>
                  <a:pt x="582" y="229"/>
                </a:lnTo>
                <a:lnTo>
                  <a:pt x="582" y="217"/>
                </a:lnTo>
                <a:lnTo>
                  <a:pt x="581" y="206"/>
                </a:lnTo>
                <a:lnTo>
                  <a:pt x="579" y="194"/>
                </a:lnTo>
                <a:lnTo>
                  <a:pt x="578" y="183"/>
                </a:lnTo>
                <a:lnTo>
                  <a:pt x="574" y="171"/>
                </a:lnTo>
                <a:lnTo>
                  <a:pt x="571" y="161"/>
                </a:lnTo>
                <a:lnTo>
                  <a:pt x="568" y="150"/>
                </a:lnTo>
                <a:lnTo>
                  <a:pt x="564" y="140"/>
                </a:lnTo>
                <a:lnTo>
                  <a:pt x="554" y="119"/>
                </a:lnTo>
                <a:lnTo>
                  <a:pt x="543" y="101"/>
                </a:lnTo>
                <a:lnTo>
                  <a:pt x="529" y="83"/>
                </a:lnTo>
                <a:lnTo>
                  <a:pt x="515" y="67"/>
                </a:lnTo>
                <a:lnTo>
                  <a:pt x="499" y="53"/>
                </a:lnTo>
                <a:lnTo>
                  <a:pt x="480" y="38"/>
                </a:lnTo>
                <a:lnTo>
                  <a:pt x="462" y="28"/>
                </a:lnTo>
                <a:lnTo>
                  <a:pt x="442" y="18"/>
                </a:lnTo>
                <a:lnTo>
                  <a:pt x="432" y="14"/>
                </a:lnTo>
                <a:lnTo>
                  <a:pt x="421" y="10"/>
                </a:lnTo>
                <a:lnTo>
                  <a:pt x="410" y="7"/>
                </a:lnTo>
                <a:lnTo>
                  <a:pt x="398" y="4"/>
                </a:lnTo>
                <a:lnTo>
                  <a:pt x="388" y="3"/>
                </a:lnTo>
                <a:lnTo>
                  <a:pt x="376" y="1"/>
                </a:lnTo>
                <a:lnTo>
                  <a:pt x="365" y="0"/>
                </a:lnTo>
                <a:lnTo>
                  <a:pt x="353" y="0"/>
                </a:lnTo>
                <a:lnTo>
                  <a:pt x="341" y="0"/>
                </a:lnTo>
                <a:lnTo>
                  <a:pt x="329" y="1"/>
                </a:lnTo>
                <a:lnTo>
                  <a:pt x="317" y="3"/>
                </a:lnTo>
                <a:lnTo>
                  <a:pt x="307" y="4"/>
                </a:lnTo>
                <a:lnTo>
                  <a:pt x="296" y="7"/>
                </a:lnTo>
                <a:lnTo>
                  <a:pt x="285" y="10"/>
                </a:lnTo>
                <a:lnTo>
                  <a:pt x="274" y="14"/>
                </a:lnTo>
                <a:lnTo>
                  <a:pt x="263" y="18"/>
                </a:lnTo>
                <a:lnTo>
                  <a:pt x="243" y="28"/>
                </a:lnTo>
                <a:lnTo>
                  <a:pt x="224" y="38"/>
                </a:lnTo>
                <a:lnTo>
                  <a:pt x="207" y="53"/>
                </a:lnTo>
                <a:lnTo>
                  <a:pt x="191" y="67"/>
                </a:lnTo>
                <a:lnTo>
                  <a:pt x="176" y="83"/>
                </a:lnTo>
                <a:lnTo>
                  <a:pt x="163" y="101"/>
                </a:lnTo>
                <a:lnTo>
                  <a:pt x="151" y="119"/>
                </a:lnTo>
                <a:lnTo>
                  <a:pt x="141" y="140"/>
                </a:lnTo>
                <a:lnTo>
                  <a:pt x="137" y="150"/>
                </a:lnTo>
                <a:lnTo>
                  <a:pt x="134" y="161"/>
                </a:lnTo>
                <a:lnTo>
                  <a:pt x="130" y="171"/>
                </a:lnTo>
                <a:lnTo>
                  <a:pt x="128" y="183"/>
                </a:lnTo>
                <a:lnTo>
                  <a:pt x="126" y="194"/>
                </a:lnTo>
                <a:lnTo>
                  <a:pt x="124" y="206"/>
                </a:lnTo>
                <a:lnTo>
                  <a:pt x="124" y="217"/>
                </a:lnTo>
                <a:lnTo>
                  <a:pt x="123" y="229"/>
                </a:lnTo>
                <a:lnTo>
                  <a:pt x="123" y="440"/>
                </a:lnTo>
                <a:lnTo>
                  <a:pt x="0" y="440"/>
                </a:lnTo>
                <a:lnTo>
                  <a:pt x="0" y="917"/>
                </a:lnTo>
                <a:lnTo>
                  <a:pt x="705" y="917"/>
                </a:lnTo>
                <a:lnTo>
                  <a:pt x="705" y="440"/>
                </a:lnTo>
                <a:lnTo>
                  <a:pt x="582" y="440"/>
                </a:lnTo>
                <a:close/>
              </a:path>
            </a:pathLst>
          </a:custGeom>
          <a:solidFill>
            <a:schemeClr val="accent4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任意多边形: 形状 18"/>
          <p:cNvSpPr/>
          <p:nvPr/>
        </p:nvSpPr>
        <p:spPr bwMode="auto">
          <a:xfrm>
            <a:off x="7136686" y="1359593"/>
            <a:ext cx="342050" cy="442540"/>
          </a:xfrm>
          <a:custGeom>
            <a:avLst/>
            <a:gdLst>
              <a:gd name="T0" fmla="*/ 35 w 705"/>
              <a:gd name="T1" fmla="*/ 881 h 917"/>
              <a:gd name="T2" fmla="*/ 669 w 705"/>
              <a:gd name="T3" fmla="*/ 476 h 917"/>
              <a:gd name="T4" fmla="*/ 599 w 705"/>
              <a:gd name="T5" fmla="*/ 440 h 917"/>
              <a:gd name="T6" fmla="*/ 546 w 705"/>
              <a:gd name="T7" fmla="*/ 440 h 917"/>
              <a:gd name="T8" fmla="*/ 158 w 705"/>
              <a:gd name="T9" fmla="*/ 440 h 917"/>
              <a:gd name="T10" fmla="*/ 159 w 705"/>
              <a:gd name="T11" fmla="*/ 209 h 917"/>
              <a:gd name="T12" fmla="*/ 167 w 705"/>
              <a:gd name="T13" fmla="*/ 171 h 917"/>
              <a:gd name="T14" fmla="*/ 182 w 705"/>
              <a:gd name="T15" fmla="*/ 137 h 917"/>
              <a:gd name="T16" fmla="*/ 203 w 705"/>
              <a:gd name="T17" fmla="*/ 105 h 917"/>
              <a:gd name="T18" fmla="*/ 229 w 705"/>
              <a:gd name="T19" fmla="*/ 80 h 917"/>
              <a:gd name="T20" fmla="*/ 260 w 705"/>
              <a:gd name="T21" fmla="*/ 58 h 917"/>
              <a:gd name="T22" fmla="*/ 294 w 705"/>
              <a:gd name="T23" fmla="*/ 44 h 917"/>
              <a:gd name="T24" fmla="*/ 332 w 705"/>
              <a:gd name="T25" fmla="*/ 36 h 917"/>
              <a:gd name="T26" fmla="*/ 372 w 705"/>
              <a:gd name="T27" fmla="*/ 36 h 917"/>
              <a:gd name="T28" fmla="*/ 410 w 705"/>
              <a:gd name="T29" fmla="*/ 44 h 917"/>
              <a:gd name="T30" fmla="*/ 445 w 705"/>
              <a:gd name="T31" fmla="*/ 58 h 917"/>
              <a:gd name="T32" fmla="*/ 476 w 705"/>
              <a:gd name="T33" fmla="*/ 80 h 917"/>
              <a:gd name="T34" fmla="*/ 502 w 705"/>
              <a:gd name="T35" fmla="*/ 105 h 917"/>
              <a:gd name="T36" fmla="*/ 522 w 705"/>
              <a:gd name="T37" fmla="*/ 137 h 917"/>
              <a:gd name="T38" fmla="*/ 538 w 705"/>
              <a:gd name="T39" fmla="*/ 171 h 917"/>
              <a:gd name="T40" fmla="*/ 545 w 705"/>
              <a:gd name="T41" fmla="*/ 209 h 917"/>
              <a:gd name="T42" fmla="*/ 546 w 705"/>
              <a:gd name="T43" fmla="*/ 300 h 917"/>
              <a:gd name="T44" fmla="*/ 582 w 705"/>
              <a:gd name="T45" fmla="*/ 229 h 917"/>
              <a:gd name="T46" fmla="*/ 581 w 705"/>
              <a:gd name="T47" fmla="*/ 206 h 917"/>
              <a:gd name="T48" fmla="*/ 576 w 705"/>
              <a:gd name="T49" fmla="*/ 183 h 917"/>
              <a:gd name="T50" fmla="*/ 571 w 705"/>
              <a:gd name="T51" fmla="*/ 161 h 917"/>
              <a:gd name="T52" fmla="*/ 563 w 705"/>
              <a:gd name="T53" fmla="*/ 140 h 917"/>
              <a:gd name="T54" fmla="*/ 542 w 705"/>
              <a:gd name="T55" fmla="*/ 101 h 917"/>
              <a:gd name="T56" fmla="*/ 515 w 705"/>
              <a:gd name="T57" fmla="*/ 67 h 917"/>
              <a:gd name="T58" fmla="*/ 480 w 705"/>
              <a:gd name="T59" fmla="*/ 38 h 917"/>
              <a:gd name="T60" fmla="*/ 441 w 705"/>
              <a:gd name="T61" fmla="*/ 18 h 917"/>
              <a:gd name="T62" fmla="*/ 421 w 705"/>
              <a:gd name="T63" fmla="*/ 10 h 917"/>
              <a:gd name="T64" fmla="*/ 398 w 705"/>
              <a:gd name="T65" fmla="*/ 4 h 917"/>
              <a:gd name="T66" fmla="*/ 376 w 705"/>
              <a:gd name="T67" fmla="*/ 1 h 917"/>
              <a:gd name="T68" fmla="*/ 353 w 705"/>
              <a:gd name="T69" fmla="*/ 0 h 917"/>
              <a:gd name="T70" fmla="*/ 329 w 705"/>
              <a:gd name="T71" fmla="*/ 1 h 917"/>
              <a:gd name="T72" fmla="*/ 306 w 705"/>
              <a:gd name="T73" fmla="*/ 4 h 917"/>
              <a:gd name="T74" fmla="*/ 284 w 705"/>
              <a:gd name="T75" fmla="*/ 10 h 917"/>
              <a:gd name="T76" fmla="*/ 263 w 705"/>
              <a:gd name="T77" fmla="*/ 18 h 917"/>
              <a:gd name="T78" fmla="*/ 224 w 705"/>
              <a:gd name="T79" fmla="*/ 38 h 917"/>
              <a:gd name="T80" fmla="*/ 190 w 705"/>
              <a:gd name="T81" fmla="*/ 67 h 917"/>
              <a:gd name="T82" fmla="*/ 162 w 705"/>
              <a:gd name="T83" fmla="*/ 101 h 917"/>
              <a:gd name="T84" fmla="*/ 141 w 705"/>
              <a:gd name="T85" fmla="*/ 140 h 917"/>
              <a:gd name="T86" fmla="*/ 134 w 705"/>
              <a:gd name="T87" fmla="*/ 161 h 917"/>
              <a:gd name="T88" fmla="*/ 128 w 705"/>
              <a:gd name="T89" fmla="*/ 183 h 917"/>
              <a:gd name="T90" fmla="*/ 124 w 705"/>
              <a:gd name="T91" fmla="*/ 206 h 917"/>
              <a:gd name="T92" fmla="*/ 123 w 705"/>
              <a:gd name="T93" fmla="*/ 229 h 917"/>
              <a:gd name="T94" fmla="*/ 0 w 705"/>
              <a:gd name="T95" fmla="*/ 440 h 917"/>
              <a:gd name="T96" fmla="*/ 705 w 705"/>
              <a:gd name="T97" fmla="*/ 917 h 917"/>
              <a:gd name="T98" fmla="*/ 599 w 705"/>
              <a:gd name="T99" fmla="*/ 44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05" h="917">
                <a:moveTo>
                  <a:pt x="669" y="881"/>
                </a:moveTo>
                <a:lnTo>
                  <a:pt x="35" y="881"/>
                </a:lnTo>
                <a:lnTo>
                  <a:pt x="35" y="476"/>
                </a:lnTo>
                <a:lnTo>
                  <a:pt x="669" y="476"/>
                </a:lnTo>
                <a:lnTo>
                  <a:pt x="669" y="881"/>
                </a:lnTo>
                <a:close/>
                <a:moveTo>
                  <a:pt x="599" y="440"/>
                </a:moveTo>
                <a:lnTo>
                  <a:pt x="582" y="440"/>
                </a:lnTo>
                <a:lnTo>
                  <a:pt x="546" y="440"/>
                </a:lnTo>
                <a:lnTo>
                  <a:pt x="516" y="440"/>
                </a:lnTo>
                <a:lnTo>
                  <a:pt x="158" y="440"/>
                </a:lnTo>
                <a:lnTo>
                  <a:pt x="158" y="229"/>
                </a:lnTo>
                <a:lnTo>
                  <a:pt x="159" y="209"/>
                </a:lnTo>
                <a:lnTo>
                  <a:pt x="163" y="190"/>
                </a:lnTo>
                <a:lnTo>
                  <a:pt x="167" y="171"/>
                </a:lnTo>
                <a:lnTo>
                  <a:pt x="174" y="154"/>
                </a:lnTo>
                <a:lnTo>
                  <a:pt x="182" y="137"/>
                </a:lnTo>
                <a:lnTo>
                  <a:pt x="192" y="121"/>
                </a:lnTo>
                <a:lnTo>
                  <a:pt x="203" y="105"/>
                </a:lnTo>
                <a:lnTo>
                  <a:pt x="216" y="91"/>
                </a:lnTo>
                <a:lnTo>
                  <a:pt x="229" y="80"/>
                </a:lnTo>
                <a:lnTo>
                  <a:pt x="244" y="68"/>
                </a:lnTo>
                <a:lnTo>
                  <a:pt x="260" y="58"/>
                </a:lnTo>
                <a:lnTo>
                  <a:pt x="277" y="50"/>
                </a:lnTo>
                <a:lnTo>
                  <a:pt x="294" y="44"/>
                </a:lnTo>
                <a:lnTo>
                  <a:pt x="313" y="38"/>
                </a:lnTo>
                <a:lnTo>
                  <a:pt x="332" y="36"/>
                </a:lnTo>
                <a:lnTo>
                  <a:pt x="353" y="35"/>
                </a:lnTo>
                <a:lnTo>
                  <a:pt x="372" y="36"/>
                </a:lnTo>
                <a:lnTo>
                  <a:pt x="392" y="38"/>
                </a:lnTo>
                <a:lnTo>
                  <a:pt x="410" y="44"/>
                </a:lnTo>
                <a:lnTo>
                  <a:pt x="427" y="50"/>
                </a:lnTo>
                <a:lnTo>
                  <a:pt x="445" y="58"/>
                </a:lnTo>
                <a:lnTo>
                  <a:pt x="461" y="68"/>
                </a:lnTo>
                <a:lnTo>
                  <a:pt x="476" y="80"/>
                </a:lnTo>
                <a:lnTo>
                  <a:pt x="489" y="91"/>
                </a:lnTo>
                <a:lnTo>
                  <a:pt x="502" y="105"/>
                </a:lnTo>
                <a:lnTo>
                  <a:pt x="513" y="121"/>
                </a:lnTo>
                <a:lnTo>
                  <a:pt x="522" y="137"/>
                </a:lnTo>
                <a:lnTo>
                  <a:pt x="531" y="154"/>
                </a:lnTo>
                <a:lnTo>
                  <a:pt x="538" y="171"/>
                </a:lnTo>
                <a:lnTo>
                  <a:pt x="542" y="190"/>
                </a:lnTo>
                <a:lnTo>
                  <a:pt x="545" y="209"/>
                </a:lnTo>
                <a:lnTo>
                  <a:pt x="546" y="229"/>
                </a:lnTo>
                <a:lnTo>
                  <a:pt x="546" y="300"/>
                </a:lnTo>
                <a:lnTo>
                  <a:pt x="582" y="300"/>
                </a:lnTo>
                <a:lnTo>
                  <a:pt x="582" y="229"/>
                </a:lnTo>
                <a:lnTo>
                  <a:pt x="581" y="217"/>
                </a:lnTo>
                <a:lnTo>
                  <a:pt x="581" y="206"/>
                </a:lnTo>
                <a:lnTo>
                  <a:pt x="579" y="194"/>
                </a:lnTo>
                <a:lnTo>
                  <a:pt x="576" y="183"/>
                </a:lnTo>
                <a:lnTo>
                  <a:pt x="574" y="171"/>
                </a:lnTo>
                <a:lnTo>
                  <a:pt x="571" y="161"/>
                </a:lnTo>
                <a:lnTo>
                  <a:pt x="568" y="150"/>
                </a:lnTo>
                <a:lnTo>
                  <a:pt x="563" y="140"/>
                </a:lnTo>
                <a:lnTo>
                  <a:pt x="554" y="119"/>
                </a:lnTo>
                <a:lnTo>
                  <a:pt x="542" y="101"/>
                </a:lnTo>
                <a:lnTo>
                  <a:pt x="529" y="83"/>
                </a:lnTo>
                <a:lnTo>
                  <a:pt x="515" y="67"/>
                </a:lnTo>
                <a:lnTo>
                  <a:pt x="499" y="53"/>
                </a:lnTo>
                <a:lnTo>
                  <a:pt x="480" y="38"/>
                </a:lnTo>
                <a:lnTo>
                  <a:pt x="462" y="28"/>
                </a:lnTo>
                <a:lnTo>
                  <a:pt x="441" y="18"/>
                </a:lnTo>
                <a:lnTo>
                  <a:pt x="431" y="14"/>
                </a:lnTo>
                <a:lnTo>
                  <a:pt x="421" y="10"/>
                </a:lnTo>
                <a:lnTo>
                  <a:pt x="410" y="7"/>
                </a:lnTo>
                <a:lnTo>
                  <a:pt x="398" y="4"/>
                </a:lnTo>
                <a:lnTo>
                  <a:pt x="387" y="3"/>
                </a:lnTo>
                <a:lnTo>
                  <a:pt x="376" y="1"/>
                </a:lnTo>
                <a:lnTo>
                  <a:pt x="364" y="0"/>
                </a:lnTo>
                <a:lnTo>
                  <a:pt x="353" y="0"/>
                </a:lnTo>
                <a:lnTo>
                  <a:pt x="341" y="0"/>
                </a:lnTo>
                <a:lnTo>
                  <a:pt x="329" y="1"/>
                </a:lnTo>
                <a:lnTo>
                  <a:pt x="317" y="3"/>
                </a:lnTo>
                <a:lnTo>
                  <a:pt x="306" y="4"/>
                </a:lnTo>
                <a:lnTo>
                  <a:pt x="294" y="7"/>
                </a:lnTo>
                <a:lnTo>
                  <a:pt x="284" y="10"/>
                </a:lnTo>
                <a:lnTo>
                  <a:pt x="274" y="14"/>
                </a:lnTo>
                <a:lnTo>
                  <a:pt x="263" y="18"/>
                </a:lnTo>
                <a:lnTo>
                  <a:pt x="243" y="28"/>
                </a:lnTo>
                <a:lnTo>
                  <a:pt x="224" y="38"/>
                </a:lnTo>
                <a:lnTo>
                  <a:pt x="206" y="53"/>
                </a:lnTo>
                <a:lnTo>
                  <a:pt x="190" y="67"/>
                </a:lnTo>
                <a:lnTo>
                  <a:pt x="176" y="83"/>
                </a:lnTo>
                <a:lnTo>
                  <a:pt x="162" y="101"/>
                </a:lnTo>
                <a:lnTo>
                  <a:pt x="151" y="119"/>
                </a:lnTo>
                <a:lnTo>
                  <a:pt x="141" y="140"/>
                </a:lnTo>
                <a:lnTo>
                  <a:pt x="137" y="150"/>
                </a:lnTo>
                <a:lnTo>
                  <a:pt x="134" y="161"/>
                </a:lnTo>
                <a:lnTo>
                  <a:pt x="130" y="171"/>
                </a:lnTo>
                <a:lnTo>
                  <a:pt x="128" y="183"/>
                </a:lnTo>
                <a:lnTo>
                  <a:pt x="126" y="194"/>
                </a:lnTo>
                <a:lnTo>
                  <a:pt x="124" y="206"/>
                </a:lnTo>
                <a:lnTo>
                  <a:pt x="124" y="217"/>
                </a:lnTo>
                <a:lnTo>
                  <a:pt x="123" y="229"/>
                </a:lnTo>
                <a:lnTo>
                  <a:pt x="123" y="440"/>
                </a:lnTo>
                <a:lnTo>
                  <a:pt x="0" y="440"/>
                </a:lnTo>
                <a:lnTo>
                  <a:pt x="0" y="917"/>
                </a:lnTo>
                <a:lnTo>
                  <a:pt x="705" y="917"/>
                </a:lnTo>
                <a:lnTo>
                  <a:pt x="705" y="440"/>
                </a:lnTo>
                <a:lnTo>
                  <a:pt x="599" y="440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3464876" y="2398919"/>
            <a:ext cx="0" cy="188522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5502600" y="2398919"/>
            <a:ext cx="0" cy="46932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7242226" y="2398920"/>
            <a:ext cx="0" cy="161717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9147194" y="2398922"/>
            <a:ext cx="0" cy="85120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6"/>
          <p:cNvSpPr>
            <a:spLocks noGrp="1"/>
          </p:cNvSpPr>
          <p:nvPr>
            <p:ph type="title"/>
          </p:nvPr>
        </p:nvSpPr>
        <p:spPr>
          <a:xfrm>
            <a:off x="2336800" y="356628"/>
            <a:ext cx="7518400" cy="47136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7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8" grpId="0" animBg="1"/>
      <p:bldP spid="19" grpId="0" animBg="1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6"/>
          <p:cNvSpPr>
            <a:spLocks noGrp="1"/>
          </p:cNvSpPr>
          <p:nvPr>
            <p:ph type="title"/>
          </p:nvPr>
        </p:nvSpPr>
        <p:spPr>
          <a:xfrm>
            <a:off x="2336800" y="356628"/>
            <a:ext cx="7518400" cy="47136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7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任意多边形: 形状 23"/>
          <p:cNvSpPr/>
          <p:nvPr/>
        </p:nvSpPr>
        <p:spPr>
          <a:xfrm>
            <a:off x="5302914" y="2845356"/>
            <a:ext cx="1451071" cy="3657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14" y="0"/>
                </a:moveTo>
                <a:lnTo>
                  <a:pt x="10982" y="11"/>
                </a:lnTo>
                <a:lnTo>
                  <a:pt x="10495" y="7316"/>
                </a:lnTo>
                <a:lnTo>
                  <a:pt x="10311" y="7316"/>
                </a:lnTo>
                <a:lnTo>
                  <a:pt x="5040" y="4934"/>
                </a:lnTo>
                <a:lnTo>
                  <a:pt x="4098" y="5274"/>
                </a:lnTo>
                <a:lnTo>
                  <a:pt x="9839" y="8344"/>
                </a:lnTo>
                <a:lnTo>
                  <a:pt x="9157" y="13657"/>
                </a:lnTo>
                <a:lnTo>
                  <a:pt x="1743" y="10307"/>
                </a:lnTo>
                <a:lnTo>
                  <a:pt x="465" y="10768"/>
                </a:lnTo>
                <a:lnTo>
                  <a:pt x="8348" y="14989"/>
                </a:lnTo>
                <a:cubicBezTo>
                  <a:pt x="8869" y="15678"/>
                  <a:pt x="8688" y="17187"/>
                  <a:pt x="8374" y="18525"/>
                </a:cubicBezTo>
                <a:cubicBezTo>
                  <a:pt x="8077" y="19789"/>
                  <a:pt x="7686" y="20827"/>
                  <a:pt x="7641" y="20946"/>
                </a:cubicBezTo>
                <a:lnTo>
                  <a:pt x="0" y="20946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20946"/>
                </a:lnTo>
                <a:lnTo>
                  <a:pt x="14478" y="20946"/>
                </a:lnTo>
                <a:cubicBezTo>
                  <a:pt x="14472" y="20926"/>
                  <a:pt x="13902" y="19197"/>
                  <a:pt x="13212" y="15954"/>
                </a:cubicBezTo>
                <a:cubicBezTo>
                  <a:pt x="12517" y="12693"/>
                  <a:pt x="13674" y="12692"/>
                  <a:pt x="13674" y="12692"/>
                </a:cubicBezTo>
                <a:lnTo>
                  <a:pt x="20503" y="9431"/>
                </a:lnTo>
                <a:lnTo>
                  <a:pt x="19114" y="8696"/>
                </a:lnTo>
                <a:lnTo>
                  <a:pt x="12631" y="11452"/>
                </a:lnTo>
                <a:lnTo>
                  <a:pt x="11953" y="7859"/>
                </a:lnTo>
                <a:lnTo>
                  <a:pt x="16953" y="5473"/>
                </a:lnTo>
                <a:lnTo>
                  <a:pt x="15932" y="4933"/>
                </a:lnTo>
                <a:lnTo>
                  <a:pt x="11790" y="6734"/>
                </a:lnTo>
                <a:lnTo>
                  <a:pt x="1161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noFill/>
            <a:miter lim="400000"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645166" y="3689614"/>
            <a:ext cx="1264772" cy="1264772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任意多边形: 形状 25"/>
          <p:cNvSpPr/>
          <p:nvPr/>
        </p:nvSpPr>
        <p:spPr>
          <a:xfrm>
            <a:off x="4055151" y="4108241"/>
            <a:ext cx="536833" cy="448620"/>
          </a:xfrm>
          <a:custGeom>
            <a:avLst/>
            <a:gdLst>
              <a:gd name="T0" fmla="*/ 256 w 256"/>
              <a:gd name="T1" fmla="*/ 26 h 215"/>
              <a:gd name="T2" fmla="*/ 246 w 256"/>
              <a:gd name="T3" fmla="*/ 40 h 215"/>
              <a:gd name="T4" fmla="*/ 229 w 256"/>
              <a:gd name="T5" fmla="*/ 55 h 215"/>
              <a:gd name="T6" fmla="*/ 230 w 256"/>
              <a:gd name="T7" fmla="*/ 59 h 215"/>
              <a:gd name="T8" fmla="*/ 230 w 256"/>
              <a:gd name="T9" fmla="*/ 63 h 215"/>
              <a:gd name="T10" fmla="*/ 227 w 256"/>
              <a:gd name="T11" fmla="*/ 90 h 215"/>
              <a:gd name="T12" fmla="*/ 219 w 256"/>
              <a:gd name="T13" fmla="*/ 119 h 215"/>
              <a:gd name="T14" fmla="*/ 204 w 256"/>
              <a:gd name="T15" fmla="*/ 148 h 215"/>
              <a:gd name="T16" fmla="*/ 184 w 256"/>
              <a:gd name="T17" fmla="*/ 174 h 215"/>
              <a:gd name="T18" fmla="*/ 156 w 256"/>
              <a:gd name="T19" fmla="*/ 196 h 215"/>
              <a:gd name="T20" fmla="*/ 122 w 256"/>
              <a:gd name="T21" fmla="*/ 210 h 215"/>
              <a:gd name="T22" fmla="*/ 78 w 256"/>
              <a:gd name="T23" fmla="*/ 215 h 215"/>
              <a:gd name="T24" fmla="*/ 59 w 256"/>
              <a:gd name="T25" fmla="*/ 214 h 215"/>
              <a:gd name="T26" fmla="*/ 38 w 256"/>
              <a:gd name="T27" fmla="*/ 210 h 215"/>
              <a:gd name="T28" fmla="*/ 18 w 256"/>
              <a:gd name="T29" fmla="*/ 203 h 215"/>
              <a:gd name="T30" fmla="*/ 0 w 256"/>
              <a:gd name="T31" fmla="*/ 191 h 215"/>
              <a:gd name="T32" fmla="*/ 42 w 256"/>
              <a:gd name="T33" fmla="*/ 188 h 215"/>
              <a:gd name="T34" fmla="*/ 78 w 256"/>
              <a:gd name="T35" fmla="*/ 169 h 215"/>
              <a:gd name="T36" fmla="*/ 68 w 256"/>
              <a:gd name="T37" fmla="*/ 168 h 215"/>
              <a:gd name="T38" fmla="*/ 55 w 256"/>
              <a:gd name="T39" fmla="*/ 164 h 215"/>
              <a:gd name="T40" fmla="*/ 41 w 256"/>
              <a:gd name="T41" fmla="*/ 153 h 215"/>
              <a:gd name="T42" fmla="*/ 29 w 256"/>
              <a:gd name="T43" fmla="*/ 132 h 215"/>
              <a:gd name="T44" fmla="*/ 33 w 256"/>
              <a:gd name="T45" fmla="*/ 133 h 215"/>
              <a:gd name="T46" fmla="*/ 40 w 256"/>
              <a:gd name="T47" fmla="*/ 132 h 215"/>
              <a:gd name="T48" fmla="*/ 46 w 256"/>
              <a:gd name="T49" fmla="*/ 132 h 215"/>
              <a:gd name="T50" fmla="*/ 52 w 256"/>
              <a:gd name="T51" fmla="*/ 131 h 215"/>
              <a:gd name="T52" fmla="*/ 29 w 256"/>
              <a:gd name="T53" fmla="*/ 119 h 215"/>
              <a:gd name="T54" fmla="*/ 17 w 256"/>
              <a:gd name="T55" fmla="*/ 103 h 215"/>
              <a:gd name="T56" fmla="*/ 12 w 256"/>
              <a:gd name="T57" fmla="*/ 88 h 215"/>
              <a:gd name="T58" fmla="*/ 11 w 256"/>
              <a:gd name="T59" fmla="*/ 77 h 215"/>
              <a:gd name="T60" fmla="*/ 21 w 256"/>
              <a:gd name="T61" fmla="*/ 82 h 215"/>
              <a:gd name="T62" fmla="*/ 34 w 256"/>
              <a:gd name="T63" fmla="*/ 84 h 215"/>
              <a:gd name="T64" fmla="*/ 17 w 256"/>
              <a:gd name="T65" fmla="*/ 65 h 215"/>
              <a:gd name="T66" fmla="*/ 11 w 256"/>
              <a:gd name="T67" fmla="*/ 46 h 215"/>
              <a:gd name="T68" fmla="*/ 12 w 256"/>
              <a:gd name="T69" fmla="*/ 28 h 215"/>
              <a:gd name="T70" fmla="*/ 17 w 256"/>
              <a:gd name="T71" fmla="*/ 12 h 215"/>
              <a:gd name="T72" fmla="*/ 49 w 256"/>
              <a:gd name="T73" fmla="*/ 41 h 215"/>
              <a:gd name="T74" fmla="*/ 78 w 256"/>
              <a:gd name="T75" fmla="*/ 58 h 215"/>
              <a:gd name="T76" fmla="*/ 105 w 256"/>
              <a:gd name="T77" fmla="*/ 66 h 215"/>
              <a:gd name="T78" fmla="*/ 126 w 256"/>
              <a:gd name="T79" fmla="*/ 68 h 215"/>
              <a:gd name="T80" fmla="*/ 126 w 256"/>
              <a:gd name="T81" fmla="*/ 46 h 215"/>
              <a:gd name="T82" fmla="*/ 133 w 256"/>
              <a:gd name="T83" fmla="*/ 27 h 215"/>
              <a:gd name="T84" fmla="*/ 146 w 256"/>
              <a:gd name="T85" fmla="*/ 12 h 215"/>
              <a:gd name="T86" fmla="*/ 166 w 256"/>
              <a:gd name="T87" fmla="*/ 3 h 215"/>
              <a:gd name="T88" fmla="*/ 192 w 256"/>
              <a:gd name="T89" fmla="*/ 3 h 215"/>
              <a:gd name="T90" fmla="*/ 214 w 256"/>
              <a:gd name="T91" fmla="*/ 18 h 215"/>
              <a:gd name="T92" fmla="*/ 227 w 256"/>
              <a:gd name="T93" fmla="*/ 16 h 215"/>
              <a:gd name="T94" fmla="*/ 248 w 256"/>
              <a:gd name="T95" fmla="*/ 6 h 215"/>
              <a:gd name="T96" fmla="*/ 246 w 256"/>
              <a:gd name="T97" fmla="*/ 13 h 215"/>
              <a:gd name="T98" fmla="*/ 241 w 256"/>
              <a:gd name="T99" fmla="*/ 21 h 215"/>
              <a:gd name="T100" fmla="*/ 234 w 256"/>
              <a:gd name="T101" fmla="*/ 29 h 215"/>
              <a:gd name="T102" fmla="*/ 225 w 256"/>
              <a:gd name="T103" fmla="*/ 36 h 215"/>
              <a:gd name="T104" fmla="*/ 234 w 256"/>
              <a:gd name="T105" fmla="*/ 34 h 215"/>
              <a:gd name="T106" fmla="*/ 244 w 256"/>
              <a:gd name="T107" fmla="*/ 31 h 215"/>
              <a:gd name="T108" fmla="*/ 256 w 256"/>
              <a:gd name="T109" fmla="*/ 26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6" h="215">
                <a:moveTo>
                  <a:pt x="256" y="26"/>
                </a:moveTo>
                <a:cubicBezTo>
                  <a:pt x="254" y="30"/>
                  <a:pt x="251" y="35"/>
                  <a:pt x="246" y="40"/>
                </a:cubicBezTo>
                <a:cubicBezTo>
                  <a:pt x="242" y="46"/>
                  <a:pt x="236" y="51"/>
                  <a:pt x="229" y="55"/>
                </a:cubicBezTo>
                <a:cubicBezTo>
                  <a:pt x="229" y="56"/>
                  <a:pt x="230" y="58"/>
                  <a:pt x="230" y="59"/>
                </a:cubicBezTo>
                <a:cubicBezTo>
                  <a:pt x="230" y="60"/>
                  <a:pt x="230" y="62"/>
                  <a:pt x="230" y="63"/>
                </a:cubicBezTo>
                <a:cubicBezTo>
                  <a:pt x="230" y="71"/>
                  <a:pt x="229" y="80"/>
                  <a:pt x="227" y="90"/>
                </a:cubicBezTo>
                <a:cubicBezTo>
                  <a:pt x="225" y="99"/>
                  <a:pt x="222" y="109"/>
                  <a:pt x="219" y="119"/>
                </a:cubicBezTo>
                <a:cubicBezTo>
                  <a:pt x="215" y="128"/>
                  <a:pt x="210" y="138"/>
                  <a:pt x="204" y="148"/>
                </a:cubicBezTo>
                <a:cubicBezTo>
                  <a:pt x="198" y="157"/>
                  <a:pt x="192" y="166"/>
                  <a:pt x="184" y="174"/>
                </a:cubicBezTo>
                <a:cubicBezTo>
                  <a:pt x="176" y="183"/>
                  <a:pt x="166" y="190"/>
                  <a:pt x="156" y="196"/>
                </a:cubicBezTo>
                <a:cubicBezTo>
                  <a:pt x="146" y="202"/>
                  <a:pt x="135" y="207"/>
                  <a:pt x="122" y="210"/>
                </a:cubicBezTo>
                <a:cubicBezTo>
                  <a:pt x="107" y="213"/>
                  <a:pt x="93" y="215"/>
                  <a:pt x="78" y="215"/>
                </a:cubicBezTo>
                <a:cubicBezTo>
                  <a:pt x="72" y="215"/>
                  <a:pt x="65" y="215"/>
                  <a:pt x="59" y="214"/>
                </a:cubicBezTo>
                <a:cubicBezTo>
                  <a:pt x="52" y="213"/>
                  <a:pt x="45" y="212"/>
                  <a:pt x="38" y="210"/>
                </a:cubicBezTo>
                <a:cubicBezTo>
                  <a:pt x="32" y="208"/>
                  <a:pt x="25" y="206"/>
                  <a:pt x="18" y="203"/>
                </a:cubicBezTo>
                <a:cubicBezTo>
                  <a:pt x="12" y="200"/>
                  <a:pt x="6" y="196"/>
                  <a:pt x="0" y="191"/>
                </a:cubicBezTo>
                <a:cubicBezTo>
                  <a:pt x="15" y="193"/>
                  <a:pt x="29" y="192"/>
                  <a:pt x="42" y="188"/>
                </a:cubicBezTo>
                <a:cubicBezTo>
                  <a:pt x="55" y="183"/>
                  <a:pt x="67" y="177"/>
                  <a:pt x="78" y="169"/>
                </a:cubicBezTo>
                <a:cubicBezTo>
                  <a:pt x="76" y="169"/>
                  <a:pt x="72" y="168"/>
                  <a:pt x="68" y="168"/>
                </a:cubicBezTo>
                <a:cubicBezTo>
                  <a:pt x="64" y="167"/>
                  <a:pt x="60" y="166"/>
                  <a:pt x="55" y="164"/>
                </a:cubicBezTo>
                <a:cubicBezTo>
                  <a:pt x="51" y="161"/>
                  <a:pt x="46" y="158"/>
                  <a:pt x="41" y="153"/>
                </a:cubicBezTo>
                <a:cubicBezTo>
                  <a:pt x="36" y="148"/>
                  <a:pt x="32" y="141"/>
                  <a:pt x="29" y="132"/>
                </a:cubicBezTo>
                <a:cubicBezTo>
                  <a:pt x="30" y="132"/>
                  <a:pt x="31" y="132"/>
                  <a:pt x="33" y="133"/>
                </a:cubicBezTo>
                <a:cubicBezTo>
                  <a:pt x="35" y="133"/>
                  <a:pt x="37" y="133"/>
                  <a:pt x="40" y="132"/>
                </a:cubicBezTo>
                <a:cubicBezTo>
                  <a:pt x="42" y="132"/>
                  <a:pt x="44" y="132"/>
                  <a:pt x="46" y="132"/>
                </a:cubicBezTo>
                <a:cubicBezTo>
                  <a:pt x="49" y="131"/>
                  <a:pt x="51" y="131"/>
                  <a:pt x="52" y="131"/>
                </a:cubicBezTo>
                <a:cubicBezTo>
                  <a:pt x="42" y="128"/>
                  <a:pt x="35" y="124"/>
                  <a:pt x="29" y="119"/>
                </a:cubicBezTo>
                <a:cubicBezTo>
                  <a:pt x="23" y="113"/>
                  <a:pt x="19" y="108"/>
                  <a:pt x="17" y="103"/>
                </a:cubicBezTo>
                <a:cubicBezTo>
                  <a:pt x="14" y="98"/>
                  <a:pt x="12" y="93"/>
                  <a:pt x="12" y="88"/>
                </a:cubicBezTo>
                <a:cubicBezTo>
                  <a:pt x="11" y="83"/>
                  <a:pt x="11" y="79"/>
                  <a:pt x="11" y="77"/>
                </a:cubicBezTo>
                <a:cubicBezTo>
                  <a:pt x="13" y="78"/>
                  <a:pt x="17" y="80"/>
                  <a:pt x="21" y="82"/>
                </a:cubicBezTo>
                <a:cubicBezTo>
                  <a:pt x="26" y="83"/>
                  <a:pt x="30" y="84"/>
                  <a:pt x="34" y="84"/>
                </a:cubicBezTo>
                <a:cubicBezTo>
                  <a:pt x="26" y="77"/>
                  <a:pt x="21" y="71"/>
                  <a:pt x="17" y="65"/>
                </a:cubicBezTo>
                <a:cubicBezTo>
                  <a:pt x="14" y="58"/>
                  <a:pt x="12" y="52"/>
                  <a:pt x="11" y="46"/>
                </a:cubicBezTo>
                <a:cubicBezTo>
                  <a:pt x="10" y="40"/>
                  <a:pt x="11" y="34"/>
                  <a:pt x="12" y="28"/>
                </a:cubicBezTo>
                <a:cubicBezTo>
                  <a:pt x="13" y="23"/>
                  <a:pt x="15" y="17"/>
                  <a:pt x="17" y="12"/>
                </a:cubicBezTo>
                <a:cubicBezTo>
                  <a:pt x="28" y="24"/>
                  <a:pt x="38" y="33"/>
                  <a:pt x="49" y="41"/>
                </a:cubicBezTo>
                <a:cubicBezTo>
                  <a:pt x="59" y="48"/>
                  <a:pt x="69" y="54"/>
                  <a:pt x="78" y="58"/>
                </a:cubicBezTo>
                <a:cubicBezTo>
                  <a:pt x="88" y="62"/>
                  <a:pt x="97" y="64"/>
                  <a:pt x="105" y="66"/>
                </a:cubicBezTo>
                <a:cubicBezTo>
                  <a:pt x="113" y="67"/>
                  <a:pt x="120" y="68"/>
                  <a:pt x="126" y="68"/>
                </a:cubicBezTo>
                <a:cubicBezTo>
                  <a:pt x="125" y="60"/>
                  <a:pt x="125" y="53"/>
                  <a:pt x="126" y="46"/>
                </a:cubicBezTo>
                <a:cubicBezTo>
                  <a:pt x="127" y="39"/>
                  <a:pt x="129" y="33"/>
                  <a:pt x="133" y="27"/>
                </a:cubicBezTo>
                <a:cubicBezTo>
                  <a:pt x="136" y="21"/>
                  <a:pt x="140" y="16"/>
                  <a:pt x="146" y="12"/>
                </a:cubicBezTo>
                <a:cubicBezTo>
                  <a:pt x="151" y="8"/>
                  <a:pt x="158" y="5"/>
                  <a:pt x="166" y="3"/>
                </a:cubicBezTo>
                <a:cubicBezTo>
                  <a:pt x="175" y="0"/>
                  <a:pt x="184" y="1"/>
                  <a:pt x="192" y="3"/>
                </a:cubicBezTo>
                <a:cubicBezTo>
                  <a:pt x="201" y="6"/>
                  <a:pt x="208" y="11"/>
                  <a:pt x="214" y="18"/>
                </a:cubicBezTo>
                <a:cubicBezTo>
                  <a:pt x="217" y="18"/>
                  <a:pt x="221" y="17"/>
                  <a:pt x="227" y="16"/>
                </a:cubicBezTo>
                <a:cubicBezTo>
                  <a:pt x="233" y="14"/>
                  <a:pt x="240" y="11"/>
                  <a:pt x="248" y="6"/>
                </a:cubicBezTo>
                <a:cubicBezTo>
                  <a:pt x="248" y="8"/>
                  <a:pt x="247" y="10"/>
                  <a:pt x="246" y="13"/>
                </a:cubicBezTo>
                <a:cubicBezTo>
                  <a:pt x="244" y="15"/>
                  <a:pt x="243" y="18"/>
                  <a:pt x="241" y="21"/>
                </a:cubicBezTo>
                <a:cubicBezTo>
                  <a:pt x="239" y="24"/>
                  <a:pt x="237" y="27"/>
                  <a:pt x="234" y="29"/>
                </a:cubicBezTo>
                <a:cubicBezTo>
                  <a:pt x="231" y="32"/>
                  <a:pt x="228" y="34"/>
                  <a:pt x="225" y="36"/>
                </a:cubicBezTo>
                <a:cubicBezTo>
                  <a:pt x="228" y="35"/>
                  <a:pt x="231" y="35"/>
                  <a:pt x="234" y="34"/>
                </a:cubicBezTo>
                <a:cubicBezTo>
                  <a:pt x="237" y="33"/>
                  <a:pt x="240" y="32"/>
                  <a:pt x="244" y="31"/>
                </a:cubicBezTo>
                <a:cubicBezTo>
                  <a:pt x="248" y="30"/>
                  <a:pt x="252" y="28"/>
                  <a:pt x="256" y="2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789704" y="1925567"/>
            <a:ext cx="914554" cy="914555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任意多边形: 形状 27"/>
          <p:cNvSpPr/>
          <p:nvPr/>
        </p:nvSpPr>
        <p:spPr>
          <a:xfrm>
            <a:off x="5055498" y="2222800"/>
            <a:ext cx="383086" cy="320136"/>
          </a:xfrm>
          <a:custGeom>
            <a:avLst/>
            <a:gdLst>
              <a:gd name="T0" fmla="*/ 256 w 256"/>
              <a:gd name="T1" fmla="*/ 26 h 215"/>
              <a:gd name="T2" fmla="*/ 246 w 256"/>
              <a:gd name="T3" fmla="*/ 40 h 215"/>
              <a:gd name="T4" fmla="*/ 229 w 256"/>
              <a:gd name="T5" fmla="*/ 55 h 215"/>
              <a:gd name="T6" fmla="*/ 230 w 256"/>
              <a:gd name="T7" fmla="*/ 59 h 215"/>
              <a:gd name="T8" fmla="*/ 230 w 256"/>
              <a:gd name="T9" fmla="*/ 63 h 215"/>
              <a:gd name="T10" fmla="*/ 227 w 256"/>
              <a:gd name="T11" fmla="*/ 90 h 215"/>
              <a:gd name="T12" fmla="*/ 219 w 256"/>
              <a:gd name="T13" fmla="*/ 119 h 215"/>
              <a:gd name="T14" fmla="*/ 204 w 256"/>
              <a:gd name="T15" fmla="*/ 148 h 215"/>
              <a:gd name="T16" fmla="*/ 184 w 256"/>
              <a:gd name="T17" fmla="*/ 174 h 215"/>
              <a:gd name="T18" fmla="*/ 156 w 256"/>
              <a:gd name="T19" fmla="*/ 196 h 215"/>
              <a:gd name="T20" fmla="*/ 122 w 256"/>
              <a:gd name="T21" fmla="*/ 210 h 215"/>
              <a:gd name="T22" fmla="*/ 78 w 256"/>
              <a:gd name="T23" fmla="*/ 215 h 215"/>
              <a:gd name="T24" fmla="*/ 59 w 256"/>
              <a:gd name="T25" fmla="*/ 214 h 215"/>
              <a:gd name="T26" fmla="*/ 38 w 256"/>
              <a:gd name="T27" fmla="*/ 210 h 215"/>
              <a:gd name="T28" fmla="*/ 18 w 256"/>
              <a:gd name="T29" fmla="*/ 203 h 215"/>
              <a:gd name="T30" fmla="*/ 0 w 256"/>
              <a:gd name="T31" fmla="*/ 191 h 215"/>
              <a:gd name="T32" fmla="*/ 42 w 256"/>
              <a:gd name="T33" fmla="*/ 188 h 215"/>
              <a:gd name="T34" fmla="*/ 78 w 256"/>
              <a:gd name="T35" fmla="*/ 169 h 215"/>
              <a:gd name="T36" fmla="*/ 68 w 256"/>
              <a:gd name="T37" fmla="*/ 168 h 215"/>
              <a:gd name="T38" fmla="*/ 55 w 256"/>
              <a:gd name="T39" fmla="*/ 164 h 215"/>
              <a:gd name="T40" fmla="*/ 41 w 256"/>
              <a:gd name="T41" fmla="*/ 153 h 215"/>
              <a:gd name="T42" fmla="*/ 29 w 256"/>
              <a:gd name="T43" fmla="*/ 132 h 215"/>
              <a:gd name="T44" fmla="*/ 33 w 256"/>
              <a:gd name="T45" fmla="*/ 133 h 215"/>
              <a:gd name="T46" fmla="*/ 40 w 256"/>
              <a:gd name="T47" fmla="*/ 132 h 215"/>
              <a:gd name="T48" fmla="*/ 46 w 256"/>
              <a:gd name="T49" fmla="*/ 132 h 215"/>
              <a:gd name="T50" fmla="*/ 52 w 256"/>
              <a:gd name="T51" fmla="*/ 131 h 215"/>
              <a:gd name="T52" fmla="*/ 29 w 256"/>
              <a:gd name="T53" fmla="*/ 119 h 215"/>
              <a:gd name="T54" fmla="*/ 17 w 256"/>
              <a:gd name="T55" fmla="*/ 103 h 215"/>
              <a:gd name="T56" fmla="*/ 12 w 256"/>
              <a:gd name="T57" fmla="*/ 88 h 215"/>
              <a:gd name="T58" fmla="*/ 11 w 256"/>
              <a:gd name="T59" fmla="*/ 77 h 215"/>
              <a:gd name="T60" fmla="*/ 21 w 256"/>
              <a:gd name="T61" fmla="*/ 82 h 215"/>
              <a:gd name="T62" fmla="*/ 34 w 256"/>
              <a:gd name="T63" fmla="*/ 84 h 215"/>
              <a:gd name="T64" fmla="*/ 17 w 256"/>
              <a:gd name="T65" fmla="*/ 65 h 215"/>
              <a:gd name="T66" fmla="*/ 11 w 256"/>
              <a:gd name="T67" fmla="*/ 46 h 215"/>
              <a:gd name="T68" fmla="*/ 12 w 256"/>
              <a:gd name="T69" fmla="*/ 28 h 215"/>
              <a:gd name="T70" fmla="*/ 17 w 256"/>
              <a:gd name="T71" fmla="*/ 12 h 215"/>
              <a:gd name="T72" fmla="*/ 49 w 256"/>
              <a:gd name="T73" fmla="*/ 41 h 215"/>
              <a:gd name="T74" fmla="*/ 78 w 256"/>
              <a:gd name="T75" fmla="*/ 58 h 215"/>
              <a:gd name="T76" fmla="*/ 105 w 256"/>
              <a:gd name="T77" fmla="*/ 66 h 215"/>
              <a:gd name="T78" fmla="*/ 126 w 256"/>
              <a:gd name="T79" fmla="*/ 68 h 215"/>
              <a:gd name="T80" fmla="*/ 126 w 256"/>
              <a:gd name="T81" fmla="*/ 46 h 215"/>
              <a:gd name="T82" fmla="*/ 133 w 256"/>
              <a:gd name="T83" fmla="*/ 27 h 215"/>
              <a:gd name="T84" fmla="*/ 146 w 256"/>
              <a:gd name="T85" fmla="*/ 12 h 215"/>
              <a:gd name="T86" fmla="*/ 166 w 256"/>
              <a:gd name="T87" fmla="*/ 3 h 215"/>
              <a:gd name="T88" fmla="*/ 192 w 256"/>
              <a:gd name="T89" fmla="*/ 3 h 215"/>
              <a:gd name="T90" fmla="*/ 214 w 256"/>
              <a:gd name="T91" fmla="*/ 18 h 215"/>
              <a:gd name="T92" fmla="*/ 227 w 256"/>
              <a:gd name="T93" fmla="*/ 16 h 215"/>
              <a:gd name="T94" fmla="*/ 248 w 256"/>
              <a:gd name="T95" fmla="*/ 6 h 215"/>
              <a:gd name="T96" fmla="*/ 246 w 256"/>
              <a:gd name="T97" fmla="*/ 13 h 215"/>
              <a:gd name="T98" fmla="*/ 241 w 256"/>
              <a:gd name="T99" fmla="*/ 21 h 215"/>
              <a:gd name="T100" fmla="*/ 234 w 256"/>
              <a:gd name="T101" fmla="*/ 29 h 215"/>
              <a:gd name="T102" fmla="*/ 225 w 256"/>
              <a:gd name="T103" fmla="*/ 36 h 215"/>
              <a:gd name="T104" fmla="*/ 234 w 256"/>
              <a:gd name="T105" fmla="*/ 34 h 215"/>
              <a:gd name="T106" fmla="*/ 244 w 256"/>
              <a:gd name="T107" fmla="*/ 31 h 215"/>
              <a:gd name="T108" fmla="*/ 256 w 256"/>
              <a:gd name="T109" fmla="*/ 26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6" h="215">
                <a:moveTo>
                  <a:pt x="256" y="26"/>
                </a:moveTo>
                <a:cubicBezTo>
                  <a:pt x="254" y="30"/>
                  <a:pt x="251" y="35"/>
                  <a:pt x="246" y="40"/>
                </a:cubicBezTo>
                <a:cubicBezTo>
                  <a:pt x="242" y="46"/>
                  <a:pt x="236" y="51"/>
                  <a:pt x="229" y="55"/>
                </a:cubicBezTo>
                <a:cubicBezTo>
                  <a:pt x="229" y="56"/>
                  <a:pt x="230" y="58"/>
                  <a:pt x="230" y="59"/>
                </a:cubicBezTo>
                <a:cubicBezTo>
                  <a:pt x="230" y="60"/>
                  <a:pt x="230" y="62"/>
                  <a:pt x="230" y="63"/>
                </a:cubicBezTo>
                <a:cubicBezTo>
                  <a:pt x="230" y="71"/>
                  <a:pt x="229" y="80"/>
                  <a:pt x="227" y="90"/>
                </a:cubicBezTo>
                <a:cubicBezTo>
                  <a:pt x="225" y="99"/>
                  <a:pt x="222" y="109"/>
                  <a:pt x="219" y="119"/>
                </a:cubicBezTo>
                <a:cubicBezTo>
                  <a:pt x="215" y="128"/>
                  <a:pt x="210" y="138"/>
                  <a:pt x="204" y="148"/>
                </a:cubicBezTo>
                <a:cubicBezTo>
                  <a:pt x="198" y="157"/>
                  <a:pt x="192" y="166"/>
                  <a:pt x="184" y="174"/>
                </a:cubicBezTo>
                <a:cubicBezTo>
                  <a:pt x="176" y="183"/>
                  <a:pt x="166" y="190"/>
                  <a:pt x="156" y="196"/>
                </a:cubicBezTo>
                <a:cubicBezTo>
                  <a:pt x="146" y="202"/>
                  <a:pt x="135" y="207"/>
                  <a:pt x="122" y="210"/>
                </a:cubicBezTo>
                <a:cubicBezTo>
                  <a:pt x="107" y="213"/>
                  <a:pt x="93" y="215"/>
                  <a:pt x="78" y="215"/>
                </a:cubicBezTo>
                <a:cubicBezTo>
                  <a:pt x="72" y="215"/>
                  <a:pt x="65" y="215"/>
                  <a:pt x="59" y="214"/>
                </a:cubicBezTo>
                <a:cubicBezTo>
                  <a:pt x="52" y="213"/>
                  <a:pt x="45" y="212"/>
                  <a:pt x="38" y="210"/>
                </a:cubicBezTo>
                <a:cubicBezTo>
                  <a:pt x="32" y="208"/>
                  <a:pt x="25" y="206"/>
                  <a:pt x="18" y="203"/>
                </a:cubicBezTo>
                <a:cubicBezTo>
                  <a:pt x="12" y="200"/>
                  <a:pt x="6" y="196"/>
                  <a:pt x="0" y="191"/>
                </a:cubicBezTo>
                <a:cubicBezTo>
                  <a:pt x="15" y="193"/>
                  <a:pt x="29" y="192"/>
                  <a:pt x="42" y="188"/>
                </a:cubicBezTo>
                <a:cubicBezTo>
                  <a:pt x="55" y="183"/>
                  <a:pt x="67" y="177"/>
                  <a:pt x="78" y="169"/>
                </a:cubicBezTo>
                <a:cubicBezTo>
                  <a:pt x="76" y="169"/>
                  <a:pt x="72" y="168"/>
                  <a:pt x="68" y="168"/>
                </a:cubicBezTo>
                <a:cubicBezTo>
                  <a:pt x="64" y="167"/>
                  <a:pt x="60" y="166"/>
                  <a:pt x="55" y="164"/>
                </a:cubicBezTo>
                <a:cubicBezTo>
                  <a:pt x="51" y="161"/>
                  <a:pt x="46" y="158"/>
                  <a:pt x="41" y="153"/>
                </a:cubicBezTo>
                <a:cubicBezTo>
                  <a:pt x="36" y="148"/>
                  <a:pt x="32" y="141"/>
                  <a:pt x="29" y="132"/>
                </a:cubicBezTo>
                <a:cubicBezTo>
                  <a:pt x="30" y="132"/>
                  <a:pt x="31" y="132"/>
                  <a:pt x="33" y="133"/>
                </a:cubicBezTo>
                <a:cubicBezTo>
                  <a:pt x="35" y="133"/>
                  <a:pt x="37" y="133"/>
                  <a:pt x="40" y="132"/>
                </a:cubicBezTo>
                <a:cubicBezTo>
                  <a:pt x="42" y="132"/>
                  <a:pt x="44" y="132"/>
                  <a:pt x="46" y="132"/>
                </a:cubicBezTo>
                <a:cubicBezTo>
                  <a:pt x="49" y="131"/>
                  <a:pt x="51" y="131"/>
                  <a:pt x="52" y="131"/>
                </a:cubicBezTo>
                <a:cubicBezTo>
                  <a:pt x="42" y="128"/>
                  <a:pt x="35" y="124"/>
                  <a:pt x="29" y="119"/>
                </a:cubicBezTo>
                <a:cubicBezTo>
                  <a:pt x="23" y="113"/>
                  <a:pt x="19" y="108"/>
                  <a:pt x="17" y="103"/>
                </a:cubicBezTo>
                <a:cubicBezTo>
                  <a:pt x="14" y="98"/>
                  <a:pt x="12" y="93"/>
                  <a:pt x="12" y="88"/>
                </a:cubicBezTo>
                <a:cubicBezTo>
                  <a:pt x="11" y="83"/>
                  <a:pt x="11" y="79"/>
                  <a:pt x="11" y="77"/>
                </a:cubicBezTo>
                <a:cubicBezTo>
                  <a:pt x="13" y="78"/>
                  <a:pt x="17" y="80"/>
                  <a:pt x="21" y="82"/>
                </a:cubicBezTo>
                <a:cubicBezTo>
                  <a:pt x="26" y="83"/>
                  <a:pt x="30" y="84"/>
                  <a:pt x="34" y="84"/>
                </a:cubicBezTo>
                <a:cubicBezTo>
                  <a:pt x="26" y="77"/>
                  <a:pt x="21" y="71"/>
                  <a:pt x="17" y="65"/>
                </a:cubicBezTo>
                <a:cubicBezTo>
                  <a:pt x="14" y="58"/>
                  <a:pt x="12" y="52"/>
                  <a:pt x="11" y="46"/>
                </a:cubicBezTo>
                <a:cubicBezTo>
                  <a:pt x="10" y="40"/>
                  <a:pt x="11" y="34"/>
                  <a:pt x="12" y="28"/>
                </a:cubicBezTo>
                <a:cubicBezTo>
                  <a:pt x="13" y="23"/>
                  <a:pt x="15" y="17"/>
                  <a:pt x="17" y="12"/>
                </a:cubicBezTo>
                <a:cubicBezTo>
                  <a:pt x="28" y="24"/>
                  <a:pt x="38" y="33"/>
                  <a:pt x="49" y="41"/>
                </a:cubicBezTo>
                <a:cubicBezTo>
                  <a:pt x="59" y="48"/>
                  <a:pt x="69" y="54"/>
                  <a:pt x="78" y="58"/>
                </a:cubicBezTo>
                <a:cubicBezTo>
                  <a:pt x="88" y="62"/>
                  <a:pt x="97" y="64"/>
                  <a:pt x="105" y="66"/>
                </a:cubicBezTo>
                <a:cubicBezTo>
                  <a:pt x="113" y="67"/>
                  <a:pt x="120" y="68"/>
                  <a:pt x="126" y="68"/>
                </a:cubicBezTo>
                <a:cubicBezTo>
                  <a:pt x="125" y="60"/>
                  <a:pt x="125" y="53"/>
                  <a:pt x="126" y="46"/>
                </a:cubicBezTo>
                <a:cubicBezTo>
                  <a:pt x="127" y="39"/>
                  <a:pt x="129" y="33"/>
                  <a:pt x="133" y="27"/>
                </a:cubicBezTo>
                <a:cubicBezTo>
                  <a:pt x="136" y="21"/>
                  <a:pt x="140" y="16"/>
                  <a:pt x="146" y="12"/>
                </a:cubicBezTo>
                <a:cubicBezTo>
                  <a:pt x="151" y="8"/>
                  <a:pt x="158" y="5"/>
                  <a:pt x="166" y="3"/>
                </a:cubicBezTo>
                <a:cubicBezTo>
                  <a:pt x="175" y="0"/>
                  <a:pt x="184" y="1"/>
                  <a:pt x="192" y="3"/>
                </a:cubicBezTo>
                <a:cubicBezTo>
                  <a:pt x="201" y="6"/>
                  <a:pt x="208" y="11"/>
                  <a:pt x="214" y="18"/>
                </a:cubicBezTo>
                <a:cubicBezTo>
                  <a:pt x="217" y="18"/>
                  <a:pt x="221" y="17"/>
                  <a:pt x="227" y="16"/>
                </a:cubicBezTo>
                <a:cubicBezTo>
                  <a:pt x="233" y="14"/>
                  <a:pt x="240" y="11"/>
                  <a:pt x="248" y="6"/>
                </a:cubicBezTo>
                <a:cubicBezTo>
                  <a:pt x="248" y="8"/>
                  <a:pt x="247" y="10"/>
                  <a:pt x="246" y="13"/>
                </a:cubicBezTo>
                <a:cubicBezTo>
                  <a:pt x="244" y="15"/>
                  <a:pt x="243" y="18"/>
                  <a:pt x="241" y="21"/>
                </a:cubicBezTo>
                <a:cubicBezTo>
                  <a:pt x="239" y="24"/>
                  <a:pt x="237" y="27"/>
                  <a:pt x="234" y="29"/>
                </a:cubicBezTo>
                <a:cubicBezTo>
                  <a:pt x="231" y="32"/>
                  <a:pt x="228" y="34"/>
                  <a:pt x="225" y="36"/>
                </a:cubicBezTo>
                <a:cubicBezTo>
                  <a:pt x="228" y="35"/>
                  <a:pt x="231" y="35"/>
                  <a:pt x="234" y="34"/>
                </a:cubicBezTo>
                <a:cubicBezTo>
                  <a:pt x="237" y="33"/>
                  <a:pt x="240" y="32"/>
                  <a:pt x="244" y="31"/>
                </a:cubicBezTo>
                <a:cubicBezTo>
                  <a:pt x="248" y="30"/>
                  <a:pt x="252" y="28"/>
                  <a:pt x="256" y="2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780736" y="2600198"/>
            <a:ext cx="583980" cy="583980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任意多边形: 形状 29"/>
          <p:cNvSpPr/>
          <p:nvPr/>
        </p:nvSpPr>
        <p:spPr>
          <a:xfrm>
            <a:off x="5970577" y="2808552"/>
            <a:ext cx="204300" cy="170729"/>
          </a:xfrm>
          <a:custGeom>
            <a:avLst/>
            <a:gdLst>
              <a:gd name="T0" fmla="*/ 256 w 256"/>
              <a:gd name="T1" fmla="*/ 26 h 215"/>
              <a:gd name="T2" fmla="*/ 246 w 256"/>
              <a:gd name="T3" fmla="*/ 40 h 215"/>
              <a:gd name="T4" fmla="*/ 229 w 256"/>
              <a:gd name="T5" fmla="*/ 55 h 215"/>
              <a:gd name="T6" fmla="*/ 230 w 256"/>
              <a:gd name="T7" fmla="*/ 59 h 215"/>
              <a:gd name="T8" fmla="*/ 230 w 256"/>
              <a:gd name="T9" fmla="*/ 63 h 215"/>
              <a:gd name="T10" fmla="*/ 227 w 256"/>
              <a:gd name="T11" fmla="*/ 90 h 215"/>
              <a:gd name="T12" fmla="*/ 219 w 256"/>
              <a:gd name="T13" fmla="*/ 119 h 215"/>
              <a:gd name="T14" fmla="*/ 204 w 256"/>
              <a:gd name="T15" fmla="*/ 148 h 215"/>
              <a:gd name="T16" fmla="*/ 184 w 256"/>
              <a:gd name="T17" fmla="*/ 174 h 215"/>
              <a:gd name="T18" fmla="*/ 156 w 256"/>
              <a:gd name="T19" fmla="*/ 196 h 215"/>
              <a:gd name="T20" fmla="*/ 122 w 256"/>
              <a:gd name="T21" fmla="*/ 210 h 215"/>
              <a:gd name="T22" fmla="*/ 78 w 256"/>
              <a:gd name="T23" fmla="*/ 215 h 215"/>
              <a:gd name="T24" fmla="*/ 59 w 256"/>
              <a:gd name="T25" fmla="*/ 214 h 215"/>
              <a:gd name="T26" fmla="*/ 38 w 256"/>
              <a:gd name="T27" fmla="*/ 210 h 215"/>
              <a:gd name="T28" fmla="*/ 18 w 256"/>
              <a:gd name="T29" fmla="*/ 203 h 215"/>
              <a:gd name="T30" fmla="*/ 0 w 256"/>
              <a:gd name="T31" fmla="*/ 191 h 215"/>
              <a:gd name="T32" fmla="*/ 42 w 256"/>
              <a:gd name="T33" fmla="*/ 188 h 215"/>
              <a:gd name="T34" fmla="*/ 78 w 256"/>
              <a:gd name="T35" fmla="*/ 169 h 215"/>
              <a:gd name="T36" fmla="*/ 68 w 256"/>
              <a:gd name="T37" fmla="*/ 168 h 215"/>
              <a:gd name="T38" fmla="*/ 55 w 256"/>
              <a:gd name="T39" fmla="*/ 164 h 215"/>
              <a:gd name="T40" fmla="*/ 41 w 256"/>
              <a:gd name="T41" fmla="*/ 153 h 215"/>
              <a:gd name="T42" fmla="*/ 29 w 256"/>
              <a:gd name="T43" fmla="*/ 132 h 215"/>
              <a:gd name="T44" fmla="*/ 33 w 256"/>
              <a:gd name="T45" fmla="*/ 133 h 215"/>
              <a:gd name="T46" fmla="*/ 40 w 256"/>
              <a:gd name="T47" fmla="*/ 132 h 215"/>
              <a:gd name="T48" fmla="*/ 46 w 256"/>
              <a:gd name="T49" fmla="*/ 132 h 215"/>
              <a:gd name="T50" fmla="*/ 52 w 256"/>
              <a:gd name="T51" fmla="*/ 131 h 215"/>
              <a:gd name="T52" fmla="*/ 29 w 256"/>
              <a:gd name="T53" fmla="*/ 119 h 215"/>
              <a:gd name="T54" fmla="*/ 17 w 256"/>
              <a:gd name="T55" fmla="*/ 103 h 215"/>
              <a:gd name="T56" fmla="*/ 12 w 256"/>
              <a:gd name="T57" fmla="*/ 88 h 215"/>
              <a:gd name="T58" fmla="*/ 11 w 256"/>
              <a:gd name="T59" fmla="*/ 77 h 215"/>
              <a:gd name="T60" fmla="*/ 21 w 256"/>
              <a:gd name="T61" fmla="*/ 82 h 215"/>
              <a:gd name="T62" fmla="*/ 34 w 256"/>
              <a:gd name="T63" fmla="*/ 84 h 215"/>
              <a:gd name="T64" fmla="*/ 17 w 256"/>
              <a:gd name="T65" fmla="*/ 65 h 215"/>
              <a:gd name="T66" fmla="*/ 11 w 256"/>
              <a:gd name="T67" fmla="*/ 46 h 215"/>
              <a:gd name="T68" fmla="*/ 12 w 256"/>
              <a:gd name="T69" fmla="*/ 28 h 215"/>
              <a:gd name="T70" fmla="*/ 17 w 256"/>
              <a:gd name="T71" fmla="*/ 12 h 215"/>
              <a:gd name="T72" fmla="*/ 49 w 256"/>
              <a:gd name="T73" fmla="*/ 41 h 215"/>
              <a:gd name="T74" fmla="*/ 78 w 256"/>
              <a:gd name="T75" fmla="*/ 58 h 215"/>
              <a:gd name="T76" fmla="*/ 105 w 256"/>
              <a:gd name="T77" fmla="*/ 66 h 215"/>
              <a:gd name="T78" fmla="*/ 126 w 256"/>
              <a:gd name="T79" fmla="*/ 68 h 215"/>
              <a:gd name="T80" fmla="*/ 126 w 256"/>
              <a:gd name="T81" fmla="*/ 46 h 215"/>
              <a:gd name="T82" fmla="*/ 133 w 256"/>
              <a:gd name="T83" fmla="*/ 27 h 215"/>
              <a:gd name="T84" fmla="*/ 146 w 256"/>
              <a:gd name="T85" fmla="*/ 12 h 215"/>
              <a:gd name="T86" fmla="*/ 166 w 256"/>
              <a:gd name="T87" fmla="*/ 3 h 215"/>
              <a:gd name="T88" fmla="*/ 192 w 256"/>
              <a:gd name="T89" fmla="*/ 3 h 215"/>
              <a:gd name="T90" fmla="*/ 214 w 256"/>
              <a:gd name="T91" fmla="*/ 18 h 215"/>
              <a:gd name="T92" fmla="*/ 227 w 256"/>
              <a:gd name="T93" fmla="*/ 16 h 215"/>
              <a:gd name="T94" fmla="*/ 248 w 256"/>
              <a:gd name="T95" fmla="*/ 6 h 215"/>
              <a:gd name="T96" fmla="*/ 246 w 256"/>
              <a:gd name="T97" fmla="*/ 13 h 215"/>
              <a:gd name="T98" fmla="*/ 241 w 256"/>
              <a:gd name="T99" fmla="*/ 21 h 215"/>
              <a:gd name="T100" fmla="*/ 234 w 256"/>
              <a:gd name="T101" fmla="*/ 29 h 215"/>
              <a:gd name="T102" fmla="*/ 225 w 256"/>
              <a:gd name="T103" fmla="*/ 36 h 215"/>
              <a:gd name="T104" fmla="*/ 234 w 256"/>
              <a:gd name="T105" fmla="*/ 34 h 215"/>
              <a:gd name="T106" fmla="*/ 244 w 256"/>
              <a:gd name="T107" fmla="*/ 31 h 215"/>
              <a:gd name="T108" fmla="*/ 256 w 256"/>
              <a:gd name="T109" fmla="*/ 26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6" h="215">
                <a:moveTo>
                  <a:pt x="256" y="26"/>
                </a:moveTo>
                <a:cubicBezTo>
                  <a:pt x="254" y="30"/>
                  <a:pt x="251" y="35"/>
                  <a:pt x="246" y="40"/>
                </a:cubicBezTo>
                <a:cubicBezTo>
                  <a:pt x="242" y="46"/>
                  <a:pt x="236" y="51"/>
                  <a:pt x="229" y="55"/>
                </a:cubicBezTo>
                <a:cubicBezTo>
                  <a:pt x="229" y="56"/>
                  <a:pt x="230" y="58"/>
                  <a:pt x="230" y="59"/>
                </a:cubicBezTo>
                <a:cubicBezTo>
                  <a:pt x="230" y="60"/>
                  <a:pt x="230" y="62"/>
                  <a:pt x="230" y="63"/>
                </a:cubicBezTo>
                <a:cubicBezTo>
                  <a:pt x="230" y="71"/>
                  <a:pt x="229" y="80"/>
                  <a:pt x="227" y="90"/>
                </a:cubicBezTo>
                <a:cubicBezTo>
                  <a:pt x="225" y="99"/>
                  <a:pt x="222" y="109"/>
                  <a:pt x="219" y="119"/>
                </a:cubicBezTo>
                <a:cubicBezTo>
                  <a:pt x="215" y="128"/>
                  <a:pt x="210" y="138"/>
                  <a:pt x="204" y="148"/>
                </a:cubicBezTo>
                <a:cubicBezTo>
                  <a:pt x="198" y="157"/>
                  <a:pt x="192" y="166"/>
                  <a:pt x="184" y="174"/>
                </a:cubicBezTo>
                <a:cubicBezTo>
                  <a:pt x="176" y="183"/>
                  <a:pt x="166" y="190"/>
                  <a:pt x="156" y="196"/>
                </a:cubicBezTo>
                <a:cubicBezTo>
                  <a:pt x="146" y="202"/>
                  <a:pt x="135" y="207"/>
                  <a:pt x="122" y="210"/>
                </a:cubicBezTo>
                <a:cubicBezTo>
                  <a:pt x="107" y="213"/>
                  <a:pt x="93" y="215"/>
                  <a:pt x="78" y="215"/>
                </a:cubicBezTo>
                <a:cubicBezTo>
                  <a:pt x="72" y="215"/>
                  <a:pt x="65" y="215"/>
                  <a:pt x="59" y="214"/>
                </a:cubicBezTo>
                <a:cubicBezTo>
                  <a:pt x="52" y="213"/>
                  <a:pt x="45" y="212"/>
                  <a:pt x="38" y="210"/>
                </a:cubicBezTo>
                <a:cubicBezTo>
                  <a:pt x="32" y="208"/>
                  <a:pt x="25" y="206"/>
                  <a:pt x="18" y="203"/>
                </a:cubicBezTo>
                <a:cubicBezTo>
                  <a:pt x="12" y="200"/>
                  <a:pt x="6" y="196"/>
                  <a:pt x="0" y="191"/>
                </a:cubicBezTo>
                <a:cubicBezTo>
                  <a:pt x="15" y="193"/>
                  <a:pt x="29" y="192"/>
                  <a:pt x="42" y="188"/>
                </a:cubicBezTo>
                <a:cubicBezTo>
                  <a:pt x="55" y="183"/>
                  <a:pt x="67" y="177"/>
                  <a:pt x="78" y="169"/>
                </a:cubicBezTo>
                <a:cubicBezTo>
                  <a:pt x="76" y="169"/>
                  <a:pt x="72" y="168"/>
                  <a:pt x="68" y="168"/>
                </a:cubicBezTo>
                <a:cubicBezTo>
                  <a:pt x="64" y="167"/>
                  <a:pt x="60" y="166"/>
                  <a:pt x="55" y="164"/>
                </a:cubicBezTo>
                <a:cubicBezTo>
                  <a:pt x="51" y="161"/>
                  <a:pt x="46" y="158"/>
                  <a:pt x="41" y="153"/>
                </a:cubicBezTo>
                <a:cubicBezTo>
                  <a:pt x="36" y="148"/>
                  <a:pt x="32" y="141"/>
                  <a:pt x="29" y="132"/>
                </a:cubicBezTo>
                <a:cubicBezTo>
                  <a:pt x="30" y="132"/>
                  <a:pt x="31" y="132"/>
                  <a:pt x="33" y="133"/>
                </a:cubicBezTo>
                <a:cubicBezTo>
                  <a:pt x="35" y="133"/>
                  <a:pt x="37" y="133"/>
                  <a:pt x="40" y="132"/>
                </a:cubicBezTo>
                <a:cubicBezTo>
                  <a:pt x="42" y="132"/>
                  <a:pt x="44" y="132"/>
                  <a:pt x="46" y="132"/>
                </a:cubicBezTo>
                <a:cubicBezTo>
                  <a:pt x="49" y="131"/>
                  <a:pt x="51" y="131"/>
                  <a:pt x="52" y="131"/>
                </a:cubicBezTo>
                <a:cubicBezTo>
                  <a:pt x="42" y="128"/>
                  <a:pt x="35" y="124"/>
                  <a:pt x="29" y="119"/>
                </a:cubicBezTo>
                <a:cubicBezTo>
                  <a:pt x="23" y="113"/>
                  <a:pt x="19" y="108"/>
                  <a:pt x="17" y="103"/>
                </a:cubicBezTo>
                <a:cubicBezTo>
                  <a:pt x="14" y="98"/>
                  <a:pt x="12" y="93"/>
                  <a:pt x="12" y="88"/>
                </a:cubicBezTo>
                <a:cubicBezTo>
                  <a:pt x="11" y="83"/>
                  <a:pt x="11" y="79"/>
                  <a:pt x="11" y="77"/>
                </a:cubicBezTo>
                <a:cubicBezTo>
                  <a:pt x="13" y="78"/>
                  <a:pt x="17" y="80"/>
                  <a:pt x="21" y="82"/>
                </a:cubicBezTo>
                <a:cubicBezTo>
                  <a:pt x="26" y="83"/>
                  <a:pt x="30" y="84"/>
                  <a:pt x="34" y="84"/>
                </a:cubicBezTo>
                <a:cubicBezTo>
                  <a:pt x="26" y="77"/>
                  <a:pt x="21" y="71"/>
                  <a:pt x="17" y="65"/>
                </a:cubicBezTo>
                <a:cubicBezTo>
                  <a:pt x="14" y="58"/>
                  <a:pt x="12" y="52"/>
                  <a:pt x="11" y="46"/>
                </a:cubicBezTo>
                <a:cubicBezTo>
                  <a:pt x="10" y="40"/>
                  <a:pt x="11" y="34"/>
                  <a:pt x="12" y="28"/>
                </a:cubicBezTo>
                <a:cubicBezTo>
                  <a:pt x="13" y="23"/>
                  <a:pt x="15" y="17"/>
                  <a:pt x="17" y="12"/>
                </a:cubicBezTo>
                <a:cubicBezTo>
                  <a:pt x="28" y="24"/>
                  <a:pt x="38" y="33"/>
                  <a:pt x="49" y="41"/>
                </a:cubicBezTo>
                <a:cubicBezTo>
                  <a:pt x="59" y="48"/>
                  <a:pt x="69" y="54"/>
                  <a:pt x="78" y="58"/>
                </a:cubicBezTo>
                <a:cubicBezTo>
                  <a:pt x="88" y="62"/>
                  <a:pt x="97" y="64"/>
                  <a:pt x="105" y="66"/>
                </a:cubicBezTo>
                <a:cubicBezTo>
                  <a:pt x="113" y="67"/>
                  <a:pt x="120" y="68"/>
                  <a:pt x="126" y="68"/>
                </a:cubicBezTo>
                <a:cubicBezTo>
                  <a:pt x="125" y="60"/>
                  <a:pt x="125" y="53"/>
                  <a:pt x="126" y="46"/>
                </a:cubicBezTo>
                <a:cubicBezTo>
                  <a:pt x="127" y="39"/>
                  <a:pt x="129" y="33"/>
                  <a:pt x="133" y="27"/>
                </a:cubicBezTo>
                <a:cubicBezTo>
                  <a:pt x="136" y="21"/>
                  <a:pt x="140" y="16"/>
                  <a:pt x="146" y="12"/>
                </a:cubicBezTo>
                <a:cubicBezTo>
                  <a:pt x="151" y="8"/>
                  <a:pt x="158" y="5"/>
                  <a:pt x="166" y="3"/>
                </a:cubicBezTo>
                <a:cubicBezTo>
                  <a:pt x="175" y="0"/>
                  <a:pt x="184" y="1"/>
                  <a:pt x="192" y="3"/>
                </a:cubicBezTo>
                <a:cubicBezTo>
                  <a:pt x="201" y="6"/>
                  <a:pt x="208" y="11"/>
                  <a:pt x="214" y="18"/>
                </a:cubicBezTo>
                <a:cubicBezTo>
                  <a:pt x="217" y="18"/>
                  <a:pt x="221" y="17"/>
                  <a:pt x="227" y="16"/>
                </a:cubicBezTo>
                <a:cubicBezTo>
                  <a:pt x="233" y="14"/>
                  <a:pt x="240" y="11"/>
                  <a:pt x="248" y="6"/>
                </a:cubicBezTo>
                <a:cubicBezTo>
                  <a:pt x="248" y="8"/>
                  <a:pt x="247" y="10"/>
                  <a:pt x="246" y="13"/>
                </a:cubicBezTo>
                <a:cubicBezTo>
                  <a:pt x="244" y="15"/>
                  <a:pt x="243" y="18"/>
                  <a:pt x="241" y="21"/>
                </a:cubicBezTo>
                <a:cubicBezTo>
                  <a:pt x="239" y="24"/>
                  <a:pt x="237" y="27"/>
                  <a:pt x="234" y="29"/>
                </a:cubicBezTo>
                <a:cubicBezTo>
                  <a:pt x="231" y="32"/>
                  <a:pt x="228" y="34"/>
                  <a:pt x="225" y="36"/>
                </a:cubicBezTo>
                <a:cubicBezTo>
                  <a:pt x="228" y="35"/>
                  <a:pt x="231" y="35"/>
                  <a:pt x="234" y="34"/>
                </a:cubicBezTo>
                <a:cubicBezTo>
                  <a:pt x="237" y="33"/>
                  <a:pt x="240" y="32"/>
                  <a:pt x="244" y="31"/>
                </a:cubicBezTo>
                <a:cubicBezTo>
                  <a:pt x="248" y="30"/>
                  <a:pt x="252" y="28"/>
                  <a:pt x="256" y="2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5062968" y="4243491"/>
            <a:ext cx="583980" cy="583980"/>
          </a:xfrm>
          <a:prstGeom prst="ellipse">
            <a:avLst/>
          </a:prstGeom>
          <a:solidFill>
            <a:schemeClr val="accent3">
              <a:lumMod val="100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任意多边形: 形状 31"/>
          <p:cNvSpPr/>
          <p:nvPr/>
        </p:nvSpPr>
        <p:spPr>
          <a:xfrm>
            <a:off x="5257627" y="4454143"/>
            <a:ext cx="194661" cy="162674"/>
          </a:xfrm>
          <a:custGeom>
            <a:avLst/>
            <a:gdLst>
              <a:gd name="T0" fmla="*/ 256 w 256"/>
              <a:gd name="T1" fmla="*/ 26 h 215"/>
              <a:gd name="T2" fmla="*/ 246 w 256"/>
              <a:gd name="T3" fmla="*/ 40 h 215"/>
              <a:gd name="T4" fmla="*/ 229 w 256"/>
              <a:gd name="T5" fmla="*/ 55 h 215"/>
              <a:gd name="T6" fmla="*/ 230 w 256"/>
              <a:gd name="T7" fmla="*/ 59 h 215"/>
              <a:gd name="T8" fmla="*/ 230 w 256"/>
              <a:gd name="T9" fmla="*/ 63 h 215"/>
              <a:gd name="T10" fmla="*/ 227 w 256"/>
              <a:gd name="T11" fmla="*/ 90 h 215"/>
              <a:gd name="T12" fmla="*/ 219 w 256"/>
              <a:gd name="T13" fmla="*/ 119 h 215"/>
              <a:gd name="T14" fmla="*/ 204 w 256"/>
              <a:gd name="T15" fmla="*/ 148 h 215"/>
              <a:gd name="T16" fmla="*/ 184 w 256"/>
              <a:gd name="T17" fmla="*/ 174 h 215"/>
              <a:gd name="T18" fmla="*/ 156 w 256"/>
              <a:gd name="T19" fmla="*/ 196 h 215"/>
              <a:gd name="T20" fmla="*/ 122 w 256"/>
              <a:gd name="T21" fmla="*/ 210 h 215"/>
              <a:gd name="T22" fmla="*/ 78 w 256"/>
              <a:gd name="T23" fmla="*/ 215 h 215"/>
              <a:gd name="T24" fmla="*/ 59 w 256"/>
              <a:gd name="T25" fmla="*/ 214 h 215"/>
              <a:gd name="T26" fmla="*/ 38 w 256"/>
              <a:gd name="T27" fmla="*/ 210 h 215"/>
              <a:gd name="T28" fmla="*/ 18 w 256"/>
              <a:gd name="T29" fmla="*/ 203 h 215"/>
              <a:gd name="T30" fmla="*/ 0 w 256"/>
              <a:gd name="T31" fmla="*/ 191 h 215"/>
              <a:gd name="T32" fmla="*/ 42 w 256"/>
              <a:gd name="T33" fmla="*/ 188 h 215"/>
              <a:gd name="T34" fmla="*/ 78 w 256"/>
              <a:gd name="T35" fmla="*/ 169 h 215"/>
              <a:gd name="T36" fmla="*/ 68 w 256"/>
              <a:gd name="T37" fmla="*/ 168 h 215"/>
              <a:gd name="T38" fmla="*/ 55 w 256"/>
              <a:gd name="T39" fmla="*/ 164 h 215"/>
              <a:gd name="T40" fmla="*/ 41 w 256"/>
              <a:gd name="T41" fmla="*/ 153 h 215"/>
              <a:gd name="T42" fmla="*/ 29 w 256"/>
              <a:gd name="T43" fmla="*/ 132 h 215"/>
              <a:gd name="T44" fmla="*/ 33 w 256"/>
              <a:gd name="T45" fmla="*/ 133 h 215"/>
              <a:gd name="T46" fmla="*/ 40 w 256"/>
              <a:gd name="T47" fmla="*/ 132 h 215"/>
              <a:gd name="T48" fmla="*/ 46 w 256"/>
              <a:gd name="T49" fmla="*/ 132 h 215"/>
              <a:gd name="T50" fmla="*/ 52 w 256"/>
              <a:gd name="T51" fmla="*/ 131 h 215"/>
              <a:gd name="T52" fmla="*/ 29 w 256"/>
              <a:gd name="T53" fmla="*/ 119 h 215"/>
              <a:gd name="T54" fmla="*/ 17 w 256"/>
              <a:gd name="T55" fmla="*/ 103 h 215"/>
              <a:gd name="T56" fmla="*/ 12 w 256"/>
              <a:gd name="T57" fmla="*/ 88 h 215"/>
              <a:gd name="T58" fmla="*/ 11 w 256"/>
              <a:gd name="T59" fmla="*/ 77 h 215"/>
              <a:gd name="T60" fmla="*/ 21 w 256"/>
              <a:gd name="T61" fmla="*/ 82 h 215"/>
              <a:gd name="T62" fmla="*/ 34 w 256"/>
              <a:gd name="T63" fmla="*/ 84 h 215"/>
              <a:gd name="T64" fmla="*/ 17 w 256"/>
              <a:gd name="T65" fmla="*/ 65 h 215"/>
              <a:gd name="T66" fmla="*/ 11 w 256"/>
              <a:gd name="T67" fmla="*/ 46 h 215"/>
              <a:gd name="T68" fmla="*/ 12 w 256"/>
              <a:gd name="T69" fmla="*/ 28 h 215"/>
              <a:gd name="T70" fmla="*/ 17 w 256"/>
              <a:gd name="T71" fmla="*/ 12 h 215"/>
              <a:gd name="T72" fmla="*/ 49 w 256"/>
              <a:gd name="T73" fmla="*/ 41 h 215"/>
              <a:gd name="T74" fmla="*/ 78 w 256"/>
              <a:gd name="T75" fmla="*/ 58 h 215"/>
              <a:gd name="T76" fmla="*/ 105 w 256"/>
              <a:gd name="T77" fmla="*/ 66 h 215"/>
              <a:gd name="T78" fmla="*/ 126 w 256"/>
              <a:gd name="T79" fmla="*/ 68 h 215"/>
              <a:gd name="T80" fmla="*/ 126 w 256"/>
              <a:gd name="T81" fmla="*/ 46 h 215"/>
              <a:gd name="T82" fmla="*/ 133 w 256"/>
              <a:gd name="T83" fmla="*/ 27 h 215"/>
              <a:gd name="T84" fmla="*/ 146 w 256"/>
              <a:gd name="T85" fmla="*/ 12 h 215"/>
              <a:gd name="T86" fmla="*/ 166 w 256"/>
              <a:gd name="T87" fmla="*/ 3 h 215"/>
              <a:gd name="T88" fmla="*/ 192 w 256"/>
              <a:gd name="T89" fmla="*/ 3 h 215"/>
              <a:gd name="T90" fmla="*/ 214 w 256"/>
              <a:gd name="T91" fmla="*/ 18 h 215"/>
              <a:gd name="T92" fmla="*/ 227 w 256"/>
              <a:gd name="T93" fmla="*/ 16 h 215"/>
              <a:gd name="T94" fmla="*/ 248 w 256"/>
              <a:gd name="T95" fmla="*/ 6 h 215"/>
              <a:gd name="T96" fmla="*/ 246 w 256"/>
              <a:gd name="T97" fmla="*/ 13 h 215"/>
              <a:gd name="T98" fmla="*/ 241 w 256"/>
              <a:gd name="T99" fmla="*/ 21 h 215"/>
              <a:gd name="T100" fmla="*/ 234 w 256"/>
              <a:gd name="T101" fmla="*/ 29 h 215"/>
              <a:gd name="T102" fmla="*/ 225 w 256"/>
              <a:gd name="T103" fmla="*/ 36 h 215"/>
              <a:gd name="T104" fmla="*/ 234 w 256"/>
              <a:gd name="T105" fmla="*/ 34 h 215"/>
              <a:gd name="T106" fmla="*/ 244 w 256"/>
              <a:gd name="T107" fmla="*/ 31 h 215"/>
              <a:gd name="T108" fmla="*/ 256 w 256"/>
              <a:gd name="T109" fmla="*/ 26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6" h="215">
                <a:moveTo>
                  <a:pt x="256" y="26"/>
                </a:moveTo>
                <a:cubicBezTo>
                  <a:pt x="254" y="30"/>
                  <a:pt x="251" y="35"/>
                  <a:pt x="246" y="40"/>
                </a:cubicBezTo>
                <a:cubicBezTo>
                  <a:pt x="242" y="46"/>
                  <a:pt x="236" y="51"/>
                  <a:pt x="229" y="55"/>
                </a:cubicBezTo>
                <a:cubicBezTo>
                  <a:pt x="229" y="56"/>
                  <a:pt x="230" y="58"/>
                  <a:pt x="230" y="59"/>
                </a:cubicBezTo>
                <a:cubicBezTo>
                  <a:pt x="230" y="60"/>
                  <a:pt x="230" y="62"/>
                  <a:pt x="230" y="63"/>
                </a:cubicBezTo>
                <a:cubicBezTo>
                  <a:pt x="230" y="71"/>
                  <a:pt x="229" y="80"/>
                  <a:pt x="227" y="90"/>
                </a:cubicBezTo>
                <a:cubicBezTo>
                  <a:pt x="225" y="99"/>
                  <a:pt x="222" y="109"/>
                  <a:pt x="219" y="119"/>
                </a:cubicBezTo>
                <a:cubicBezTo>
                  <a:pt x="215" y="128"/>
                  <a:pt x="210" y="138"/>
                  <a:pt x="204" y="148"/>
                </a:cubicBezTo>
                <a:cubicBezTo>
                  <a:pt x="198" y="157"/>
                  <a:pt x="192" y="166"/>
                  <a:pt x="184" y="174"/>
                </a:cubicBezTo>
                <a:cubicBezTo>
                  <a:pt x="176" y="183"/>
                  <a:pt x="166" y="190"/>
                  <a:pt x="156" y="196"/>
                </a:cubicBezTo>
                <a:cubicBezTo>
                  <a:pt x="146" y="202"/>
                  <a:pt x="135" y="207"/>
                  <a:pt x="122" y="210"/>
                </a:cubicBezTo>
                <a:cubicBezTo>
                  <a:pt x="107" y="213"/>
                  <a:pt x="93" y="215"/>
                  <a:pt x="78" y="215"/>
                </a:cubicBezTo>
                <a:cubicBezTo>
                  <a:pt x="72" y="215"/>
                  <a:pt x="65" y="215"/>
                  <a:pt x="59" y="214"/>
                </a:cubicBezTo>
                <a:cubicBezTo>
                  <a:pt x="52" y="213"/>
                  <a:pt x="45" y="212"/>
                  <a:pt x="38" y="210"/>
                </a:cubicBezTo>
                <a:cubicBezTo>
                  <a:pt x="32" y="208"/>
                  <a:pt x="25" y="206"/>
                  <a:pt x="18" y="203"/>
                </a:cubicBezTo>
                <a:cubicBezTo>
                  <a:pt x="12" y="200"/>
                  <a:pt x="6" y="196"/>
                  <a:pt x="0" y="191"/>
                </a:cubicBezTo>
                <a:cubicBezTo>
                  <a:pt x="15" y="193"/>
                  <a:pt x="29" y="192"/>
                  <a:pt x="42" y="188"/>
                </a:cubicBezTo>
                <a:cubicBezTo>
                  <a:pt x="55" y="183"/>
                  <a:pt x="67" y="177"/>
                  <a:pt x="78" y="169"/>
                </a:cubicBezTo>
                <a:cubicBezTo>
                  <a:pt x="76" y="169"/>
                  <a:pt x="72" y="168"/>
                  <a:pt x="68" y="168"/>
                </a:cubicBezTo>
                <a:cubicBezTo>
                  <a:pt x="64" y="167"/>
                  <a:pt x="60" y="166"/>
                  <a:pt x="55" y="164"/>
                </a:cubicBezTo>
                <a:cubicBezTo>
                  <a:pt x="51" y="161"/>
                  <a:pt x="46" y="158"/>
                  <a:pt x="41" y="153"/>
                </a:cubicBezTo>
                <a:cubicBezTo>
                  <a:pt x="36" y="148"/>
                  <a:pt x="32" y="141"/>
                  <a:pt x="29" y="132"/>
                </a:cubicBezTo>
                <a:cubicBezTo>
                  <a:pt x="30" y="132"/>
                  <a:pt x="31" y="132"/>
                  <a:pt x="33" y="133"/>
                </a:cubicBezTo>
                <a:cubicBezTo>
                  <a:pt x="35" y="133"/>
                  <a:pt x="37" y="133"/>
                  <a:pt x="40" y="132"/>
                </a:cubicBezTo>
                <a:cubicBezTo>
                  <a:pt x="42" y="132"/>
                  <a:pt x="44" y="132"/>
                  <a:pt x="46" y="132"/>
                </a:cubicBezTo>
                <a:cubicBezTo>
                  <a:pt x="49" y="131"/>
                  <a:pt x="51" y="131"/>
                  <a:pt x="52" y="131"/>
                </a:cubicBezTo>
                <a:cubicBezTo>
                  <a:pt x="42" y="128"/>
                  <a:pt x="35" y="124"/>
                  <a:pt x="29" y="119"/>
                </a:cubicBezTo>
                <a:cubicBezTo>
                  <a:pt x="23" y="113"/>
                  <a:pt x="19" y="108"/>
                  <a:pt x="17" y="103"/>
                </a:cubicBezTo>
                <a:cubicBezTo>
                  <a:pt x="14" y="98"/>
                  <a:pt x="12" y="93"/>
                  <a:pt x="12" y="88"/>
                </a:cubicBezTo>
                <a:cubicBezTo>
                  <a:pt x="11" y="83"/>
                  <a:pt x="11" y="79"/>
                  <a:pt x="11" y="77"/>
                </a:cubicBezTo>
                <a:cubicBezTo>
                  <a:pt x="13" y="78"/>
                  <a:pt x="17" y="80"/>
                  <a:pt x="21" y="82"/>
                </a:cubicBezTo>
                <a:cubicBezTo>
                  <a:pt x="26" y="83"/>
                  <a:pt x="30" y="84"/>
                  <a:pt x="34" y="84"/>
                </a:cubicBezTo>
                <a:cubicBezTo>
                  <a:pt x="26" y="77"/>
                  <a:pt x="21" y="71"/>
                  <a:pt x="17" y="65"/>
                </a:cubicBezTo>
                <a:cubicBezTo>
                  <a:pt x="14" y="58"/>
                  <a:pt x="12" y="52"/>
                  <a:pt x="11" y="46"/>
                </a:cubicBezTo>
                <a:cubicBezTo>
                  <a:pt x="10" y="40"/>
                  <a:pt x="11" y="34"/>
                  <a:pt x="12" y="28"/>
                </a:cubicBezTo>
                <a:cubicBezTo>
                  <a:pt x="13" y="23"/>
                  <a:pt x="15" y="17"/>
                  <a:pt x="17" y="12"/>
                </a:cubicBezTo>
                <a:cubicBezTo>
                  <a:pt x="28" y="24"/>
                  <a:pt x="38" y="33"/>
                  <a:pt x="49" y="41"/>
                </a:cubicBezTo>
                <a:cubicBezTo>
                  <a:pt x="59" y="48"/>
                  <a:pt x="69" y="54"/>
                  <a:pt x="78" y="58"/>
                </a:cubicBezTo>
                <a:cubicBezTo>
                  <a:pt x="88" y="62"/>
                  <a:pt x="97" y="64"/>
                  <a:pt x="105" y="66"/>
                </a:cubicBezTo>
                <a:cubicBezTo>
                  <a:pt x="113" y="67"/>
                  <a:pt x="120" y="68"/>
                  <a:pt x="126" y="68"/>
                </a:cubicBezTo>
                <a:cubicBezTo>
                  <a:pt x="125" y="60"/>
                  <a:pt x="125" y="53"/>
                  <a:pt x="126" y="46"/>
                </a:cubicBezTo>
                <a:cubicBezTo>
                  <a:pt x="127" y="39"/>
                  <a:pt x="129" y="33"/>
                  <a:pt x="133" y="27"/>
                </a:cubicBezTo>
                <a:cubicBezTo>
                  <a:pt x="136" y="21"/>
                  <a:pt x="140" y="16"/>
                  <a:pt x="146" y="12"/>
                </a:cubicBezTo>
                <a:cubicBezTo>
                  <a:pt x="151" y="8"/>
                  <a:pt x="158" y="5"/>
                  <a:pt x="166" y="3"/>
                </a:cubicBezTo>
                <a:cubicBezTo>
                  <a:pt x="175" y="0"/>
                  <a:pt x="184" y="1"/>
                  <a:pt x="192" y="3"/>
                </a:cubicBezTo>
                <a:cubicBezTo>
                  <a:pt x="201" y="6"/>
                  <a:pt x="208" y="11"/>
                  <a:pt x="214" y="18"/>
                </a:cubicBezTo>
                <a:cubicBezTo>
                  <a:pt x="217" y="18"/>
                  <a:pt x="221" y="17"/>
                  <a:pt x="227" y="16"/>
                </a:cubicBezTo>
                <a:cubicBezTo>
                  <a:pt x="233" y="14"/>
                  <a:pt x="240" y="11"/>
                  <a:pt x="248" y="6"/>
                </a:cubicBezTo>
                <a:cubicBezTo>
                  <a:pt x="248" y="8"/>
                  <a:pt x="247" y="10"/>
                  <a:pt x="246" y="13"/>
                </a:cubicBezTo>
                <a:cubicBezTo>
                  <a:pt x="244" y="15"/>
                  <a:pt x="243" y="18"/>
                  <a:pt x="241" y="21"/>
                </a:cubicBezTo>
                <a:cubicBezTo>
                  <a:pt x="239" y="24"/>
                  <a:pt x="237" y="27"/>
                  <a:pt x="234" y="29"/>
                </a:cubicBezTo>
                <a:cubicBezTo>
                  <a:pt x="231" y="32"/>
                  <a:pt x="228" y="34"/>
                  <a:pt x="225" y="36"/>
                </a:cubicBezTo>
                <a:cubicBezTo>
                  <a:pt x="228" y="35"/>
                  <a:pt x="231" y="35"/>
                  <a:pt x="234" y="34"/>
                </a:cubicBezTo>
                <a:cubicBezTo>
                  <a:pt x="237" y="33"/>
                  <a:pt x="240" y="32"/>
                  <a:pt x="244" y="31"/>
                </a:cubicBezTo>
                <a:cubicBezTo>
                  <a:pt x="248" y="30"/>
                  <a:pt x="252" y="28"/>
                  <a:pt x="256" y="2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7482576" y="4243491"/>
            <a:ext cx="583980" cy="583980"/>
          </a:xfrm>
          <a:prstGeom prst="ellipse">
            <a:avLst/>
          </a:prstGeom>
          <a:solidFill>
            <a:schemeClr val="accent4">
              <a:lumMod val="100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任意多边形: 形状 33"/>
          <p:cNvSpPr/>
          <p:nvPr/>
        </p:nvSpPr>
        <p:spPr>
          <a:xfrm>
            <a:off x="7670535" y="4457134"/>
            <a:ext cx="194661" cy="162674"/>
          </a:xfrm>
          <a:custGeom>
            <a:avLst/>
            <a:gdLst>
              <a:gd name="T0" fmla="*/ 256 w 256"/>
              <a:gd name="T1" fmla="*/ 26 h 215"/>
              <a:gd name="T2" fmla="*/ 246 w 256"/>
              <a:gd name="T3" fmla="*/ 40 h 215"/>
              <a:gd name="T4" fmla="*/ 229 w 256"/>
              <a:gd name="T5" fmla="*/ 55 h 215"/>
              <a:gd name="T6" fmla="*/ 230 w 256"/>
              <a:gd name="T7" fmla="*/ 59 h 215"/>
              <a:gd name="T8" fmla="*/ 230 w 256"/>
              <a:gd name="T9" fmla="*/ 63 h 215"/>
              <a:gd name="T10" fmla="*/ 227 w 256"/>
              <a:gd name="T11" fmla="*/ 90 h 215"/>
              <a:gd name="T12" fmla="*/ 219 w 256"/>
              <a:gd name="T13" fmla="*/ 119 h 215"/>
              <a:gd name="T14" fmla="*/ 204 w 256"/>
              <a:gd name="T15" fmla="*/ 148 h 215"/>
              <a:gd name="T16" fmla="*/ 184 w 256"/>
              <a:gd name="T17" fmla="*/ 174 h 215"/>
              <a:gd name="T18" fmla="*/ 156 w 256"/>
              <a:gd name="T19" fmla="*/ 196 h 215"/>
              <a:gd name="T20" fmla="*/ 122 w 256"/>
              <a:gd name="T21" fmla="*/ 210 h 215"/>
              <a:gd name="T22" fmla="*/ 78 w 256"/>
              <a:gd name="T23" fmla="*/ 215 h 215"/>
              <a:gd name="T24" fmla="*/ 59 w 256"/>
              <a:gd name="T25" fmla="*/ 214 h 215"/>
              <a:gd name="T26" fmla="*/ 38 w 256"/>
              <a:gd name="T27" fmla="*/ 210 h 215"/>
              <a:gd name="T28" fmla="*/ 18 w 256"/>
              <a:gd name="T29" fmla="*/ 203 h 215"/>
              <a:gd name="T30" fmla="*/ 0 w 256"/>
              <a:gd name="T31" fmla="*/ 191 h 215"/>
              <a:gd name="T32" fmla="*/ 42 w 256"/>
              <a:gd name="T33" fmla="*/ 188 h 215"/>
              <a:gd name="T34" fmla="*/ 78 w 256"/>
              <a:gd name="T35" fmla="*/ 169 h 215"/>
              <a:gd name="T36" fmla="*/ 68 w 256"/>
              <a:gd name="T37" fmla="*/ 168 h 215"/>
              <a:gd name="T38" fmla="*/ 55 w 256"/>
              <a:gd name="T39" fmla="*/ 164 h 215"/>
              <a:gd name="T40" fmla="*/ 41 w 256"/>
              <a:gd name="T41" fmla="*/ 153 h 215"/>
              <a:gd name="T42" fmla="*/ 29 w 256"/>
              <a:gd name="T43" fmla="*/ 132 h 215"/>
              <a:gd name="T44" fmla="*/ 33 w 256"/>
              <a:gd name="T45" fmla="*/ 133 h 215"/>
              <a:gd name="T46" fmla="*/ 40 w 256"/>
              <a:gd name="T47" fmla="*/ 132 h 215"/>
              <a:gd name="T48" fmla="*/ 46 w 256"/>
              <a:gd name="T49" fmla="*/ 132 h 215"/>
              <a:gd name="T50" fmla="*/ 52 w 256"/>
              <a:gd name="T51" fmla="*/ 131 h 215"/>
              <a:gd name="T52" fmla="*/ 29 w 256"/>
              <a:gd name="T53" fmla="*/ 119 h 215"/>
              <a:gd name="T54" fmla="*/ 17 w 256"/>
              <a:gd name="T55" fmla="*/ 103 h 215"/>
              <a:gd name="T56" fmla="*/ 12 w 256"/>
              <a:gd name="T57" fmla="*/ 88 h 215"/>
              <a:gd name="T58" fmla="*/ 11 w 256"/>
              <a:gd name="T59" fmla="*/ 77 h 215"/>
              <a:gd name="T60" fmla="*/ 21 w 256"/>
              <a:gd name="T61" fmla="*/ 82 h 215"/>
              <a:gd name="T62" fmla="*/ 34 w 256"/>
              <a:gd name="T63" fmla="*/ 84 h 215"/>
              <a:gd name="T64" fmla="*/ 17 w 256"/>
              <a:gd name="T65" fmla="*/ 65 h 215"/>
              <a:gd name="T66" fmla="*/ 11 w 256"/>
              <a:gd name="T67" fmla="*/ 46 h 215"/>
              <a:gd name="T68" fmla="*/ 12 w 256"/>
              <a:gd name="T69" fmla="*/ 28 h 215"/>
              <a:gd name="T70" fmla="*/ 17 w 256"/>
              <a:gd name="T71" fmla="*/ 12 h 215"/>
              <a:gd name="T72" fmla="*/ 49 w 256"/>
              <a:gd name="T73" fmla="*/ 41 h 215"/>
              <a:gd name="T74" fmla="*/ 78 w 256"/>
              <a:gd name="T75" fmla="*/ 58 h 215"/>
              <a:gd name="T76" fmla="*/ 105 w 256"/>
              <a:gd name="T77" fmla="*/ 66 h 215"/>
              <a:gd name="T78" fmla="*/ 126 w 256"/>
              <a:gd name="T79" fmla="*/ 68 h 215"/>
              <a:gd name="T80" fmla="*/ 126 w 256"/>
              <a:gd name="T81" fmla="*/ 46 h 215"/>
              <a:gd name="T82" fmla="*/ 133 w 256"/>
              <a:gd name="T83" fmla="*/ 27 h 215"/>
              <a:gd name="T84" fmla="*/ 146 w 256"/>
              <a:gd name="T85" fmla="*/ 12 h 215"/>
              <a:gd name="T86" fmla="*/ 166 w 256"/>
              <a:gd name="T87" fmla="*/ 3 h 215"/>
              <a:gd name="T88" fmla="*/ 192 w 256"/>
              <a:gd name="T89" fmla="*/ 3 h 215"/>
              <a:gd name="T90" fmla="*/ 214 w 256"/>
              <a:gd name="T91" fmla="*/ 18 h 215"/>
              <a:gd name="T92" fmla="*/ 227 w 256"/>
              <a:gd name="T93" fmla="*/ 16 h 215"/>
              <a:gd name="T94" fmla="*/ 248 w 256"/>
              <a:gd name="T95" fmla="*/ 6 h 215"/>
              <a:gd name="T96" fmla="*/ 246 w 256"/>
              <a:gd name="T97" fmla="*/ 13 h 215"/>
              <a:gd name="T98" fmla="*/ 241 w 256"/>
              <a:gd name="T99" fmla="*/ 21 h 215"/>
              <a:gd name="T100" fmla="*/ 234 w 256"/>
              <a:gd name="T101" fmla="*/ 29 h 215"/>
              <a:gd name="T102" fmla="*/ 225 w 256"/>
              <a:gd name="T103" fmla="*/ 36 h 215"/>
              <a:gd name="T104" fmla="*/ 234 w 256"/>
              <a:gd name="T105" fmla="*/ 34 h 215"/>
              <a:gd name="T106" fmla="*/ 244 w 256"/>
              <a:gd name="T107" fmla="*/ 31 h 215"/>
              <a:gd name="T108" fmla="*/ 256 w 256"/>
              <a:gd name="T109" fmla="*/ 26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6" h="215">
                <a:moveTo>
                  <a:pt x="256" y="26"/>
                </a:moveTo>
                <a:cubicBezTo>
                  <a:pt x="254" y="30"/>
                  <a:pt x="251" y="35"/>
                  <a:pt x="246" y="40"/>
                </a:cubicBezTo>
                <a:cubicBezTo>
                  <a:pt x="242" y="46"/>
                  <a:pt x="236" y="51"/>
                  <a:pt x="229" y="55"/>
                </a:cubicBezTo>
                <a:cubicBezTo>
                  <a:pt x="229" y="56"/>
                  <a:pt x="230" y="58"/>
                  <a:pt x="230" y="59"/>
                </a:cubicBezTo>
                <a:cubicBezTo>
                  <a:pt x="230" y="60"/>
                  <a:pt x="230" y="62"/>
                  <a:pt x="230" y="63"/>
                </a:cubicBezTo>
                <a:cubicBezTo>
                  <a:pt x="230" y="71"/>
                  <a:pt x="229" y="80"/>
                  <a:pt x="227" y="90"/>
                </a:cubicBezTo>
                <a:cubicBezTo>
                  <a:pt x="225" y="99"/>
                  <a:pt x="222" y="109"/>
                  <a:pt x="219" y="119"/>
                </a:cubicBezTo>
                <a:cubicBezTo>
                  <a:pt x="215" y="128"/>
                  <a:pt x="210" y="138"/>
                  <a:pt x="204" y="148"/>
                </a:cubicBezTo>
                <a:cubicBezTo>
                  <a:pt x="198" y="157"/>
                  <a:pt x="192" y="166"/>
                  <a:pt x="184" y="174"/>
                </a:cubicBezTo>
                <a:cubicBezTo>
                  <a:pt x="176" y="183"/>
                  <a:pt x="166" y="190"/>
                  <a:pt x="156" y="196"/>
                </a:cubicBezTo>
                <a:cubicBezTo>
                  <a:pt x="146" y="202"/>
                  <a:pt x="135" y="207"/>
                  <a:pt x="122" y="210"/>
                </a:cubicBezTo>
                <a:cubicBezTo>
                  <a:pt x="107" y="213"/>
                  <a:pt x="93" y="215"/>
                  <a:pt x="78" y="215"/>
                </a:cubicBezTo>
                <a:cubicBezTo>
                  <a:pt x="72" y="215"/>
                  <a:pt x="65" y="215"/>
                  <a:pt x="59" y="214"/>
                </a:cubicBezTo>
                <a:cubicBezTo>
                  <a:pt x="52" y="213"/>
                  <a:pt x="45" y="212"/>
                  <a:pt x="38" y="210"/>
                </a:cubicBezTo>
                <a:cubicBezTo>
                  <a:pt x="32" y="208"/>
                  <a:pt x="25" y="206"/>
                  <a:pt x="18" y="203"/>
                </a:cubicBezTo>
                <a:cubicBezTo>
                  <a:pt x="12" y="200"/>
                  <a:pt x="6" y="196"/>
                  <a:pt x="0" y="191"/>
                </a:cubicBezTo>
                <a:cubicBezTo>
                  <a:pt x="15" y="193"/>
                  <a:pt x="29" y="192"/>
                  <a:pt x="42" y="188"/>
                </a:cubicBezTo>
                <a:cubicBezTo>
                  <a:pt x="55" y="183"/>
                  <a:pt x="67" y="177"/>
                  <a:pt x="78" y="169"/>
                </a:cubicBezTo>
                <a:cubicBezTo>
                  <a:pt x="76" y="169"/>
                  <a:pt x="72" y="168"/>
                  <a:pt x="68" y="168"/>
                </a:cubicBezTo>
                <a:cubicBezTo>
                  <a:pt x="64" y="167"/>
                  <a:pt x="60" y="166"/>
                  <a:pt x="55" y="164"/>
                </a:cubicBezTo>
                <a:cubicBezTo>
                  <a:pt x="51" y="161"/>
                  <a:pt x="46" y="158"/>
                  <a:pt x="41" y="153"/>
                </a:cubicBezTo>
                <a:cubicBezTo>
                  <a:pt x="36" y="148"/>
                  <a:pt x="32" y="141"/>
                  <a:pt x="29" y="132"/>
                </a:cubicBezTo>
                <a:cubicBezTo>
                  <a:pt x="30" y="132"/>
                  <a:pt x="31" y="132"/>
                  <a:pt x="33" y="133"/>
                </a:cubicBezTo>
                <a:cubicBezTo>
                  <a:pt x="35" y="133"/>
                  <a:pt x="37" y="133"/>
                  <a:pt x="40" y="132"/>
                </a:cubicBezTo>
                <a:cubicBezTo>
                  <a:pt x="42" y="132"/>
                  <a:pt x="44" y="132"/>
                  <a:pt x="46" y="132"/>
                </a:cubicBezTo>
                <a:cubicBezTo>
                  <a:pt x="49" y="131"/>
                  <a:pt x="51" y="131"/>
                  <a:pt x="52" y="131"/>
                </a:cubicBezTo>
                <a:cubicBezTo>
                  <a:pt x="42" y="128"/>
                  <a:pt x="35" y="124"/>
                  <a:pt x="29" y="119"/>
                </a:cubicBezTo>
                <a:cubicBezTo>
                  <a:pt x="23" y="113"/>
                  <a:pt x="19" y="108"/>
                  <a:pt x="17" y="103"/>
                </a:cubicBezTo>
                <a:cubicBezTo>
                  <a:pt x="14" y="98"/>
                  <a:pt x="12" y="93"/>
                  <a:pt x="12" y="88"/>
                </a:cubicBezTo>
                <a:cubicBezTo>
                  <a:pt x="11" y="83"/>
                  <a:pt x="11" y="79"/>
                  <a:pt x="11" y="77"/>
                </a:cubicBezTo>
                <a:cubicBezTo>
                  <a:pt x="13" y="78"/>
                  <a:pt x="17" y="80"/>
                  <a:pt x="21" y="82"/>
                </a:cubicBezTo>
                <a:cubicBezTo>
                  <a:pt x="26" y="83"/>
                  <a:pt x="30" y="84"/>
                  <a:pt x="34" y="84"/>
                </a:cubicBezTo>
                <a:cubicBezTo>
                  <a:pt x="26" y="77"/>
                  <a:pt x="21" y="71"/>
                  <a:pt x="17" y="65"/>
                </a:cubicBezTo>
                <a:cubicBezTo>
                  <a:pt x="14" y="58"/>
                  <a:pt x="12" y="52"/>
                  <a:pt x="11" y="46"/>
                </a:cubicBezTo>
                <a:cubicBezTo>
                  <a:pt x="10" y="40"/>
                  <a:pt x="11" y="34"/>
                  <a:pt x="12" y="28"/>
                </a:cubicBezTo>
                <a:cubicBezTo>
                  <a:pt x="13" y="23"/>
                  <a:pt x="15" y="17"/>
                  <a:pt x="17" y="12"/>
                </a:cubicBezTo>
                <a:cubicBezTo>
                  <a:pt x="28" y="24"/>
                  <a:pt x="38" y="33"/>
                  <a:pt x="49" y="41"/>
                </a:cubicBezTo>
                <a:cubicBezTo>
                  <a:pt x="59" y="48"/>
                  <a:pt x="69" y="54"/>
                  <a:pt x="78" y="58"/>
                </a:cubicBezTo>
                <a:cubicBezTo>
                  <a:pt x="88" y="62"/>
                  <a:pt x="97" y="64"/>
                  <a:pt x="105" y="66"/>
                </a:cubicBezTo>
                <a:cubicBezTo>
                  <a:pt x="113" y="67"/>
                  <a:pt x="120" y="68"/>
                  <a:pt x="126" y="68"/>
                </a:cubicBezTo>
                <a:cubicBezTo>
                  <a:pt x="125" y="60"/>
                  <a:pt x="125" y="53"/>
                  <a:pt x="126" y="46"/>
                </a:cubicBezTo>
                <a:cubicBezTo>
                  <a:pt x="127" y="39"/>
                  <a:pt x="129" y="33"/>
                  <a:pt x="133" y="27"/>
                </a:cubicBezTo>
                <a:cubicBezTo>
                  <a:pt x="136" y="21"/>
                  <a:pt x="140" y="16"/>
                  <a:pt x="146" y="12"/>
                </a:cubicBezTo>
                <a:cubicBezTo>
                  <a:pt x="151" y="8"/>
                  <a:pt x="158" y="5"/>
                  <a:pt x="166" y="3"/>
                </a:cubicBezTo>
                <a:cubicBezTo>
                  <a:pt x="175" y="0"/>
                  <a:pt x="184" y="1"/>
                  <a:pt x="192" y="3"/>
                </a:cubicBezTo>
                <a:cubicBezTo>
                  <a:pt x="201" y="6"/>
                  <a:pt x="208" y="11"/>
                  <a:pt x="214" y="18"/>
                </a:cubicBezTo>
                <a:cubicBezTo>
                  <a:pt x="217" y="18"/>
                  <a:pt x="221" y="17"/>
                  <a:pt x="227" y="16"/>
                </a:cubicBezTo>
                <a:cubicBezTo>
                  <a:pt x="233" y="14"/>
                  <a:pt x="240" y="11"/>
                  <a:pt x="248" y="6"/>
                </a:cubicBezTo>
                <a:cubicBezTo>
                  <a:pt x="248" y="8"/>
                  <a:pt x="247" y="10"/>
                  <a:pt x="246" y="13"/>
                </a:cubicBezTo>
                <a:cubicBezTo>
                  <a:pt x="244" y="15"/>
                  <a:pt x="243" y="18"/>
                  <a:pt x="241" y="21"/>
                </a:cubicBezTo>
                <a:cubicBezTo>
                  <a:pt x="239" y="24"/>
                  <a:pt x="237" y="27"/>
                  <a:pt x="234" y="29"/>
                </a:cubicBezTo>
                <a:cubicBezTo>
                  <a:pt x="231" y="32"/>
                  <a:pt x="228" y="34"/>
                  <a:pt x="225" y="36"/>
                </a:cubicBezTo>
                <a:cubicBezTo>
                  <a:pt x="228" y="35"/>
                  <a:pt x="231" y="35"/>
                  <a:pt x="234" y="34"/>
                </a:cubicBezTo>
                <a:cubicBezTo>
                  <a:pt x="237" y="33"/>
                  <a:pt x="240" y="32"/>
                  <a:pt x="244" y="31"/>
                </a:cubicBezTo>
                <a:cubicBezTo>
                  <a:pt x="248" y="30"/>
                  <a:pt x="252" y="28"/>
                  <a:pt x="256" y="2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7225192" y="2990961"/>
            <a:ext cx="1098749" cy="1098749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任意多边形: 形状 35"/>
          <p:cNvSpPr/>
          <p:nvPr/>
        </p:nvSpPr>
        <p:spPr>
          <a:xfrm>
            <a:off x="7588433" y="3425244"/>
            <a:ext cx="357220" cy="298521"/>
          </a:xfrm>
          <a:custGeom>
            <a:avLst/>
            <a:gdLst>
              <a:gd name="T0" fmla="*/ 256 w 256"/>
              <a:gd name="T1" fmla="*/ 26 h 215"/>
              <a:gd name="T2" fmla="*/ 246 w 256"/>
              <a:gd name="T3" fmla="*/ 40 h 215"/>
              <a:gd name="T4" fmla="*/ 229 w 256"/>
              <a:gd name="T5" fmla="*/ 55 h 215"/>
              <a:gd name="T6" fmla="*/ 230 w 256"/>
              <a:gd name="T7" fmla="*/ 59 h 215"/>
              <a:gd name="T8" fmla="*/ 230 w 256"/>
              <a:gd name="T9" fmla="*/ 63 h 215"/>
              <a:gd name="T10" fmla="*/ 227 w 256"/>
              <a:gd name="T11" fmla="*/ 90 h 215"/>
              <a:gd name="T12" fmla="*/ 219 w 256"/>
              <a:gd name="T13" fmla="*/ 119 h 215"/>
              <a:gd name="T14" fmla="*/ 204 w 256"/>
              <a:gd name="T15" fmla="*/ 148 h 215"/>
              <a:gd name="T16" fmla="*/ 184 w 256"/>
              <a:gd name="T17" fmla="*/ 174 h 215"/>
              <a:gd name="T18" fmla="*/ 156 w 256"/>
              <a:gd name="T19" fmla="*/ 196 h 215"/>
              <a:gd name="T20" fmla="*/ 122 w 256"/>
              <a:gd name="T21" fmla="*/ 210 h 215"/>
              <a:gd name="T22" fmla="*/ 78 w 256"/>
              <a:gd name="T23" fmla="*/ 215 h 215"/>
              <a:gd name="T24" fmla="*/ 59 w 256"/>
              <a:gd name="T25" fmla="*/ 214 h 215"/>
              <a:gd name="T26" fmla="*/ 38 w 256"/>
              <a:gd name="T27" fmla="*/ 210 h 215"/>
              <a:gd name="T28" fmla="*/ 18 w 256"/>
              <a:gd name="T29" fmla="*/ 203 h 215"/>
              <a:gd name="T30" fmla="*/ 0 w 256"/>
              <a:gd name="T31" fmla="*/ 191 h 215"/>
              <a:gd name="T32" fmla="*/ 42 w 256"/>
              <a:gd name="T33" fmla="*/ 188 h 215"/>
              <a:gd name="T34" fmla="*/ 78 w 256"/>
              <a:gd name="T35" fmla="*/ 169 h 215"/>
              <a:gd name="T36" fmla="*/ 68 w 256"/>
              <a:gd name="T37" fmla="*/ 168 h 215"/>
              <a:gd name="T38" fmla="*/ 55 w 256"/>
              <a:gd name="T39" fmla="*/ 164 h 215"/>
              <a:gd name="T40" fmla="*/ 41 w 256"/>
              <a:gd name="T41" fmla="*/ 153 h 215"/>
              <a:gd name="T42" fmla="*/ 29 w 256"/>
              <a:gd name="T43" fmla="*/ 132 h 215"/>
              <a:gd name="T44" fmla="*/ 33 w 256"/>
              <a:gd name="T45" fmla="*/ 133 h 215"/>
              <a:gd name="T46" fmla="*/ 40 w 256"/>
              <a:gd name="T47" fmla="*/ 132 h 215"/>
              <a:gd name="T48" fmla="*/ 46 w 256"/>
              <a:gd name="T49" fmla="*/ 132 h 215"/>
              <a:gd name="T50" fmla="*/ 52 w 256"/>
              <a:gd name="T51" fmla="*/ 131 h 215"/>
              <a:gd name="T52" fmla="*/ 29 w 256"/>
              <a:gd name="T53" fmla="*/ 119 h 215"/>
              <a:gd name="T54" fmla="*/ 17 w 256"/>
              <a:gd name="T55" fmla="*/ 103 h 215"/>
              <a:gd name="T56" fmla="*/ 12 w 256"/>
              <a:gd name="T57" fmla="*/ 88 h 215"/>
              <a:gd name="T58" fmla="*/ 11 w 256"/>
              <a:gd name="T59" fmla="*/ 77 h 215"/>
              <a:gd name="T60" fmla="*/ 21 w 256"/>
              <a:gd name="T61" fmla="*/ 82 h 215"/>
              <a:gd name="T62" fmla="*/ 34 w 256"/>
              <a:gd name="T63" fmla="*/ 84 h 215"/>
              <a:gd name="T64" fmla="*/ 17 w 256"/>
              <a:gd name="T65" fmla="*/ 65 h 215"/>
              <a:gd name="T66" fmla="*/ 11 w 256"/>
              <a:gd name="T67" fmla="*/ 46 h 215"/>
              <a:gd name="T68" fmla="*/ 12 w 256"/>
              <a:gd name="T69" fmla="*/ 28 h 215"/>
              <a:gd name="T70" fmla="*/ 17 w 256"/>
              <a:gd name="T71" fmla="*/ 12 h 215"/>
              <a:gd name="T72" fmla="*/ 49 w 256"/>
              <a:gd name="T73" fmla="*/ 41 h 215"/>
              <a:gd name="T74" fmla="*/ 78 w 256"/>
              <a:gd name="T75" fmla="*/ 58 h 215"/>
              <a:gd name="T76" fmla="*/ 105 w 256"/>
              <a:gd name="T77" fmla="*/ 66 h 215"/>
              <a:gd name="T78" fmla="*/ 126 w 256"/>
              <a:gd name="T79" fmla="*/ 68 h 215"/>
              <a:gd name="T80" fmla="*/ 126 w 256"/>
              <a:gd name="T81" fmla="*/ 46 h 215"/>
              <a:gd name="T82" fmla="*/ 133 w 256"/>
              <a:gd name="T83" fmla="*/ 27 h 215"/>
              <a:gd name="T84" fmla="*/ 146 w 256"/>
              <a:gd name="T85" fmla="*/ 12 h 215"/>
              <a:gd name="T86" fmla="*/ 166 w 256"/>
              <a:gd name="T87" fmla="*/ 3 h 215"/>
              <a:gd name="T88" fmla="*/ 192 w 256"/>
              <a:gd name="T89" fmla="*/ 3 h 215"/>
              <a:gd name="T90" fmla="*/ 214 w 256"/>
              <a:gd name="T91" fmla="*/ 18 h 215"/>
              <a:gd name="T92" fmla="*/ 227 w 256"/>
              <a:gd name="T93" fmla="*/ 16 h 215"/>
              <a:gd name="T94" fmla="*/ 248 w 256"/>
              <a:gd name="T95" fmla="*/ 6 h 215"/>
              <a:gd name="T96" fmla="*/ 246 w 256"/>
              <a:gd name="T97" fmla="*/ 13 h 215"/>
              <a:gd name="T98" fmla="*/ 241 w 256"/>
              <a:gd name="T99" fmla="*/ 21 h 215"/>
              <a:gd name="T100" fmla="*/ 234 w 256"/>
              <a:gd name="T101" fmla="*/ 29 h 215"/>
              <a:gd name="T102" fmla="*/ 225 w 256"/>
              <a:gd name="T103" fmla="*/ 36 h 215"/>
              <a:gd name="T104" fmla="*/ 234 w 256"/>
              <a:gd name="T105" fmla="*/ 34 h 215"/>
              <a:gd name="T106" fmla="*/ 244 w 256"/>
              <a:gd name="T107" fmla="*/ 31 h 215"/>
              <a:gd name="T108" fmla="*/ 256 w 256"/>
              <a:gd name="T109" fmla="*/ 26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6" h="215">
                <a:moveTo>
                  <a:pt x="256" y="26"/>
                </a:moveTo>
                <a:cubicBezTo>
                  <a:pt x="254" y="30"/>
                  <a:pt x="251" y="35"/>
                  <a:pt x="246" y="40"/>
                </a:cubicBezTo>
                <a:cubicBezTo>
                  <a:pt x="242" y="46"/>
                  <a:pt x="236" y="51"/>
                  <a:pt x="229" y="55"/>
                </a:cubicBezTo>
                <a:cubicBezTo>
                  <a:pt x="229" y="56"/>
                  <a:pt x="230" y="58"/>
                  <a:pt x="230" y="59"/>
                </a:cubicBezTo>
                <a:cubicBezTo>
                  <a:pt x="230" y="60"/>
                  <a:pt x="230" y="62"/>
                  <a:pt x="230" y="63"/>
                </a:cubicBezTo>
                <a:cubicBezTo>
                  <a:pt x="230" y="71"/>
                  <a:pt x="229" y="80"/>
                  <a:pt x="227" y="90"/>
                </a:cubicBezTo>
                <a:cubicBezTo>
                  <a:pt x="225" y="99"/>
                  <a:pt x="222" y="109"/>
                  <a:pt x="219" y="119"/>
                </a:cubicBezTo>
                <a:cubicBezTo>
                  <a:pt x="215" y="128"/>
                  <a:pt x="210" y="138"/>
                  <a:pt x="204" y="148"/>
                </a:cubicBezTo>
                <a:cubicBezTo>
                  <a:pt x="198" y="157"/>
                  <a:pt x="192" y="166"/>
                  <a:pt x="184" y="174"/>
                </a:cubicBezTo>
                <a:cubicBezTo>
                  <a:pt x="176" y="183"/>
                  <a:pt x="166" y="190"/>
                  <a:pt x="156" y="196"/>
                </a:cubicBezTo>
                <a:cubicBezTo>
                  <a:pt x="146" y="202"/>
                  <a:pt x="135" y="207"/>
                  <a:pt x="122" y="210"/>
                </a:cubicBezTo>
                <a:cubicBezTo>
                  <a:pt x="107" y="213"/>
                  <a:pt x="93" y="215"/>
                  <a:pt x="78" y="215"/>
                </a:cubicBezTo>
                <a:cubicBezTo>
                  <a:pt x="72" y="215"/>
                  <a:pt x="65" y="215"/>
                  <a:pt x="59" y="214"/>
                </a:cubicBezTo>
                <a:cubicBezTo>
                  <a:pt x="52" y="213"/>
                  <a:pt x="45" y="212"/>
                  <a:pt x="38" y="210"/>
                </a:cubicBezTo>
                <a:cubicBezTo>
                  <a:pt x="32" y="208"/>
                  <a:pt x="25" y="206"/>
                  <a:pt x="18" y="203"/>
                </a:cubicBezTo>
                <a:cubicBezTo>
                  <a:pt x="12" y="200"/>
                  <a:pt x="6" y="196"/>
                  <a:pt x="0" y="191"/>
                </a:cubicBezTo>
                <a:cubicBezTo>
                  <a:pt x="15" y="193"/>
                  <a:pt x="29" y="192"/>
                  <a:pt x="42" y="188"/>
                </a:cubicBezTo>
                <a:cubicBezTo>
                  <a:pt x="55" y="183"/>
                  <a:pt x="67" y="177"/>
                  <a:pt x="78" y="169"/>
                </a:cubicBezTo>
                <a:cubicBezTo>
                  <a:pt x="76" y="169"/>
                  <a:pt x="72" y="168"/>
                  <a:pt x="68" y="168"/>
                </a:cubicBezTo>
                <a:cubicBezTo>
                  <a:pt x="64" y="167"/>
                  <a:pt x="60" y="166"/>
                  <a:pt x="55" y="164"/>
                </a:cubicBezTo>
                <a:cubicBezTo>
                  <a:pt x="51" y="161"/>
                  <a:pt x="46" y="158"/>
                  <a:pt x="41" y="153"/>
                </a:cubicBezTo>
                <a:cubicBezTo>
                  <a:pt x="36" y="148"/>
                  <a:pt x="32" y="141"/>
                  <a:pt x="29" y="132"/>
                </a:cubicBezTo>
                <a:cubicBezTo>
                  <a:pt x="30" y="132"/>
                  <a:pt x="31" y="132"/>
                  <a:pt x="33" y="133"/>
                </a:cubicBezTo>
                <a:cubicBezTo>
                  <a:pt x="35" y="133"/>
                  <a:pt x="37" y="133"/>
                  <a:pt x="40" y="132"/>
                </a:cubicBezTo>
                <a:cubicBezTo>
                  <a:pt x="42" y="132"/>
                  <a:pt x="44" y="132"/>
                  <a:pt x="46" y="132"/>
                </a:cubicBezTo>
                <a:cubicBezTo>
                  <a:pt x="49" y="131"/>
                  <a:pt x="51" y="131"/>
                  <a:pt x="52" y="131"/>
                </a:cubicBezTo>
                <a:cubicBezTo>
                  <a:pt x="42" y="128"/>
                  <a:pt x="35" y="124"/>
                  <a:pt x="29" y="119"/>
                </a:cubicBezTo>
                <a:cubicBezTo>
                  <a:pt x="23" y="113"/>
                  <a:pt x="19" y="108"/>
                  <a:pt x="17" y="103"/>
                </a:cubicBezTo>
                <a:cubicBezTo>
                  <a:pt x="14" y="98"/>
                  <a:pt x="12" y="93"/>
                  <a:pt x="12" y="88"/>
                </a:cubicBezTo>
                <a:cubicBezTo>
                  <a:pt x="11" y="83"/>
                  <a:pt x="11" y="79"/>
                  <a:pt x="11" y="77"/>
                </a:cubicBezTo>
                <a:cubicBezTo>
                  <a:pt x="13" y="78"/>
                  <a:pt x="17" y="80"/>
                  <a:pt x="21" y="82"/>
                </a:cubicBezTo>
                <a:cubicBezTo>
                  <a:pt x="26" y="83"/>
                  <a:pt x="30" y="84"/>
                  <a:pt x="34" y="84"/>
                </a:cubicBezTo>
                <a:cubicBezTo>
                  <a:pt x="26" y="77"/>
                  <a:pt x="21" y="71"/>
                  <a:pt x="17" y="65"/>
                </a:cubicBezTo>
                <a:cubicBezTo>
                  <a:pt x="14" y="58"/>
                  <a:pt x="12" y="52"/>
                  <a:pt x="11" y="46"/>
                </a:cubicBezTo>
                <a:cubicBezTo>
                  <a:pt x="10" y="40"/>
                  <a:pt x="11" y="34"/>
                  <a:pt x="12" y="28"/>
                </a:cubicBezTo>
                <a:cubicBezTo>
                  <a:pt x="13" y="23"/>
                  <a:pt x="15" y="17"/>
                  <a:pt x="17" y="12"/>
                </a:cubicBezTo>
                <a:cubicBezTo>
                  <a:pt x="28" y="24"/>
                  <a:pt x="38" y="33"/>
                  <a:pt x="49" y="41"/>
                </a:cubicBezTo>
                <a:cubicBezTo>
                  <a:pt x="59" y="48"/>
                  <a:pt x="69" y="54"/>
                  <a:pt x="78" y="58"/>
                </a:cubicBezTo>
                <a:cubicBezTo>
                  <a:pt x="88" y="62"/>
                  <a:pt x="97" y="64"/>
                  <a:pt x="105" y="66"/>
                </a:cubicBezTo>
                <a:cubicBezTo>
                  <a:pt x="113" y="67"/>
                  <a:pt x="120" y="68"/>
                  <a:pt x="126" y="68"/>
                </a:cubicBezTo>
                <a:cubicBezTo>
                  <a:pt x="125" y="60"/>
                  <a:pt x="125" y="53"/>
                  <a:pt x="126" y="46"/>
                </a:cubicBezTo>
                <a:cubicBezTo>
                  <a:pt x="127" y="39"/>
                  <a:pt x="129" y="33"/>
                  <a:pt x="133" y="27"/>
                </a:cubicBezTo>
                <a:cubicBezTo>
                  <a:pt x="136" y="21"/>
                  <a:pt x="140" y="16"/>
                  <a:pt x="146" y="12"/>
                </a:cubicBezTo>
                <a:cubicBezTo>
                  <a:pt x="151" y="8"/>
                  <a:pt x="158" y="5"/>
                  <a:pt x="166" y="3"/>
                </a:cubicBezTo>
                <a:cubicBezTo>
                  <a:pt x="175" y="0"/>
                  <a:pt x="184" y="1"/>
                  <a:pt x="192" y="3"/>
                </a:cubicBezTo>
                <a:cubicBezTo>
                  <a:pt x="201" y="6"/>
                  <a:pt x="208" y="11"/>
                  <a:pt x="214" y="18"/>
                </a:cubicBezTo>
                <a:cubicBezTo>
                  <a:pt x="217" y="18"/>
                  <a:pt x="221" y="17"/>
                  <a:pt x="227" y="16"/>
                </a:cubicBezTo>
                <a:cubicBezTo>
                  <a:pt x="233" y="14"/>
                  <a:pt x="240" y="11"/>
                  <a:pt x="248" y="6"/>
                </a:cubicBezTo>
                <a:cubicBezTo>
                  <a:pt x="248" y="8"/>
                  <a:pt x="247" y="10"/>
                  <a:pt x="246" y="13"/>
                </a:cubicBezTo>
                <a:cubicBezTo>
                  <a:pt x="244" y="15"/>
                  <a:pt x="243" y="18"/>
                  <a:pt x="241" y="21"/>
                </a:cubicBezTo>
                <a:cubicBezTo>
                  <a:pt x="239" y="24"/>
                  <a:pt x="237" y="27"/>
                  <a:pt x="234" y="29"/>
                </a:cubicBezTo>
                <a:cubicBezTo>
                  <a:pt x="231" y="32"/>
                  <a:pt x="228" y="34"/>
                  <a:pt x="225" y="36"/>
                </a:cubicBezTo>
                <a:cubicBezTo>
                  <a:pt x="228" y="35"/>
                  <a:pt x="231" y="35"/>
                  <a:pt x="234" y="34"/>
                </a:cubicBezTo>
                <a:cubicBezTo>
                  <a:pt x="237" y="33"/>
                  <a:pt x="240" y="32"/>
                  <a:pt x="244" y="31"/>
                </a:cubicBezTo>
                <a:cubicBezTo>
                  <a:pt x="248" y="30"/>
                  <a:pt x="252" y="28"/>
                  <a:pt x="256" y="2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6727622" y="2323136"/>
            <a:ext cx="583980" cy="583980"/>
          </a:xfrm>
          <a:prstGeom prst="ellipse">
            <a:avLst/>
          </a:prstGeom>
          <a:solidFill>
            <a:schemeClr val="accent2">
              <a:lumMod val="100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任意多边形: 形状 37"/>
          <p:cNvSpPr/>
          <p:nvPr/>
        </p:nvSpPr>
        <p:spPr>
          <a:xfrm>
            <a:off x="6935903" y="2550063"/>
            <a:ext cx="158603" cy="132541"/>
          </a:xfrm>
          <a:custGeom>
            <a:avLst/>
            <a:gdLst>
              <a:gd name="T0" fmla="*/ 256 w 256"/>
              <a:gd name="T1" fmla="*/ 26 h 215"/>
              <a:gd name="T2" fmla="*/ 246 w 256"/>
              <a:gd name="T3" fmla="*/ 40 h 215"/>
              <a:gd name="T4" fmla="*/ 229 w 256"/>
              <a:gd name="T5" fmla="*/ 55 h 215"/>
              <a:gd name="T6" fmla="*/ 230 w 256"/>
              <a:gd name="T7" fmla="*/ 59 h 215"/>
              <a:gd name="T8" fmla="*/ 230 w 256"/>
              <a:gd name="T9" fmla="*/ 63 h 215"/>
              <a:gd name="T10" fmla="*/ 227 w 256"/>
              <a:gd name="T11" fmla="*/ 90 h 215"/>
              <a:gd name="T12" fmla="*/ 219 w 256"/>
              <a:gd name="T13" fmla="*/ 119 h 215"/>
              <a:gd name="T14" fmla="*/ 204 w 256"/>
              <a:gd name="T15" fmla="*/ 148 h 215"/>
              <a:gd name="T16" fmla="*/ 184 w 256"/>
              <a:gd name="T17" fmla="*/ 174 h 215"/>
              <a:gd name="T18" fmla="*/ 156 w 256"/>
              <a:gd name="T19" fmla="*/ 196 h 215"/>
              <a:gd name="T20" fmla="*/ 122 w 256"/>
              <a:gd name="T21" fmla="*/ 210 h 215"/>
              <a:gd name="T22" fmla="*/ 78 w 256"/>
              <a:gd name="T23" fmla="*/ 215 h 215"/>
              <a:gd name="T24" fmla="*/ 59 w 256"/>
              <a:gd name="T25" fmla="*/ 214 h 215"/>
              <a:gd name="T26" fmla="*/ 38 w 256"/>
              <a:gd name="T27" fmla="*/ 210 h 215"/>
              <a:gd name="T28" fmla="*/ 18 w 256"/>
              <a:gd name="T29" fmla="*/ 203 h 215"/>
              <a:gd name="T30" fmla="*/ 0 w 256"/>
              <a:gd name="T31" fmla="*/ 191 h 215"/>
              <a:gd name="T32" fmla="*/ 42 w 256"/>
              <a:gd name="T33" fmla="*/ 188 h 215"/>
              <a:gd name="T34" fmla="*/ 78 w 256"/>
              <a:gd name="T35" fmla="*/ 169 h 215"/>
              <a:gd name="T36" fmla="*/ 68 w 256"/>
              <a:gd name="T37" fmla="*/ 168 h 215"/>
              <a:gd name="T38" fmla="*/ 55 w 256"/>
              <a:gd name="T39" fmla="*/ 164 h 215"/>
              <a:gd name="T40" fmla="*/ 41 w 256"/>
              <a:gd name="T41" fmla="*/ 153 h 215"/>
              <a:gd name="T42" fmla="*/ 29 w 256"/>
              <a:gd name="T43" fmla="*/ 132 h 215"/>
              <a:gd name="T44" fmla="*/ 33 w 256"/>
              <a:gd name="T45" fmla="*/ 133 h 215"/>
              <a:gd name="T46" fmla="*/ 40 w 256"/>
              <a:gd name="T47" fmla="*/ 132 h 215"/>
              <a:gd name="T48" fmla="*/ 46 w 256"/>
              <a:gd name="T49" fmla="*/ 132 h 215"/>
              <a:gd name="T50" fmla="*/ 52 w 256"/>
              <a:gd name="T51" fmla="*/ 131 h 215"/>
              <a:gd name="T52" fmla="*/ 29 w 256"/>
              <a:gd name="T53" fmla="*/ 119 h 215"/>
              <a:gd name="T54" fmla="*/ 17 w 256"/>
              <a:gd name="T55" fmla="*/ 103 h 215"/>
              <a:gd name="T56" fmla="*/ 12 w 256"/>
              <a:gd name="T57" fmla="*/ 88 h 215"/>
              <a:gd name="T58" fmla="*/ 11 w 256"/>
              <a:gd name="T59" fmla="*/ 77 h 215"/>
              <a:gd name="T60" fmla="*/ 21 w 256"/>
              <a:gd name="T61" fmla="*/ 82 h 215"/>
              <a:gd name="T62" fmla="*/ 34 w 256"/>
              <a:gd name="T63" fmla="*/ 84 h 215"/>
              <a:gd name="T64" fmla="*/ 17 w 256"/>
              <a:gd name="T65" fmla="*/ 65 h 215"/>
              <a:gd name="T66" fmla="*/ 11 w 256"/>
              <a:gd name="T67" fmla="*/ 46 h 215"/>
              <a:gd name="T68" fmla="*/ 12 w 256"/>
              <a:gd name="T69" fmla="*/ 28 h 215"/>
              <a:gd name="T70" fmla="*/ 17 w 256"/>
              <a:gd name="T71" fmla="*/ 12 h 215"/>
              <a:gd name="T72" fmla="*/ 49 w 256"/>
              <a:gd name="T73" fmla="*/ 41 h 215"/>
              <a:gd name="T74" fmla="*/ 78 w 256"/>
              <a:gd name="T75" fmla="*/ 58 h 215"/>
              <a:gd name="T76" fmla="*/ 105 w 256"/>
              <a:gd name="T77" fmla="*/ 66 h 215"/>
              <a:gd name="T78" fmla="*/ 126 w 256"/>
              <a:gd name="T79" fmla="*/ 68 h 215"/>
              <a:gd name="T80" fmla="*/ 126 w 256"/>
              <a:gd name="T81" fmla="*/ 46 h 215"/>
              <a:gd name="T82" fmla="*/ 133 w 256"/>
              <a:gd name="T83" fmla="*/ 27 h 215"/>
              <a:gd name="T84" fmla="*/ 146 w 256"/>
              <a:gd name="T85" fmla="*/ 12 h 215"/>
              <a:gd name="T86" fmla="*/ 166 w 256"/>
              <a:gd name="T87" fmla="*/ 3 h 215"/>
              <a:gd name="T88" fmla="*/ 192 w 256"/>
              <a:gd name="T89" fmla="*/ 3 h 215"/>
              <a:gd name="T90" fmla="*/ 214 w 256"/>
              <a:gd name="T91" fmla="*/ 18 h 215"/>
              <a:gd name="T92" fmla="*/ 227 w 256"/>
              <a:gd name="T93" fmla="*/ 16 h 215"/>
              <a:gd name="T94" fmla="*/ 248 w 256"/>
              <a:gd name="T95" fmla="*/ 6 h 215"/>
              <a:gd name="T96" fmla="*/ 246 w 256"/>
              <a:gd name="T97" fmla="*/ 13 h 215"/>
              <a:gd name="T98" fmla="*/ 241 w 256"/>
              <a:gd name="T99" fmla="*/ 21 h 215"/>
              <a:gd name="T100" fmla="*/ 234 w 256"/>
              <a:gd name="T101" fmla="*/ 29 h 215"/>
              <a:gd name="T102" fmla="*/ 225 w 256"/>
              <a:gd name="T103" fmla="*/ 36 h 215"/>
              <a:gd name="T104" fmla="*/ 234 w 256"/>
              <a:gd name="T105" fmla="*/ 34 h 215"/>
              <a:gd name="T106" fmla="*/ 244 w 256"/>
              <a:gd name="T107" fmla="*/ 31 h 215"/>
              <a:gd name="T108" fmla="*/ 256 w 256"/>
              <a:gd name="T109" fmla="*/ 26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6" h="215">
                <a:moveTo>
                  <a:pt x="256" y="26"/>
                </a:moveTo>
                <a:cubicBezTo>
                  <a:pt x="254" y="30"/>
                  <a:pt x="251" y="35"/>
                  <a:pt x="246" y="40"/>
                </a:cubicBezTo>
                <a:cubicBezTo>
                  <a:pt x="242" y="46"/>
                  <a:pt x="236" y="51"/>
                  <a:pt x="229" y="55"/>
                </a:cubicBezTo>
                <a:cubicBezTo>
                  <a:pt x="229" y="56"/>
                  <a:pt x="230" y="58"/>
                  <a:pt x="230" y="59"/>
                </a:cubicBezTo>
                <a:cubicBezTo>
                  <a:pt x="230" y="60"/>
                  <a:pt x="230" y="62"/>
                  <a:pt x="230" y="63"/>
                </a:cubicBezTo>
                <a:cubicBezTo>
                  <a:pt x="230" y="71"/>
                  <a:pt x="229" y="80"/>
                  <a:pt x="227" y="90"/>
                </a:cubicBezTo>
                <a:cubicBezTo>
                  <a:pt x="225" y="99"/>
                  <a:pt x="222" y="109"/>
                  <a:pt x="219" y="119"/>
                </a:cubicBezTo>
                <a:cubicBezTo>
                  <a:pt x="215" y="128"/>
                  <a:pt x="210" y="138"/>
                  <a:pt x="204" y="148"/>
                </a:cubicBezTo>
                <a:cubicBezTo>
                  <a:pt x="198" y="157"/>
                  <a:pt x="192" y="166"/>
                  <a:pt x="184" y="174"/>
                </a:cubicBezTo>
                <a:cubicBezTo>
                  <a:pt x="176" y="183"/>
                  <a:pt x="166" y="190"/>
                  <a:pt x="156" y="196"/>
                </a:cubicBezTo>
                <a:cubicBezTo>
                  <a:pt x="146" y="202"/>
                  <a:pt x="135" y="207"/>
                  <a:pt x="122" y="210"/>
                </a:cubicBezTo>
                <a:cubicBezTo>
                  <a:pt x="107" y="213"/>
                  <a:pt x="93" y="215"/>
                  <a:pt x="78" y="215"/>
                </a:cubicBezTo>
                <a:cubicBezTo>
                  <a:pt x="72" y="215"/>
                  <a:pt x="65" y="215"/>
                  <a:pt x="59" y="214"/>
                </a:cubicBezTo>
                <a:cubicBezTo>
                  <a:pt x="52" y="213"/>
                  <a:pt x="45" y="212"/>
                  <a:pt x="38" y="210"/>
                </a:cubicBezTo>
                <a:cubicBezTo>
                  <a:pt x="32" y="208"/>
                  <a:pt x="25" y="206"/>
                  <a:pt x="18" y="203"/>
                </a:cubicBezTo>
                <a:cubicBezTo>
                  <a:pt x="12" y="200"/>
                  <a:pt x="6" y="196"/>
                  <a:pt x="0" y="191"/>
                </a:cubicBezTo>
                <a:cubicBezTo>
                  <a:pt x="15" y="193"/>
                  <a:pt x="29" y="192"/>
                  <a:pt x="42" y="188"/>
                </a:cubicBezTo>
                <a:cubicBezTo>
                  <a:pt x="55" y="183"/>
                  <a:pt x="67" y="177"/>
                  <a:pt x="78" y="169"/>
                </a:cubicBezTo>
                <a:cubicBezTo>
                  <a:pt x="76" y="169"/>
                  <a:pt x="72" y="168"/>
                  <a:pt x="68" y="168"/>
                </a:cubicBezTo>
                <a:cubicBezTo>
                  <a:pt x="64" y="167"/>
                  <a:pt x="60" y="166"/>
                  <a:pt x="55" y="164"/>
                </a:cubicBezTo>
                <a:cubicBezTo>
                  <a:pt x="51" y="161"/>
                  <a:pt x="46" y="158"/>
                  <a:pt x="41" y="153"/>
                </a:cubicBezTo>
                <a:cubicBezTo>
                  <a:pt x="36" y="148"/>
                  <a:pt x="32" y="141"/>
                  <a:pt x="29" y="132"/>
                </a:cubicBezTo>
                <a:cubicBezTo>
                  <a:pt x="30" y="132"/>
                  <a:pt x="31" y="132"/>
                  <a:pt x="33" y="133"/>
                </a:cubicBezTo>
                <a:cubicBezTo>
                  <a:pt x="35" y="133"/>
                  <a:pt x="37" y="133"/>
                  <a:pt x="40" y="132"/>
                </a:cubicBezTo>
                <a:cubicBezTo>
                  <a:pt x="42" y="132"/>
                  <a:pt x="44" y="132"/>
                  <a:pt x="46" y="132"/>
                </a:cubicBezTo>
                <a:cubicBezTo>
                  <a:pt x="49" y="131"/>
                  <a:pt x="51" y="131"/>
                  <a:pt x="52" y="131"/>
                </a:cubicBezTo>
                <a:cubicBezTo>
                  <a:pt x="42" y="128"/>
                  <a:pt x="35" y="124"/>
                  <a:pt x="29" y="119"/>
                </a:cubicBezTo>
                <a:cubicBezTo>
                  <a:pt x="23" y="113"/>
                  <a:pt x="19" y="108"/>
                  <a:pt x="17" y="103"/>
                </a:cubicBezTo>
                <a:cubicBezTo>
                  <a:pt x="14" y="98"/>
                  <a:pt x="12" y="93"/>
                  <a:pt x="12" y="88"/>
                </a:cubicBezTo>
                <a:cubicBezTo>
                  <a:pt x="11" y="83"/>
                  <a:pt x="11" y="79"/>
                  <a:pt x="11" y="77"/>
                </a:cubicBezTo>
                <a:cubicBezTo>
                  <a:pt x="13" y="78"/>
                  <a:pt x="17" y="80"/>
                  <a:pt x="21" y="82"/>
                </a:cubicBezTo>
                <a:cubicBezTo>
                  <a:pt x="26" y="83"/>
                  <a:pt x="30" y="84"/>
                  <a:pt x="34" y="84"/>
                </a:cubicBezTo>
                <a:cubicBezTo>
                  <a:pt x="26" y="77"/>
                  <a:pt x="21" y="71"/>
                  <a:pt x="17" y="65"/>
                </a:cubicBezTo>
                <a:cubicBezTo>
                  <a:pt x="14" y="58"/>
                  <a:pt x="12" y="52"/>
                  <a:pt x="11" y="46"/>
                </a:cubicBezTo>
                <a:cubicBezTo>
                  <a:pt x="10" y="40"/>
                  <a:pt x="11" y="34"/>
                  <a:pt x="12" y="28"/>
                </a:cubicBezTo>
                <a:cubicBezTo>
                  <a:pt x="13" y="23"/>
                  <a:pt x="15" y="17"/>
                  <a:pt x="17" y="12"/>
                </a:cubicBezTo>
                <a:cubicBezTo>
                  <a:pt x="28" y="24"/>
                  <a:pt x="38" y="33"/>
                  <a:pt x="49" y="41"/>
                </a:cubicBezTo>
                <a:cubicBezTo>
                  <a:pt x="59" y="48"/>
                  <a:pt x="69" y="54"/>
                  <a:pt x="78" y="58"/>
                </a:cubicBezTo>
                <a:cubicBezTo>
                  <a:pt x="88" y="62"/>
                  <a:pt x="97" y="64"/>
                  <a:pt x="105" y="66"/>
                </a:cubicBezTo>
                <a:cubicBezTo>
                  <a:pt x="113" y="67"/>
                  <a:pt x="120" y="68"/>
                  <a:pt x="126" y="68"/>
                </a:cubicBezTo>
                <a:cubicBezTo>
                  <a:pt x="125" y="60"/>
                  <a:pt x="125" y="53"/>
                  <a:pt x="126" y="46"/>
                </a:cubicBezTo>
                <a:cubicBezTo>
                  <a:pt x="127" y="39"/>
                  <a:pt x="129" y="33"/>
                  <a:pt x="133" y="27"/>
                </a:cubicBezTo>
                <a:cubicBezTo>
                  <a:pt x="136" y="21"/>
                  <a:pt x="140" y="16"/>
                  <a:pt x="146" y="12"/>
                </a:cubicBezTo>
                <a:cubicBezTo>
                  <a:pt x="151" y="8"/>
                  <a:pt x="158" y="5"/>
                  <a:pt x="166" y="3"/>
                </a:cubicBezTo>
                <a:cubicBezTo>
                  <a:pt x="175" y="0"/>
                  <a:pt x="184" y="1"/>
                  <a:pt x="192" y="3"/>
                </a:cubicBezTo>
                <a:cubicBezTo>
                  <a:pt x="201" y="6"/>
                  <a:pt x="208" y="11"/>
                  <a:pt x="214" y="18"/>
                </a:cubicBezTo>
                <a:cubicBezTo>
                  <a:pt x="217" y="18"/>
                  <a:pt x="221" y="17"/>
                  <a:pt x="227" y="16"/>
                </a:cubicBezTo>
                <a:cubicBezTo>
                  <a:pt x="233" y="14"/>
                  <a:pt x="240" y="11"/>
                  <a:pt x="248" y="6"/>
                </a:cubicBezTo>
                <a:cubicBezTo>
                  <a:pt x="248" y="8"/>
                  <a:pt x="247" y="10"/>
                  <a:pt x="246" y="13"/>
                </a:cubicBezTo>
                <a:cubicBezTo>
                  <a:pt x="244" y="15"/>
                  <a:pt x="243" y="18"/>
                  <a:pt x="241" y="21"/>
                </a:cubicBezTo>
                <a:cubicBezTo>
                  <a:pt x="239" y="24"/>
                  <a:pt x="237" y="27"/>
                  <a:pt x="234" y="29"/>
                </a:cubicBezTo>
                <a:cubicBezTo>
                  <a:pt x="231" y="32"/>
                  <a:pt x="228" y="34"/>
                  <a:pt x="225" y="36"/>
                </a:cubicBezTo>
                <a:cubicBezTo>
                  <a:pt x="228" y="35"/>
                  <a:pt x="231" y="35"/>
                  <a:pt x="234" y="34"/>
                </a:cubicBezTo>
                <a:cubicBezTo>
                  <a:pt x="237" y="33"/>
                  <a:pt x="240" y="32"/>
                  <a:pt x="244" y="31"/>
                </a:cubicBezTo>
                <a:cubicBezTo>
                  <a:pt x="248" y="30"/>
                  <a:pt x="252" y="28"/>
                  <a:pt x="256" y="2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6382116" y="3987300"/>
            <a:ext cx="844034" cy="844034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任意多边形: 形状 39"/>
          <p:cNvSpPr/>
          <p:nvPr/>
        </p:nvSpPr>
        <p:spPr>
          <a:xfrm>
            <a:off x="6701812" y="4286448"/>
            <a:ext cx="239516" cy="200158"/>
          </a:xfrm>
          <a:custGeom>
            <a:avLst/>
            <a:gdLst>
              <a:gd name="T0" fmla="*/ 256 w 256"/>
              <a:gd name="T1" fmla="*/ 26 h 215"/>
              <a:gd name="T2" fmla="*/ 246 w 256"/>
              <a:gd name="T3" fmla="*/ 40 h 215"/>
              <a:gd name="T4" fmla="*/ 229 w 256"/>
              <a:gd name="T5" fmla="*/ 55 h 215"/>
              <a:gd name="T6" fmla="*/ 230 w 256"/>
              <a:gd name="T7" fmla="*/ 59 h 215"/>
              <a:gd name="T8" fmla="*/ 230 w 256"/>
              <a:gd name="T9" fmla="*/ 63 h 215"/>
              <a:gd name="T10" fmla="*/ 227 w 256"/>
              <a:gd name="T11" fmla="*/ 90 h 215"/>
              <a:gd name="T12" fmla="*/ 219 w 256"/>
              <a:gd name="T13" fmla="*/ 119 h 215"/>
              <a:gd name="T14" fmla="*/ 204 w 256"/>
              <a:gd name="T15" fmla="*/ 148 h 215"/>
              <a:gd name="T16" fmla="*/ 184 w 256"/>
              <a:gd name="T17" fmla="*/ 174 h 215"/>
              <a:gd name="T18" fmla="*/ 156 w 256"/>
              <a:gd name="T19" fmla="*/ 196 h 215"/>
              <a:gd name="T20" fmla="*/ 122 w 256"/>
              <a:gd name="T21" fmla="*/ 210 h 215"/>
              <a:gd name="T22" fmla="*/ 78 w 256"/>
              <a:gd name="T23" fmla="*/ 215 h 215"/>
              <a:gd name="T24" fmla="*/ 59 w 256"/>
              <a:gd name="T25" fmla="*/ 214 h 215"/>
              <a:gd name="T26" fmla="*/ 38 w 256"/>
              <a:gd name="T27" fmla="*/ 210 h 215"/>
              <a:gd name="T28" fmla="*/ 18 w 256"/>
              <a:gd name="T29" fmla="*/ 203 h 215"/>
              <a:gd name="T30" fmla="*/ 0 w 256"/>
              <a:gd name="T31" fmla="*/ 191 h 215"/>
              <a:gd name="T32" fmla="*/ 42 w 256"/>
              <a:gd name="T33" fmla="*/ 188 h 215"/>
              <a:gd name="T34" fmla="*/ 78 w 256"/>
              <a:gd name="T35" fmla="*/ 169 h 215"/>
              <a:gd name="T36" fmla="*/ 68 w 256"/>
              <a:gd name="T37" fmla="*/ 168 h 215"/>
              <a:gd name="T38" fmla="*/ 55 w 256"/>
              <a:gd name="T39" fmla="*/ 164 h 215"/>
              <a:gd name="T40" fmla="*/ 41 w 256"/>
              <a:gd name="T41" fmla="*/ 153 h 215"/>
              <a:gd name="T42" fmla="*/ 29 w 256"/>
              <a:gd name="T43" fmla="*/ 132 h 215"/>
              <a:gd name="T44" fmla="*/ 33 w 256"/>
              <a:gd name="T45" fmla="*/ 133 h 215"/>
              <a:gd name="T46" fmla="*/ 40 w 256"/>
              <a:gd name="T47" fmla="*/ 132 h 215"/>
              <a:gd name="T48" fmla="*/ 46 w 256"/>
              <a:gd name="T49" fmla="*/ 132 h 215"/>
              <a:gd name="T50" fmla="*/ 52 w 256"/>
              <a:gd name="T51" fmla="*/ 131 h 215"/>
              <a:gd name="T52" fmla="*/ 29 w 256"/>
              <a:gd name="T53" fmla="*/ 119 h 215"/>
              <a:gd name="T54" fmla="*/ 17 w 256"/>
              <a:gd name="T55" fmla="*/ 103 h 215"/>
              <a:gd name="T56" fmla="*/ 12 w 256"/>
              <a:gd name="T57" fmla="*/ 88 h 215"/>
              <a:gd name="T58" fmla="*/ 11 w 256"/>
              <a:gd name="T59" fmla="*/ 77 h 215"/>
              <a:gd name="T60" fmla="*/ 21 w 256"/>
              <a:gd name="T61" fmla="*/ 82 h 215"/>
              <a:gd name="T62" fmla="*/ 34 w 256"/>
              <a:gd name="T63" fmla="*/ 84 h 215"/>
              <a:gd name="T64" fmla="*/ 17 w 256"/>
              <a:gd name="T65" fmla="*/ 65 h 215"/>
              <a:gd name="T66" fmla="*/ 11 w 256"/>
              <a:gd name="T67" fmla="*/ 46 h 215"/>
              <a:gd name="T68" fmla="*/ 12 w 256"/>
              <a:gd name="T69" fmla="*/ 28 h 215"/>
              <a:gd name="T70" fmla="*/ 17 w 256"/>
              <a:gd name="T71" fmla="*/ 12 h 215"/>
              <a:gd name="T72" fmla="*/ 49 w 256"/>
              <a:gd name="T73" fmla="*/ 41 h 215"/>
              <a:gd name="T74" fmla="*/ 78 w 256"/>
              <a:gd name="T75" fmla="*/ 58 h 215"/>
              <a:gd name="T76" fmla="*/ 105 w 256"/>
              <a:gd name="T77" fmla="*/ 66 h 215"/>
              <a:gd name="T78" fmla="*/ 126 w 256"/>
              <a:gd name="T79" fmla="*/ 68 h 215"/>
              <a:gd name="T80" fmla="*/ 126 w 256"/>
              <a:gd name="T81" fmla="*/ 46 h 215"/>
              <a:gd name="T82" fmla="*/ 133 w 256"/>
              <a:gd name="T83" fmla="*/ 27 h 215"/>
              <a:gd name="T84" fmla="*/ 146 w 256"/>
              <a:gd name="T85" fmla="*/ 12 h 215"/>
              <a:gd name="T86" fmla="*/ 166 w 256"/>
              <a:gd name="T87" fmla="*/ 3 h 215"/>
              <a:gd name="T88" fmla="*/ 192 w 256"/>
              <a:gd name="T89" fmla="*/ 3 h 215"/>
              <a:gd name="T90" fmla="*/ 214 w 256"/>
              <a:gd name="T91" fmla="*/ 18 h 215"/>
              <a:gd name="T92" fmla="*/ 227 w 256"/>
              <a:gd name="T93" fmla="*/ 16 h 215"/>
              <a:gd name="T94" fmla="*/ 248 w 256"/>
              <a:gd name="T95" fmla="*/ 6 h 215"/>
              <a:gd name="T96" fmla="*/ 246 w 256"/>
              <a:gd name="T97" fmla="*/ 13 h 215"/>
              <a:gd name="T98" fmla="*/ 241 w 256"/>
              <a:gd name="T99" fmla="*/ 21 h 215"/>
              <a:gd name="T100" fmla="*/ 234 w 256"/>
              <a:gd name="T101" fmla="*/ 29 h 215"/>
              <a:gd name="T102" fmla="*/ 225 w 256"/>
              <a:gd name="T103" fmla="*/ 36 h 215"/>
              <a:gd name="T104" fmla="*/ 234 w 256"/>
              <a:gd name="T105" fmla="*/ 34 h 215"/>
              <a:gd name="T106" fmla="*/ 244 w 256"/>
              <a:gd name="T107" fmla="*/ 31 h 215"/>
              <a:gd name="T108" fmla="*/ 256 w 256"/>
              <a:gd name="T109" fmla="*/ 26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6" h="215">
                <a:moveTo>
                  <a:pt x="256" y="26"/>
                </a:moveTo>
                <a:cubicBezTo>
                  <a:pt x="254" y="30"/>
                  <a:pt x="251" y="35"/>
                  <a:pt x="246" y="40"/>
                </a:cubicBezTo>
                <a:cubicBezTo>
                  <a:pt x="242" y="46"/>
                  <a:pt x="236" y="51"/>
                  <a:pt x="229" y="55"/>
                </a:cubicBezTo>
                <a:cubicBezTo>
                  <a:pt x="229" y="56"/>
                  <a:pt x="230" y="58"/>
                  <a:pt x="230" y="59"/>
                </a:cubicBezTo>
                <a:cubicBezTo>
                  <a:pt x="230" y="60"/>
                  <a:pt x="230" y="62"/>
                  <a:pt x="230" y="63"/>
                </a:cubicBezTo>
                <a:cubicBezTo>
                  <a:pt x="230" y="71"/>
                  <a:pt x="229" y="80"/>
                  <a:pt x="227" y="90"/>
                </a:cubicBezTo>
                <a:cubicBezTo>
                  <a:pt x="225" y="99"/>
                  <a:pt x="222" y="109"/>
                  <a:pt x="219" y="119"/>
                </a:cubicBezTo>
                <a:cubicBezTo>
                  <a:pt x="215" y="128"/>
                  <a:pt x="210" y="138"/>
                  <a:pt x="204" y="148"/>
                </a:cubicBezTo>
                <a:cubicBezTo>
                  <a:pt x="198" y="157"/>
                  <a:pt x="192" y="166"/>
                  <a:pt x="184" y="174"/>
                </a:cubicBezTo>
                <a:cubicBezTo>
                  <a:pt x="176" y="183"/>
                  <a:pt x="166" y="190"/>
                  <a:pt x="156" y="196"/>
                </a:cubicBezTo>
                <a:cubicBezTo>
                  <a:pt x="146" y="202"/>
                  <a:pt x="135" y="207"/>
                  <a:pt x="122" y="210"/>
                </a:cubicBezTo>
                <a:cubicBezTo>
                  <a:pt x="107" y="213"/>
                  <a:pt x="93" y="215"/>
                  <a:pt x="78" y="215"/>
                </a:cubicBezTo>
                <a:cubicBezTo>
                  <a:pt x="72" y="215"/>
                  <a:pt x="65" y="215"/>
                  <a:pt x="59" y="214"/>
                </a:cubicBezTo>
                <a:cubicBezTo>
                  <a:pt x="52" y="213"/>
                  <a:pt x="45" y="212"/>
                  <a:pt x="38" y="210"/>
                </a:cubicBezTo>
                <a:cubicBezTo>
                  <a:pt x="32" y="208"/>
                  <a:pt x="25" y="206"/>
                  <a:pt x="18" y="203"/>
                </a:cubicBezTo>
                <a:cubicBezTo>
                  <a:pt x="12" y="200"/>
                  <a:pt x="6" y="196"/>
                  <a:pt x="0" y="191"/>
                </a:cubicBezTo>
                <a:cubicBezTo>
                  <a:pt x="15" y="193"/>
                  <a:pt x="29" y="192"/>
                  <a:pt x="42" y="188"/>
                </a:cubicBezTo>
                <a:cubicBezTo>
                  <a:pt x="55" y="183"/>
                  <a:pt x="67" y="177"/>
                  <a:pt x="78" y="169"/>
                </a:cubicBezTo>
                <a:cubicBezTo>
                  <a:pt x="76" y="169"/>
                  <a:pt x="72" y="168"/>
                  <a:pt x="68" y="168"/>
                </a:cubicBezTo>
                <a:cubicBezTo>
                  <a:pt x="64" y="167"/>
                  <a:pt x="60" y="166"/>
                  <a:pt x="55" y="164"/>
                </a:cubicBezTo>
                <a:cubicBezTo>
                  <a:pt x="51" y="161"/>
                  <a:pt x="46" y="158"/>
                  <a:pt x="41" y="153"/>
                </a:cubicBezTo>
                <a:cubicBezTo>
                  <a:pt x="36" y="148"/>
                  <a:pt x="32" y="141"/>
                  <a:pt x="29" y="132"/>
                </a:cubicBezTo>
                <a:cubicBezTo>
                  <a:pt x="30" y="132"/>
                  <a:pt x="31" y="132"/>
                  <a:pt x="33" y="133"/>
                </a:cubicBezTo>
                <a:cubicBezTo>
                  <a:pt x="35" y="133"/>
                  <a:pt x="37" y="133"/>
                  <a:pt x="40" y="132"/>
                </a:cubicBezTo>
                <a:cubicBezTo>
                  <a:pt x="42" y="132"/>
                  <a:pt x="44" y="132"/>
                  <a:pt x="46" y="132"/>
                </a:cubicBezTo>
                <a:cubicBezTo>
                  <a:pt x="49" y="131"/>
                  <a:pt x="51" y="131"/>
                  <a:pt x="52" y="131"/>
                </a:cubicBezTo>
                <a:cubicBezTo>
                  <a:pt x="42" y="128"/>
                  <a:pt x="35" y="124"/>
                  <a:pt x="29" y="119"/>
                </a:cubicBezTo>
                <a:cubicBezTo>
                  <a:pt x="23" y="113"/>
                  <a:pt x="19" y="108"/>
                  <a:pt x="17" y="103"/>
                </a:cubicBezTo>
                <a:cubicBezTo>
                  <a:pt x="14" y="98"/>
                  <a:pt x="12" y="93"/>
                  <a:pt x="12" y="88"/>
                </a:cubicBezTo>
                <a:cubicBezTo>
                  <a:pt x="11" y="83"/>
                  <a:pt x="11" y="79"/>
                  <a:pt x="11" y="77"/>
                </a:cubicBezTo>
                <a:cubicBezTo>
                  <a:pt x="13" y="78"/>
                  <a:pt x="17" y="80"/>
                  <a:pt x="21" y="82"/>
                </a:cubicBezTo>
                <a:cubicBezTo>
                  <a:pt x="26" y="83"/>
                  <a:pt x="30" y="84"/>
                  <a:pt x="34" y="84"/>
                </a:cubicBezTo>
                <a:cubicBezTo>
                  <a:pt x="26" y="77"/>
                  <a:pt x="21" y="71"/>
                  <a:pt x="17" y="65"/>
                </a:cubicBezTo>
                <a:cubicBezTo>
                  <a:pt x="14" y="58"/>
                  <a:pt x="12" y="52"/>
                  <a:pt x="11" y="46"/>
                </a:cubicBezTo>
                <a:cubicBezTo>
                  <a:pt x="10" y="40"/>
                  <a:pt x="11" y="34"/>
                  <a:pt x="12" y="28"/>
                </a:cubicBezTo>
                <a:cubicBezTo>
                  <a:pt x="13" y="23"/>
                  <a:pt x="15" y="17"/>
                  <a:pt x="17" y="12"/>
                </a:cubicBezTo>
                <a:cubicBezTo>
                  <a:pt x="28" y="24"/>
                  <a:pt x="38" y="33"/>
                  <a:pt x="49" y="41"/>
                </a:cubicBezTo>
                <a:cubicBezTo>
                  <a:pt x="59" y="48"/>
                  <a:pt x="69" y="54"/>
                  <a:pt x="78" y="58"/>
                </a:cubicBezTo>
                <a:cubicBezTo>
                  <a:pt x="88" y="62"/>
                  <a:pt x="97" y="64"/>
                  <a:pt x="105" y="66"/>
                </a:cubicBezTo>
                <a:cubicBezTo>
                  <a:pt x="113" y="67"/>
                  <a:pt x="120" y="68"/>
                  <a:pt x="126" y="68"/>
                </a:cubicBezTo>
                <a:cubicBezTo>
                  <a:pt x="125" y="60"/>
                  <a:pt x="125" y="53"/>
                  <a:pt x="126" y="46"/>
                </a:cubicBezTo>
                <a:cubicBezTo>
                  <a:pt x="127" y="39"/>
                  <a:pt x="129" y="33"/>
                  <a:pt x="133" y="27"/>
                </a:cubicBezTo>
                <a:cubicBezTo>
                  <a:pt x="136" y="21"/>
                  <a:pt x="140" y="16"/>
                  <a:pt x="146" y="12"/>
                </a:cubicBezTo>
                <a:cubicBezTo>
                  <a:pt x="151" y="8"/>
                  <a:pt x="158" y="5"/>
                  <a:pt x="166" y="3"/>
                </a:cubicBezTo>
                <a:cubicBezTo>
                  <a:pt x="175" y="0"/>
                  <a:pt x="184" y="1"/>
                  <a:pt x="192" y="3"/>
                </a:cubicBezTo>
                <a:cubicBezTo>
                  <a:pt x="201" y="6"/>
                  <a:pt x="208" y="11"/>
                  <a:pt x="214" y="18"/>
                </a:cubicBezTo>
                <a:cubicBezTo>
                  <a:pt x="217" y="18"/>
                  <a:pt x="221" y="17"/>
                  <a:pt x="227" y="16"/>
                </a:cubicBezTo>
                <a:cubicBezTo>
                  <a:pt x="233" y="14"/>
                  <a:pt x="240" y="11"/>
                  <a:pt x="248" y="6"/>
                </a:cubicBezTo>
                <a:cubicBezTo>
                  <a:pt x="248" y="8"/>
                  <a:pt x="247" y="10"/>
                  <a:pt x="246" y="13"/>
                </a:cubicBezTo>
                <a:cubicBezTo>
                  <a:pt x="244" y="15"/>
                  <a:pt x="243" y="18"/>
                  <a:pt x="241" y="21"/>
                </a:cubicBezTo>
                <a:cubicBezTo>
                  <a:pt x="239" y="24"/>
                  <a:pt x="237" y="27"/>
                  <a:pt x="234" y="29"/>
                </a:cubicBezTo>
                <a:cubicBezTo>
                  <a:pt x="231" y="32"/>
                  <a:pt x="228" y="34"/>
                  <a:pt x="225" y="36"/>
                </a:cubicBezTo>
                <a:cubicBezTo>
                  <a:pt x="228" y="35"/>
                  <a:pt x="231" y="35"/>
                  <a:pt x="234" y="34"/>
                </a:cubicBezTo>
                <a:cubicBezTo>
                  <a:pt x="237" y="33"/>
                  <a:pt x="240" y="32"/>
                  <a:pt x="244" y="31"/>
                </a:cubicBezTo>
                <a:cubicBezTo>
                  <a:pt x="248" y="30"/>
                  <a:pt x="252" y="28"/>
                  <a:pt x="256" y="2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5874939" y="1592796"/>
            <a:ext cx="583980" cy="583980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任意多边形: 形状 41"/>
          <p:cNvSpPr/>
          <p:nvPr/>
        </p:nvSpPr>
        <p:spPr>
          <a:xfrm>
            <a:off x="6063039" y="1797621"/>
            <a:ext cx="213007" cy="178005"/>
          </a:xfrm>
          <a:custGeom>
            <a:avLst/>
            <a:gdLst>
              <a:gd name="T0" fmla="*/ 256 w 256"/>
              <a:gd name="T1" fmla="*/ 26 h 215"/>
              <a:gd name="T2" fmla="*/ 246 w 256"/>
              <a:gd name="T3" fmla="*/ 40 h 215"/>
              <a:gd name="T4" fmla="*/ 229 w 256"/>
              <a:gd name="T5" fmla="*/ 55 h 215"/>
              <a:gd name="T6" fmla="*/ 230 w 256"/>
              <a:gd name="T7" fmla="*/ 59 h 215"/>
              <a:gd name="T8" fmla="*/ 230 w 256"/>
              <a:gd name="T9" fmla="*/ 63 h 215"/>
              <a:gd name="T10" fmla="*/ 227 w 256"/>
              <a:gd name="T11" fmla="*/ 90 h 215"/>
              <a:gd name="T12" fmla="*/ 219 w 256"/>
              <a:gd name="T13" fmla="*/ 119 h 215"/>
              <a:gd name="T14" fmla="*/ 204 w 256"/>
              <a:gd name="T15" fmla="*/ 148 h 215"/>
              <a:gd name="T16" fmla="*/ 184 w 256"/>
              <a:gd name="T17" fmla="*/ 174 h 215"/>
              <a:gd name="T18" fmla="*/ 156 w 256"/>
              <a:gd name="T19" fmla="*/ 196 h 215"/>
              <a:gd name="T20" fmla="*/ 122 w 256"/>
              <a:gd name="T21" fmla="*/ 210 h 215"/>
              <a:gd name="T22" fmla="*/ 78 w 256"/>
              <a:gd name="T23" fmla="*/ 215 h 215"/>
              <a:gd name="T24" fmla="*/ 59 w 256"/>
              <a:gd name="T25" fmla="*/ 214 h 215"/>
              <a:gd name="T26" fmla="*/ 38 w 256"/>
              <a:gd name="T27" fmla="*/ 210 h 215"/>
              <a:gd name="T28" fmla="*/ 18 w 256"/>
              <a:gd name="T29" fmla="*/ 203 h 215"/>
              <a:gd name="T30" fmla="*/ 0 w 256"/>
              <a:gd name="T31" fmla="*/ 191 h 215"/>
              <a:gd name="T32" fmla="*/ 42 w 256"/>
              <a:gd name="T33" fmla="*/ 188 h 215"/>
              <a:gd name="T34" fmla="*/ 78 w 256"/>
              <a:gd name="T35" fmla="*/ 169 h 215"/>
              <a:gd name="T36" fmla="*/ 68 w 256"/>
              <a:gd name="T37" fmla="*/ 168 h 215"/>
              <a:gd name="T38" fmla="*/ 55 w 256"/>
              <a:gd name="T39" fmla="*/ 164 h 215"/>
              <a:gd name="T40" fmla="*/ 41 w 256"/>
              <a:gd name="T41" fmla="*/ 153 h 215"/>
              <a:gd name="T42" fmla="*/ 29 w 256"/>
              <a:gd name="T43" fmla="*/ 132 h 215"/>
              <a:gd name="T44" fmla="*/ 33 w 256"/>
              <a:gd name="T45" fmla="*/ 133 h 215"/>
              <a:gd name="T46" fmla="*/ 40 w 256"/>
              <a:gd name="T47" fmla="*/ 132 h 215"/>
              <a:gd name="T48" fmla="*/ 46 w 256"/>
              <a:gd name="T49" fmla="*/ 132 h 215"/>
              <a:gd name="T50" fmla="*/ 52 w 256"/>
              <a:gd name="T51" fmla="*/ 131 h 215"/>
              <a:gd name="T52" fmla="*/ 29 w 256"/>
              <a:gd name="T53" fmla="*/ 119 h 215"/>
              <a:gd name="T54" fmla="*/ 17 w 256"/>
              <a:gd name="T55" fmla="*/ 103 h 215"/>
              <a:gd name="T56" fmla="*/ 12 w 256"/>
              <a:gd name="T57" fmla="*/ 88 h 215"/>
              <a:gd name="T58" fmla="*/ 11 w 256"/>
              <a:gd name="T59" fmla="*/ 77 h 215"/>
              <a:gd name="T60" fmla="*/ 21 w 256"/>
              <a:gd name="T61" fmla="*/ 82 h 215"/>
              <a:gd name="T62" fmla="*/ 34 w 256"/>
              <a:gd name="T63" fmla="*/ 84 h 215"/>
              <a:gd name="T64" fmla="*/ 17 w 256"/>
              <a:gd name="T65" fmla="*/ 65 h 215"/>
              <a:gd name="T66" fmla="*/ 11 w 256"/>
              <a:gd name="T67" fmla="*/ 46 h 215"/>
              <a:gd name="T68" fmla="*/ 12 w 256"/>
              <a:gd name="T69" fmla="*/ 28 h 215"/>
              <a:gd name="T70" fmla="*/ 17 w 256"/>
              <a:gd name="T71" fmla="*/ 12 h 215"/>
              <a:gd name="T72" fmla="*/ 49 w 256"/>
              <a:gd name="T73" fmla="*/ 41 h 215"/>
              <a:gd name="T74" fmla="*/ 78 w 256"/>
              <a:gd name="T75" fmla="*/ 58 h 215"/>
              <a:gd name="T76" fmla="*/ 105 w 256"/>
              <a:gd name="T77" fmla="*/ 66 h 215"/>
              <a:gd name="T78" fmla="*/ 126 w 256"/>
              <a:gd name="T79" fmla="*/ 68 h 215"/>
              <a:gd name="T80" fmla="*/ 126 w 256"/>
              <a:gd name="T81" fmla="*/ 46 h 215"/>
              <a:gd name="T82" fmla="*/ 133 w 256"/>
              <a:gd name="T83" fmla="*/ 27 h 215"/>
              <a:gd name="T84" fmla="*/ 146 w 256"/>
              <a:gd name="T85" fmla="*/ 12 h 215"/>
              <a:gd name="T86" fmla="*/ 166 w 256"/>
              <a:gd name="T87" fmla="*/ 3 h 215"/>
              <a:gd name="T88" fmla="*/ 192 w 256"/>
              <a:gd name="T89" fmla="*/ 3 h 215"/>
              <a:gd name="T90" fmla="*/ 214 w 256"/>
              <a:gd name="T91" fmla="*/ 18 h 215"/>
              <a:gd name="T92" fmla="*/ 227 w 256"/>
              <a:gd name="T93" fmla="*/ 16 h 215"/>
              <a:gd name="T94" fmla="*/ 248 w 256"/>
              <a:gd name="T95" fmla="*/ 6 h 215"/>
              <a:gd name="T96" fmla="*/ 246 w 256"/>
              <a:gd name="T97" fmla="*/ 13 h 215"/>
              <a:gd name="T98" fmla="*/ 241 w 256"/>
              <a:gd name="T99" fmla="*/ 21 h 215"/>
              <a:gd name="T100" fmla="*/ 234 w 256"/>
              <a:gd name="T101" fmla="*/ 29 h 215"/>
              <a:gd name="T102" fmla="*/ 225 w 256"/>
              <a:gd name="T103" fmla="*/ 36 h 215"/>
              <a:gd name="T104" fmla="*/ 234 w 256"/>
              <a:gd name="T105" fmla="*/ 34 h 215"/>
              <a:gd name="T106" fmla="*/ 244 w 256"/>
              <a:gd name="T107" fmla="*/ 31 h 215"/>
              <a:gd name="T108" fmla="*/ 256 w 256"/>
              <a:gd name="T109" fmla="*/ 26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6" h="215">
                <a:moveTo>
                  <a:pt x="256" y="26"/>
                </a:moveTo>
                <a:cubicBezTo>
                  <a:pt x="254" y="30"/>
                  <a:pt x="251" y="35"/>
                  <a:pt x="246" y="40"/>
                </a:cubicBezTo>
                <a:cubicBezTo>
                  <a:pt x="242" y="46"/>
                  <a:pt x="236" y="51"/>
                  <a:pt x="229" y="55"/>
                </a:cubicBezTo>
                <a:cubicBezTo>
                  <a:pt x="229" y="56"/>
                  <a:pt x="230" y="58"/>
                  <a:pt x="230" y="59"/>
                </a:cubicBezTo>
                <a:cubicBezTo>
                  <a:pt x="230" y="60"/>
                  <a:pt x="230" y="62"/>
                  <a:pt x="230" y="63"/>
                </a:cubicBezTo>
                <a:cubicBezTo>
                  <a:pt x="230" y="71"/>
                  <a:pt x="229" y="80"/>
                  <a:pt x="227" y="90"/>
                </a:cubicBezTo>
                <a:cubicBezTo>
                  <a:pt x="225" y="99"/>
                  <a:pt x="222" y="109"/>
                  <a:pt x="219" y="119"/>
                </a:cubicBezTo>
                <a:cubicBezTo>
                  <a:pt x="215" y="128"/>
                  <a:pt x="210" y="138"/>
                  <a:pt x="204" y="148"/>
                </a:cubicBezTo>
                <a:cubicBezTo>
                  <a:pt x="198" y="157"/>
                  <a:pt x="192" y="166"/>
                  <a:pt x="184" y="174"/>
                </a:cubicBezTo>
                <a:cubicBezTo>
                  <a:pt x="176" y="183"/>
                  <a:pt x="166" y="190"/>
                  <a:pt x="156" y="196"/>
                </a:cubicBezTo>
                <a:cubicBezTo>
                  <a:pt x="146" y="202"/>
                  <a:pt x="135" y="207"/>
                  <a:pt x="122" y="210"/>
                </a:cubicBezTo>
                <a:cubicBezTo>
                  <a:pt x="107" y="213"/>
                  <a:pt x="93" y="215"/>
                  <a:pt x="78" y="215"/>
                </a:cubicBezTo>
                <a:cubicBezTo>
                  <a:pt x="72" y="215"/>
                  <a:pt x="65" y="215"/>
                  <a:pt x="59" y="214"/>
                </a:cubicBezTo>
                <a:cubicBezTo>
                  <a:pt x="52" y="213"/>
                  <a:pt x="45" y="212"/>
                  <a:pt x="38" y="210"/>
                </a:cubicBezTo>
                <a:cubicBezTo>
                  <a:pt x="32" y="208"/>
                  <a:pt x="25" y="206"/>
                  <a:pt x="18" y="203"/>
                </a:cubicBezTo>
                <a:cubicBezTo>
                  <a:pt x="12" y="200"/>
                  <a:pt x="6" y="196"/>
                  <a:pt x="0" y="191"/>
                </a:cubicBezTo>
                <a:cubicBezTo>
                  <a:pt x="15" y="193"/>
                  <a:pt x="29" y="192"/>
                  <a:pt x="42" y="188"/>
                </a:cubicBezTo>
                <a:cubicBezTo>
                  <a:pt x="55" y="183"/>
                  <a:pt x="67" y="177"/>
                  <a:pt x="78" y="169"/>
                </a:cubicBezTo>
                <a:cubicBezTo>
                  <a:pt x="76" y="169"/>
                  <a:pt x="72" y="168"/>
                  <a:pt x="68" y="168"/>
                </a:cubicBezTo>
                <a:cubicBezTo>
                  <a:pt x="64" y="167"/>
                  <a:pt x="60" y="166"/>
                  <a:pt x="55" y="164"/>
                </a:cubicBezTo>
                <a:cubicBezTo>
                  <a:pt x="51" y="161"/>
                  <a:pt x="46" y="158"/>
                  <a:pt x="41" y="153"/>
                </a:cubicBezTo>
                <a:cubicBezTo>
                  <a:pt x="36" y="148"/>
                  <a:pt x="32" y="141"/>
                  <a:pt x="29" y="132"/>
                </a:cubicBezTo>
                <a:cubicBezTo>
                  <a:pt x="30" y="132"/>
                  <a:pt x="31" y="132"/>
                  <a:pt x="33" y="133"/>
                </a:cubicBezTo>
                <a:cubicBezTo>
                  <a:pt x="35" y="133"/>
                  <a:pt x="37" y="133"/>
                  <a:pt x="40" y="132"/>
                </a:cubicBezTo>
                <a:cubicBezTo>
                  <a:pt x="42" y="132"/>
                  <a:pt x="44" y="132"/>
                  <a:pt x="46" y="132"/>
                </a:cubicBezTo>
                <a:cubicBezTo>
                  <a:pt x="49" y="131"/>
                  <a:pt x="51" y="131"/>
                  <a:pt x="52" y="131"/>
                </a:cubicBezTo>
                <a:cubicBezTo>
                  <a:pt x="42" y="128"/>
                  <a:pt x="35" y="124"/>
                  <a:pt x="29" y="119"/>
                </a:cubicBezTo>
                <a:cubicBezTo>
                  <a:pt x="23" y="113"/>
                  <a:pt x="19" y="108"/>
                  <a:pt x="17" y="103"/>
                </a:cubicBezTo>
                <a:cubicBezTo>
                  <a:pt x="14" y="98"/>
                  <a:pt x="12" y="93"/>
                  <a:pt x="12" y="88"/>
                </a:cubicBezTo>
                <a:cubicBezTo>
                  <a:pt x="11" y="83"/>
                  <a:pt x="11" y="79"/>
                  <a:pt x="11" y="77"/>
                </a:cubicBezTo>
                <a:cubicBezTo>
                  <a:pt x="13" y="78"/>
                  <a:pt x="17" y="80"/>
                  <a:pt x="21" y="82"/>
                </a:cubicBezTo>
                <a:cubicBezTo>
                  <a:pt x="26" y="83"/>
                  <a:pt x="30" y="84"/>
                  <a:pt x="34" y="84"/>
                </a:cubicBezTo>
                <a:cubicBezTo>
                  <a:pt x="26" y="77"/>
                  <a:pt x="21" y="71"/>
                  <a:pt x="17" y="65"/>
                </a:cubicBezTo>
                <a:cubicBezTo>
                  <a:pt x="14" y="58"/>
                  <a:pt x="12" y="52"/>
                  <a:pt x="11" y="46"/>
                </a:cubicBezTo>
                <a:cubicBezTo>
                  <a:pt x="10" y="40"/>
                  <a:pt x="11" y="34"/>
                  <a:pt x="12" y="28"/>
                </a:cubicBezTo>
                <a:cubicBezTo>
                  <a:pt x="13" y="23"/>
                  <a:pt x="15" y="17"/>
                  <a:pt x="17" y="12"/>
                </a:cubicBezTo>
                <a:cubicBezTo>
                  <a:pt x="28" y="24"/>
                  <a:pt x="38" y="33"/>
                  <a:pt x="49" y="41"/>
                </a:cubicBezTo>
                <a:cubicBezTo>
                  <a:pt x="59" y="48"/>
                  <a:pt x="69" y="54"/>
                  <a:pt x="78" y="58"/>
                </a:cubicBezTo>
                <a:cubicBezTo>
                  <a:pt x="88" y="62"/>
                  <a:pt x="97" y="64"/>
                  <a:pt x="105" y="66"/>
                </a:cubicBezTo>
                <a:cubicBezTo>
                  <a:pt x="113" y="67"/>
                  <a:pt x="120" y="68"/>
                  <a:pt x="126" y="68"/>
                </a:cubicBezTo>
                <a:cubicBezTo>
                  <a:pt x="125" y="60"/>
                  <a:pt x="125" y="53"/>
                  <a:pt x="126" y="46"/>
                </a:cubicBezTo>
                <a:cubicBezTo>
                  <a:pt x="127" y="39"/>
                  <a:pt x="129" y="33"/>
                  <a:pt x="133" y="27"/>
                </a:cubicBezTo>
                <a:cubicBezTo>
                  <a:pt x="136" y="21"/>
                  <a:pt x="140" y="16"/>
                  <a:pt x="146" y="12"/>
                </a:cubicBezTo>
                <a:cubicBezTo>
                  <a:pt x="151" y="8"/>
                  <a:pt x="158" y="5"/>
                  <a:pt x="166" y="3"/>
                </a:cubicBezTo>
                <a:cubicBezTo>
                  <a:pt x="175" y="0"/>
                  <a:pt x="184" y="1"/>
                  <a:pt x="192" y="3"/>
                </a:cubicBezTo>
                <a:cubicBezTo>
                  <a:pt x="201" y="6"/>
                  <a:pt x="208" y="11"/>
                  <a:pt x="214" y="18"/>
                </a:cubicBezTo>
                <a:cubicBezTo>
                  <a:pt x="217" y="18"/>
                  <a:pt x="221" y="17"/>
                  <a:pt x="227" y="16"/>
                </a:cubicBezTo>
                <a:cubicBezTo>
                  <a:pt x="233" y="14"/>
                  <a:pt x="240" y="11"/>
                  <a:pt x="248" y="6"/>
                </a:cubicBezTo>
                <a:cubicBezTo>
                  <a:pt x="248" y="8"/>
                  <a:pt x="247" y="10"/>
                  <a:pt x="246" y="13"/>
                </a:cubicBezTo>
                <a:cubicBezTo>
                  <a:pt x="244" y="15"/>
                  <a:pt x="243" y="18"/>
                  <a:pt x="241" y="21"/>
                </a:cubicBezTo>
                <a:cubicBezTo>
                  <a:pt x="239" y="24"/>
                  <a:pt x="237" y="27"/>
                  <a:pt x="234" y="29"/>
                </a:cubicBezTo>
                <a:cubicBezTo>
                  <a:pt x="231" y="32"/>
                  <a:pt x="228" y="34"/>
                  <a:pt x="225" y="36"/>
                </a:cubicBezTo>
                <a:cubicBezTo>
                  <a:pt x="228" y="35"/>
                  <a:pt x="231" y="35"/>
                  <a:pt x="234" y="34"/>
                </a:cubicBezTo>
                <a:cubicBezTo>
                  <a:pt x="237" y="33"/>
                  <a:pt x="240" y="32"/>
                  <a:pt x="244" y="31"/>
                </a:cubicBezTo>
                <a:cubicBezTo>
                  <a:pt x="248" y="30"/>
                  <a:pt x="252" y="28"/>
                  <a:pt x="256" y="2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5215372" y="3323971"/>
            <a:ext cx="583980" cy="583980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任意多边形: 形状 43"/>
          <p:cNvSpPr/>
          <p:nvPr/>
        </p:nvSpPr>
        <p:spPr>
          <a:xfrm>
            <a:off x="5417922" y="3527276"/>
            <a:ext cx="189861" cy="158662"/>
          </a:xfrm>
          <a:custGeom>
            <a:avLst/>
            <a:gdLst>
              <a:gd name="T0" fmla="*/ 256 w 256"/>
              <a:gd name="T1" fmla="*/ 26 h 215"/>
              <a:gd name="T2" fmla="*/ 246 w 256"/>
              <a:gd name="T3" fmla="*/ 40 h 215"/>
              <a:gd name="T4" fmla="*/ 229 w 256"/>
              <a:gd name="T5" fmla="*/ 55 h 215"/>
              <a:gd name="T6" fmla="*/ 230 w 256"/>
              <a:gd name="T7" fmla="*/ 59 h 215"/>
              <a:gd name="T8" fmla="*/ 230 w 256"/>
              <a:gd name="T9" fmla="*/ 63 h 215"/>
              <a:gd name="T10" fmla="*/ 227 w 256"/>
              <a:gd name="T11" fmla="*/ 90 h 215"/>
              <a:gd name="T12" fmla="*/ 219 w 256"/>
              <a:gd name="T13" fmla="*/ 119 h 215"/>
              <a:gd name="T14" fmla="*/ 204 w 256"/>
              <a:gd name="T15" fmla="*/ 148 h 215"/>
              <a:gd name="T16" fmla="*/ 184 w 256"/>
              <a:gd name="T17" fmla="*/ 174 h 215"/>
              <a:gd name="T18" fmla="*/ 156 w 256"/>
              <a:gd name="T19" fmla="*/ 196 h 215"/>
              <a:gd name="T20" fmla="*/ 122 w 256"/>
              <a:gd name="T21" fmla="*/ 210 h 215"/>
              <a:gd name="T22" fmla="*/ 78 w 256"/>
              <a:gd name="T23" fmla="*/ 215 h 215"/>
              <a:gd name="T24" fmla="*/ 59 w 256"/>
              <a:gd name="T25" fmla="*/ 214 h 215"/>
              <a:gd name="T26" fmla="*/ 38 w 256"/>
              <a:gd name="T27" fmla="*/ 210 h 215"/>
              <a:gd name="T28" fmla="*/ 18 w 256"/>
              <a:gd name="T29" fmla="*/ 203 h 215"/>
              <a:gd name="T30" fmla="*/ 0 w 256"/>
              <a:gd name="T31" fmla="*/ 191 h 215"/>
              <a:gd name="T32" fmla="*/ 42 w 256"/>
              <a:gd name="T33" fmla="*/ 188 h 215"/>
              <a:gd name="T34" fmla="*/ 78 w 256"/>
              <a:gd name="T35" fmla="*/ 169 h 215"/>
              <a:gd name="T36" fmla="*/ 68 w 256"/>
              <a:gd name="T37" fmla="*/ 168 h 215"/>
              <a:gd name="T38" fmla="*/ 55 w 256"/>
              <a:gd name="T39" fmla="*/ 164 h 215"/>
              <a:gd name="T40" fmla="*/ 41 w 256"/>
              <a:gd name="T41" fmla="*/ 153 h 215"/>
              <a:gd name="T42" fmla="*/ 29 w 256"/>
              <a:gd name="T43" fmla="*/ 132 h 215"/>
              <a:gd name="T44" fmla="*/ 33 w 256"/>
              <a:gd name="T45" fmla="*/ 133 h 215"/>
              <a:gd name="T46" fmla="*/ 40 w 256"/>
              <a:gd name="T47" fmla="*/ 132 h 215"/>
              <a:gd name="T48" fmla="*/ 46 w 256"/>
              <a:gd name="T49" fmla="*/ 132 h 215"/>
              <a:gd name="T50" fmla="*/ 52 w 256"/>
              <a:gd name="T51" fmla="*/ 131 h 215"/>
              <a:gd name="T52" fmla="*/ 29 w 256"/>
              <a:gd name="T53" fmla="*/ 119 h 215"/>
              <a:gd name="T54" fmla="*/ 17 w 256"/>
              <a:gd name="T55" fmla="*/ 103 h 215"/>
              <a:gd name="T56" fmla="*/ 12 w 256"/>
              <a:gd name="T57" fmla="*/ 88 h 215"/>
              <a:gd name="T58" fmla="*/ 11 w 256"/>
              <a:gd name="T59" fmla="*/ 77 h 215"/>
              <a:gd name="T60" fmla="*/ 21 w 256"/>
              <a:gd name="T61" fmla="*/ 82 h 215"/>
              <a:gd name="T62" fmla="*/ 34 w 256"/>
              <a:gd name="T63" fmla="*/ 84 h 215"/>
              <a:gd name="T64" fmla="*/ 17 w 256"/>
              <a:gd name="T65" fmla="*/ 65 h 215"/>
              <a:gd name="T66" fmla="*/ 11 w 256"/>
              <a:gd name="T67" fmla="*/ 46 h 215"/>
              <a:gd name="T68" fmla="*/ 12 w 256"/>
              <a:gd name="T69" fmla="*/ 28 h 215"/>
              <a:gd name="T70" fmla="*/ 17 w 256"/>
              <a:gd name="T71" fmla="*/ 12 h 215"/>
              <a:gd name="T72" fmla="*/ 49 w 256"/>
              <a:gd name="T73" fmla="*/ 41 h 215"/>
              <a:gd name="T74" fmla="*/ 78 w 256"/>
              <a:gd name="T75" fmla="*/ 58 h 215"/>
              <a:gd name="T76" fmla="*/ 105 w 256"/>
              <a:gd name="T77" fmla="*/ 66 h 215"/>
              <a:gd name="T78" fmla="*/ 126 w 256"/>
              <a:gd name="T79" fmla="*/ 68 h 215"/>
              <a:gd name="T80" fmla="*/ 126 w 256"/>
              <a:gd name="T81" fmla="*/ 46 h 215"/>
              <a:gd name="T82" fmla="*/ 133 w 256"/>
              <a:gd name="T83" fmla="*/ 27 h 215"/>
              <a:gd name="T84" fmla="*/ 146 w 256"/>
              <a:gd name="T85" fmla="*/ 12 h 215"/>
              <a:gd name="T86" fmla="*/ 166 w 256"/>
              <a:gd name="T87" fmla="*/ 3 h 215"/>
              <a:gd name="T88" fmla="*/ 192 w 256"/>
              <a:gd name="T89" fmla="*/ 3 h 215"/>
              <a:gd name="T90" fmla="*/ 214 w 256"/>
              <a:gd name="T91" fmla="*/ 18 h 215"/>
              <a:gd name="T92" fmla="*/ 227 w 256"/>
              <a:gd name="T93" fmla="*/ 16 h 215"/>
              <a:gd name="T94" fmla="*/ 248 w 256"/>
              <a:gd name="T95" fmla="*/ 6 h 215"/>
              <a:gd name="T96" fmla="*/ 246 w 256"/>
              <a:gd name="T97" fmla="*/ 13 h 215"/>
              <a:gd name="T98" fmla="*/ 241 w 256"/>
              <a:gd name="T99" fmla="*/ 21 h 215"/>
              <a:gd name="T100" fmla="*/ 234 w 256"/>
              <a:gd name="T101" fmla="*/ 29 h 215"/>
              <a:gd name="T102" fmla="*/ 225 w 256"/>
              <a:gd name="T103" fmla="*/ 36 h 215"/>
              <a:gd name="T104" fmla="*/ 234 w 256"/>
              <a:gd name="T105" fmla="*/ 34 h 215"/>
              <a:gd name="T106" fmla="*/ 244 w 256"/>
              <a:gd name="T107" fmla="*/ 31 h 215"/>
              <a:gd name="T108" fmla="*/ 256 w 256"/>
              <a:gd name="T109" fmla="*/ 26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6" h="215">
                <a:moveTo>
                  <a:pt x="256" y="26"/>
                </a:moveTo>
                <a:cubicBezTo>
                  <a:pt x="254" y="30"/>
                  <a:pt x="251" y="35"/>
                  <a:pt x="246" y="40"/>
                </a:cubicBezTo>
                <a:cubicBezTo>
                  <a:pt x="242" y="46"/>
                  <a:pt x="236" y="51"/>
                  <a:pt x="229" y="55"/>
                </a:cubicBezTo>
                <a:cubicBezTo>
                  <a:pt x="229" y="56"/>
                  <a:pt x="230" y="58"/>
                  <a:pt x="230" y="59"/>
                </a:cubicBezTo>
                <a:cubicBezTo>
                  <a:pt x="230" y="60"/>
                  <a:pt x="230" y="62"/>
                  <a:pt x="230" y="63"/>
                </a:cubicBezTo>
                <a:cubicBezTo>
                  <a:pt x="230" y="71"/>
                  <a:pt x="229" y="80"/>
                  <a:pt x="227" y="90"/>
                </a:cubicBezTo>
                <a:cubicBezTo>
                  <a:pt x="225" y="99"/>
                  <a:pt x="222" y="109"/>
                  <a:pt x="219" y="119"/>
                </a:cubicBezTo>
                <a:cubicBezTo>
                  <a:pt x="215" y="128"/>
                  <a:pt x="210" y="138"/>
                  <a:pt x="204" y="148"/>
                </a:cubicBezTo>
                <a:cubicBezTo>
                  <a:pt x="198" y="157"/>
                  <a:pt x="192" y="166"/>
                  <a:pt x="184" y="174"/>
                </a:cubicBezTo>
                <a:cubicBezTo>
                  <a:pt x="176" y="183"/>
                  <a:pt x="166" y="190"/>
                  <a:pt x="156" y="196"/>
                </a:cubicBezTo>
                <a:cubicBezTo>
                  <a:pt x="146" y="202"/>
                  <a:pt x="135" y="207"/>
                  <a:pt x="122" y="210"/>
                </a:cubicBezTo>
                <a:cubicBezTo>
                  <a:pt x="107" y="213"/>
                  <a:pt x="93" y="215"/>
                  <a:pt x="78" y="215"/>
                </a:cubicBezTo>
                <a:cubicBezTo>
                  <a:pt x="72" y="215"/>
                  <a:pt x="65" y="215"/>
                  <a:pt x="59" y="214"/>
                </a:cubicBezTo>
                <a:cubicBezTo>
                  <a:pt x="52" y="213"/>
                  <a:pt x="45" y="212"/>
                  <a:pt x="38" y="210"/>
                </a:cubicBezTo>
                <a:cubicBezTo>
                  <a:pt x="32" y="208"/>
                  <a:pt x="25" y="206"/>
                  <a:pt x="18" y="203"/>
                </a:cubicBezTo>
                <a:cubicBezTo>
                  <a:pt x="12" y="200"/>
                  <a:pt x="6" y="196"/>
                  <a:pt x="0" y="191"/>
                </a:cubicBezTo>
                <a:cubicBezTo>
                  <a:pt x="15" y="193"/>
                  <a:pt x="29" y="192"/>
                  <a:pt x="42" y="188"/>
                </a:cubicBezTo>
                <a:cubicBezTo>
                  <a:pt x="55" y="183"/>
                  <a:pt x="67" y="177"/>
                  <a:pt x="78" y="169"/>
                </a:cubicBezTo>
                <a:cubicBezTo>
                  <a:pt x="76" y="169"/>
                  <a:pt x="72" y="168"/>
                  <a:pt x="68" y="168"/>
                </a:cubicBezTo>
                <a:cubicBezTo>
                  <a:pt x="64" y="167"/>
                  <a:pt x="60" y="166"/>
                  <a:pt x="55" y="164"/>
                </a:cubicBezTo>
                <a:cubicBezTo>
                  <a:pt x="51" y="161"/>
                  <a:pt x="46" y="158"/>
                  <a:pt x="41" y="153"/>
                </a:cubicBezTo>
                <a:cubicBezTo>
                  <a:pt x="36" y="148"/>
                  <a:pt x="32" y="141"/>
                  <a:pt x="29" y="132"/>
                </a:cubicBezTo>
                <a:cubicBezTo>
                  <a:pt x="30" y="132"/>
                  <a:pt x="31" y="132"/>
                  <a:pt x="33" y="133"/>
                </a:cubicBezTo>
                <a:cubicBezTo>
                  <a:pt x="35" y="133"/>
                  <a:pt x="37" y="133"/>
                  <a:pt x="40" y="132"/>
                </a:cubicBezTo>
                <a:cubicBezTo>
                  <a:pt x="42" y="132"/>
                  <a:pt x="44" y="132"/>
                  <a:pt x="46" y="132"/>
                </a:cubicBezTo>
                <a:cubicBezTo>
                  <a:pt x="49" y="131"/>
                  <a:pt x="51" y="131"/>
                  <a:pt x="52" y="131"/>
                </a:cubicBezTo>
                <a:cubicBezTo>
                  <a:pt x="42" y="128"/>
                  <a:pt x="35" y="124"/>
                  <a:pt x="29" y="119"/>
                </a:cubicBezTo>
                <a:cubicBezTo>
                  <a:pt x="23" y="113"/>
                  <a:pt x="19" y="108"/>
                  <a:pt x="17" y="103"/>
                </a:cubicBezTo>
                <a:cubicBezTo>
                  <a:pt x="14" y="98"/>
                  <a:pt x="12" y="93"/>
                  <a:pt x="12" y="88"/>
                </a:cubicBezTo>
                <a:cubicBezTo>
                  <a:pt x="11" y="83"/>
                  <a:pt x="11" y="79"/>
                  <a:pt x="11" y="77"/>
                </a:cubicBezTo>
                <a:cubicBezTo>
                  <a:pt x="13" y="78"/>
                  <a:pt x="17" y="80"/>
                  <a:pt x="21" y="82"/>
                </a:cubicBezTo>
                <a:cubicBezTo>
                  <a:pt x="26" y="83"/>
                  <a:pt x="30" y="84"/>
                  <a:pt x="34" y="84"/>
                </a:cubicBezTo>
                <a:cubicBezTo>
                  <a:pt x="26" y="77"/>
                  <a:pt x="21" y="71"/>
                  <a:pt x="17" y="65"/>
                </a:cubicBezTo>
                <a:cubicBezTo>
                  <a:pt x="14" y="58"/>
                  <a:pt x="12" y="52"/>
                  <a:pt x="11" y="46"/>
                </a:cubicBezTo>
                <a:cubicBezTo>
                  <a:pt x="10" y="40"/>
                  <a:pt x="11" y="34"/>
                  <a:pt x="12" y="28"/>
                </a:cubicBezTo>
                <a:cubicBezTo>
                  <a:pt x="13" y="23"/>
                  <a:pt x="15" y="17"/>
                  <a:pt x="17" y="12"/>
                </a:cubicBezTo>
                <a:cubicBezTo>
                  <a:pt x="28" y="24"/>
                  <a:pt x="38" y="33"/>
                  <a:pt x="49" y="41"/>
                </a:cubicBezTo>
                <a:cubicBezTo>
                  <a:pt x="59" y="48"/>
                  <a:pt x="69" y="54"/>
                  <a:pt x="78" y="58"/>
                </a:cubicBezTo>
                <a:cubicBezTo>
                  <a:pt x="88" y="62"/>
                  <a:pt x="97" y="64"/>
                  <a:pt x="105" y="66"/>
                </a:cubicBezTo>
                <a:cubicBezTo>
                  <a:pt x="113" y="67"/>
                  <a:pt x="120" y="68"/>
                  <a:pt x="126" y="68"/>
                </a:cubicBezTo>
                <a:cubicBezTo>
                  <a:pt x="125" y="60"/>
                  <a:pt x="125" y="53"/>
                  <a:pt x="126" y="46"/>
                </a:cubicBezTo>
                <a:cubicBezTo>
                  <a:pt x="127" y="39"/>
                  <a:pt x="129" y="33"/>
                  <a:pt x="133" y="27"/>
                </a:cubicBezTo>
                <a:cubicBezTo>
                  <a:pt x="136" y="21"/>
                  <a:pt x="140" y="16"/>
                  <a:pt x="146" y="12"/>
                </a:cubicBezTo>
                <a:cubicBezTo>
                  <a:pt x="151" y="8"/>
                  <a:pt x="158" y="5"/>
                  <a:pt x="166" y="3"/>
                </a:cubicBezTo>
                <a:cubicBezTo>
                  <a:pt x="175" y="0"/>
                  <a:pt x="184" y="1"/>
                  <a:pt x="192" y="3"/>
                </a:cubicBezTo>
                <a:cubicBezTo>
                  <a:pt x="201" y="6"/>
                  <a:pt x="208" y="11"/>
                  <a:pt x="214" y="18"/>
                </a:cubicBezTo>
                <a:cubicBezTo>
                  <a:pt x="217" y="18"/>
                  <a:pt x="221" y="17"/>
                  <a:pt x="227" y="16"/>
                </a:cubicBezTo>
                <a:cubicBezTo>
                  <a:pt x="233" y="14"/>
                  <a:pt x="240" y="11"/>
                  <a:pt x="248" y="6"/>
                </a:cubicBezTo>
                <a:cubicBezTo>
                  <a:pt x="248" y="8"/>
                  <a:pt x="247" y="10"/>
                  <a:pt x="246" y="13"/>
                </a:cubicBezTo>
                <a:cubicBezTo>
                  <a:pt x="244" y="15"/>
                  <a:pt x="243" y="18"/>
                  <a:pt x="241" y="21"/>
                </a:cubicBezTo>
                <a:cubicBezTo>
                  <a:pt x="239" y="24"/>
                  <a:pt x="237" y="27"/>
                  <a:pt x="234" y="29"/>
                </a:cubicBezTo>
                <a:cubicBezTo>
                  <a:pt x="231" y="32"/>
                  <a:pt x="228" y="34"/>
                  <a:pt x="225" y="36"/>
                </a:cubicBezTo>
                <a:cubicBezTo>
                  <a:pt x="228" y="35"/>
                  <a:pt x="231" y="35"/>
                  <a:pt x="234" y="34"/>
                </a:cubicBezTo>
                <a:cubicBezTo>
                  <a:pt x="237" y="33"/>
                  <a:pt x="240" y="32"/>
                  <a:pt x="244" y="31"/>
                </a:cubicBezTo>
                <a:cubicBezTo>
                  <a:pt x="248" y="30"/>
                  <a:pt x="252" y="28"/>
                  <a:pt x="256" y="2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4348122" y="2811652"/>
            <a:ext cx="844034" cy="844034"/>
          </a:xfrm>
          <a:prstGeom prst="ellipse">
            <a:avLst/>
          </a:prstGeom>
          <a:solidFill>
            <a:schemeClr val="accent1">
              <a:lumMod val="100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任意多边形: 形状 45"/>
          <p:cNvSpPr/>
          <p:nvPr/>
        </p:nvSpPr>
        <p:spPr>
          <a:xfrm>
            <a:off x="4591940" y="3091556"/>
            <a:ext cx="344681" cy="288042"/>
          </a:xfrm>
          <a:custGeom>
            <a:avLst/>
            <a:gdLst>
              <a:gd name="T0" fmla="*/ 256 w 256"/>
              <a:gd name="T1" fmla="*/ 26 h 215"/>
              <a:gd name="T2" fmla="*/ 246 w 256"/>
              <a:gd name="T3" fmla="*/ 40 h 215"/>
              <a:gd name="T4" fmla="*/ 229 w 256"/>
              <a:gd name="T5" fmla="*/ 55 h 215"/>
              <a:gd name="T6" fmla="*/ 230 w 256"/>
              <a:gd name="T7" fmla="*/ 59 h 215"/>
              <a:gd name="T8" fmla="*/ 230 w 256"/>
              <a:gd name="T9" fmla="*/ 63 h 215"/>
              <a:gd name="T10" fmla="*/ 227 w 256"/>
              <a:gd name="T11" fmla="*/ 90 h 215"/>
              <a:gd name="T12" fmla="*/ 219 w 256"/>
              <a:gd name="T13" fmla="*/ 119 h 215"/>
              <a:gd name="T14" fmla="*/ 204 w 256"/>
              <a:gd name="T15" fmla="*/ 148 h 215"/>
              <a:gd name="T16" fmla="*/ 184 w 256"/>
              <a:gd name="T17" fmla="*/ 174 h 215"/>
              <a:gd name="T18" fmla="*/ 156 w 256"/>
              <a:gd name="T19" fmla="*/ 196 h 215"/>
              <a:gd name="T20" fmla="*/ 122 w 256"/>
              <a:gd name="T21" fmla="*/ 210 h 215"/>
              <a:gd name="T22" fmla="*/ 78 w 256"/>
              <a:gd name="T23" fmla="*/ 215 h 215"/>
              <a:gd name="T24" fmla="*/ 59 w 256"/>
              <a:gd name="T25" fmla="*/ 214 h 215"/>
              <a:gd name="T26" fmla="*/ 38 w 256"/>
              <a:gd name="T27" fmla="*/ 210 h 215"/>
              <a:gd name="T28" fmla="*/ 18 w 256"/>
              <a:gd name="T29" fmla="*/ 203 h 215"/>
              <a:gd name="T30" fmla="*/ 0 w 256"/>
              <a:gd name="T31" fmla="*/ 191 h 215"/>
              <a:gd name="T32" fmla="*/ 42 w 256"/>
              <a:gd name="T33" fmla="*/ 188 h 215"/>
              <a:gd name="T34" fmla="*/ 78 w 256"/>
              <a:gd name="T35" fmla="*/ 169 h 215"/>
              <a:gd name="T36" fmla="*/ 68 w 256"/>
              <a:gd name="T37" fmla="*/ 168 h 215"/>
              <a:gd name="T38" fmla="*/ 55 w 256"/>
              <a:gd name="T39" fmla="*/ 164 h 215"/>
              <a:gd name="T40" fmla="*/ 41 w 256"/>
              <a:gd name="T41" fmla="*/ 153 h 215"/>
              <a:gd name="T42" fmla="*/ 29 w 256"/>
              <a:gd name="T43" fmla="*/ 132 h 215"/>
              <a:gd name="T44" fmla="*/ 33 w 256"/>
              <a:gd name="T45" fmla="*/ 133 h 215"/>
              <a:gd name="T46" fmla="*/ 40 w 256"/>
              <a:gd name="T47" fmla="*/ 132 h 215"/>
              <a:gd name="T48" fmla="*/ 46 w 256"/>
              <a:gd name="T49" fmla="*/ 132 h 215"/>
              <a:gd name="T50" fmla="*/ 52 w 256"/>
              <a:gd name="T51" fmla="*/ 131 h 215"/>
              <a:gd name="T52" fmla="*/ 29 w 256"/>
              <a:gd name="T53" fmla="*/ 119 h 215"/>
              <a:gd name="T54" fmla="*/ 17 w 256"/>
              <a:gd name="T55" fmla="*/ 103 h 215"/>
              <a:gd name="T56" fmla="*/ 12 w 256"/>
              <a:gd name="T57" fmla="*/ 88 h 215"/>
              <a:gd name="T58" fmla="*/ 11 w 256"/>
              <a:gd name="T59" fmla="*/ 77 h 215"/>
              <a:gd name="T60" fmla="*/ 21 w 256"/>
              <a:gd name="T61" fmla="*/ 82 h 215"/>
              <a:gd name="T62" fmla="*/ 34 w 256"/>
              <a:gd name="T63" fmla="*/ 84 h 215"/>
              <a:gd name="T64" fmla="*/ 17 w 256"/>
              <a:gd name="T65" fmla="*/ 65 h 215"/>
              <a:gd name="T66" fmla="*/ 11 w 256"/>
              <a:gd name="T67" fmla="*/ 46 h 215"/>
              <a:gd name="T68" fmla="*/ 12 w 256"/>
              <a:gd name="T69" fmla="*/ 28 h 215"/>
              <a:gd name="T70" fmla="*/ 17 w 256"/>
              <a:gd name="T71" fmla="*/ 12 h 215"/>
              <a:gd name="T72" fmla="*/ 49 w 256"/>
              <a:gd name="T73" fmla="*/ 41 h 215"/>
              <a:gd name="T74" fmla="*/ 78 w 256"/>
              <a:gd name="T75" fmla="*/ 58 h 215"/>
              <a:gd name="T76" fmla="*/ 105 w 256"/>
              <a:gd name="T77" fmla="*/ 66 h 215"/>
              <a:gd name="T78" fmla="*/ 126 w 256"/>
              <a:gd name="T79" fmla="*/ 68 h 215"/>
              <a:gd name="T80" fmla="*/ 126 w 256"/>
              <a:gd name="T81" fmla="*/ 46 h 215"/>
              <a:gd name="T82" fmla="*/ 133 w 256"/>
              <a:gd name="T83" fmla="*/ 27 h 215"/>
              <a:gd name="T84" fmla="*/ 146 w 256"/>
              <a:gd name="T85" fmla="*/ 12 h 215"/>
              <a:gd name="T86" fmla="*/ 166 w 256"/>
              <a:gd name="T87" fmla="*/ 3 h 215"/>
              <a:gd name="T88" fmla="*/ 192 w 256"/>
              <a:gd name="T89" fmla="*/ 3 h 215"/>
              <a:gd name="T90" fmla="*/ 214 w 256"/>
              <a:gd name="T91" fmla="*/ 18 h 215"/>
              <a:gd name="T92" fmla="*/ 227 w 256"/>
              <a:gd name="T93" fmla="*/ 16 h 215"/>
              <a:gd name="T94" fmla="*/ 248 w 256"/>
              <a:gd name="T95" fmla="*/ 6 h 215"/>
              <a:gd name="T96" fmla="*/ 246 w 256"/>
              <a:gd name="T97" fmla="*/ 13 h 215"/>
              <a:gd name="T98" fmla="*/ 241 w 256"/>
              <a:gd name="T99" fmla="*/ 21 h 215"/>
              <a:gd name="T100" fmla="*/ 234 w 256"/>
              <a:gd name="T101" fmla="*/ 29 h 215"/>
              <a:gd name="T102" fmla="*/ 225 w 256"/>
              <a:gd name="T103" fmla="*/ 36 h 215"/>
              <a:gd name="T104" fmla="*/ 234 w 256"/>
              <a:gd name="T105" fmla="*/ 34 h 215"/>
              <a:gd name="T106" fmla="*/ 244 w 256"/>
              <a:gd name="T107" fmla="*/ 31 h 215"/>
              <a:gd name="T108" fmla="*/ 256 w 256"/>
              <a:gd name="T109" fmla="*/ 26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6" h="215">
                <a:moveTo>
                  <a:pt x="256" y="26"/>
                </a:moveTo>
                <a:cubicBezTo>
                  <a:pt x="254" y="30"/>
                  <a:pt x="251" y="35"/>
                  <a:pt x="246" y="40"/>
                </a:cubicBezTo>
                <a:cubicBezTo>
                  <a:pt x="242" y="46"/>
                  <a:pt x="236" y="51"/>
                  <a:pt x="229" y="55"/>
                </a:cubicBezTo>
                <a:cubicBezTo>
                  <a:pt x="229" y="56"/>
                  <a:pt x="230" y="58"/>
                  <a:pt x="230" y="59"/>
                </a:cubicBezTo>
                <a:cubicBezTo>
                  <a:pt x="230" y="60"/>
                  <a:pt x="230" y="62"/>
                  <a:pt x="230" y="63"/>
                </a:cubicBezTo>
                <a:cubicBezTo>
                  <a:pt x="230" y="71"/>
                  <a:pt x="229" y="80"/>
                  <a:pt x="227" y="90"/>
                </a:cubicBezTo>
                <a:cubicBezTo>
                  <a:pt x="225" y="99"/>
                  <a:pt x="222" y="109"/>
                  <a:pt x="219" y="119"/>
                </a:cubicBezTo>
                <a:cubicBezTo>
                  <a:pt x="215" y="128"/>
                  <a:pt x="210" y="138"/>
                  <a:pt x="204" y="148"/>
                </a:cubicBezTo>
                <a:cubicBezTo>
                  <a:pt x="198" y="157"/>
                  <a:pt x="192" y="166"/>
                  <a:pt x="184" y="174"/>
                </a:cubicBezTo>
                <a:cubicBezTo>
                  <a:pt x="176" y="183"/>
                  <a:pt x="166" y="190"/>
                  <a:pt x="156" y="196"/>
                </a:cubicBezTo>
                <a:cubicBezTo>
                  <a:pt x="146" y="202"/>
                  <a:pt x="135" y="207"/>
                  <a:pt x="122" y="210"/>
                </a:cubicBezTo>
                <a:cubicBezTo>
                  <a:pt x="107" y="213"/>
                  <a:pt x="93" y="215"/>
                  <a:pt x="78" y="215"/>
                </a:cubicBezTo>
                <a:cubicBezTo>
                  <a:pt x="72" y="215"/>
                  <a:pt x="65" y="215"/>
                  <a:pt x="59" y="214"/>
                </a:cubicBezTo>
                <a:cubicBezTo>
                  <a:pt x="52" y="213"/>
                  <a:pt x="45" y="212"/>
                  <a:pt x="38" y="210"/>
                </a:cubicBezTo>
                <a:cubicBezTo>
                  <a:pt x="32" y="208"/>
                  <a:pt x="25" y="206"/>
                  <a:pt x="18" y="203"/>
                </a:cubicBezTo>
                <a:cubicBezTo>
                  <a:pt x="12" y="200"/>
                  <a:pt x="6" y="196"/>
                  <a:pt x="0" y="191"/>
                </a:cubicBezTo>
                <a:cubicBezTo>
                  <a:pt x="15" y="193"/>
                  <a:pt x="29" y="192"/>
                  <a:pt x="42" y="188"/>
                </a:cubicBezTo>
                <a:cubicBezTo>
                  <a:pt x="55" y="183"/>
                  <a:pt x="67" y="177"/>
                  <a:pt x="78" y="169"/>
                </a:cubicBezTo>
                <a:cubicBezTo>
                  <a:pt x="76" y="169"/>
                  <a:pt x="72" y="168"/>
                  <a:pt x="68" y="168"/>
                </a:cubicBezTo>
                <a:cubicBezTo>
                  <a:pt x="64" y="167"/>
                  <a:pt x="60" y="166"/>
                  <a:pt x="55" y="164"/>
                </a:cubicBezTo>
                <a:cubicBezTo>
                  <a:pt x="51" y="161"/>
                  <a:pt x="46" y="158"/>
                  <a:pt x="41" y="153"/>
                </a:cubicBezTo>
                <a:cubicBezTo>
                  <a:pt x="36" y="148"/>
                  <a:pt x="32" y="141"/>
                  <a:pt x="29" y="132"/>
                </a:cubicBezTo>
                <a:cubicBezTo>
                  <a:pt x="30" y="132"/>
                  <a:pt x="31" y="132"/>
                  <a:pt x="33" y="133"/>
                </a:cubicBezTo>
                <a:cubicBezTo>
                  <a:pt x="35" y="133"/>
                  <a:pt x="37" y="133"/>
                  <a:pt x="40" y="132"/>
                </a:cubicBezTo>
                <a:cubicBezTo>
                  <a:pt x="42" y="132"/>
                  <a:pt x="44" y="132"/>
                  <a:pt x="46" y="132"/>
                </a:cubicBezTo>
                <a:cubicBezTo>
                  <a:pt x="49" y="131"/>
                  <a:pt x="51" y="131"/>
                  <a:pt x="52" y="131"/>
                </a:cubicBezTo>
                <a:cubicBezTo>
                  <a:pt x="42" y="128"/>
                  <a:pt x="35" y="124"/>
                  <a:pt x="29" y="119"/>
                </a:cubicBezTo>
                <a:cubicBezTo>
                  <a:pt x="23" y="113"/>
                  <a:pt x="19" y="108"/>
                  <a:pt x="17" y="103"/>
                </a:cubicBezTo>
                <a:cubicBezTo>
                  <a:pt x="14" y="98"/>
                  <a:pt x="12" y="93"/>
                  <a:pt x="12" y="88"/>
                </a:cubicBezTo>
                <a:cubicBezTo>
                  <a:pt x="11" y="83"/>
                  <a:pt x="11" y="79"/>
                  <a:pt x="11" y="77"/>
                </a:cubicBezTo>
                <a:cubicBezTo>
                  <a:pt x="13" y="78"/>
                  <a:pt x="17" y="80"/>
                  <a:pt x="21" y="82"/>
                </a:cubicBezTo>
                <a:cubicBezTo>
                  <a:pt x="26" y="83"/>
                  <a:pt x="30" y="84"/>
                  <a:pt x="34" y="84"/>
                </a:cubicBezTo>
                <a:cubicBezTo>
                  <a:pt x="26" y="77"/>
                  <a:pt x="21" y="71"/>
                  <a:pt x="17" y="65"/>
                </a:cubicBezTo>
                <a:cubicBezTo>
                  <a:pt x="14" y="58"/>
                  <a:pt x="12" y="52"/>
                  <a:pt x="11" y="46"/>
                </a:cubicBezTo>
                <a:cubicBezTo>
                  <a:pt x="10" y="40"/>
                  <a:pt x="11" y="34"/>
                  <a:pt x="12" y="28"/>
                </a:cubicBezTo>
                <a:cubicBezTo>
                  <a:pt x="13" y="23"/>
                  <a:pt x="15" y="17"/>
                  <a:pt x="17" y="12"/>
                </a:cubicBezTo>
                <a:cubicBezTo>
                  <a:pt x="28" y="24"/>
                  <a:pt x="38" y="33"/>
                  <a:pt x="49" y="41"/>
                </a:cubicBezTo>
                <a:cubicBezTo>
                  <a:pt x="59" y="48"/>
                  <a:pt x="69" y="54"/>
                  <a:pt x="78" y="58"/>
                </a:cubicBezTo>
                <a:cubicBezTo>
                  <a:pt x="88" y="62"/>
                  <a:pt x="97" y="64"/>
                  <a:pt x="105" y="66"/>
                </a:cubicBezTo>
                <a:cubicBezTo>
                  <a:pt x="113" y="67"/>
                  <a:pt x="120" y="68"/>
                  <a:pt x="126" y="68"/>
                </a:cubicBezTo>
                <a:cubicBezTo>
                  <a:pt x="125" y="60"/>
                  <a:pt x="125" y="53"/>
                  <a:pt x="126" y="46"/>
                </a:cubicBezTo>
                <a:cubicBezTo>
                  <a:pt x="127" y="39"/>
                  <a:pt x="129" y="33"/>
                  <a:pt x="133" y="27"/>
                </a:cubicBezTo>
                <a:cubicBezTo>
                  <a:pt x="136" y="21"/>
                  <a:pt x="140" y="16"/>
                  <a:pt x="146" y="12"/>
                </a:cubicBezTo>
                <a:cubicBezTo>
                  <a:pt x="151" y="8"/>
                  <a:pt x="158" y="5"/>
                  <a:pt x="166" y="3"/>
                </a:cubicBezTo>
                <a:cubicBezTo>
                  <a:pt x="175" y="0"/>
                  <a:pt x="184" y="1"/>
                  <a:pt x="192" y="3"/>
                </a:cubicBezTo>
                <a:cubicBezTo>
                  <a:pt x="201" y="6"/>
                  <a:pt x="208" y="11"/>
                  <a:pt x="214" y="18"/>
                </a:cubicBezTo>
                <a:cubicBezTo>
                  <a:pt x="217" y="18"/>
                  <a:pt x="221" y="17"/>
                  <a:pt x="227" y="16"/>
                </a:cubicBezTo>
                <a:cubicBezTo>
                  <a:pt x="233" y="14"/>
                  <a:pt x="240" y="11"/>
                  <a:pt x="248" y="6"/>
                </a:cubicBezTo>
                <a:cubicBezTo>
                  <a:pt x="248" y="8"/>
                  <a:pt x="247" y="10"/>
                  <a:pt x="246" y="13"/>
                </a:cubicBezTo>
                <a:cubicBezTo>
                  <a:pt x="244" y="15"/>
                  <a:pt x="243" y="18"/>
                  <a:pt x="241" y="21"/>
                </a:cubicBezTo>
                <a:cubicBezTo>
                  <a:pt x="239" y="24"/>
                  <a:pt x="237" y="27"/>
                  <a:pt x="234" y="29"/>
                </a:cubicBezTo>
                <a:cubicBezTo>
                  <a:pt x="231" y="32"/>
                  <a:pt x="228" y="34"/>
                  <a:pt x="225" y="36"/>
                </a:cubicBezTo>
                <a:cubicBezTo>
                  <a:pt x="228" y="35"/>
                  <a:pt x="231" y="35"/>
                  <a:pt x="234" y="34"/>
                </a:cubicBezTo>
                <a:cubicBezTo>
                  <a:pt x="237" y="33"/>
                  <a:pt x="240" y="32"/>
                  <a:pt x="244" y="31"/>
                </a:cubicBezTo>
                <a:cubicBezTo>
                  <a:pt x="248" y="30"/>
                  <a:pt x="252" y="28"/>
                  <a:pt x="256" y="2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6366669" y="3323971"/>
            <a:ext cx="583980" cy="583980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任意多边形: 形状 47"/>
          <p:cNvSpPr/>
          <p:nvPr/>
        </p:nvSpPr>
        <p:spPr>
          <a:xfrm>
            <a:off x="6528337" y="3499245"/>
            <a:ext cx="242773" cy="202880"/>
          </a:xfrm>
          <a:custGeom>
            <a:avLst/>
            <a:gdLst>
              <a:gd name="T0" fmla="*/ 256 w 256"/>
              <a:gd name="T1" fmla="*/ 26 h 215"/>
              <a:gd name="T2" fmla="*/ 246 w 256"/>
              <a:gd name="T3" fmla="*/ 40 h 215"/>
              <a:gd name="T4" fmla="*/ 229 w 256"/>
              <a:gd name="T5" fmla="*/ 55 h 215"/>
              <a:gd name="T6" fmla="*/ 230 w 256"/>
              <a:gd name="T7" fmla="*/ 59 h 215"/>
              <a:gd name="T8" fmla="*/ 230 w 256"/>
              <a:gd name="T9" fmla="*/ 63 h 215"/>
              <a:gd name="T10" fmla="*/ 227 w 256"/>
              <a:gd name="T11" fmla="*/ 90 h 215"/>
              <a:gd name="T12" fmla="*/ 219 w 256"/>
              <a:gd name="T13" fmla="*/ 119 h 215"/>
              <a:gd name="T14" fmla="*/ 204 w 256"/>
              <a:gd name="T15" fmla="*/ 148 h 215"/>
              <a:gd name="T16" fmla="*/ 184 w 256"/>
              <a:gd name="T17" fmla="*/ 174 h 215"/>
              <a:gd name="T18" fmla="*/ 156 w 256"/>
              <a:gd name="T19" fmla="*/ 196 h 215"/>
              <a:gd name="T20" fmla="*/ 122 w 256"/>
              <a:gd name="T21" fmla="*/ 210 h 215"/>
              <a:gd name="T22" fmla="*/ 78 w 256"/>
              <a:gd name="T23" fmla="*/ 215 h 215"/>
              <a:gd name="T24" fmla="*/ 59 w 256"/>
              <a:gd name="T25" fmla="*/ 214 h 215"/>
              <a:gd name="T26" fmla="*/ 38 w 256"/>
              <a:gd name="T27" fmla="*/ 210 h 215"/>
              <a:gd name="T28" fmla="*/ 18 w 256"/>
              <a:gd name="T29" fmla="*/ 203 h 215"/>
              <a:gd name="T30" fmla="*/ 0 w 256"/>
              <a:gd name="T31" fmla="*/ 191 h 215"/>
              <a:gd name="T32" fmla="*/ 42 w 256"/>
              <a:gd name="T33" fmla="*/ 188 h 215"/>
              <a:gd name="T34" fmla="*/ 78 w 256"/>
              <a:gd name="T35" fmla="*/ 169 h 215"/>
              <a:gd name="T36" fmla="*/ 68 w 256"/>
              <a:gd name="T37" fmla="*/ 168 h 215"/>
              <a:gd name="T38" fmla="*/ 55 w 256"/>
              <a:gd name="T39" fmla="*/ 164 h 215"/>
              <a:gd name="T40" fmla="*/ 41 w 256"/>
              <a:gd name="T41" fmla="*/ 153 h 215"/>
              <a:gd name="T42" fmla="*/ 29 w 256"/>
              <a:gd name="T43" fmla="*/ 132 h 215"/>
              <a:gd name="T44" fmla="*/ 33 w 256"/>
              <a:gd name="T45" fmla="*/ 133 h 215"/>
              <a:gd name="T46" fmla="*/ 40 w 256"/>
              <a:gd name="T47" fmla="*/ 132 h 215"/>
              <a:gd name="T48" fmla="*/ 46 w 256"/>
              <a:gd name="T49" fmla="*/ 132 h 215"/>
              <a:gd name="T50" fmla="*/ 52 w 256"/>
              <a:gd name="T51" fmla="*/ 131 h 215"/>
              <a:gd name="T52" fmla="*/ 29 w 256"/>
              <a:gd name="T53" fmla="*/ 119 h 215"/>
              <a:gd name="T54" fmla="*/ 17 w 256"/>
              <a:gd name="T55" fmla="*/ 103 h 215"/>
              <a:gd name="T56" fmla="*/ 12 w 256"/>
              <a:gd name="T57" fmla="*/ 88 h 215"/>
              <a:gd name="T58" fmla="*/ 11 w 256"/>
              <a:gd name="T59" fmla="*/ 77 h 215"/>
              <a:gd name="T60" fmla="*/ 21 w 256"/>
              <a:gd name="T61" fmla="*/ 82 h 215"/>
              <a:gd name="T62" fmla="*/ 34 w 256"/>
              <a:gd name="T63" fmla="*/ 84 h 215"/>
              <a:gd name="T64" fmla="*/ 17 w 256"/>
              <a:gd name="T65" fmla="*/ 65 h 215"/>
              <a:gd name="T66" fmla="*/ 11 w 256"/>
              <a:gd name="T67" fmla="*/ 46 h 215"/>
              <a:gd name="T68" fmla="*/ 12 w 256"/>
              <a:gd name="T69" fmla="*/ 28 h 215"/>
              <a:gd name="T70" fmla="*/ 17 w 256"/>
              <a:gd name="T71" fmla="*/ 12 h 215"/>
              <a:gd name="T72" fmla="*/ 49 w 256"/>
              <a:gd name="T73" fmla="*/ 41 h 215"/>
              <a:gd name="T74" fmla="*/ 78 w 256"/>
              <a:gd name="T75" fmla="*/ 58 h 215"/>
              <a:gd name="T76" fmla="*/ 105 w 256"/>
              <a:gd name="T77" fmla="*/ 66 h 215"/>
              <a:gd name="T78" fmla="*/ 126 w 256"/>
              <a:gd name="T79" fmla="*/ 68 h 215"/>
              <a:gd name="T80" fmla="*/ 126 w 256"/>
              <a:gd name="T81" fmla="*/ 46 h 215"/>
              <a:gd name="T82" fmla="*/ 133 w 256"/>
              <a:gd name="T83" fmla="*/ 27 h 215"/>
              <a:gd name="T84" fmla="*/ 146 w 256"/>
              <a:gd name="T85" fmla="*/ 12 h 215"/>
              <a:gd name="T86" fmla="*/ 166 w 256"/>
              <a:gd name="T87" fmla="*/ 3 h 215"/>
              <a:gd name="T88" fmla="*/ 192 w 256"/>
              <a:gd name="T89" fmla="*/ 3 h 215"/>
              <a:gd name="T90" fmla="*/ 214 w 256"/>
              <a:gd name="T91" fmla="*/ 18 h 215"/>
              <a:gd name="T92" fmla="*/ 227 w 256"/>
              <a:gd name="T93" fmla="*/ 16 h 215"/>
              <a:gd name="T94" fmla="*/ 248 w 256"/>
              <a:gd name="T95" fmla="*/ 6 h 215"/>
              <a:gd name="T96" fmla="*/ 246 w 256"/>
              <a:gd name="T97" fmla="*/ 13 h 215"/>
              <a:gd name="T98" fmla="*/ 241 w 256"/>
              <a:gd name="T99" fmla="*/ 21 h 215"/>
              <a:gd name="T100" fmla="*/ 234 w 256"/>
              <a:gd name="T101" fmla="*/ 29 h 215"/>
              <a:gd name="T102" fmla="*/ 225 w 256"/>
              <a:gd name="T103" fmla="*/ 36 h 215"/>
              <a:gd name="T104" fmla="*/ 234 w 256"/>
              <a:gd name="T105" fmla="*/ 34 h 215"/>
              <a:gd name="T106" fmla="*/ 244 w 256"/>
              <a:gd name="T107" fmla="*/ 31 h 215"/>
              <a:gd name="T108" fmla="*/ 256 w 256"/>
              <a:gd name="T109" fmla="*/ 26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6" h="215">
                <a:moveTo>
                  <a:pt x="256" y="26"/>
                </a:moveTo>
                <a:cubicBezTo>
                  <a:pt x="254" y="30"/>
                  <a:pt x="251" y="35"/>
                  <a:pt x="246" y="40"/>
                </a:cubicBezTo>
                <a:cubicBezTo>
                  <a:pt x="242" y="46"/>
                  <a:pt x="236" y="51"/>
                  <a:pt x="229" y="55"/>
                </a:cubicBezTo>
                <a:cubicBezTo>
                  <a:pt x="229" y="56"/>
                  <a:pt x="230" y="58"/>
                  <a:pt x="230" y="59"/>
                </a:cubicBezTo>
                <a:cubicBezTo>
                  <a:pt x="230" y="60"/>
                  <a:pt x="230" y="62"/>
                  <a:pt x="230" y="63"/>
                </a:cubicBezTo>
                <a:cubicBezTo>
                  <a:pt x="230" y="71"/>
                  <a:pt x="229" y="80"/>
                  <a:pt x="227" y="90"/>
                </a:cubicBezTo>
                <a:cubicBezTo>
                  <a:pt x="225" y="99"/>
                  <a:pt x="222" y="109"/>
                  <a:pt x="219" y="119"/>
                </a:cubicBezTo>
                <a:cubicBezTo>
                  <a:pt x="215" y="128"/>
                  <a:pt x="210" y="138"/>
                  <a:pt x="204" y="148"/>
                </a:cubicBezTo>
                <a:cubicBezTo>
                  <a:pt x="198" y="157"/>
                  <a:pt x="192" y="166"/>
                  <a:pt x="184" y="174"/>
                </a:cubicBezTo>
                <a:cubicBezTo>
                  <a:pt x="176" y="183"/>
                  <a:pt x="166" y="190"/>
                  <a:pt x="156" y="196"/>
                </a:cubicBezTo>
                <a:cubicBezTo>
                  <a:pt x="146" y="202"/>
                  <a:pt x="135" y="207"/>
                  <a:pt x="122" y="210"/>
                </a:cubicBezTo>
                <a:cubicBezTo>
                  <a:pt x="107" y="213"/>
                  <a:pt x="93" y="215"/>
                  <a:pt x="78" y="215"/>
                </a:cubicBezTo>
                <a:cubicBezTo>
                  <a:pt x="72" y="215"/>
                  <a:pt x="65" y="215"/>
                  <a:pt x="59" y="214"/>
                </a:cubicBezTo>
                <a:cubicBezTo>
                  <a:pt x="52" y="213"/>
                  <a:pt x="45" y="212"/>
                  <a:pt x="38" y="210"/>
                </a:cubicBezTo>
                <a:cubicBezTo>
                  <a:pt x="32" y="208"/>
                  <a:pt x="25" y="206"/>
                  <a:pt x="18" y="203"/>
                </a:cubicBezTo>
                <a:cubicBezTo>
                  <a:pt x="12" y="200"/>
                  <a:pt x="6" y="196"/>
                  <a:pt x="0" y="191"/>
                </a:cubicBezTo>
                <a:cubicBezTo>
                  <a:pt x="15" y="193"/>
                  <a:pt x="29" y="192"/>
                  <a:pt x="42" y="188"/>
                </a:cubicBezTo>
                <a:cubicBezTo>
                  <a:pt x="55" y="183"/>
                  <a:pt x="67" y="177"/>
                  <a:pt x="78" y="169"/>
                </a:cubicBezTo>
                <a:cubicBezTo>
                  <a:pt x="76" y="169"/>
                  <a:pt x="72" y="168"/>
                  <a:pt x="68" y="168"/>
                </a:cubicBezTo>
                <a:cubicBezTo>
                  <a:pt x="64" y="167"/>
                  <a:pt x="60" y="166"/>
                  <a:pt x="55" y="164"/>
                </a:cubicBezTo>
                <a:cubicBezTo>
                  <a:pt x="51" y="161"/>
                  <a:pt x="46" y="158"/>
                  <a:pt x="41" y="153"/>
                </a:cubicBezTo>
                <a:cubicBezTo>
                  <a:pt x="36" y="148"/>
                  <a:pt x="32" y="141"/>
                  <a:pt x="29" y="132"/>
                </a:cubicBezTo>
                <a:cubicBezTo>
                  <a:pt x="30" y="132"/>
                  <a:pt x="31" y="132"/>
                  <a:pt x="33" y="133"/>
                </a:cubicBezTo>
                <a:cubicBezTo>
                  <a:pt x="35" y="133"/>
                  <a:pt x="37" y="133"/>
                  <a:pt x="40" y="132"/>
                </a:cubicBezTo>
                <a:cubicBezTo>
                  <a:pt x="42" y="132"/>
                  <a:pt x="44" y="132"/>
                  <a:pt x="46" y="132"/>
                </a:cubicBezTo>
                <a:cubicBezTo>
                  <a:pt x="49" y="131"/>
                  <a:pt x="51" y="131"/>
                  <a:pt x="52" y="131"/>
                </a:cubicBezTo>
                <a:cubicBezTo>
                  <a:pt x="42" y="128"/>
                  <a:pt x="35" y="124"/>
                  <a:pt x="29" y="119"/>
                </a:cubicBezTo>
                <a:cubicBezTo>
                  <a:pt x="23" y="113"/>
                  <a:pt x="19" y="108"/>
                  <a:pt x="17" y="103"/>
                </a:cubicBezTo>
                <a:cubicBezTo>
                  <a:pt x="14" y="98"/>
                  <a:pt x="12" y="93"/>
                  <a:pt x="12" y="88"/>
                </a:cubicBezTo>
                <a:cubicBezTo>
                  <a:pt x="11" y="83"/>
                  <a:pt x="11" y="79"/>
                  <a:pt x="11" y="77"/>
                </a:cubicBezTo>
                <a:cubicBezTo>
                  <a:pt x="13" y="78"/>
                  <a:pt x="17" y="80"/>
                  <a:pt x="21" y="82"/>
                </a:cubicBezTo>
                <a:cubicBezTo>
                  <a:pt x="26" y="83"/>
                  <a:pt x="30" y="84"/>
                  <a:pt x="34" y="84"/>
                </a:cubicBezTo>
                <a:cubicBezTo>
                  <a:pt x="26" y="77"/>
                  <a:pt x="21" y="71"/>
                  <a:pt x="17" y="65"/>
                </a:cubicBezTo>
                <a:cubicBezTo>
                  <a:pt x="14" y="58"/>
                  <a:pt x="12" y="52"/>
                  <a:pt x="11" y="46"/>
                </a:cubicBezTo>
                <a:cubicBezTo>
                  <a:pt x="10" y="40"/>
                  <a:pt x="11" y="34"/>
                  <a:pt x="12" y="28"/>
                </a:cubicBezTo>
                <a:cubicBezTo>
                  <a:pt x="13" y="23"/>
                  <a:pt x="15" y="17"/>
                  <a:pt x="17" y="12"/>
                </a:cubicBezTo>
                <a:cubicBezTo>
                  <a:pt x="28" y="24"/>
                  <a:pt x="38" y="33"/>
                  <a:pt x="49" y="41"/>
                </a:cubicBezTo>
                <a:cubicBezTo>
                  <a:pt x="59" y="48"/>
                  <a:pt x="69" y="54"/>
                  <a:pt x="78" y="58"/>
                </a:cubicBezTo>
                <a:cubicBezTo>
                  <a:pt x="88" y="62"/>
                  <a:pt x="97" y="64"/>
                  <a:pt x="105" y="66"/>
                </a:cubicBezTo>
                <a:cubicBezTo>
                  <a:pt x="113" y="67"/>
                  <a:pt x="120" y="68"/>
                  <a:pt x="126" y="68"/>
                </a:cubicBezTo>
                <a:cubicBezTo>
                  <a:pt x="125" y="60"/>
                  <a:pt x="125" y="53"/>
                  <a:pt x="126" y="46"/>
                </a:cubicBezTo>
                <a:cubicBezTo>
                  <a:pt x="127" y="39"/>
                  <a:pt x="129" y="33"/>
                  <a:pt x="133" y="27"/>
                </a:cubicBezTo>
                <a:cubicBezTo>
                  <a:pt x="136" y="21"/>
                  <a:pt x="140" y="16"/>
                  <a:pt x="146" y="12"/>
                </a:cubicBezTo>
                <a:cubicBezTo>
                  <a:pt x="151" y="8"/>
                  <a:pt x="158" y="5"/>
                  <a:pt x="166" y="3"/>
                </a:cubicBezTo>
                <a:cubicBezTo>
                  <a:pt x="175" y="0"/>
                  <a:pt x="184" y="1"/>
                  <a:pt x="192" y="3"/>
                </a:cubicBezTo>
                <a:cubicBezTo>
                  <a:pt x="201" y="6"/>
                  <a:pt x="208" y="11"/>
                  <a:pt x="214" y="18"/>
                </a:cubicBezTo>
                <a:cubicBezTo>
                  <a:pt x="217" y="18"/>
                  <a:pt x="221" y="17"/>
                  <a:pt x="227" y="16"/>
                </a:cubicBezTo>
                <a:cubicBezTo>
                  <a:pt x="233" y="14"/>
                  <a:pt x="240" y="11"/>
                  <a:pt x="248" y="6"/>
                </a:cubicBezTo>
                <a:cubicBezTo>
                  <a:pt x="248" y="8"/>
                  <a:pt x="247" y="10"/>
                  <a:pt x="246" y="13"/>
                </a:cubicBezTo>
                <a:cubicBezTo>
                  <a:pt x="244" y="15"/>
                  <a:pt x="243" y="18"/>
                  <a:pt x="241" y="21"/>
                </a:cubicBezTo>
                <a:cubicBezTo>
                  <a:pt x="239" y="24"/>
                  <a:pt x="237" y="27"/>
                  <a:pt x="234" y="29"/>
                </a:cubicBezTo>
                <a:cubicBezTo>
                  <a:pt x="231" y="32"/>
                  <a:pt x="228" y="34"/>
                  <a:pt x="225" y="36"/>
                </a:cubicBezTo>
                <a:cubicBezTo>
                  <a:pt x="228" y="35"/>
                  <a:pt x="231" y="35"/>
                  <a:pt x="234" y="34"/>
                </a:cubicBezTo>
                <a:cubicBezTo>
                  <a:pt x="237" y="33"/>
                  <a:pt x="240" y="32"/>
                  <a:pt x="244" y="31"/>
                </a:cubicBezTo>
                <a:cubicBezTo>
                  <a:pt x="248" y="30"/>
                  <a:pt x="252" y="28"/>
                  <a:pt x="256" y="2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796301" y="2200914"/>
            <a:ext cx="2039319" cy="23596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 b="1" spc="30" dirty="0">
                <a:solidFill>
                  <a:schemeClr val="accent2">
                    <a:lumMod val="10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50" name="矩形 49"/>
          <p:cNvSpPr/>
          <p:nvPr/>
        </p:nvSpPr>
        <p:spPr>
          <a:xfrm>
            <a:off x="8796300" y="2477641"/>
            <a:ext cx="2039319" cy="464128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/>
                </a:solidFill>
                <a:ea typeface="微软雅黑" panose="020B0503020204020204" pitchFamily="34" charset="-122"/>
                <a:cs typeface="+mn-ea"/>
                <a:sym typeface="+mn-lt"/>
              </a:rPr>
              <a:t>此部分内容作为文字排版占位显示</a:t>
            </a:r>
            <a:br>
              <a:rPr lang="zh-CN" altLang="en-US" sz="1000" dirty="0">
                <a:solidFill>
                  <a:schemeClr val="tx1"/>
                </a:solidFill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zh-CN" altLang="en-US" sz="1000" dirty="0">
                <a:solidFill>
                  <a:schemeClr val="tx1"/>
                </a:solidFill>
                <a:ea typeface="微软雅黑" panose="020B0503020204020204" pitchFamily="34" charset="-122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51" name="矩形 50"/>
          <p:cNvSpPr/>
          <p:nvPr/>
        </p:nvSpPr>
        <p:spPr>
          <a:xfrm>
            <a:off x="1620960" y="5238255"/>
            <a:ext cx="2018230" cy="23596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 b="1" spc="30" dirty="0">
                <a:solidFill>
                  <a:schemeClr val="accent3">
                    <a:lumMod val="10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52" name="矩形 51"/>
          <p:cNvSpPr/>
          <p:nvPr/>
        </p:nvSpPr>
        <p:spPr>
          <a:xfrm>
            <a:off x="1620960" y="5514981"/>
            <a:ext cx="2018230" cy="464128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/>
                </a:solidFill>
                <a:ea typeface="微软雅黑" panose="020B0503020204020204" pitchFamily="34" charset="-122"/>
                <a:cs typeface="+mn-ea"/>
                <a:sym typeface="+mn-lt"/>
              </a:rPr>
              <a:t>此部分内容作为文字排版占位显示</a:t>
            </a:r>
            <a:br>
              <a:rPr lang="zh-CN" altLang="en-US" sz="1000" dirty="0">
                <a:solidFill>
                  <a:schemeClr val="tx1"/>
                </a:solidFill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zh-CN" altLang="en-US" sz="1000" dirty="0">
                <a:solidFill>
                  <a:schemeClr val="tx1"/>
                </a:solidFill>
                <a:ea typeface="微软雅黑" panose="020B0503020204020204" pitchFamily="34" charset="-122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53" name="矩形 52"/>
          <p:cNvSpPr/>
          <p:nvPr/>
        </p:nvSpPr>
        <p:spPr>
          <a:xfrm>
            <a:off x="8526739" y="4390711"/>
            <a:ext cx="2039319" cy="23596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 b="1" spc="30" dirty="0">
                <a:solidFill>
                  <a:schemeClr val="accent4">
                    <a:lumMod val="10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54" name="矩形 53"/>
          <p:cNvSpPr/>
          <p:nvPr/>
        </p:nvSpPr>
        <p:spPr>
          <a:xfrm>
            <a:off x="8526738" y="4667437"/>
            <a:ext cx="2039319" cy="464128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/>
                </a:solidFill>
                <a:ea typeface="微软雅黑" panose="020B0503020204020204" pitchFamily="34" charset="-122"/>
                <a:cs typeface="+mn-ea"/>
                <a:sym typeface="+mn-lt"/>
              </a:rPr>
              <a:t>此部分内容作为文字排版占位显示</a:t>
            </a:r>
            <a:br>
              <a:rPr lang="zh-CN" altLang="en-US" sz="1000" dirty="0">
                <a:solidFill>
                  <a:schemeClr val="tx1"/>
                </a:solidFill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zh-CN" altLang="en-US" sz="1000" dirty="0">
                <a:solidFill>
                  <a:schemeClr val="tx1"/>
                </a:solidFill>
                <a:ea typeface="微软雅黑" panose="020B0503020204020204" pitchFamily="34" charset="-122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55" name="矩形 54"/>
          <p:cNvSpPr/>
          <p:nvPr/>
        </p:nvSpPr>
        <p:spPr>
          <a:xfrm>
            <a:off x="1612186" y="2266211"/>
            <a:ext cx="2018230" cy="23596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 b="1" spc="30" dirty="0">
                <a:solidFill>
                  <a:schemeClr val="accent1">
                    <a:lumMod val="10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56" name="矩形 55"/>
          <p:cNvSpPr/>
          <p:nvPr/>
        </p:nvSpPr>
        <p:spPr>
          <a:xfrm>
            <a:off x="1612186" y="2542936"/>
            <a:ext cx="2018230" cy="464128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/>
                </a:solidFill>
                <a:ea typeface="微软雅黑" panose="020B0503020204020204" pitchFamily="34" charset="-122"/>
                <a:cs typeface="+mn-ea"/>
                <a:sym typeface="+mn-lt"/>
              </a:rPr>
              <a:t>此部分内容作为文字排版占位显示</a:t>
            </a:r>
            <a:br>
              <a:rPr lang="zh-CN" altLang="en-US" sz="1000" dirty="0">
                <a:solidFill>
                  <a:schemeClr val="tx1"/>
                </a:solidFill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zh-CN" altLang="en-US" sz="1000" dirty="0">
                <a:solidFill>
                  <a:schemeClr val="tx1"/>
                </a:solidFill>
                <a:ea typeface="微软雅黑" panose="020B0503020204020204" pitchFamily="34" charset="-122"/>
                <a:cs typeface="+mn-ea"/>
                <a:sym typeface="+mn-lt"/>
              </a:rPr>
              <a:t>（建议使用主题字体）</a:t>
            </a:r>
          </a:p>
        </p:txBody>
      </p:sp>
      <p:cxnSp>
        <p:nvCxnSpPr>
          <p:cNvPr id="20" name="连接符: 肘形 19"/>
          <p:cNvCxnSpPr>
            <a:stCxn id="55" idx="3"/>
            <a:endCxn id="45" idx="2"/>
          </p:cNvCxnSpPr>
          <p:nvPr/>
        </p:nvCxnSpPr>
        <p:spPr>
          <a:xfrm>
            <a:off x="3630416" y="2384192"/>
            <a:ext cx="717706" cy="849477"/>
          </a:xfrm>
          <a:prstGeom prst="bentConnector3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连接符: 肘形 20"/>
          <p:cNvCxnSpPr>
            <a:stCxn id="37" idx="0"/>
            <a:endCxn id="49" idx="0"/>
          </p:cNvCxnSpPr>
          <p:nvPr/>
        </p:nvCxnSpPr>
        <p:spPr>
          <a:xfrm rot="5400000" flipH="1" flipV="1">
            <a:off x="8356675" y="863851"/>
            <a:ext cx="122222" cy="2796349"/>
          </a:xfrm>
          <a:prstGeom prst="bentConnector3">
            <a:avLst>
              <a:gd name="adj1" fmla="val 287037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连接符: 肘形 21"/>
          <p:cNvCxnSpPr>
            <a:stCxn id="33" idx="4"/>
            <a:endCxn id="53" idx="1"/>
          </p:cNvCxnSpPr>
          <p:nvPr/>
        </p:nvCxnSpPr>
        <p:spPr>
          <a:xfrm rot="5400000" flipH="1" flipV="1">
            <a:off x="7991262" y="4291995"/>
            <a:ext cx="318779" cy="752173"/>
          </a:xfrm>
          <a:prstGeom prst="bentConnector4">
            <a:avLst>
              <a:gd name="adj1" fmla="val -71711"/>
              <a:gd name="adj2" fmla="val 69410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连接符: 肘形 22"/>
          <p:cNvCxnSpPr>
            <a:stCxn id="25" idx="4"/>
            <a:endCxn id="52" idx="3"/>
          </p:cNvCxnSpPr>
          <p:nvPr/>
        </p:nvCxnSpPr>
        <p:spPr>
          <a:xfrm rot="5400000">
            <a:off x="3562042" y="5031534"/>
            <a:ext cx="792659" cy="638362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95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45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95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45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950"/>
                            </p:stCondLst>
                            <p:childTnLst>
                              <p:par>
                                <p:cTn id="1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45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95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6450"/>
                            </p:stCondLst>
                            <p:childTnLst>
                              <p:par>
                                <p:cTn id="1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6950"/>
                            </p:stCondLst>
                            <p:childTnLst>
                              <p:par>
                                <p:cTn id="1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7450"/>
                            </p:stCondLst>
                            <p:childTnLst>
                              <p:par>
                                <p:cTn id="1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7950"/>
                            </p:stCondLst>
                            <p:childTnLst>
                              <p:par>
                                <p:cTn id="2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8450"/>
                            </p:stCondLst>
                            <p:childTnLst>
                              <p:par>
                                <p:cTn id="2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8950"/>
                            </p:stCondLst>
                            <p:childTnLst>
                              <p:par>
                                <p:cTn id="2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9450"/>
                            </p:stCondLst>
                            <p:childTnLst>
                              <p:par>
                                <p:cTn id="2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9950"/>
                            </p:stCondLst>
                            <p:childTnLst>
                              <p:par>
                                <p:cTn id="2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450"/>
                            </p:stCondLst>
                            <p:childTnLst>
                              <p:par>
                                <p:cTn id="2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6"/>
          <p:cNvSpPr>
            <a:spLocks noGrp="1"/>
          </p:cNvSpPr>
          <p:nvPr>
            <p:ph type="title"/>
          </p:nvPr>
        </p:nvSpPr>
        <p:spPr>
          <a:xfrm>
            <a:off x="2336800" y="356628"/>
            <a:ext cx="7518400" cy="47136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8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泪滴形 15"/>
          <p:cNvSpPr/>
          <p:nvPr/>
        </p:nvSpPr>
        <p:spPr>
          <a:xfrm rot="2700000">
            <a:off x="3522802" y="2383720"/>
            <a:ext cx="2389128" cy="2389128"/>
          </a:xfrm>
          <a:prstGeom prst="teardrop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泪滴形 18"/>
          <p:cNvSpPr/>
          <p:nvPr/>
        </p:nvSpPr>
        <p:spPr>
          <a:xfrm rot="18900000" flipH="1">
            <a:off x="6896415" y="2740227"/>
            <a:ext cx="1676116" cy="1676116"/>
          </a:xfrm>
          <a:prstGeom prst="teardrop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639950" y="1448780"/>
            <a:ext cx="1676116" cy="4259008"/>
            <a:chOff x="5639022" y="1042201"/>
            <a:chExt cx="1878631" cy="4773598"/>
          </a:xfrm>
        </p:grpSpPr>
        <p:sp>
          <p:nvSpPr>
            <p:cNvPr id="33" name="泪滴形 32"/>
            <p:cNvSpPr/>
            <p:nvPr/>
          </p:nvSpPr>
          <p:spPr>
            <a:xfrm rot="13500000" flipH="1">
              <a:off x="5639022" y="1042201"/>
              <a:ext cx="1878631" cy="1878631"/>
            </a:xfrm>
            <a:prstGeom prst="teardrop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4" name="泪滴形 33"/>
            <p:cNvSpPr/>
            <p:nvPr/>
          </p:nvSpPr>
          <p:spPr>
            <a:xfrm rot="8100000" flipH="1" flipV="1">
              <a:off x="5639022" y="3937168"/>
              <a:ext cx="1878631" cy="1878631"/>
            </a:xfrm>
            <a:prstGeom prst="teardrop">
              <a:avLst/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1" name="任意多边形: 形状 20"/>
          <p:cNvSpPr/>
          <p:nvPr/>
        </p:nvSpPr>
        <p:spPr bwMode="auto">
          <a:xfrm>
            <a:off x="6221739" y="1967626"/>
            <a:ext cx="512535" cy="638423"/>
          </a:xfrm>
          <a:custGeom>
            <a:avLst/>
            <a:gdLst>
              <a:gd name="connsiteX0" fmla="*/ 79065 w 271462"/>
              <a:gd name="connsiteY0" fmla="*/ 301625 h 338138"/>
              <a:gd name="connsiteX1" fmla="*/ 69850 w 271462"/>
              <a:gd name="connsiteY1" fmla="*/ 312632 h 338138"/>
              <a:gd name="connsiteX2" fmla="*/ 79065 w 271462"/>
              <a:gd name="connsiteY2" fmla="*/ 322263 h 338138"/>
              <a:gd name="connsiteX3" fmla="*/ 114610 w 271462"/>
              <a:gd name="connsiteY3" fmla="*/ 322263 h 338138"/>
              <a:gd name="connsiteX4" fmla="*/ 123825 w 271462"/>
              <a:gd name="connsiteY4" fmla="*/ 312632 h 338138"/>
              <a:gd name="connsiteX5" fmla="*/ 114610 w 271462"/>
              <a:gd name="connsiteY5" fmla="*/ 301625 h 338138"/>
              <a:gd name="connsiteX6" fmla="*/ 79065 w 271462"/>
              <a:gd name="connsiteY6" fmla="*/ 301625 h 338138"/>
              <a:gd name="connsiteX7" fmla="*/ 166687 w 271462"/>
              <a:gd name="connsiteY7" fmla="*/ 152400 h 338138"/>
              <a:gd name="connsiteX8" fmla="*/ 166687 w 271462"/>
              <a:gd name="connsiteY8" fmla="*/ 166688 h 338138"/>
              <a:gd name="connsiteX9" fmla="*/ 171450 w 271462"/>
              <a:gd name="connsiteY9" fmla="*/ 166688 h 338138"/>
              <a:gd name="connsiteX10" fmla="*/ 171450 w 271462"/>
              <a:gd name="connsiteY10" fmla="*/ 193676 h 338138"/>
              <a:gd name="connsiteX11" fmla="*/ 166687 w 271462"/>
              <a:gd name="connsiteY11" fmla="*/ 193676 h 338138"/>
              <a:gd name="connsiteX12" fmla="*/ 166687 w 271462"/>
              <a:gd name="connsiteY12" fmla="*/ 207963 h 338138"/>
              <a:gd name="connsiteX13" fmla="*/ 193675 w 271462"/>
              <a:gd name="connsiteY13" fmla="*/ 207963 h 338138"/>
              <a:gd name="connsiteX14" fmla="*/ 193675 w 271462"/>
              <a:gd name="connsiteY14" fmla="*/ 193676 h 338138"/>
              <a:gd name="connsiteX15" fmla="*/ 190500 w 271462"/>
              <a:gd name="connsiteY15" fmla="*/ 193676 h 338138"/>
              <a:gd name="connsiteX16" fmla="*/ 190500 w 271462"/>
              <a:gd name="connsiteY16" fmla="*/ 152400 h 338138"/>
              <a:gd name="connsiteX17" fmla="*/ 179388 w 271462"/>
              <a:gd name="connsiteY17" fmla="*/ 125413 h 338138"/>
              <a:gd name="connsiteX18" fmla="*/ 168275 w 271462"/>
              <a:gd name="connsiteY18" fmla="*/ 135732 h 338138"/>
              <a:gd name="connsiteX19" fmla="*/ 179388 w 271462"/>
              <a:gd name="connsiteY19" fmla="*/ 146051 h 338138"/>
              <a:gd name="connsiteX20" fmla="*/ 190501 w 271462"/>
              <a:gd name="connsiteY20" fmla="*/ 135732 h 338138"/>
              <a:gd name="connsiteX21" fmla="*/ 179388 w 271462"/>
              <a:gd name="connsiteY21" fmla="*/ 125413 h 338138"/>
              <a:gd name="connsiteX22" fmla="*/ 180975 w 271462"/>
              <a:gd name="connsiteY22" fmla="*/ 88900 h 338138"/>
              <a:gd name="connsiteX23" fmla="*/ 271462 w 271462"/>
              <a:gd name="connsiteY23" fmla="*/ 169069 h 338138"/>
              <a:gd name="connsiteX24" fmla="*/ 180975 w 271462"/>
              <a:gd name="connsiteY24" fmla="*/ 249238 h 338138"/>
              <a:gd name="connsiteX25" fmla="*/ 131141 w 271462"/>
              <a:gd name="connsiteY25" fmla="*/ 236096 h 338138"/>
              <a:gd name="connsiteX26" fmla="*/ 97044 w 271462"/>
              <a:gd name="connsiteY26" fmla="*/ 242667 h 338138"/>
              <a:gd name="connsiteX27" fmla="*/ 95732 w 271462"/>
              <a:gd name="connsiteY27" fmla="*/ 237410 h 338138"/>
              <a:gd name="connsiteX28" fmla="*/ 110158 w 271462"/>
              <a:gd name="connsiteY28" fmla="*/ 219011 h 338138"/>
              <a:gd name="connsiteX29" fmla="*/ 90487 w 271462"/>
              <a:gd name="connsiteY29" fmla="*/ 169069 h 338138"/>
              <a:gd name="connsiteX30" fmla="*/ 180975 w 271462"/>
              <a:gd name="connsiteY30" fmla="*/ 88900 h 338138"/>
              <a:gd name="connsiteX31" fmla="*/ 37042 w 271462"/>
              <a:gd name="connsiteY31" fmla="*/ 0 h 338138"/>
              <a:gd name="connsiteX32" fmla="*/ 162719 w 271462"/>
              <a:gd name="connsiteY32" fmla="*/ 0 h 338138"/>
              <a:gd name="connsiteX33" fmla="*/ 198438 w 271462"/>
              <a:gd name="connsiteY33" fmla="*/ 38304 h 338138"/>
              <a:gd name="connsiteX34" fmla="*/ 198438 w 271462"/>
              <a:gd name="connsiteY34" fmla="*/ 67363 h 338138"/>
              <a:gd name="connsiteX35" fmla="*/ 181240 w 271462"/>
              <a:gd name="connsiteY35" fmla="*/ 66042 h 338138"/>
              <a:gd name="connsiteX36" fmla="*/ 165365 w 271462"/>
              <a:gd name="connsiteY36" fmla="*/ 67363 h 338138"/>
              <a:gd name="connsiteX37" fmla="*/ 165365 w 271462"/>
              <a:gd name="connsiteY37" fmla="*/ 51513 h 338138"/>
              <a:gd name="connsiteX38" fmla="*/ 34396 w 271462"/>
              <a:gd name="connsiteY38" fmla="*/ 51513 h 338138"/>
              <a:gd name="connsiteX39" fmla="*/ 33073 w 271462"/>
              <a:gd name="connsiteY39" fmla="*/ 51513 h 338138"/>
              <a:gd name="connsiteX40" fmla="*/ 33073 w 271462"/>
              <a:gd name="connsiteY40" fmla="*/ 286625 h 338138"/>
              <a:gd name="connsiteX41" fmla="*/ 34396 w 271462"/>
              <a:gd name="connsiteY41" fmla="*/ 286625 h 338138"/>
              <a:gd name="connsiteX42" fmla="*/ 165365 w 271462"/>
              <a:gd name="connsiteY42" fmla="*/ 286625 h 338138"/>
              <a:gd name="connsiteX43" fmla="*/ 165365 w 271462"/>
              <a:gd name="connsiteY43" fmla="*/ 270775 h 338138"/>
              <a:gd name="connsiteX44" fmla="*/ 181240 w 271462"/>
              <a:gd name="connsiteY44" fmla="*/ 272096 h 338138"/>
              <a:gd name="connsiteX45" fmla="*/ 198438 w 271462"/>
              <a:gd name="connsiteY45" fmla="*/ 270775 h 338138"/>
              <a:gd name="connsiteX46" fmla="*/ 198438 w 271462"/>
              <a:gd name="connsiteY46" fmla="*/ 299834 h 338138"/>
              <a:gd name="connsiteX47" fmla="*/ 162719 w 271462"/>
              <a:gd name="connsiteY47" fmla="*/ 338138 h 338138"/>
              <a:gd name="connsiteX48" fmla="*/ 37042 w 271462"/>
              <a:gd name="connsiteY48" fmla="*/ 338138 h 338138"/>
              <a:gd name="connsiteX49" fmla="*/ 0 w 271462"/>
              <a:gd name="connsiteY49" fmla="*/ 299834 h 338138"/>
              <a:gd name="connsiteX50" fmla="*/ 0 w 271462"/>
              <a:gd name="connsiteY50" fmla="*/ 38304 h 338138"/>
              <a:gd name="connsiteX51" fmla="*/ 37042 w 271462"/>
              <a:gd name="connsiteY51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71462" h="338138">
                <a:moveTo>
                  <a:pt x="79065" y="301625"/>
                </a:moveTo>
                <a:cubicBezTo>
                  <a:pt x="73799" y="301625"/>
                  <a:pt x="69850" y="305753"/>
                  <a:pt x="69850" y="312632"/>
                </a:cubicBezTo>
                <a:cubicBezTo>
                  <a:pt x="69850" y="318136"/>
                  <a:pt x="73799" y="322263"/>
                  <a:pt x="79065" y="322263"/>
                </a:cubicBezTo>
                <a:cubicBezTo>
                  <a:pt x="79065" y="322263"/>
                  <a:pt x="79065" y="322263"/>
                  <a:pt x="114610" y="322263"/>
                </a:cubicBezTo>
                <a:cubicBezTo>
                  <a:pt x="119875" y="322263"/>
                  <a:pt x="123825" y="318136"/>
                  <a:pt x="123825" y="312632"/>
                </a:cubicBezTo>
                <a:cubicBezTo>
                  <a:pt x="123825" y="305753"/>
                  <a:pt x="119875" y="301625"/>
                  <a:pt x="114610" y="301625"/>
                </a:cubicBezTo>
                <a:cubicBezTo>
                  <a:pt x="114610" y="301625"/>
                  <a:pt x="114610" y="301625"/>
                  <a:pt x="79065" y="301625"/>
                </a:cubicBezTo>
                <a:close/>
                <a:moveTo>
                  <a:pt x="166687" y="152400"/>
                </a:moveTo>
                <a:lnTo>
                  <a:pt x="166687" y="166688"/>
                </a:lnTo>
                <a:lnTo>
                  <a:pt x="171450" y="166688"/>
                </a:lnTo>
                <a:lnTo>
                  <a:pt x="171450" y="193676"/>
                </a:lnTo>
                <a:lnTo>
                  <a:pt x="166687" y="193676"/>
                </a:lnTo>
                <a:lnTo>
                  <a:pt x="166687" y="207963"/>
                </a:lnTo>
                <a:lnTo>
                  <a:pt x="193675" y="207963"/>
                </a:lnTo>
                <a:lnTo>
                  <a:pt x="193675" y="193676"/>
                </a:lnTo>
                <a:lnTo>
                  <a:pt x="190500" y="193676"/>
                </a:lnTo>
                <a:lnTo>
                  <a:pt x="190500" y="152400"/>
                </a:lnTo>
                <a:close/>
                <a:moveTo>
                  <a:pt x="179388" y="125413"/>
                </a:moveTo>
                <a:cubicBezTo>
                  <a:pt x="173250" y="125413"/>
                  <a:pt x="168275" y="130033"/>
                  <a:pt x="168275" y="135732"/>
                </a:cubicBezTo>
                <a:cubicBezTo>
                  <a:pt x="168275" y="141431"/>
                  <a:pt x="173250" y="146051"/>
                  <a:pt x="179388" y="146051"/>
                </a:cubicBezTo>
                <a:cubicBezTo>
                  <a:pt x="185526" y="146051"/>
                  <a:pt x="190501" y="141431"/>
                  <a:pt x="190501" y="135732"/>
                </a:cubicBezTo>
                <a:cubicBezTo>
                  <a:pt x="190501" y="130033"/>
                  <a:pt x="185526" y="125413"/>
                  <a:pt x="179388" y="125413"/>
                </a:cubicBezTo>
                <a:close/>
                <a:moveTo>
                  <a:pt x="180975" y="88900"/>
                </a:moveTo>
                <a:cubicBezTo>
                  <a:pt x="230808" y="88900"/>
                  <a:pt x="271462" y="124384"/>
                  <a:pt x="271462" y="169069"/>
                </a:cubicBezTo>
                <a:cubicBezTo>
                  <a:pt x="271462" y="212439"/>
                  <a:pt x="230808" y="249238"/>
                  <a:pt x="180975" y="249238"/>
                </a:cubicBezTo>
                <a:cubicBezTo>
                  <a:pt x="162614" y="249238"/>
                  <a:pt x="145566" y="243981"/>
                  <a:pt x="131141" y="236096"/>
                </a:cubicBezTo>
                <a:cubicBezTo>
                  <a:pt x="119338" y="243981"/>
                  <a:pt x="104912" y="242667"/>
                  <a:pt x="97044" y="242667"/>
                </a:cubicBezTo>
                <a:cubicBezTo>
                  <a:pt x="94421" y="241353"/>
                  <a:pt x="94421" y="238724"/>
                  <a:pt x="95732" y="237410"/>
                </a:cubicBezTo>
                <a:cubicBezTo>
                  <a:pt x="103601" y="232153"/>
                  <a:pt x="107535" y="225582"/>
                  <a:pt x="110158" y="219011"/>
                </a:cubicBezTo>
                <a:cubicBezTo>
                  <a:pt x="97044" y="205868"/>
                  <a:pt x="90487" y="187469"/>
                  <a:pt x="90487" y="169069"/>
                </a:cubicBezTo>
                <a:cubicBezTo>
                  <a:pt x="90487" y="124384"/>
                  <a:pt x="131141" y="88900"/>
                  <a:pt x="180975" y="88900"/>
                </a:cubicBezTo>
                <a:close/>
                <a:moveTo>
                  <a:pt x="37042" y="0"/>
                </a:moveTo>
                <a:cubicBezTo>
                  <a:pt x="37042" y="0"/>
                  <a:pt x="37042" y="0"/>
                  <a:pt x="162719" y="0"/>
                </a:cubicBezTo>
                <a:cubicBezTo>
                  <a:pt x="182563" y="0"/>
                  <a:pt x="198438" y="17171"/>
                  <a:pt x="198438" y="38304"/>
                </a:cubicBezTo>
                <a:cubicBezTo>
                  <a:pt x="198438" y="38304"/>
                  <a:pt x="198438" y="38304"/>
                  <a:pt x="198438" y="67363"/>
                </a:cubicBezTo>
                <a:cubicBezTo>
                  <a:pt x="193147" y="67363"/>
                  <a:pt x="186532" y="66042"/>
                  <a:pt x="181240" y="66042"/>
                </a:cubicBezTo>
                <a:cubicBezTo>
                  <a:pt x="175949" y="66042"/>
                  <a:pt x="170657" y="67363"/>
                  <a:pt x="165365" y="67363"/>
                </a:cubicBezTo>
                <a:cubicBezTo>
                  <a:pt x="165365" y="67363"/>
                  <a:pt x="165365" y="67363"/>
                  <a:pt x="165365" y="51513"/>
                </a:cubicBezTo>
                <a:cubicBezTo>
                  <a:pt x="165365" y="51513"/>
                  <a:pt x="165365" y="51513"/>
                  <a:pt x="34396" y="51513"/>
                </a:cubicBezTo>
                <a:cubicBezTo>
                  <a:pt x="34396" y="51513"/>
                  <a:pt x="33073" y="51513"/>
                  <a:pt x="33073" y="51513"/>
                </a:cubicBezTo>
                <a:cubicBezTo>
                  <a:pt x="33073" y="51513"/>
                  <a:pt x="33073" y="51513"/>
                  <a:pt x="33073" y="286625"/>
                </a:cubicBezTo>
                <a:cubicBezTo>
                  <a:pt x="33073" y="286625"/>
                  <a:pt x="34396" y="286625"/>
                  <a:pt x="34396" y="286625"/>
                </a:cubicBezTo>
                <a:cubicBezTo>
                  <a:pt x="34396" y="286625"/>
                  <a:pt x="34396" y="286625"/>
                  <a:pt x="165365" y="286625"/>
                </a:cubicBezTo>
                <a:cubicBezTo>
                  <a:pt x="165365" y="286625"/>
                  <a:pt x="165365" y="286625"/>
                  <a:pt x="165365" y="270775"/>
                </a:cubicBezTo>
                <a:cubicBezTo>
                  <a:pt x="170657" y="270775"/>
                  <a:pt x="175949" y="272096"/>
                  <a:pt x="181240" y="272096"/>
                </a:cubicBezTo>
                <a:cubicBezTo>
                  <a:pt x="186532" y="272096"/>
                  <a:pt x="193147" y="270775"/>
                  <a:pt x="198438" y="270775"/>
                </a:cubicBezTo>
                <a:cubicBezTo>
                  <a:pt x="198438" y="270775"/>
                  <a:pt x="198438" y="270775"/>
                  <a:pt x="198438" y="299834"/>
                </a:cubicBezTo>
                <a:cubicBezTo>
                  <a:pt x="198438" y="320967"/>
                  <a:pt x="182563" y="338138"/>
                  <a:pt x="162719" y="338138"/>
                </a:cubicBezTo>
                <a:cubicBezTo>
                  <a:pt x="162719" y="338138"/>
                  <a:pt x="162719" y="338138"/>
                  <a:pt x="37042" y="338138"/>
                </a:cubicBezTo>
                <a:cubicBezTo>
                  <a:pt x="17198" y="338138"/>
                  <a:pt x="0" y="320967"/>
                  <a:pt x="0" y="299834"/>
                </a:cubicBezTo>
                <a:cubicBezTo>
                  <a:pt x="0" y="299834"/>
                  <a:pt x="0" y="299834"/>
                  <a:pt x="0" y="38304"/>
                </a:cubicBezTo>
                <a:cubicBezTo>
                  <a:pt x="0" y="17171"/>
                  <a:pt x="17198" y="0"/>
                  <a:pt x="370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任意多边形: 形状 21"/>
          <p:cNvSpPr/>
          <p:nvPr/>
        </p:nvSpPr>
        <p:spPr bwMode="auto">
          <a:xfrm>
            <a:off x="4263661" y="3086492"/>
            <a:ext cx="789635" cy="983584"/>
          </a:xfrm>
          <a:custGeom>
            <a:avLst/>
            <a:gdLst>
              <a:gd name="connsiteX0" fmla="*/ 79065 w 271462"/>
              <a:gd name="connsiteY0" fmla="*/ 301625 h 338138"/>
              <a:gd name="connsiteX1" fmla="*/ 69850 w 271462"/>
              <a:gd name="connsiteY1" fmla="*/ 312632 h 338138"/>
              <a:gd name="connsiteX2" fmla="*/ 79065 w 271462"/>
              <a:gd name="connsiteY2" fmla="*/ 322263 h 338138"/>
              <a:gd name="connsiteX3" fmla="*/ 114610 w 271462"/>
              <a:gd name="connsiteY3" fmla="*/ 322263 h 338138"/>
              <a:gd name="connsiteX4" fmla="*/ 123825 w 271462"/>
              <a:gd name="connsiteY4" fmla="*/ 312632 h 338138"/>
              <a:gd name="connsiteX5" fmla="*/ 114610 w 271462"/>
              <a:gd name="connsiteY5" fmla="*/ 301625 h 338138"/>
              <a:gd name="connsiteX6" fmla="*/ 79065 w 271462"/>
              <a:gd name="connsiteY6" fmla="*/ 301625 h 338138"/>
              <a:gd name="connsiteX7" fmla="*/ 166687 w 271462"/>
              <a:gd name="connsiteY7" fmla="*/ 152400 h 338138"/>
              <a:gd name="connsiteX8" fmla="*/ 166687 w 271462"/>
              <a:gd name="connsiteY8" fmla="*/ 166688 h 338138"/>
              <a:gd name="connsiteX9" fmla="*/ 171450 w 271462"/>
              <a:gd name="connsiteY9" fmla="*/ 166688 h 338138"/>
              <a:gd name="connsiteX10" fmla="*/ 171450 w 271462"/>
              <a:gd name="connsiteY10" fmla="*/ 193676 h 338138"/>
              <a:gd name="connsiteX11" fmla="*/ 166687 w 271462"/>
              <a:gd name="connsiteY11" fmla="*/ 193676 h 338138"/>
              <a:gd name="connsiteX12" fmla="*/ 166687 w 271462"/>
              <a:gd name="connsiteY12" fmla="*/ 207963 h 338138"/>
              <a:gd name="connsiteX13" fmla="*/ 193675 w 271462"/>
              <a:gd name="connsiteY13" fmla="*/ 207963 h 338138"/>
              <a:gd name="connsiteX14" fmla="*/ 193675 w 271462"/>
              <a:gd name="connsiteY14" fmla="*/ 193676 h 338138"/>
              <a:gd name="connsiteX15" fmla="*/ 190500 w 271462"/>
              <a:gd name="connsiteY15" fmla="*/ 193676 h 338138"/>
              <a:gd name="connsiteX16" fmla="*/ 190500 w 271462"/>
              <a:gd name="connsiteY16" fmla="*/ 152400 h 338138"/>
              <a:gd name="connsiteX17" fmla="*/ 179388 w 271462"/>
              <a:gd name="connsiteY17" fmla="*/ 125413 h 338138"/>
              <a:gd name="connsiteX18" fmla="*/ 168275 w 271462"/>
              <a:gd name="connsiteY18" fmla="*/ 135732 h 338138"/>
              <a:gd name="connsiteX19" fmla="*/ 179388 w 271462"/>
              <a:gd name="connsiteY19" fmla="*/ 146051 h 338138"/>
              <a:gd name="connsiteX20" fmla="*/ 190501 w 271462"/>
              <a:gd name="connsiteY20" fmla="*/ 135732 h 338138"/>
              <a:gd name="connsiteX21" fmla="*/ 179388 w 271462"/>
              <a:gd name="connsiteY21" fmla="*/ 125413 h 338138"/>
              <a:gd name="connsiteX22" fmla="*/ 180975 w 271462"/>
              <a:gd name="connsiteY22" fmla="*/ 88900 h 338138"/>
              <a:gd name="connsiteX23" fmla="*/ 271462 w 271462"/>
              <a:gd name="connsiteY23" fmla="*/ 169069 h 338138"/>
              <a:gd name="connsiteX24" fmla="*/ 180975 w 271462"/>
              <a:gd name="connsiteY24" fmla="*/ 249238 h 338138"/>
              <a:gd name="connsiteX25" fmla="*/ 131141 w 271462"/>
              <a:gd name="connsiteY25" fmla="*/ 236096 h 338138"/>
              <a:gd name="connsiteX26" fmla="*/ 97044 w 271462"/>
              <a:gd name="connsiteY26" fmla="*/ 242667 h 338138"/>
              <a:gd name="connsiteX27" fmla="*/ 95732 w 271462"/>
              <a:gd name="connsiteY27" fmla="*/ 237410 h 338138"/>
              <a:gd name="connsiteX28" fmla="*/ 110158 w 271462"/>
              <a:gd name="connsiteY28" fmla="*/ 219011 h 338138"/>
              <a:gd name="connsiteX29" fmla="*/ 90487 w 271462"/>
              <a:gd name="connsiteY29" fmla="*/ 169069 h 338138"/>
              <a:gd name="connsiteX30" fmla="*/ 180975 w 271462"/>
              <a:gd name="connsiteY30" fmla="*/ 88900 h 338138"/>
              <a:gd name="connsiteX31" fmla="*/ 37042 w 271462"/>
              <a:gd name="connsiteY31" fmla="*/ 0 h 338138"/>
              <a:gd name="connsiteX32" fmla="*/ 162719 w 271462"/>
              <a:gd name="connsiteY32" fmla="*/ 0 h 338138"/>
              <a:gd name="connsiteX33" fmla="*/ 198438 w 271462"/>
              <a:gd name="connsiteY33" fmla="*/ 38304 h 338138"/>
              <a:gd name="connsiteX34" fmla="*/ 198438 w 271462"/>
              <a:gd name="connsiteY34" fmla="*/ 67363 h 338138"/>
              <a:gd name="connsiteX35" fmla="*/ 181240 w 271462"/>
              <a:gd name="connsiteY35" fmla="*/ 66042 h 338138"/>
              <a:gd name="connsiteX36" fmla="*/ 165365 w 271462"/>
              <a:gd name="connsiteY36" fmla="*/ 67363 h 338138"/>
              <a:gd name="connsiteX37" fmla="*/ 165365 w 271462"/>
              <a:gd name="connsiteY37" fmla="*/ 51513 h 338138"/>
              <a:gd name="connsiteX38" fmla="*/ 34396 w 271462"/>
              <a:gd name="connsiteY38" fmla="*/ 51513 h 338138"/>
              <a:gd name="connsiteX39" fmla="*/ 33073 w 271462"/>
              <a:gd name="connsiteY39" fmla="*/ 51513 h 338138"/>
              <a:gd name="connsiteX40" fmla="*/ 33073 w 271462"/>
              <a:gd name="connsiteY40" fmla="*/ 286625 h 338138"/>
              <a:gd name="connsiteX41" fmla="*/ 34396 w 271462"/>
              <a:gd name="connsiteY41" fmla="*/ 286625 h 338138"/>
              <a:gd name="connsiteX42" fmla="*/ 165365 w 271462"/>
              <a:gd name="connsiteY42" fmla="*/ 286625 h 338138"/>
              <a:gd name="connsiteX43" fmla="*/ 165365 w 271462"/>
              <a:gd name="connsiteY43" fmla="*/ 270775 h 338138"/>
              <a:gd name="connsiteX44" fmla="*/ 181240 w 271462"/>
              <a:gd name="connsiteY44" fmla="*/ 272096 h 338138"/>
              <a:gd name="connsiteX45" fmla="*/ 198438 w 271462"/>
              <a:gd name="connsiteY45" fmla="*/ 270775 h 338138"/>
              <a:gd name="connsiteX46" fmla="*/ 198438 w 271462"/>
              <a:gd name="connsiteY46" fmla="*/ 299834 h 338138"/>
              <a:gd name="connsiteX47" fmla="*/ 162719 w 271462"/>
              <a:gd name="connsiteY47" fmla="*/ 338138 h 338138"/>
              <a:gd name="connsiteX48" fmla="*/ 37042 w 271462"/>
              <a:gd name="connsiteY48" fmla="*/ 338138 h 338138"/>
              <a:gd name="connsiteX49" fmla="*/ 0 w 271462"/>
              <a:gd name="connsiteY49" fmla="*/ 299834 h 338138"/>
              <a:gd name="connsiteX50" fmla="*/ 0 w 271462"/>
              <a:gd name="connsiteY50" fmla="*/ 38304 h 338138"/>
              <a:gd name="connsiteX51" fmla="*/ 37042 w 271462"/>
              <a:gd name="connsiteY51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71462" h="338138">
                <a:moveTo>
                  <a:pt x="79065" y="301625"/>
                </a:moveTo>
                <a:cubicBezTo>
                  <a:pt x="73799" y="301625"/>
                  <a:pt x="69850" y="305753"/>
                  <a:pt x="69850" y="312632"/>
                </a:cubicBezTo>
                <a:cubicBezTo>
                  <a:pt x="69850" y="318136"/>
                  <a:pt x="73799" y="322263"/>
                  <a:pt x="79065" y="322263"/>
                </a:cubicBezTo>
                <a:cubicBezTo>
                  <a:pt x="79065" y="322263"/>
                  <a:pt x="79065" y="322263"/>
                  <a:pt x="114610" y="322263"/>
                </a:cubicBezTo>
                <a:cubicBezTo>
                  <a:pt x="119875" y="322263"/>
                  <a:pt x="123825" y="318136"/>
                  <a:pt x="123825" y="312632"/>
                </a:cubicBezTo>
                <a:cubicBezTo>
                  <a:pt x="123825" y="305753"/>
                  <a:pt x="119875" y="301625"/>
                  <a:pt x="114610" y="301625"/>
                </a:cubicBezTo>
                <a:cubicBezTo>
                  <a:pt x="114610" y="301625"/>
                  <a:pt x="114610" y="301625"/>
                  <a:pt x="79065" y="301625"/>
                </a:cubicBezTo>
                <a:close/>
                <a:moveTo>
                  <a:pt x="166687" y="152400"/>
                </a:moveTo>
                <a:lnTo>
                  <a:pt x="166687" y="166688"/>
                </a:lnTo>
                <a:lnTo>
                  <a:pt x="171450" y="166688"/>
                </a:lnTo>
                <a:lnTo>
                  <a:pt x="171450" y="193676"/>
                </a:lnTo>
                <a:lnTo>
                  <a:pt x="166687" y="193676"/>
                </a:lnTo>
                <a:lnTo>
                  <a:pt x="166687" y="207963"/>
                </a:lnTo>
                <a:lnTo>
                  <a:pt x="193675" y="207963"/>
                </a:lnTo>
                <a:lnTo>
                  <a:pt x="193675" y="193676"/>
                </a:lnTo>
                <a:lnTo>
                  <a:pt x="190500" y="193676"/>
                </a:lnTo>
                <a:lnTo>
                  <a:pt x="190500" y="152400"/>
                </a:lnTo>
                <a:close/>
                <a:moveTo>
                  <a:pt x="179388" y="125413"/>
                </a:moveTo>
                <a:cubicBezTo>
                  <a:pt x="173250" y="125413"/>
                  <a:pt x="168275" y="130033"/>
                  <a:pt x="168275" y="135732"/>
                </a:cubicBezTo>
                <a:cubicBezTo>
                  <a:pt x="168275" y="141431"/>
                  <a:pt x="173250" y="146051"/>
                  <a:pt x="179388" y="146051"/>
                </a:cubicBezTo>
                <a:cubicBezTo>
                  <a:pt x="185526" y="146051"/>
                  <a:pt x="190501" y="141431"/>
                  <a:pt x="190501" y="135732"/>
                </a:cubicBezTo>
                <a:cubicBezTo>
                  <a:pt x="190501" y="130033"/>
                  <a:pt x="185526" y="125413"/>
                  <a:pt x="179388" y="125413"/>
                </a:cubicBezTo>
                <a:close/>
                <a:moveTo>
                  <a:pt x="180975" y="88900"/>
                </a:moveTo>
                <a:cubicBezTo>
                  <a:pt x="230808" y="88900"/>
                  <a:pt x="271462" y="124384"/>
                  <a:pt x="271462" y="169069"/>
                </a:cubicBezTo>
                <a:cubicBezTo>
                  <a:pt x="271462" y="212439"/>
                  <a:pt x="230808" y="249238"/>
                  <a:pt x="180975" y="249238"/>
                </a:cubicBezTo>
                <a:cubicBezTo>
                  <a:pt x="162614" y="249238"/>
                  <a:pt x="145566" y="243981"/>
                  <a:pt x="131141" y="236096"/>
                </a:cubicBezTo>
                <a:cubicBezTo>
                  <a:pt x="119338" y="243981"/>
                  <a:pt x="104912" y="242667"/>
                  <a:pt x="97044" y="242667"/>
                </a:cubicBezTo>
                <a:cubicBezTo>
                  <a:pt x="94421" y="241353"/>
                  <a:pt x="94421" y="238724"/>
                  <a:pt x="95732" y="237410"/>
                </a:cubicBezTo>
                <a:cubicBezTo>
                  <a:pt x="103601" y="232153"/>
                  <a:pt x="107535" y="225582"/>
                  <a:pt x="110158" y="219011"/>
                </a:cubicBezTo>
                <a:cubicBezTo>
                  <a:pt x="97044" y="205868"/>
                  <a:pt x="90487" y="187469"/>
                  <a:pt x="90487" y="169069"/>
                </a:cubicBezTo>
                <a:cubicBezTo>
                  <a:pt x="90487" y="124384"/>
                  <a:pt x="131141" y="88900"/>
                  <a:pt x="180975" y="88900"/>
                </a:cubicBezTo>
                <a:close/>
                <a:moveTo>
                  <a:pt x="37042" y="0"/>
                </a:moveTo>
                <a:cubicBezTo>
                  <a:pt x="37042" y="0"/>
                  <a:pt x="37042" y="0"/>
                  <a:pt x="162719" y="0"/>
                </a:cubicBezTo>
                <a:cubicBezTo>
                  <a:pt x="182563" y="0"/>
                  <a:pt x="198438" y="17171"/>
                  <a:pt x="198438" y="38304"/>
                </a:cubicBezTo>
                <a:cubicBezTo>
                  <a:pt x="198438" y="38304"/>
                  <a:pt x="198438" y="38304"/>
                  <a:pt x="198438" y="67363"/>
                </a:cubicBezTo>
                <a:cubicBezTo>
                  <a:pt x="193147" y="67363"/>
                  <a:pt x="186532" y="66042"/>
                  <a:pt x="181240" y="66042"/>
                </a:cubicBezTo>
                <a:cubicBezTo>
                  <a:pt x="175949" y="66042"/>
                  <a:pt x="170657" y="67363"/>
                  <a:pt x="165365" y="67363"/>
                </a:cubicBezTo>
                <a:cubicBezTo>
                  <a:pt x="165365" y="67363"/>
                  <a:pt x="165365" y="67363"/>
                  <a:pt x="165365" y="51513"/>
                </a:cubicBezTo>
                <a:cubicBezTo>
                  <a:pt x="165365" y="51513"/>
                  <a:pt x="165365" y="51513"/>
                  <a:pt x="34396" y="51513"/>
                </a:cubicBezTo>
                <a:cubicBezTo>
                  <a:pt x="34396" y="51513"/>
                  <a:pt x="33073" y="51513"/>
                  <a:pt x="33073" y="51513"/>
                </a:cubicBezTo>
                <a:cubicBezTo>
                  <a:pt x="33073" y="51513"/>
                  <a:pt x="33073" y="51513"/>
                  <a:pt x="33073" y="286625"/>
                </a:cubicBezTo>
                <a:cubicBezTo>
                  <a:pt x="33073" y="286625"/>
                  <a:pt x="34396" y="286625"/>
                  <a:pt x="34396" y="286625"/>
                </a:cubicBezTo>
                <a:cubicBezTo>
                  <a:pt x="34396" y="286625"/>
                  <a:pt x="34396" y="286625"/>
                  <a:pt x="165365" y="286625"/>
                </a:cubicBezTo>
                <a:cubicBezTo>
                  <a:pt x="165365" y="286625"/>
                  <a:pt x="165365" y="286625"/>
                  <a:pt x="165365" y="270775"/>
                </a:cubicBezTo>
                <a:cubicBezTo>
                  <a:pt x="170657" y="270775"/>
                  <a:pt x="175949" y="272096"/>
                  <a:pt x="181240" y="272096"/>
                </a:cubicBezTo>
                <a:cubicBezTo>
                  <a:pt x="186532" y="272096"/>
                  <a:pt x="193147" y="270775"/>
                  <a:pt x="198438" y="270775"/>
                </a:cubicBezTo>
                <a:cubicBezTo>
                  <a:pt x="198438" y="270775"/>
                  <a:pt x="198438" y="270775"/>
                  <a:pt x="198438" y="299834"/>
                </a:cubicBezTo>
                <a:cubicBezTo>
                  <a:pt x="198438" y="320967"/>
                  <a:pt x="182563" y="338138"/>
                  <a:pt x="162719" y="338138"/>
                </a:cubicBezTo>
                <a:cubicBezTo>
                  <a:pt x="162719" y="338138"/>
                  <a:pt x="162719" y="338138"/>
                  <a:pt x="37042" y="338138"/>
                </a:cubicBezTo>
                <a:cubicBezTo>
                  <a:pt x="17198" y="338138"/>
                  <a:pt x="0" y="320967"/>
                  <a:pt x="0" y="299834"/>
                </a:cubicBezTo>
                <a:cubicBezTo>
                  <a:pt x="0" y="299834"/>
                  <a:pt x="0" y="299834"/>
                  <a:pt x="0" y="38304"/>
                </a:cubicBezTo>
                <a:cubicBezTo>
                  <a:pt x="0" y="17171"/>
                  <a:pt x="17198" y="0"/>
                  <a:pt x="370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任意多边形: 形状 22"/>
          <p:cNvSpPr/>
          <p:nvPr/>
        </p:nvSpPr>
        <p:spPr bwMode="auto">
          <a:xfrm>
            <a:off x="6202179" y="4488771"/>
            <a:ext cx="551656" cy="687153"/>
          </a:xfrm>
          <a:custGeom>
            <a:avLst/>
            <a:gdLst>
              <a:gd name="connsiteX0" fmla="*/ 79065 w 271462"/>
              <a:gd name="connsiteY0" fmla="*/ 301625 h 338138"/>
              <a:gd name="connsiteX1" fmla="*/ 69850 w 271462"/>
              <a:gd name="connsiteY1" fmla="*/ 312632 h 338138"/>
              <a:gd name="connsiteX2" fmla="*/ 79065 w 271462"/>
              <a:gd name="connsiteY2" fmla="*/ 322263 h 338138"/>
              <a:gd name="connsiteX3" fmla="*/ 114610 w 271462"/>
              <a:gd name="connsiteY3" fmla="*/ 322263 h 338138"/>
              <a:gd name="connsiteX4" fmla="*/ 123825 w 271462"/>
              <a:gd name="connsiteY4" fmla="*/ 312632 h 338138"/>
              <a:gd name="connsiteX5" fmla="*/ 114610 w 271462"/>
              <a:gd name="connsiteY5" fmla="*/ 301625 h 338138"/>
              <a:gd name="connsiteX6" fmla="*/ 79065 w 271462"/>
              <a:gd name="connsiteY6" fmla="*/ 301625 h 338138"/>
              <a:gd name="connsiteX7" fmla="*/ 166687 w 271462"/>
              <a:gd name="connsiteY7" fmla="*/ 152400 h 338138"/>
              <a:gd name="connsiteX8" fmla="*/ 166687 w 271462"/>
              <a:gd name="connsiteY8" fmla="*/ 166688 h 338138"/>
              <a:gd name="connsiteX9" fmla="*/ 171450 w 271462"/>
              <a:gd name="connsiteY9" fmla="*/ 166688 h 338138"/>
              <a:gd name="connsiteX10" fmla="*/ 171450 w 271462"/>
              <a:gd name="connsiteY10" fmla="*/ 193676 h 338138"/>
              <a:gd name="connsiteX11" fmla="*/ 166687 w 271462"/>
              <a:gd name="connsiteY11" fmla="*/ 193676 h 338138"/>
              <a:gd name="connsiteX12" fmla="*/ 166687 w 271462"/>
              <a:gd name="connsiteY12" fmla="*/ 207963 h 338138"/>
              <a:gd name="connsiteX13" fmla="*/ 193675 w 271462"/>
              <a:gd name="connsiteY13" fmla="*/ 207963 h 338138"/>
              <a:gd name="connsiteX14" fmla="*/ 193675 w 271462"/>
              <a:gd name="connsiteY14" fmla="*/ 193676 h 338138"/>
              <a:gd name="connsiteX15" fmla="*/ 190500 w 271462"/>
              <a:gd name="connsiteY15" fmla="*/ 193676 h 338138"/>
              <a:gd name="connsiteX16" fmla="*/ 190500 w 271462"/>
              <a:gd name="connsiteY16" fmla="*/ 152400 h 338138"/>
              <a:gd name="connsiteX17" fmla="*/ 179388 w 271462"/>
              <a:gd name="connsiteY17" fmla="*/ 125413 h 338138"/>
              <a:gd name="connsiteX18" fmla="*/ 168275 w 271462"/>
              <a:gd name="connsiteY18" fmla="*/ 135732 h 338138"/>
              <a:gd name="connsiteX19" fmla="*/ 179388 w 271462"/>
              <a:gd name="connsiteY19" fmla="*/ 146051 h 338138"/>
              <a:gd name="connsiteX20" fmla="*/ 190501 w 271462"/>
              <a:gd name="connsiteY20" fmla="*/ 135732 h 338138"/>
              <a:gd name="connsiteX21" fmla="*/ 179388 w 271462"/>
              <a:gd name="connsiteY21" fmla="*/ 125413 h 338138"/>
              <a:gd name="connsiteX22" fmla="*/ 180975 w 271462"/>
              <a:gd name="connsiteY22" fmla="*/ 88900 h 338138"/>
              <a:gd name="connsiteX23" fmla="*/ 271462 w 271462"/>
              <a:gd name="connsiteY23" fmla="*/ 169069 h 338138"/>
              <a:gd name="connsiteX24" fmla="*/ 180975 w 271462"/>
              <a:gd name="connsiteY24" fmla="*/ 249238 h 338138"/>
              <a:gd name="connsiteX25" fmla="*/ 131141 w 271462"/>
              <a:gd name="connsiteY25" fmla="*/ 236096 h 338138"/>
              <a:gd name="connsiteX26" fmla="*/ 97044 w 271462"/>
              <a:gd name="connsiteY26" fmla="*/ 242667 h 338138"/>
              <a:gd name="connsiteX27" fmla="*/ 95732 w 271462"/>
              <a:gd name="connsiteY27" fmla="*/ 237410 h 338138"/>
              <a:gd name="connsiteX28" fmla="*/ 110158 w 271462"/>
              <a:gd name="connsiteY28" fmla="*/ 219011 h 338138"/>
              <a:gd name="connsiteX29" fmla="*/ 90487 w 271462"/>
              <a:gd name="connsiteY29" fmla="*/ 169069 h 338138"/>
              <a:gd name="connsiteX30" fmla="*/ 180975 w 271462"/>
              <a:gd name="connsiteY30" fmla="*/ 88900 h 338138"/>
              <a:gd name="connsiteX31" fmla="*/ 37042 w 271462"/>
              <a:gd name="connsiteY31" fmla="*/ 0 h 338138"/>
              <a:gd name="connsiteX32" fmla="*/ 162719 w 271462"/>
              <a:gd name="connsiteY32" fmla="*/ 0 h 338138"/>
              <a:gd name="connsiteX33" fmla="*/ 198438 w 271462"/>
              <a:gd name="connsiteY33" fmla="*/ 38304 h 338138"/>
              <a:gd name="connsiteX34" fmla="*/ 198438 w 271462"/>
              <a:gd name="connsiteY34" fmla="*/ 67363 h 338138"/>
              <a:gd name="connsiteX35" fmla="*/ 181240 w 271462"/>
              <a:gd name="connsiteY35" fmla="*/ 66042 h 338138"/>
              <a:gd name="connsiteX36" fmla="*/ 165365 w 271462"/>
              <a:gd name="connsiteY36" fmla="*/ 67363 h 338138"/>
              <a:gd name="connsiteX37" fmla="*/ 165365 w 271462"/>
              <a:gd name="connsiteY37" fmla="*/ 51513 h 338138"/>
              <a:gd name="connsiteX38" fmla="*/ 34396 w 271462"/>
              <a:gd name="connsiteY38" fmla="*/ 51513 h 338138"/>
              <a:gd name="connsiteX39" fmla="*/ 33073 w 271462"/>
              <a:gd name="connsiteY39" fmla="*/ 51513 h 338138"/>
              <a:gd name="connsiteX40" fmla="*/ 33073 w 271462"/>
              <a:gd name="connsiteY40" fmla="*/ 286625 h 338138"/>
              <a:gd name="connsiteX41" fmla="*/ 34396 w 271462"/>
              <a:gd name="connsiteY41" fmla="*/ 286625 h 338138"/>
              <a:gd name="connsiteX42" fmla="*/ 165365 w 271462"/>
              <a:gd name="connsiteY42" fmla="*/ 286625 h 338138"/>
              <a:gd name="connsiteX43" fmla="*/ 165365 w 271462"/>
              <a:gd name="connsiteY43" fmla="*/ 270775 h 338138"/>
              <a:gd name="connsiteX44" fmla="*/ 181240 w 271462"/>
              <a:gd name="connsiteY44" fmla="*/ 272096 h 338138"/>
              <a:gd name="connsiteX45" fmla="*/ 198438 w 271462"/>
              <a:gd name="connsiteY45" fmla="*/ 270775 h 338138"/>
              <a:gd name="connsiteX46" fmla="*/ 198438 w 271462"/>
              <a:gd name="connsiteY46" fmla="*/ 299834 h 338138"/>
              <a:gd name="connsiteX47" fmla="*/ 162719 w 271462"/>
              <a:gd name="connsiteY47" fmla="*/ 338138 h 338138"/>
              <a:gd name="connsiteX48" fmla="*/ 37042 w 271462"/>
              <a:gd name="connsiteY48" fmla="*/ 338138 h 338138"/>
              <a:gd name="connsiteX49" fmla="*/ 0 w 271462"/>
              <a:gd name="connsiteY49" fmla="*/ 299834 h 338138"/>
              <a:gd name="connsiteX50" fmla="*/ 0 w 271462"/>
              <a:gd name="connsiteY50" fmla="*/ 38304 h 338138"/>
              <a:gd name="connsiteX51" fmla="*/ 37042 w 271462"/>
              <a:gd name="connsiteY51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71462" h="338138">
                <a:moveTo>
                  <a:pt x="79065" y="301625"/>
                </a:moveTo>
                <a:cubicBezTo>
                  <a:pt x="73799" y="301625"/>
                  <a:pt x="69850" y="305753"/>
                  <a:pt x="69850" y="312632"/>
                </a:cubicBezTo>
                <a:cubicBezTo>
                  <a:pt x="69850" y="318136"/>
                  <a:pt x="73799" y="322263"/>
                  <a:pt x="79065" y="322263"/>
                </a:cubicBezTo>
                <a:cubicBezTo>
                  <a:pt x="79065" y="322263"/>
                  <a:pt x="79065" y="322263"/>
                  <a:pt x="114610" y="322263"/>
                </a:cubicBezTo>
                <a:cubicBezTo>
                  <a:pt x="119875" y="322263"/>
                  <a:pt x="123825" y="318136"/>
                  <a:pt x="123825" y="312632"/>
                </a:cubicBezTo>
                <a:cubicBezTo>
                  <a:pt x="123825" y="305753"/>
                  <a:pt x="119875" y="301625"/>
                  <a:pt x="114610" y="301625"/>
                </a:cubicBezTo>
                <a:cubicBezTo>
                  <a:pt x="114610" y="301625"/>
                  <a:pt x="114610" y="301625"/>
                  <a:pt x="79065" y="301625"/>
                </a:cubicBezTo>
                <a:close/>
                <a:moveTo>
                  <a:pt x="166687" y="152400"/>
                </a:moveTo>
                <a:lnTo>
                  <a:pt x="166687" y="166688"/>
                </a:lnTo>
                <a:lnTo>
                  <a:pt x="171450" y="166688"/>
                </a:lnTo>
                <a:lnTo>
                  <a:pt x="171450" y="193676"/>
                </a:lnTo>
                <a:lnTo>
                  <a:pt x="166687" y="193676"/>
                </a:lnTo>
                <a:lnTo>
                  <a:pt x="166687" y="207963"/>
                </a:lnTo>
                <a:lnTo>
                  <a:pt x="193675" y="207963"/>
                </a:lnTo>
                <a:lnTo>
                  <a:pt x="193675" y="193676"/>
                </a:lnTo>
                <a:lnTo>
                  <a:pt x="190500" y="193676"/>
                </a:lnTo>
                <a:lnTo>
                  <a:pt x="190500" y="152400"/>
                </a:lnTo>
                <a:close/>
                <a:moveTo>
                  <a:pt x="179388" y="125413"/>
                </a:moveTo>
                <a:cubicBezTo>
                  <a:pt x="173250" y="125413"/>
                  <a:pt x="168275" y="130033"/>
                  <a:pt x="168275" y="135732"/>
                </a:cubicBezTo>
                <a:cubicBezTo>
                  <a:pt x="168275" y="141431"/>
                  <a:pt x="173250" y="146051"/>
                  <a:pt x="179388" y="146051"/>
                </a:cubicBezTo>
                <a:cubicBezTo>
                  <a:pt x="185526" y="146051"/>
                  <a:pt x="190501" y="141431"/>
                  <a:pt x="190501" y="135732"/>
                </a:cubicBezTo>
                <a:cubicBezTo>
                  <a:pt x="190501" y="130033"/>
                  <a:pt x="185526" y="125413"/>
                  <a:pt x="179388" y="125413"/>
                </a:cubicBezTo>
                <a:close/>
                <a:moveTo>
                  <a:pt x="180975" y="88900"/>
                </a:moveTo>
                <a:cubicBezTo>
                  <a:pt x="230808" y="88900"/>
                  <a:pt x="271462" y="124384"/>
                  <a:pt x="271462" y="169069"/>
                </a:cubicBezTo>
                <a:cubicBezTo>
                  <a:pt x="271462" y="212439"/>
                  <a:pt x="230808" y="249238"/>
                  <a:pt x="180975" y="249238"/>
                </a:cubicBezTo>
                <a:cubicBezTo>
                  <a:pt x="162614" y="249238"/>
                  <a:pt x="145566" y="243981"/>
                  <a:pt x="131141" y="236096"/>
                </a:cubicBezTo>
                <a:cubicBezTo>
                  <a:pt x="119338" y="243981"/>
                  <a:pt x="104912" y="242667"/>
                  <a:pt x="97044" y="242667"/>
                </a:cubicBezTo>
                <a:cubicBezTo>
                  <a:pt x="94421" y="241353"/>
                  <a:pt x="94421" y="238724"/>
                  <a:pt x="95732" y="237410"/>
                </a:cubicBezTo>
                <a:cubicBezTo>
                  <a:pt x="103601" y="232153"/>
                  <a:pt x="107535" y="225582"/>
                  <a:pt x="110158" y="219011"/>
                </a:cubicBezTo>
                <a:cubicBezTo>
                  <a:pt x="97044" y="205868"/>
                  <a:pt x="90487" y="187469"/>
                  <a:pt x="90487" y="169069"/>
                </a:cubicBezTo>
                <a:cubicBezTo>
                  <a:pt x="90487" y="124384"/>
                  <a:pt x="131141" y="88900"/>
                  <a:pt x="180975" y="88900"/>
                </a:cubicBezTo>
                <a:close/>
                <a:moveTo>
                  <a:pt x="37042" y="0"/>
                </a:moveTo>
                <a:cubicBezTo>
                  <a:pt x="37042" y="0"/>
                  <a:pt x="37042" y="0"/>
                  <a:pt x="162719" y="0"/>
                </a:cubicBezTo>
                <a:cubicBezTo>
                  <a:pt x="182563" y="0"/>
                  <a:pt x="198438" y="17171"/>
                  <a:pt x="198438" y="38304"/>
                </a:cubicBezTo>
                <a:cubicBezTo>
                  <a:pt x="198438" y="38304"/>
                  <a:pt x="198438" y="38304"/>
                  <a:pt x="198438" y="67363"/>
                </a:cubicBezTo>
                <a:cubicBezTo>
                  <a:pt x="193147" y="67363"/>
                  <a:pt x="186532" y="66042"/>
                  <a:pt x="181240" y="66042"/>
                </a:cubicBezTo>
                <a:cubicBezTo>
                  <a:pt x="175949" y="66042"/>
                  <a:pt x="170657" y="67363"/>
                  <a:pt x="165365" y="67363"/>
                </a:cubicBezTo>
                <a:cubicBezTo>
                  <a:pt x="165365" y="67363"/>
                  <a:pt x="165365" y="67363"/>
                  <a:pt x="165365" y="51513"/>
                </a:cubicBezTo>
                <a:cubicBezTo>
                  <a:pt x="165365" y="51513"/>
                  <a:pt x="165365" y="51513"/>
                  <a:pt x="34396" y="51513"/>
                </a:cubicBezTo>
                <a:cubicBezTo>
                  <a:pt x="34396" y="51513"/>
                  <a:pt x="33073" y="51513"/>
                  <a:pt x="33073" y="51513"/>
                </a:cubicBezTo>
                <a:cubicBezTo>
                  <a:pt x="33073" y="51513"/>
                  <a:pt x="33073" y="51513"/>
                  <a:pt x="33073" y="286625"/>
                </a:cubicBezTo>
                <a:cubicBezTo>
                  <a:pt x="33073" y="286625"/>
                  <a:pt x="34396" y="286625"/>
                  <a:pt x="34396" y="286625"/>
                </a:cubicBezTo>
                <a:cubicBezTo>
                  <a:pt x="34396" y="286625"/>
                  <a:pt x="34396" y="286625"/>
                  <a:pt x="165365" y="286625"/>
                </a:cubicBezTo>
                <a:cubicBezTo>
                  <a:pt x="165365" y="286625"/>
                  <a:pt x="165365" y="286625"/>
                  <a:pt x="165365" y="270775"/>
                </a:cubicBezTo>
                <a:cubicBezTo>
                  <a:pt x="170657" y="270775"/>
                  <a:pt x="175949" y="272096"/>
                  <a:pt x="181240" y="272096"/>
                </a:cubicBezTo>
                <a:cubicBezTo>
                  <a:pt x="186532" y="272096"/>
                  <a:pt x="193147" y="270775"/>
                  <a:pt x="198438" y="270775"/>
                </a:cubicBezTo>
                <a:cubicBezTo>
                  <a:pt x="198438" y="270775"/>
                  <a:pt x="198438" y="270775"/>
                  <a:pt x="198438" y="299834"/>
                </a:cubicBezTo>
                <a:cubicBezTo>
                  <a:pt x="198438" y="320967"/>
                  <a:pt x="182563" y="338138"/>
                  <a:pt x="162719" y="338138"/>
                </a:cubicBezTo>
                <a:cubicBezTo>
                  <a:pt x="162719" y="338138"/>
                  <a:pt x="162719" y="338138"/>
                  <a:pt x="37042" y="338138"/>
                </a:cubicBezTo>
                <a:cubicBezTo>
                  <a:pt x="17198" y="338138"/>
                  <a:pt x="0" y="320967"/>
                  <a:pt x="0" y="299834"/>
                </a:cubicBezTo>
                <a:cubicBezTo>
                  <a:pt x="0" y="299834"/>
                  <a:pt x="0" y="299834"/>
                  <a:pt x="0" y="38304"/>
                </a:cubicBezTo>
                <a:cubicBezTo>
                  <a:pt x="0" y="17171"/>
                  <a:pt x="17198" y="0"/>
                  <a:pt x="370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任意多边形: 形状 23"/>
          <p:cNvSpPr/>
          <p:nvPr/>
        </p:nvSpPr>
        <p:spPr bwMode="auto">
          <a:xfrm>
            <a:off x="7449974" y="3249422"/>
            <a:ext cx="532503" cy="663296"/>
          </a:xfrm>
          <a:custGeom>
            <a:avLst/>
            <a:gdLst>
              <a:gd name="connsiteX0" fmla="*/ 79065 w 271462"/>
              <a:gd name="connsiteY0" fmla="*/ 301625 h 338138"/>
              <a:gd name="connsiteX1" fmla="*/ 69850 w 271462"/>
              <a:gd name="connsiteY1" fmla="*/ 312632 h 338138"/>
              <a:gd name="connsiteX2" fmla="*/ 79065 w 271462"/>
              <a:gd name="connsiteY2" fmla="*/ 322263 h 338138"/>
              <a:gd name="connsiteX3" fmla="*/ 114610 w 271462"/>
              <a:gd name="connsiteY3" fmla="*/ 322263 h 338138"/>
              <a:gd name="connsiteX4" fmla="*/ 123825 w 271462"/>
              <a:gd name="connsiteY4" fmla="*/ 312632 h 338138"/>
              <a:gd name="connsiteX5" fmla="*/ 114610 w 271462"/>
              <a:gd name="connsiteY5" fmla="*/ 301625 h 338138"/>
              <a:gd name="connsiteX6" fmla="*/ 79065 w 271462"/>
              <a:gd name="connsiteY6" fmla="*/ 301625 h 338138"/>
              <a:gd name="connsiteX7" fmla="*/ 166687 w 271462"/>
              <a:gd name="connsiteY7" fmla="*/ 152400 h 338138"/>
              <a:gd name="connsiteX8" fmla="*/ 166687 w 271462"/>
              <a:gd name="connsiteY8" fmla="*/ 166688 h 338138"/>
              <a:gd name="connsiteX9" fmla="*/ 171450 w 271462"/>
              <a:gd name="connsiteY9" fmla="*/ 166688 h 338138"/>
              <a:gd name="connsiteX10" fmla="*/ 171450 w 271462"/>
              <a:gd name="connsiteY10" fmla="*/ 193676 h 338138"/>
              <a:gd name="connsiteX11" fmla="*/ 166687 w 271462"/>
              <a:gd name="connsiteY11" fmla="*/ 193676 h 338138"/>
              <a:gd name="connsiteX12" fmla="*/ 166687 w 271462"/>
              <a:gd name="connsiteY12" fmla="*/ 207963 h 338138"/>
              <a:gd name="connsiteX13" fmla="*/ 193675 w 271462"/>
              <a:gd name="connsiteY13" fmla="*/ 207963 h 338138"/>
              <a:gd name="connsiteX14" fmla="*/ 193675 w 271462"/>
              <a:gd name="connsiteY14" fmla="*/ 193676 h 338138"/>
              <a:gd name="connsiteX15" fmla="*/ 190500 w 271462"/>
              <a:gd name="connsiteY15" fmla="*/ 193676 h 338138"/>
              <a:gd name="connsiteX16" fmla="*/ 190500 w 271462"/>
              <a:gd name="connsiteY16" fmla="*/ 152400 h 338138"/>
              <a:gd name="connsiteX17" fmla="*/ 179388 w 271462"/>
              <a:gd name="connsiteY17" fmla="*/ 125413 h 338138"/>
              <a:gd name="connsiteX18" fmla="*/ 168275 w 271462"/>
              <a:gd name="connsiteY18" fmla="*/ 135732 h 338138"/>
              <a:gd name="connsiteX19" fmla="*/ 179388 w 271462"/>
              <a:gd name="connsiteY19" fmla="*/ 146051 h 338138"/>
              <a:gd name="connsiteX20" fmla="*/ 190501 w 271462"/>
              <a:gd name="connsiteY20" fmla="*/ 135732 h 338138"/>
              <a:gd name="connsiteX21" fmla="*/ 179388 w 271462"/>
              <a:gd name="connsiteY21" fmla="*/ 125413 h 338138"/>
              <a:gd name="connsiteX22" fmla="*/ 180975 w 271462"/>
              <a:gd name="connsiteY22" fmla="*/ 88900 h 338138"/>
              <a:gd name="connsiteX23" fmla="*/ 271462 w 271462"/>
              <a:gd name="connsiteY23" fmla="*/ 169069 h 338138"/>
              <a:gd name="connsiteX24" fmla="*/ 180975 w 271462"/>
              <a:gd name="connsiteY24" fmla="*/ 249238 h 338138"/>
              <a:gd name="connsiteX25" fmla="*/ 131141 w 271462"/>
              <a:gd name="connsiteY25" fmla="*/ 236096 h 338138"/>
              <a:gd name="connsiteX26" fmla="*/ 97044 w 271462"/>
              <a:gd name="connsiteY26" fmla="*/ 242667 h 338138"/>
              <a:gd name="connsiteX27" fmla="*/ 95732 w 271462"/>
              <a:gd name="connsiteY27" fmla="*/ 237410 h 338138"/>
              <a:gd name="connsiteX28" fmla="*/ 110158 w 271462"/>
              <a:gd name="connsiteY28" fmla="*/ 219011 h 338138"/>
              <a:gd name="connsiteX29" fmla="*/ 90487 w 271462"/>
              <a:gd name="connsiteY29" fmla="*/ 169069 h 338138"/>
              <a:gd name="connsiteX30" fmla="*/ 180975 w 271462"/>
              <a:gd name="connsiteY30" fmla="*/ 88900 h 338138"/>
              <a:gd name="connsiteX31" fmla="*/ 37042 w 271462"/>
              <a:gd name="connsiteY31" fmla="*/ 0 h 338138"/>
              <a:gd name="connsiteX32" fmla="*/ 162719 w 271462"/>
              <a:gd name="connsiteY32" fmla="*/ 0 h 338138"/>
              <a:gd name="connsiteX33" fmla="*/ 198438 w 271462"/>
              <a:gd name="connsiteY33" fmla="*/ 38304 h 338138"/>
              <a:gd name="connsiteX34" fmla="*/ 198438 w 271462"/>
              <a:gd name="connsiteY34" fmla="*/ 67363 h 338138"/>
              <a:gd name="connsiteX35" fmla="*/ 181240 w 271462"/>
              <a:gd name="connsiteY35" fmla="*/ 66042 h 338138"/>
              <a:gd name="connsiteX36" fmla="*/ 165365 w 271462"/>
              <a:gd name="connsiteY36" fmla="*/ 67363 h 338138"/>
              <a:gd name="connsiteX37" fmla="*/ 165365 w 271462"/>
              <a:gd name="connsiteY37" fmla="*/ 51513 h 338138"/>
              <a:gd name="connsiteX38" fmla="*/ 34396 w 271462"/>
              <a:gd name="connsiteY38" fmla="*/ 51513 h 338138"/>
              <a:gd name="connsiteX39" fmla="*/ 33073 w 271462"/>
              <a:gd name="connsiteY39" fmla="*/ 51513 h 338138"/>
              <a:gd name="connsiteX40" fmla="*/ 33073 w 271462"/>
              <a:gd name="connsiteY40" fmla="*/ 286625 h 338138"/>
              <a:gd name="connsiteX41" fmla="*/ 34396 w 271462"/>
              <a:gd name="connsiteY41" fmla="*/ 286625 h 338138"/>
              <a:gd name="connsiteX42" fmla="*/ 165365 w 271462"/>
              <a:gd name="connsiteY42" fmla="*/ 286625 h 338138"/>
              <a:gd name="connsiteX43" fmla="*/ 165365 w 271462"/>
              <a:gd name="connsiteY43" fmla="*/ 270775 h 338138"/>
              <a:gd name="connsiteX44" fmla="*/ 181240 w 271462"/>
              <a:gd name="connsiteY44" fmla="*/ 272096 h 338138"/>
              <a:gd name="connsiteX45" fmla="*/ 198438 w 271462"/>
              <a:gd name="connsiteY45" fmla="*/ 270775 h 338138"/>
              <a:gd name="connsiteX46" fmla="*/ 198438 w 271462"/>
              <a:gd name="connsiteY46" fmla="*/ 299834 h 338138"/>
              <a:gd name="connsiteX47" fmla="*/ 162719 w 271462"/>
              <a:gd name="connsiteY47" fmla="*/ 338138 h 338138"/>
              <a:gd name="connsiteX48" fmla="*/ 37042 w 271462"/>
              <a:gd name="connsiteY48" fmla="*/ 338138 h 338138"/>
              <a:gd name="connsiteX49" fmla="*/ 0 w 271462"/>
              <a:gd name="connsiteY49" fmla="*/ 299834 h 338138"/>
              <a:gd name="connsiteX50" fmla="*/ 0 w 271462"/>
              <a:gd name="connsiteY50" fmla="*/ 38304 h 338138"/>
              <a:gd name="connsiteX51" fmla="*/ 37042 w 271462"/>
              <a:gd name="connsiteY51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71462" h="338138">
                <a:moveTo>
                  <a:pt x="79065" y="301625"/>
                </a:moveTo>
                <a:cubicBezTo>
                  <a:pt x="73799" y="301625"/>
                  <a:pt x="69850" y="305753"/>
                  <a:pt x="69850" y="312632"/>
                </a:cubicBezTo>
                <a:cubicBezTo>
                  <a:pt x="69850" y="318136"/>
                  <a:pt x="73799" y="322263"/>
                  <a:pt x="79065" y="322263"/>
                </a:cubicBezTo>
                <a:cubicBezTo>
                  <a:pt x="79065" y="322263"/>
                  <a:pt x="79065" y="322263"/>
                  <a:pt x="114610" y="322263"/>
                </a:cubicBezTo>
                <a:cubicBezTo>
                  <a:pt x="119875" y="322263"/>
                  <a:pt x="123825" y="318136"/>
                  <a:pt x="123825" y="312632"/>
                </a:cubicBezTo>
                <a:cubicBezTo>
                  <a:pt x="123825" y="305753"/>
                  <a:pt x="119875" y="301625"/>
                  <a:pt x="114610" y="301625"/>
                </a:cubicBezTo>
                <a:cubicBezTo>
                  <a:pt x="114610" y="301625"/>
                  <a:pt x="114610" y="301625"/>
                  <a:pt x="79065" y="301625"/>
                </a:cubicBezTo>
                <a:close/>
                <a:moveTo>
                  <a:pt x="166687" y="152400"/>
                </a:moveTo>
                <a:lnTo>
                  <a:pt x="166687" y="166688"/>
                </a:lnTo>
                <a:lnTo>
                  <a:pt x="171450" y="166688"/>
                </a:lnTo>
                <a:lnTo>
                  <a:pt x="171450" y="193676"/>
                </a:lnTo>
                <a:lnTo>
                  <a:pt x="166687" y="193676"/>
                </a:lnTo>
                <a:lnTo>
                  <a:pt x="166687" y="207963"/>
                </a:lnTo>
                <a:lnTo>
                  <a:pt x="193675" y="207963"/>
                </a:lnTo>
                <a:lnTo>
                  <a:pt x="193675" y="193676"/>
                </a:lnTo>
                <a:lnTo>
                  <a:pt x="190500" y="193676"/>
                </a:lnTo>
                <a:lnTo>
                  <a:pt x="190500" y="152400"/>
                </a:lnTo>
                <a:close/>
                <a:moveTo>
                  <a:pt x="179388" y="125413"/>
                </a:moveTo>
                <a:cubicBezTo>
                  <a:pt x="173250" y="125413"/>
                  <a:pt x="168275" y="130033"/>
                  <a:pt x="168275" y="135732"/>
                </a:cubicBezTo>
                <a:cubicBezTo>
                  <a:pt x="168275" y="141431"/>
                  <a:pt x="173250" y="146051"/>
                  <a:pt x="179388" y="146051"/>
                </a:cubicBezTo>
                <a:cubicBezTo>
                  <a:pt x="185526" y="146051"/>
                  <a:pt x="190501" y="141431"/>
                  <a:pt x="190501" y="135732"/>
                </a:cubicBezTo>
                <a:cubicBezTo>
                  <a:pt x="190501" y="130033"/>
                  <a:pt x="185526" y="125413"/>
                  <a:pt x="179388" y="125413"/>
                </a:cubicBezTo>
                <a:close/>
                <a:moveTo>
                  <a:pt x="180975" y="88900"/>
                </a:moveTo>
                <a:cubicBezTo>
                  <a:pt x="230808" y="88900"/>
                  <a:pt x="271462" y="124384"/>
                  <a:pt x="271462" y="169069"/>
                </a:cubicBezTo>
                <a:cubicBezTo>
                  <a:pt x="271462" y="212439"/>
                  <a:pt x="230808" y="249238"/>
                  <a:pt x="180975" y="249238"/>
                </a:cubicBezTo>
                <a:cubicBezTo>
                  <a:pt x="162614" y="249238"/>
                  <a:pt x="145566" y="243981"/>
                  <a:pt x="131141" y="236096"/>
                </a:cubicBezTo>
                <a:cubicBezTo>
                  <a:pt x="119338" y="243981"/>
                  <a:pt x="104912" y="242667"/>
                  <a:pt x="97044" y="242667"/>
                </a:cubicBezTo>
                <a:cubicBezTo>
                  <a:pt x="94421" y="241353"/>
                  <a:pt x="94421" y="238724"/>
                  <a:pt x="95732" y="237410"/>
                </a:cubicBezTo>
                <a:cubicBezTo>
                  <a:pt x="103601" y="232153"/>
                  <a:pt x="107535" y="225582"/>
                  <a:pt x="110158" y="219011"/>
                </a:cubicBezTo>
                <a:cubicBezTo>
                  <a:pt x="97044" y="205868"/>
                  <a:pt x="90487" y="187469"/>
                  <a:pt x="90487" y="169069"/>
                </a:cubicBezTo>
                <a:cubicBezTo>
                  <a:pt x="90487" y="124384"/>
                  <a:pt x="131141" y="88900"/>
                  <a:pt x="180975" y="88900"/>
                </a:cubicBezTo>
                <a:close/>
                <a:moveTo>
                  <a:pt x="37042" y="0"/>
                </a:moveTo>
                <a:cubicBezTo>
                  <a:pt x="37042" y="0"/>
                  <a:pt x="37042" y="0"/>
                  <a:pt x="162719" y="0"/>
                </a:cubicBezTo>
                <a:cubicBezTo>
                  <a:pt x="182563" y="0"/>
                  <a:pt x="198438" y="17171"/>
                  <a:pt x="198438" y="38304"/>
                </a:cubicBezTo>
                <a:cubicBezTo>
                  <a:pt x="198438" y="38304"/>
                  <a:pt x="198438" y="38304"/>
                  <a:pt x="198438" y="67363"/>
                </a:cubicBezTo>
                <a:cubicBezTo>
                  <a:pt x="193147" y="67363"/>
                  <a:pt x="186532" y="66042"/>
                  <a:pt x="181240" y="66042"/>
                </a:cubicBezTo>
                <a:cubicBezTo>
                  <a:pt x="175949" y="66042"/>
                  <a:pt x="170657" y="67363"/>
                  <a:pt x="165365" y="67363"/>
                </a:cubicBezTo>
                <a:cubicBezTo>
                  <a:pt x="165365" y="67363"/>
                  <a:pt x="165365" y="67363"/>
                  <a:pt x="165365" y="51513"/>
                </a:cubicBezTo>
                <a:cubicBezTo>
                  <a:pt x="165365" y="51513"/>
                  <a:pt x="165365" y="51513"/>
                  <a:pt x="34396" y="51513"/>
                </a:cubicBezTo>
                <a:cubicBezTo>
                  <a:pt x="34396" y="51513"/>
                  <a:pt x="33073" y="51513"/>
                  <a:pt x="33073" y="51513"/>
                </a:cubicBezTo>
                <a:cubicBezTo>
                  <a:pt x="33073" y="51513"/>
                  <a:pt x="33073" y="51513"/>
                  <a:pt x="33073" y="286625"/>
                </a:cubicBezTo>
                <a:cubicBezTo>
                  <a:pt x="33073" y="286625"/>
                  <a:pt x="34396" y="286625"/>
                  <a:pt x="34396" y="286625"/>
                </a:cubicBezTo>
                <a:cubicBezTo>
                  <a:pt x="34396" y="286625"/>
                  <a:pt x="34396" y="286625"/>
                  <a:pt x="165365" y="286625"/>
                </a:cubicBezTo>
                <a:cubicBezTo>
                  <a:pt x="165365" y="286625"/>
                  <a:pt x="165365" y="286625"/>
                  <a:pt x="165365" y="270775"/>
                </a:cubicBezTo>
                <a:cubicBezTo>
                  <a:pt x="170657" y="270775"/>
                  <a:pt x="175949" y="272096"/>
                  <a:pt x="181240" y="272096"/>
                </a:cubicBezTo>
                <a:cubicBezTo>
                  <a:pt x="186532" y="272096"/>
                  <a:pt x="193147" y="270775"/>
                  <a:pt x="198438" y="270775"/>
                </a:cubicBezTo>
                <a:cubicBezTo>
                  <a:pt x="198438" y="270775"/>
                  <a:pt x="198438" y="270775"/>
                  <a:pt x="198438" y="299834"/>
                </a:cubicBezTo>
                <a:cubicBezTo>
                  <a:pt x="198438" y="320967"/>
                  <a:pt x="182563" y="338138"/>
                  <a:pt x="162719" y="338138"/>
                </a:cubicBezTo>
                <a:cubicBezTo>
                  <a:pt x="162719" y="338138"/>
                  <a:pt x="162719" y="338138"/>
                  <a:pt x="37042" y="338138"/>
                </a:cubicBezTo>
                <a:cubicBezTo>
                  <a:pt x="17198" y="338138"/>
                  <a:pt x="0" y="320967"/>
                  <a:pt x="0" y="299834"/>
                </a:cubicBezTo>
                <a:cubicBezTo>
                  <a:pt x="0" y="299834"/>
                  <a:pt x="0" y="299834"/>
                  <a:pt x="0" y="38304"/>
                </a:cubicBezTo>
                <a:cubicBezTo>
                  <a:pt x="0" y="17171"/>
                  <a:pt x="17198" y="0"/>
                  <a:pt x="370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文本框 50"/>
          <p:cNvSpPr txBox="1"/>
          <p:nvPr/>
        </p:nvSpPr>
        <p:spPr>
          <a:xfrm>
            <a:off x="7531975" y="2053664"/>
            <a:ext cx="2192431" cy="526002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defTabSz="914400">
              <a:lnSpc>
                <a:spcPct val="120000"/>
              </a:lnSpc>
              <a:defRPr/>
            </a:pPr>
            <a:r>
              <a:rPr lang="zh-CN" altLang="en-US" sz="1050" dirty="0">
                <a:ea typeface="微软雅黑" panose="020B0503020204020204" pitchFamily="34" charset="-122"/>
                <a:cs typeface="+mn-ea"/>
                <a:sym typeface="+mn-lt"/>
              </a:rPr>
              <a:t>此部分内容作为文字排版占位显示</a:t>
            </a:r>
            <a:br>
              <a:rPr lang="zh-CN" altLang="en-US" sz="1050" dirty="0"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zh-CN" altLang="en-US" sz="1050" dirty="0">
                <a:ea typeface="微软雅黑" panose="020B0503020204020204" pitchFamily="34" charset="-122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26" name="矩形 25"/>
          <p:cNvSpPr/>
          <p:nvPr/>
        </p:nvSpPr>
        <p:spPr>
          <a:xfrm>
            <a:off x="7531975" y="1779075"/>
            <a:ext cx="2192431" cy="219679"/>
          </a:xfrm>
          <a:prstGeom prst="rect">
            <a:avLst/>
          </a:prstGeom>
        </p:spPr>
        <p:txBody>
          <a:bodyPr wrap="none" lIns="72000" tIns="0" rIns="72000" bIns="0">
            <a:normAutofit fontScale="92500" lnSpcReduction="20000"/>
          </a:bodyPr>
          <a:lstStyle/>
          <a:p>
            <a:pPr lvl="0" defTabSz="914400">
              <a:defRPr/>
            </a:pPr>
            <a:r>
              <a:rPr lang="zh-CN" altLang="en-US" b="1" dirty="0">
                <a:solidFill>
                  <a:schemeClr val="accent2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7" name="文本框 52"/>
          <p:cNvSpPr txBox="1"/>
          <p:nvPr/>
        </p:nvSpPr>
        <p:spPr>
          <a:xfrm>
            <a:off x="7531975" y="4837746"/>
            <a:ext cx="2192431" cy="526002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defTabSz="914400">
              <a:lnSpc>
                <a:spcPct val="120000"/>
              </a:lnSpc>
              <a:defRPr/>
            </a:pPr>
            <a:r>
              <a:rPr lang="zh-CN" altLang="en-US" sz="1050" dirty="0">
                <a:ea typeface="微软雅黑" panose="020B0503020204020204" pitchFamily="34" charset="-122"/>
                <a:cs typeface="+mn-ea"/>
                <a:sym typeface="+mn-lt"/>
              </a:rPr>
              <a:t>此部分内容作为文字排版占位显示</a:t>
            </a:r>
            <a:br>
              <a:rPr lang="zh-CN" altLang="en-US" sz="1050" dirty="0"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zh-CN" altLang="en-US" sz="1050" dirty="0">
                <a:ea typeface="微软雅黑" panose="020B0503020204020204" pitchFamily="34" charset="-122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28" name="矩形 27"/>
          <p:cNvSpPr/>
          <p:nvPr/>
        </p:nvSpPr>
        <p:spPr>
          <a:xfrm>
            <a:off x="7531975" y="4563158"/>
            <a:ext cx="2192431" cy="219679"/>
          </a:xfrm>
          <a:prstGeom prst="rect">
            <a:avLst/>
          </a:prstGeom>
        </p:spPr>
        <p:txBody>
          <a:bodyPr wrap="none" lIns="72000" tIns="0" rIns="72000" bIns="0">
            <a:normAutofit fontScale="92500" lnSpcReduction="20000"/>
          </a:bodyPr>
          <a:lstStyle/>
          <a:p>
            <a:pPr lvl="0" defTabSz="914400">
              <a:defRPr/>
            </a:pPr>
            <a:r>
              <a:rPr lang="zh-CN" altLang="en-US" b="1" dirty="0">
                <a:solidFill>
                  <a:schemeClr val="accent6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9" name="文本框 54"/>
          <p:cNvSpPr txBox="1"/>
          <p:nvPr/>
        </p:nvSpPr>
        <p:spPr>
          <a:xfrm>
            <a:off x="8776154" y="3562935"/>
            <a:ext cx="2192431" cy="526002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defTabSz="914400">
              <a:lnSpc>
                <a:spcPct val="120000"/>
              </a:lnSpc>
              <a:defRPr/>
            </a:pPr>
            <a:r>
              <a:rPr lang="zh-CN" altLang="en-US" sz="1050" dirty="0">
                <a:ea typeface="微软雅黑" panose="020B0503020204020204" pitchFamily="34" charset="-122"/>
                <a:cs typeface="+mn-ea"/>
                <a:sym typeface="+mn-lt"/>
              </a:rPr>
              <a:t>此部分内容作为文字排版占位显示</a:t>
            </a:r>
            <a:br>
              <a:rPr lang="zh-CN" altLang="en-US" sz="1050" dirty="0"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zh-CN" altLang="en-US" sz="1050" dirty="0">
                <a:ea typeface="微软雅黑" panose="020B0503020204020204" pitchFamily="34" charset="-122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30" name="矩形 29"/>
          <p:cNvSpPr/>
          <p:nvPr/>
        </p:nvSpPr>
        <p:spPr>
          <a:xfrm>
            <a:off x="8776154" y="3288346"/>
            <a:ext cx="2192431" cy="219679"/>
          </a:xfrm>
          <a:prstGeom prst="rect">
            <a:avLst/>
          </a:prstGeom>
        </p:spPr>
        <p:txBody>
          <a:bodyPr wrap="none" lIns="72000" tIns="0" rIns="72000" bIns="0">
            <a:normAutofit fontScale="92500" lnSpcReduction="20000"/>
          </a:bodyPr>
          <a:lstStyle/>
          <a:p>
            <a:pPr lvl="0" defTabSz="914400">
              <a:defRPr/>
            </a:pPr>
            <a:r>
              <a:rPr lang="zh-CN" altLang="en-US" b="1" dirty="0">
                <a:solidFill>
                  <a:schemeClr val="accent4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31" name="文本框 56"/>
          <p:cNvSpPr txBox="1"/>
          <p:nvPr/>
        </p:nvSpPr>
        <p:spPr>
          <a:xfrm>
            <a:off x="1223415" y="3526941"/>
            <a:ext cx="2148076" cy="526002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algn="r" defTabSz="914400">
              <a:lnSpc>
                <a:spcPct val="120000"/>
              </a:lnSpc>
              <a:defRPr/>
            </a:pPr>
            <a:r>
              <a:rPr lang="zh-CN" altLang="en-US" sz="1050" dirty="0">
                <a:ea typeface="微软雅黑" panose="020B0503020204020204" pitchFamily="34" charset="-122"/>
                <a:cs typeface="+mn-ea"/>
                <a:sym typeface="+mn-lt"/>
              </a:rPr>
              <a:t>此部分内容作为文字排版占位显示</a:t>
            </a:r>
            <a:br>
              <a:rPr lang="zh-CN" altLang="en-US" sz="1050" dirty="0">
                <a:ea typeface="微软雅黑" panose="020B0503020204020204" pitchFamily="34" charset="-122"/>
                <a:cs typeface="+mn-ea"/>
                <a:sym typeface="+mn-lt"/>
              </a:rPr>
            </a:br>
            <a:r>
              <a:rPr lang="zh-CN" altLang="en-US" sz="1050" dirty="0">
                <a:ea typeface="微软雅黑" panose="020B0503020204020204" pitchFamily="34" charset="-122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32" name="矩形 31"/>
          <p:cNvSpPr/>
          <p:nvPr/>
        </p:nvSpPr>
        <p:spPr>
          <a:xfrm>
            <a:off x="1223415" y="3252353"/>
            <a:ext cx="2148076" cy="219679"/>
          </a:xfrm>
          <a:prstGeom prst="rect">
            <a:avLst/>
          </a:prstGeom>
        </p:spPr>
        <p:txBody>
          <a:bodyPr wrap="none" lIns="72000" tIns="0" rIns="72000" bIns="0">
            <a:normAutofit fontScale="92500" lnSpcReduction="20000"/>
          </a:bodyPr>
          <a:lstStyle/>
          <a:p>
            <a:pPr lvl="0" algn="r" defTabSz="914400">
              <a:defRPr/>
            </a:pPr>
            <a:r>
              <a:rPr lang="zh-CN" altLang="en-US" b="1" dirty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标题文本预设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6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MH_Others_10"/>
          <p:cNvSpPr txBox="1"/>
          <p:nvPr>
            <p:custDataLst>
              <p:tags r:id="rId2"/>
            </p:custDataLst>
          </p:nvPr>
        </p:nvSpPr>
        <p:spPr>
          <a:xfrm>
            <a:off x="1092986" y="995263"/>
            <a:ext cx="1460500" cy="6463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zh-CN" altLang="en-US" sz="4800" b="1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40" name="PA_MH_Others_1"/>
          <p:cNvSpPr/>
          <p:nvPr>
            <p:custDataLst>
              <p:tags r:id="rId3"/>
            </p:custDataLst>
          </p:nvPr>
        </p:nvSpPr>
        <p:spPr>
          <a:xfrm>
            <a:off x="2959885" y="2540559"/>
            <a:ext cx="317500" cy="492528"/>
          </a:xfrm>
          <a:custGeom>
            <a:avLst/>
            <a:gdLst>
              <a:gd name="connsiteX0" fmla="*/ 203199 w 203199"/>
              <a:gd name="connsiteY0" fmla="*/ 0 h 210018"/>
              <a:gd name="connsiteX1" fmla="*/ 203199 w 203199"/>
              <a:gd name="connsiteY1" fmla="*/ 210018 h 210018"/>
              <a:gd name="connsiteX2" fmla="*/ 0 w 203199"/>
              <a:gd name="connsiteY2" fmla="*/ 210018 h 210018"/>
              <a:gd name="connsiteX3" fmla="*/ 0 w 203199"/>
              <a:gd name="connsiteY3" fmla="*/ 209707 h 21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199" h="210018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9" name="PA_MH_Others_2"/>
          <p:cNvSpPr/>
          <p:nvPr>
            <p:custDataLst>
              <p:tags r:id="rId4"/>
            </p:custDataLst>
          </p:nvPr>
        </p:nvSpPr>
        <p:spPr>
          <a:xfrm>
            <a:off x="2959885" y="3392877"/>
            <a:ext cx="317500" cy="492528"/>
          </a:xfrm>
          <a:custGeom>
            <a:avLst/>
            <a:gdLst>
              <a:gd name="connsiteX0" fmla="*/ 203199 w 203199"/>
              <a:gd name="connsiteY0" fmla="*/ 0 h 210018"/>
              <a:gd name="connsiteX1" fmla="*/ 203199 w 203199"/>
              <a:gd name="connsiteY1" fmla="*/ 210018 h 210018"/>
              <a:gd name="connsiteX2" fmla="*/ 0 w 203199"/>
              <a:gd name="connsiteY2" fmla="*/ 210018 h 210018"/>
              <a:gd name="connsiteX3" fmla="*/ 0 w 203199"/>
              <a:gd name="connsiteY3" fmla="*/ 209707 h 21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199" h="210018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1" name="PA_MH_Others_3"/>
          <p:cNvSpPr/>
          <p:nvPr>
            <p:custDataLst>
              <p:tags r:id="rId5"/>
            </p:custDataLst>
          </p:nvPr>
        </p:nvSpPr>
        <p:spPr>
          <a:xfrm>
            <a:off x="2959885" y="4245197"/>
            <a:ext cx="317500" cy="492528"/>
          </a:xfrm>
          <a:custGeom>
            <a:avLst/>
            <a:gdLst>
              <a:gd name="connsiteX0" fmla="*/ 203199 w 203199"/>
              <a:gd name="connsiteY0" fmla="*/ 0 h 210018"/>
              <a:gd name="connsiteX1" fmla="*/ 203199 w 203199"/>
              <a:gd name="connsiteY1" fmla="*/ 210018 h 210018"/>
              <a:gd name="connsiteX2" fmla="*/ 0 w 203199"/>
              <a:gd name="connsiteY2" fmla="*/ 210018 h 210018"/>
              <a:gd name="connsiteX3" fmla="*/ 0 w 203199"/>
              <a:gd name="connsiteY3" fmla="*/ 209707 h 21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199" h="210018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3" name="PA_MH_Others_4"/>
          <p:cNvSpPr/>
          <p:nvPr>
            <p:custDataLst>
              <p:tags r:id="rId6"/>
            </p:custDataLst>
          </p:nvPr>
        </p:nvSpPr>
        <p:spPr>
          <a:xfrm>
            <a:off x="2959885" y="5097516"/>
            <a:ext cx="317500" cy="492528"/>
          </a:xfrm>
          <a:custGeom>
            <a:avLst/>
            <a:gdLst>
              <a:gd name="connsiteX0" fmla="*/ 203199 w 203199"/>
              <a:gd name="connsiteY0" fmla="*/ 0 h 210018"/>
              <a:gd name="connsiteX1" fmla="*/ 203199 w 203199"/>
              <a:gd name="connsiteY1" fmla="*/ 210018 h 210018"/>
              <a:gd name="connsiteX2" fmla="*/ 0 w 203199"/>
              <a:gd name="connsiteY2" fmla="*/ 210018 h 210018"/>
              <a:gd name="connsiteX3" fmla="*/ 0 w 203199"/>
              <a:gd name="connsiteY3" fmla="*/ 209707 h 21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199" h="210018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1" name="PA_MH_Entry_1">
            <a:hlinkClick r:id="rId17" action="ppaction://hlinksldjump"/>
          </p:cNvPr>
          <p:cNvSpPr/>
          <p:nvPr>
            <p:custDataLst>
              <p:tags r:id="rId7"/>
            </p:custDataLst>
          </p:nvPr>
        </p:nvSpPr>
        <p:spPr>
          <a:xfrm>
            <a:off x="3048786" y="2488471"/>
            <a:ext cx="6629400" cy="544613"/>
          </a:xfrm>
          <a:custGeom>
            <a:avLst/>
            <a:gdLst>
              <a:gd name="connsiteX0" fmla="*/ 228599 w 6629400"/>
              <a:gd name="connsiteY0" fmla="*/ 126626 h 362857"/>
              <a:gd name="connsiteX1" fmla="*/ 228599 w 6629400"/>
              <a:gd name="connsiteY1" fmla="*/ 362857 h 362857"/>
              <a:gd name="connsiteX2" fmla="*/ 0 w 6629400"/>
              <a:gd name="connsiteY2" fmla="*/ 362857 h 362857"/>
              <a:gd name="connsiteX3" fmla="*/ 0 w 6629400"/>
              <a:gd name="connsiteY3" fmla="*/ 362546 h 362857"/>
              <a:gd name="connsiteX4" fmla="*/ 838200 w 6629400"/>
              <a:gd name="connsiteY4" fmla="*/ 0 h 362857"/>
              <a:gd name="connsiteX5" fmla="*/ 5791200 w 6629400"/>
              <a:gd name="connsiteY5" fmla="*/ 0 h 362857"/>
              <a:gd name="connsiteX6" fmla="*/ 6629400 w 6629400"/>
              <a:gd name="connsiteY6" fmla="*/ 0 h 362857"/>
              <a:gd name="connsiteX7" fmla="*/ 6629400 w 6629400"/>
              <a:gd name="connsiteY7" fmla="*/ 362857 h 362857"/>
              <a:gd name="connsiteX8" fmla="*/ 5791200 w 6629400"/>
              <a:gd name="connsiteY8" fmla="*/ 362857 h 362857"/>
              <a:gd name="connsiteX9" fmla="*/ 838200 w 6629400"/>
              <a:gd name="connsiteY9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29400" h="362857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0" tIns="0" rIns="0" bIns="0" numCol="1" spcCol="0" rtlCol="0" fromWordArt="0" anchor="ctr" anchorCtr="0" forceAA="0" compatLnSpc="1">
            <a:normAutofit/>
          </a:bodyPr>
          <a:lstStyle/>
          <a:p>
            <a:r>
              <a:rPr lang="zh-CN" altLang="en-US" spc="200" dirty="0">
                <a:solidFill>
                  <a:srgbClr val="FFFFFF"/>
                </a:solidFill>
                <a:ea typeface="微软雅黑" panose="020B0503020204020204" pitchFamily="34" charset="-122"/>
              </a:rPr>
              <a:t>这里输入您的标题或复制到此处</a:t>
            </a:r>
          </a:p>
        </p:txBody>
      </p:sp>
      <p:sp>
        <p:nvSpPr>
          <p:cNvPr id="39" name="PA_MH_Number_1">
            <a:hlinkClick r:id="rId17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3277386" y="2488470"/>
            <a:ext cx="609601" cy="54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sz="2400" dirty="0">
                <a:solidFill>
                  <a:srgbClr val="B2B2B2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400" dirty="0">
              <a:solidFill>
                <a:srgbClr val="B2B2B2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3" name="PA_MH_Entry_2"/>
          <p:cNvSpPr/>
          <p:nvPr>
            <p:custDataLst>
              <p:tags r:id="rId9"/>
            </p:custDataLst>
          </p:nvPr>
        </p:nvSpPr>
        <p:spPr>
          <a:xfrm>
            <a:off x="3048786" y="3340791"/>
            <a:ext cx="6629400" cy="544613"/>
          </a:xfrm>
          <a:custGeom>
            <a:avLst/>
            <a:gdLst>
              <a:gd name="connsiteX0" fmla="*/ 228599 w 6629400"/>
              <a:gd name="connsiteY0" fmla="*/ 126626 h 362857"/>
              <a:gd name="connsiteX1" fmla="*/ 228599 w 6629400"/>
              <a:gd name="connsiteY1" fmla="*/ 362857 h 362857"/>
              <a:gd name="connsiteX2" fmla="*/ 0 w 6629400"/>
              <a:gd name="connsiteY2" fmla="*/ 362857 h 362857"/>
              <a:gd name="connsiteX3" fmla="*/ 0 w 6629400"/>
              <a:gd name="connsiteY3" fmla="*/ 362546 h 362857"/>
              <a:gd name="connsiteX4" fmla="*/ 838200 w 6629400"/>
              <a:gd name="connsiteY4" fmla="*/ 0 h 362857"/>
              <a:gd name="connsiteX5" fmla="*/ 5791200 w 6629400"/>
              <a:gd name="connsiteY5" fmla="*/ 0 h 362857"/>
              <a:gd name="connsiteX6" fmla="*/ 6629400 w 6629400"/>
              <a:gd name="connsiteY6" fmla="*/ 0 h 362857"/>
              <a:gd name="connsiteX7" fmla="*/ 6629400 w 6629400"/>
              <a:gd name="connsiteY7" fmla="*/ 362857 h 362857"/>
              <a:gd name="connsiteX8" fmla="*/ 5791200 w 6629400"/>
              <a:gd name="connsiteY8" fmla="*/ 362857 h 362857"/>
              <a:gd name="connsiteX9" fmla="*/ 838200 w 6629400"/>
              <a:gd name="connsiteY9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29400" h="362857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0" tIns="0" rIns="0" bIns="0" numCol="1" spcCol="0" rtlCol="0" fromWordArt="0" anchor="ctr" anchorCtr="0" forceAA="0" compatLnSpc="1">
            <a:normAutofit/>
          </a:bodyPr>
          <a:lstStyle/>
          <a:p>
            <a:r>
              <a:rPr lang="zh-CN" altLang="en-US" spc="200" dirty="0">
                <a:solidFill>
                  <a:srgbClr val="FFFFFF"/>
                </a:solidFill>
                <a:ea typeface="微软雅黑" panose="020B0503020204020204" pitchFamily="34" charset="-122"/>
              </a:rPr>
              <a:t>这里输入您的标题或复制到此处</a:t>
            </a:r>
          </a:p>
        </p:txBody>
      </p:sp>
      <p:sp>
        <p:nvSpPr>
          <p:cNvPr id="57" name="PA_MH_Number_2"/>
          <p:cNvSpPr/>
          <p:nvPr>
            <p:custDataLst>
              <p:tags r:id="rId10"/>
            </p:custDataLst>
          </p:nvPr>
        </p:nvSpPr>
        <p:spPr>
          <a:xfrm>
            <a:off x="3277386" y="3340790"/>
            <a:ext cx="609601" cy="54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dirty="0">
              <a:solidFill>
                <a:schemeClr val="tx1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5" name="PA_MH_Entry_3"/>
          <p:cNvSpPr/>
          <p:nvPr>
            <p:custDataLst>
              <p:tags r:id="rId11"/>
            </p:custDataLst>
          </p:nvPr>
        </p:nvSpPr>
        <p:spPr>
          <a:xfrm>
            <a:off x="3048786" y="4193111"/>
            <a:ext cx="6629400" cy="544613"/>
          </a:xfrm>
          <a:custGeom>
            <a:avLst/>
            <a:gdLst>
              <a:gd name="connsiteX0" fmla="*/ 228599 w 6629400"/>
              <a:gd name="connsiteY0" fmla="*/ 126626 h 362857"/>
              <a:gd name="connsiteX1" fmla="*/ 228599 w 6629400"/>
              <a:gd name="connsiteY1" fmla="*/ 362857 h 362857"/>
              <a:gd name="connsiteX2" fmla="*/ 0 w 6629400"/>
              <a:gd name="connsiteY2" fmla="*/ 362857 h 362857"/>
              <a:gd name="connsiteX3" fmla="*/ 0 w 6629400"/>
              <a:gd name="connsiteY3" fmla="*/ 362546 h 362857"/>
              <a:gd name="connsiteX4" fmla="*/ 838200 w 6629400"/>
              <a:gd name="connsiteY4" fmla="*/ 0 h 362857"/>
              <a:gd name="connsiteX5" fmla="*/ 5791200 w 6629400"/>
              <a:gd name="connsiteY5" fmla="*/ 0 h 362857"/>
              <a:gd name="connsiteX6" fmla="*/ 6629400 w 6629400"/>
              <a:gd name="connsiteY6" fmla="*/ 0 h 362857"/>
              <a:gd name="connsiteX7" fmla="*/ 6629400 w 6629400"/>
              <a:gd name="connsiteY7" fmla="*/ 362857 h 362857"/>
              <a:gd name="connsiteX8" fmla="*/ 5791200 w 6629400"/>
              <a:gd name="connsiteY8" fmla="*/ 362857 h 362857"/>
              <a:gd name="connsiteX9" fmla="*/ 838200 w 6629400"/>
              <a:gd name="connsiteY9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29400" h="362857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0" tIns="0" rIns="0" bIns="0" numCol="1" spcCol="0" rtlCol="0" fromWordArt="0" anchor="ctr" anchorCtr="0" forceAA="0" compatLnSpc="1">
            <a:normAutofit/>
          </a:bodyPr>
          <a:lstStyle/>
          <a:p>
            <a:r>
              <a:rPr lang="zh-CN" altLang="en-US" spc="200" dirty="0">
                <a:solidFill>
                  <a:srgbClr val="FFFFFF"/>
                </a:solidFill>
                <a:ea typeface="微软雅黑" panose="020B0503020204020204" pitchFamily="34" charset="-122"/>
              </a:rPr>
              <a:t>这里输入您的标题或复制到此处</a:t>
            </a:r>
          </a:p>
        </p:txBody>
      </p:sp>
      <p:sp>
        <p:nvSpPr>
          <p:cNvPr id="69" name="PA_MH_Number_3"/>
          <p:cNvSpPr/>
          <p:nvPr>
            <p:custDataLst>
              <p:tags r:id="rId12"/>
            </p:custDataLst>
          </p:nvPr>
        </p:nvSpPr>
        <p:spPr>
          <a:xfrm>
            <a:off x="3277386" y="4193109"/>
            <a:ext cx="609601" cy="54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sz="2400" dirty="0">
                <a:solidFill>
                  <a:srgbClr val="B2B2B2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400" dirty="0">
              <a:solidFill>
                <a:srgbClr val="B2B2B2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7" name="PA_MH_Entry_4"/>
          <p:cNvSpPr/>
          <p:nvPr>
            <p:custDataLst>
              <p:tags r:id="rId13"/>
            </p:custDataLst>
          </p:nvPr>
        </p:nvSpPr>
        <p:spPr>
          <a:xfrm>
            <a:off x="3048786" y="5045431"/>
            <a:ext cx="6629400" cy="544613"/>
          </a:xfrm>
          <a:custGeom>
            <a:avLst/>
            <a:gdLst>
              <a:gd name="connsiteX0" fmla="*/ 228599 w 6629400"/>
              <a:gd name="connsiteY0" fmla="*/ 126626 h 362857"/>
              <a:gd name="connsiteX1" fmla="*/ 228599 w 6629400"/>
              <a:gd name="connsiteY1" fmla="*/ 362857 h 362857"/>
              <a:gd name="connsiteX2" fmla="*/ 0 w 6629400"/>
              <a:gd name="connsiteY2" fmla="*/ 362857 h 362857"/>
              <a:gd name="connsiteX3" fmla="*/ 0 w 6629400"/>
              <a:gd name="connsiteY3" fmla="*/ 362546 h 362857"/>
              <a:gd name="connsiteX4" fmla="*/ 838200 w 6629400"/>
              <a:gd name="connsiteY4" fmla="*/ 0 h 362857"/>
              <a:gd name="connsiteX5" fmla="*/ 5791200 w 6629400"/>
              <a:gd name="connsiteY5" fmla="*/ 0 h 362857"/>
              <a:gd name="connsiteX6" fmla="*/ 6629400 w 6629400"/>
              <a:gd name="connsiteY6" fmla="*/ 0 h 362857"/>
              <a:gd name="connsiteX7" fmla="*/ 6629400 w 6629400"/>
              <a:gd name="connsiteY7" fmla="*/ 362857 h 362857"/>
              <a:gd name="connsiteX8" fmla="*/ 5791200 w 6629400"/>
              <a:gd name="connsiteY8" fmla="*/ 362857 h 362857"/>
              <a:gd name="connsiteX9" fmla="*/ 838200 w 6629400"/>
              <a:gd name="connsiteY9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29400" h="362857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0" tIns="0" rIns="0" bIns="0" numCol="1" spcCol="0" rtlCol="0" fromWordArt="0" anchor="ctr" anchorCtr="0" forceAA="0" compatLnSpc="1">
            <a:normAutofit/>
          </a:bodyPr>
          <a:lstStyle/>
          <a:p>
            <a:r>
              <a:rPr lang="zh-CN" altLang="en-US" spc="200" dirty="0">
                <a:solidFill>
                  <a:srgbClr val="FFFFFF"/>
                </a:solidFill>
                <a:ea typeface="微软雅黑" panose="020B0503020204020204" pitchFamily="34" charset="-122"/>
              </a:rPr>
              <a:t>这里输入您的标题或复制到此处</a:t>
            </a:r>
          </a:p>
        </p:txBody>
      </p:sp>
      <p:sp>
        <p:nvSpPr>
          <p:cNvPr id="78" name="PA_MH_Number_4"/>
          <p:cNvSpPr/>
          <p:nvPr>
            <p:custDataLst>
              <p:tags r:id="rId14"/>
            </p:custDataLst>
          </p:nvPr>
        </p:nvSpPr>
        <p:spPr>
          <a:xfrm>
            <a:off x="3277386" y="5045429"/>
            <a:ext cx="609601" cy="544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sz="2400" dirty="0">
                <a:solidFill>
                  <a:srgbClr val="B2B2B2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400" dirty="0">
              <a:solidFill>
                <a:srgbClr val="B2B2B2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 animBg="1"/>
      <p:bldP spid="49" grpId="0" animBg="1"/>
      <p:bldP spid="61" grpId="0" animBg="1"/>
      <p:bldP spid="73" grpId="0" animBg="1"/>
      <p:bldP spid="41" grpId="0" animBg="1"/>
      <p:bldP spid="39" grpId="0"/>
      <p:bldP spid="53" grpId="0" animBg="1"/>
      <p:bldP spid="57" grpId="0"/>
      <p:bldP spid="65" grpId="0" animBg="1"/>
      <p:bldP spid="69" grpId="0"/>
      <p:bldP spid="77" grpId="0" animBg="1"/>
      <p:bldP spid="7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FE35DE2-4C51-4136-8394-0334AD86C90C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RESENTATION_TITLE" val="小清新教育通用模板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A5japKFQ6tKGQEAAAHEQAAHQAAAHVuaXZlcnNhbC9jb21tb25fbWVzc2FnZXMubG5nrVhtb9s2EP5eoP+BEFBgA7a0HdCiGBIHtMTYRGTJleg42QsERmJsIpSY6cVt9mm/Zj9sv2RHyk7ivkBSEsA2TMr33PHunrujD48/5wptRFlJXRw5bw/eOEgUqc5ksTpyFuzk5w8OqmpeZFzpQhw5hXbQ8ejli0PFi1XDVwK+v3yB0GEuqgqW1cis7tdIZkfOfJy44WyOg4vEDydhMqYTZ+Tq/IYXt8jXK/1H+cMv7z98fvvu/Y+Hr7eSfYDiGfb9fShkkd696QEUsCj0E0AjfhKQc+aMzOcwuXDBfBoQZ7T9Mkx6HpEzZ2Q+O+UWUUQClsQ+9UhC4yQImfWFTxjxnNGFbtCabwSqNdpI8QnVawGRrGUpUKVkZh+kGjaKRnQp88IZpkESkZhF1GU0DJxRrMvy9icLy5t6rUtQV6FMVvxSiczqhJyxz29KUYFqXkNOIXjVawm/1DmXxUGn6ggvaTBJWBj6cUICb7fjjEiRIa/kRs1AlAjHJAKAkleifIRsYrPMiiOs1DCEKZ1MfXgzY8JUrtYK3vVQO+YEYjAXRZcU5AiJILvieBlGnnEaqEIc3fCq+qTLbC8/HgaqC5gGbggp6LIH4Mxg7IAhxhIqR1mKtO4Cm5E4xhOSjMNzSGTgXThEIjwFup0OkbggMVCExF0yAT6jE2wS3lBsl/87fqXcpLO6RTxNQc64byN1U8GOcSmwwDKtOhimJiYfFxA2iv3v0LhFBe/a1UpuBNhRZqLsVASVxSWeyaKPC/pbcoKpT7wE0soLlwmzJc9ozPktKnSNeLbhRSrQpUh5A7l+C88ymdlnJs5W/1+N/BvxeltVXm0LUuCR81dD7dmrYd8wq6nAproW+U3dpdo4bGv+Y6wwOf1dE/oc/XH6Y5cEOKLh80Smknmj2qr75PjcWTY0Rp1GPNFT/aP13JbEbW0dUyhYY6n7SxDopqZ/QANU/aVocAKK5m2JhhpOi6sBOoNwCxBo9FiMM3DVngln4MIB8ksyjimD2WgpLitZd44dlo1tgL4d2hTmPCVqcU/GS3GlYcJRgm/a6QO6kI10Z0AfDDd7rYJR5oPJAQCu2uQBSCVzsD/rgbmYkZ0H2gK/d5KlblRmyavktS3y4NsmF1+PTVelzu2u4tUuedsmc/wUK9rDRa3S+YD2f8e/3vF5QL/HRykmOHKniYsDl5hB33BV9RQCChhX+CxOfDw24sCFnNfpGprplW6KrCdQO6t75AQD2PbMseBluv7vn397YnxhSbuLtru/DgIBYpsqSO7Afg90Lao/u0AYHu/L2UUfqe3dZifX86rDKGThs9wheNtacp3D1kG3XkjybdAwY9idzoAHsU173ZQwug1BmOHoFGqZncKd0YyX11AImdZqEIp1tUnAepj2++tlUytZiCGyT2sl5sCMzhPsefauDeRTMr1ue2YGN4p0e+lWcOnuC+ZOcQB19gs8kcl6IKBtTbsqBERv1/c033zdqe5Wlf3L4vD1g38w/gdQSwMEFAACAAgAOY2qSiRl/wsdAwAANgwAACcAAAB1bml2ZXJzYWwvZmxhc2hfcHVibGlzaGluZ19zZXR0aW5ncy54bWzVVt1u2jAUvucpLE+9LGm7dutQoKoKaFVbQIVp61VlYkOs+ieLbSi92tPswfYkO46Bgtp16Q/SJhQRH5/znV9/cXx0KwWasNxwrep4t7qDEVOJplyN6/jLoL19iJGxRFEitGJ1rDRGR41KnLmh4CbtM2tB1SCAUaaW2TpOrc1qUTSdTqvcZLnf1cJZwDfVRMsoy5lhyrI8ygSZwZ+dZczgOUIJAHikVnOzRqWCUByQLjR1giFOIXLFfVJEtAUxKY6C2pAkN+NcO0VPtNA5ysfDOn53eOx/C50A1eSSKV8T0wChF9saoZT7KIjo8zuGUsbHKYS7t4/RlFObFq+R14+jhygFdkideJQTDTVQdg4vmSWUWBKWwZ9lt9YsBEFEZ4pIngxgB/n867g5uP581Wtdnp92zq4H3e754LQXgihsonWcOFp3FENA2uUJW/qJibUkSSFusBkRYVgcrYoWaiOt1oLzazTUAmpfWMEYySGjHSLZSjf6N1y1QXMXoxEkImZ1fJxzIjDilgieLI2NGxrLbdH19qomAiwYT4Yu+vjefahOkpLcsNWwFjvG1zxpfNVOUDTTDgl+w5DVCPJ3Et5Shlabg0a5loUUxsciIzh4nHA2ZfSoqOkc8E+OrsCFdGAJs5oJZoOH747foSEb6RxwGZnAZIOcm4BffRZwRoy5ByWLGLf656fN1vVpp9n6tuUTJHRCVPJMcGg4k5ndCD6ZIaXtwg7KkRBnWNEUymmxVya36svbYLh0IrT5rZuxAr3BlmzGy3Ma89cISrtNyaQ4iP5wFdBwBDm0JGDCRgJ0wZVjZQETopBWYoZIArRm/LGecO0MSMIBDtDm5REGe8RVsRoDtYHHnLK8FOTO7t77/YMPHw8/1arRrx8/t580mhN+TxDvLjD+yZOUv6T9h2wYR56lHydtm7t/k7OvWv0yZe10y2h1z8poXYaPQm/lg1AqBCCRcTgUQCOCS24ZfcuReEFbX/UtDjOxmbZuMOfXjPJ/k3JYLa91a/e4OHr0oul3JFdcQiE8hS1vp42D/R24GT66VakA2vpdv1H5DVBLAwQUAAIACAA5japKicSvuLICAABVCgAAIQAAAHVuaXZlcnNhbC9mbGFzaF9za2luX3NldHRpbmdzLnhtbJVWbW/bIBD+vl8RZd/r7jWdRCO1aSZV6tZqrfod2xcbBYMFOF3+/TjAMU7sxsupUnjuebjjuCMlesvE8sNsRjLJpXoGY5goNCItNmP59TxtjJHiIpPCgDAXQqqK8vny40/3IYljnlPJHaipmg3NoAuzcJ8pkhDj2wJtTJDJqqZi/yALeZHSbFso2Yj8bGrlvgbFmdha5uWPxWo9GoAzbe4NVL2c1ldo0yS1Aq0BU/q+Rjur4jQF3ka6dJ+Jmi7U+6c/ku2YZsbJbj6hjclqWkC/yFc3aON8YXfv38oC7X2Bgb/GUr98RhulcroH1d/87ivaqELWTf0/PVIrWWBB+5r3L/Gg4ZLmdvwwq0u0swI8EAY6ewuhPO6sdxEpfI3nnuC4KsmfsK5HDwJeesphuaFcA0napXfqUr49NsYOyIEQQx3pyWb9RBsNS6OawOqwjvcH3pjII1IAOsar5E0FK59wROzjHX+1unVvRZzfAYsSVLALYJRhB3bM37auJ8wI7JjPnOXwKPj+hH7s8Zr2jm9puM2o/F7bq771gqB22darXbVejPSAk6uj0AFoOZXMYakxnRdWAd4aSRzmU0pOciKC7lhBDZPiF/LSvTuMJsmRI7TacGMRwwyHoX5zOdpXOr4vt57Qjv5XoTucX8+MfcSv59QYmpWV/VXS81nQ2SmxhZknwwp8Ji0d1L3YyEjjYo+JKqq2oF6k5FPDCGlAT91e+tEao5MkqgFJhqtMwiZD5RdNlYJa21tj0LZNH/O8khUlt3/mlcEb5H3BiNMrTWm3E5QdujICQgsAVVnZ9qxfeE/VcMM47KCd/AhwBx47GdG2R8fa7cY8wMbEDReQSR0ZHoquU2Je3zEgeLV5DSu8Z0LXG5pqd7Te4J97ltvXDJsvJnkgNFNva+s/LaIF8d/Jf1BLAwQUAAIACAA5japKRnag/PICAABHCwAAJgAAAHVuaXZlcnNhbC9odG1sX3B1Ymxpc2hpbmdfc2V0dGluZ3MueG1szVbdTtswFL7vU1ieuKQBxjZWpUWIgkBjtKKdNq7Qaew2Fo6d2U5LudrT7MH2JDuO29IK1gVEp6mKGh+f850/ny+OD+8yScbcWKFVk+7WdyjhKtFMqFGTfumfbh9QYh0oBlIr3qRKU3LYqsV5MZDCpj3uHKpagjDKNnLXpKlzeSOKJpNJXdjc+F0tC4f4tp7oLMoNt1w5bqJcwhT/3DTnls4QKgDgk2k1M2vVaoTEAemzZoXkRDCMXAmfFMgzl0kaBa0BJLcjowvFjrXUhpjRoEnfHBz531wnILVFxpUviW2h0ItdAxgTPgiQPXHPScrFKMVo9/YpmQjm0vI18vpx9BilxA6Zg0c51lgC5WbwGXfAwEFYBn+O3zk7FwQRmyrIRNLHHeLTb9J2/+bsuntydXF++emm3+lc9M+7IYjSJlrFiaNVRzEGpAuT8IWfGJyDJMW40WYI0vI4WhbN1YZarQTn12SgJZa+tKJkiJHKaZMeGQGSEuFAimSx68CMuDsVEnPwtrv1oXL0ATDkm6RgLF92NN+xvopJ66suJCNTXRApbjlxmmBGRYZvKSfL5SZDo7NSKsE6YqVgnIwFn3B2WFZpBvgnR9foIivQEg9fLrkLHr4X4p4M+FAbxOUwxqOKcmEDfv1ZwDlY+wAK8xi3ehfn7ZOb88v2ybctnyCwMajkmeDYQp7lbiP4MCVKu7kdliOBwvKyKUywcq9KbvWXt8GKrJChza/djCXoDbZkM16e05i/RlDZbQrjchD9cJXQOIICWxIwcSPBcReq4FUBE1BEKzklkCBRWT/WY6ELi5IwwAHavjzCYE+EKlcj/HKgR8O4qQS5s7v3dv/d+w8HHxv16NePn9trjWYU3pXg3QUOP15L4gsif8yGceS582kadqb4Vyx8fdKrUqjLThWtzqcqWleB5rtLFF8pBKSFUTjmSAxSZMJx9ppNfkGj1n8vQxtfqVEbzGLtcft/kwirxfVo5T4UR09e2GooX738tmq/AVBLAwQUAAIACAA5japKRfj+kpgBAAAfBgAAHwAAAHVuaXZlcnNhbC9odG1sX3NraW5fc2V0dGluZ3MuanONlE1vwjAMhu/8iiq7Toh9dtsNDSZN4jBp3KYd0mJKRZpUSdrRIf776vDRJk0H8YW+PH0du7K3g6A+JCbBS7A1v83zh/1sNEBNywKubZ316BnqRLF0AfM0A5ZyIA5SHl89ybuG8BkTbkyj6hNtVcuPCPxnSZlq47nHQno05dFKn+GPB9z4wF+rtENZ+5JafY4KrQUfxoJr4HrIhcyoYcjVmzntCh1YlCDPoEsag2UamtNHNo4PIUabi0WWU17NRCKGEY3XiRQFX/TlX1U5yPqLr/fA6Dl8nVp2LFX6XUPmJp4+YfSTuQSl4JD3cYrhhRmNgLV8R+b8g1rG3YIcukxVqo/0+AajTec0gU6XnsYYNsZrr043Q4wup2Gj98TdLYZFMFqB7FhN7jEsUORFfsEHzKVIsCMdtNvzE8oEXaQ8OaQeYXg5vCza9nWvKdRcf0KsERLOCK08E5n1bY4Lxl57B1c5WWe+mWc+kfvE/mXlis0Wsu6j3UWCz18BoVrTeJXV+6FejnUjqFyDnAvB6gK+z13VzTXY/QFQSwMEFAACAAgAOY2qS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OY2qSgzStqxuAAAAbgAAABwAAAB1bml2ZXJzYWwvbG9jYWxfc2V0dGluZ3MueG1ss7GvyM1RKEstKs7Mz7NVMtQzUFJIzUvOT8nMS7dVCg1x07VQUiguScxLSczJz0u1VcrLV1Kwt+OyyclPTswJTi0pASosVijISaxMLQpJzQUySlL9EnOBKp+2rnjZvEJBV+HJ/nXPpuxU0rfjAg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OY2qSjXb2a1oAQAA8wIAACkAAAB1bml2ZXJzYWwvc2tpbl9jdXN0b21pemF0aW9uX3NldHRpbmdzLnhtbI1S22obMRB9z1eI/IAljW4LW4OuxZCHQhPyvPWqYYmjLSuFhKKPrzatcdy6tJqnmXPmDDM6fX6ckn3OZX6avg9lmtPnWMqUHvL2CqF+Px/m5dMScyx5c6rcT2mcX3bp67zWWjWXIY3DMtoVzVuMwttDSmrlVMuYYRRJ5qlXyHluG9aB68A2zFFi+81vEj91l7iPqVxW7Tdn6J8Nu5TjUnZpjK9bOGe/h843+LgM49R4eSvYGvU4tTq2BmKES+4r1QAgkOWOOFyl7KQmyGPGMVSjKFBAhHPSiUok5dCy0ImmwnwnEJOMUVepp60baW0ctVVCR4hu07zqbA3BSIwRIQSYq1xAMBg1NjQNDWo9IDgwIKo2mihAwQYTWPXOC8uRol5gXJkxgPHpuKft3p/rVP3vdY7n/IfgxS+4iK7e2lwwV79/XpZGvo1P3w5DiejLkONu/HAd7m5urn958s2/R8Zq1LbxX339A1BLAwQUAAIACAA5japK0TugVX0BAABlFwAAFwAAAHVuaXZlcnNhbC91bml2ZXJzYWwucG5n6wzwc+flkuJiYGDg9fRwCWJgYOlhYGDO52ADiuxXdOQFUozFQe5ODOvOybwEcljSHX0dGRg29nP/SWQF8jkLPCKLGRj4DoMw4/H8FSkMDGK/PF0cQyri3t42XLU6QMIt8Ln9PhOzMKUlnEsEg37e43xyb/dBwSNfD67695jFzEK2ftv73xvXvd6oc/r22zJmoJkPuGt/nc9wXMz5966/wa1tb78kAwUZ9t3PcJ6/t/ni448WtRxA/oHSHrcvfG7rr7/+wgiSv24cddHkX7C1NROQU2C7WNT3s818OZDUjnkXu5ZtZgYrUpUAiQg0CYJ4iqOcUc4oZ5QzyhnljHJGOaOcUc4oZ5QzyhnljHJGOaOcUc4oZ5QzyhkWHMOzn2uqQIwHVW7as66V2trCx4p/70MaK378f1uudS0DdJDZ5BufW/L333+/KIJE7udvWXi+runijc8/baalWv4FDUU3vDeOupDhtN+6rz4+aMUn1e8MSSClnq5+LuucEpoAUEsDBBQAAgAIADmNqkohgr+ESgAAAGsAAAAbAAAAdW5pdmVyc2FsL3VuaXZlcnNhbC5wbmcueG1ss7GvyM1RKEstKs7Mz7NVMtQzULK34+WyKShKLctMLVeoAIoBBSFASaESyDVCcMszU0oyQCpMDBCCGamZ6RkltkoWpqZwQX2gmQBQSwECAAAUAAIACABDlFdHDcAxHsABAADaAwAADwAAAAAAAAABAAAAAAAAAAAAbm9uZS9wbGF5ZXIueG1sUEsBAgAAFAACAAgAOY2qShUOrShkBAAABxEAAB0AAAAAAAAAAQAAAAAA7QEAAHVuaXZlcnNhbC9jb21tb25fbWVzc2FnZXMubG5nUEsBAgAAFAACAAgAOY2qSiRl/wsdAwAANgwAACcAAAAAAAAAAQAAAAAAjAYAAHVuaXZlcnNhbC9mbGFzaF9wdWJsaXNoaW5nX3NldHRpbmdzLnhtbFBLAQIAABQAAgAIADmNqkqJxK+4sgIAAFUKAAAhAAAAAAAAAAEAAAAAAO4JAAB1bml2ZXJzYWwvZmxhc2hfc2tpbl9zZXR0aW5ncy54bWxQSwECAAAUAAIACAA5japKRnag/PICAABHCwAAJgAAAAAAAAABAAAAAADfDAAAdW5pdmVyc2FsL2h0bWxfcHVibGlzaGluZ19zZXR0aW5ncy54bWxQSwECAAAUAAIACAA5japKRfj+kpgBAAAfBgAAHwAAAAAAAAABAAAAAAAVEAAAdW5pdmVyc2FsL2h0bWxfc2tpbl9zZXR0aW5ncy5qc1BLAQIAABQAAgAIADmNqko9PC/RwQAAAOUBAAAaAAAAAAAAAAEAAAAAAOoRAAB1bml2ZXJzYWwvaTE4bl9wcmVzZXRzLnhtbFBLAQIAABQAAgAIADmNqkoM0rasbgAAAG4AAAAcAAAAAAAAAAEAAAAAAOMSAAB1bml2ZXJzYWwvbG9jYWxfc2V0dGluZ3MueG1sUEsBAgAAFAACAAgARJRXRyO0Tvv7AgAAsAgAABQAAAAAAAAAAQAAAAAAixMAAHVuaXZlcnNhbC9wbGF5ZXIueG1sUEsBAgAAFAACAAgAOY2qSjXb2a1oAQAA8wIAACkAAAAAAAAAAQAAAAAAuBYAAHVuaXZlcnNhbC9za2luX2N1c3RvbWl6YXRpb25fc2V0dGluZ3MueG1sUEsBAgAAFAACAAgAOY2qStE7oFV9AQAAZRcAABcAAAAAAAAAAAAAAAAAZxgAAHVuaXZlcnNhbC91bml2ZXJzYWwucG5nUEsBAgAAFAACAAgAOY2qSiGCv4RKAAAAawAAABsAAAAAAAAAAQAAAAAAGRoAAHVuaXZlcnNhbC91bml2ZXJzYWwucG5nLnhtbFBLBQYAAAAADAAMAIYDAACcGgAAAAA="/>
  <p:tag name="MH_CONTENTSID" val="322"/>
  <p:tag name="MH_SECTIONID" val="323,324,325,326,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NUMBER"/>
  <p:tag name="ID" val="626781"/>
  <p:tag name="MH_ORDER" val="1"/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ENTRY"/>
  <p:tag name="ID" val="626781"/>
  <p:tag name="MH_ORDER" val="2"/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NUMBER"/>
  <p:tag name="ID" val="626781"/>
  <p:tag name="MH_ORDER" val="2"/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ENTRY"/>
  <p:tag name="ID" val="626781"/>
  <p:tag name="MH_ORDER" val="3"/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NUMBER"/>
  <p:tag name="ID" val="626781"/>
  <p:tag name="MH_ORDER" val="3"/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ENTRY"/>
  <p:tag name="ID" val="626781"/>
  <p:tag name="MH_ORDER" val="4"/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NUMBER"/>
  <p:tag name="ID" val="626781"/>
  <p:tag name="MH_ORDER" val="4"/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AUTOCOLOR" val="TRUE"/>
  <p:tag name="ID" val="626781"/>
  <p:tag name="MH_TYPE" val="CONTENTS_SECTI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OTHERS"/>
  <p:tag name="ID" val="626781"/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OTHERS"/>
  <p:tag name="ID" val="626781"/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OTHERS"/>
  <p:tag name="ID" val="626781"/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OTHERS"/>
  <p:tag name="ID" val="626781"/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OTHERS"/>
  <p:tag name="ID" val="626781"/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ENTRY"/>
  <p:tag name="ID" val="626781"/>
  <p:tag name="MH_ORDER" val="1"/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NUMBER"/>
  <p:tag name="ID" val="626781"/>
  <p:tag name="MH_ORDER" val="1"/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ENTRY"/>
  <p:tag name="ID" val="626781"/>
  <p:tag name="MH_ORDER" val="2"/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NUMBER"/>
  <p:tag name="ID" val="626781"/>
  <p:tag name="MH_ORDER" val="2"/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ENTRY"/>
  <p:tag name="ID" val="626781"/>
  <p:tag name="MH_ORDER" val="3"/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NUMBER"/>
  <p:tag name="ID" val="626781"/>
  <p:tag name="MH_ORDER" val="3"/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ENTRY"/>
  <p:tag name="ID" val="626781"/>
  <p:tag name="MH_ORDER" val="4"/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AUTOCOLOR" val="TRUE"/>
  <p:tag name="MH_TYPE" val="CONTENTS"/>
  <p:tag name="ID" val="6267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NUMBER"/>
  <p:tag name="ID" val="626781"/>
  <p:tag name="MH_ORDER" val="4"/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AUTOCOLOR" val="TRUE"/>
  <p:tag name="ID" val="626781"/>
  <p:tag name="MH_TYPE" val="CONTENTS_SECTIO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OTHERS"/>
  <p:tag name="ID" val="626781"/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OTHERS"/>
  <p:tag name="ID" val="626781"/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OTHERS"/>
  <p:tag name="ID" val="626781"/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OTHERS"/>
  <p:tag name="ID" val="626781"/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OTHERS"/>
  <p:tag name="ID" val="626781"/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ENTRY"/>
  <p:tag name="ID" val="626781"/>
  <p:tag name="MH_ORDER" val="1"/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NUMBER"/>
  <p:tag name="ID" val="626781"/>
  <p:tag name="MH_ORDER" val="1"/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ENTRY"/>
  <p:tag name="ID" val="626781"/>
  <p:tag name="MH_ORDER" val="2"/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OTHERS"/>
  <p:tag name="ID" val="626781"/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NUMBER"/>
  <p:tag name="ID" val="626781"/>
  <p:tag name="MH_ORDER" val="2"/>
  <p:tag name="PA" val="v3.2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ENTRY"/>
  <p:tag name="ID" val="626781"/>
  <p:tag name="MH_ORDER" val="3"/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NUMBER"/>
  <p:tag name="ID" val="626781"/>
  <p:tag name="MH_ORDER" val="3"/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ENTRY"/>
  <p:tag name="ID" val="626781"/>
  <p:tag name="MH_ORDER" val="4"/>
  <p:tag name="PA" val="v3.2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NUMBER"/>
  <p:tag name="ID" val="626781"/>
  <p:tag name="MH_ORDER" val="4"/>
  <p:tag name="PA" val="v3.2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AUTOCOLOR" val="TRUE"/>
  <p:tag name="ID" val="626781"/>
  <p:tag name="MH_TYPE" val="CONTENTS_SECTION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OTHERS"/>
  <p:tag name="ID" val="626781"/>
  <p:tag name="PA" val="v3.2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OTHERS"/>
  <p:tag name="ID" val="626781"/>
  <p:tag name="PA" val="v3.2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OTHERS"/>
  <p:tag name="ID" val="626781"/>
  <p:tag name="PA" val="v3.2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OTHERS"/>
  <p:tag name="ID" val="626781"/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OTHERS"/>
  <p:tag name="ID" val="626781"/>
  <p:tag name="PA" val="v3.2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OTHERS"/>
  <p:tag name="ID" val="626781"/>
  <p:tag name="PA" val="v3.2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ENTRY"/>
  <p:tag name="ID" val="626781"/>
  <p:tag name="MH_ORDER" val="1"/>
  <p:tag name="PA" val="v3.2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NUMBER"/>
  <p:tag name="ID" val="626781"/>
  <p:tag name="MH_ORDER" val="1"/>
  <p:tag name="PA" val="v3.2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ENTRY"/>
  <p:tag name="ID" val="626781"/>
  <p:tag name="MH_ORDER" val="2"/>
  <p:tag name="PA" val="v3.2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NUMBER"/>
  <p:tag name="ID" val="626781"/>
  <p:tag name="MH_ORDER" val="2"/>
  <p:tag name="PA" val="v3.2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ENTRY"/>
  <p:tag name="ID" val="626781"/>
  <p:tag name="MH_ORDER" val="3"/>
  <p:tag name="PA" val="v3.2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NUMBER"/>
  <p:tag name="ID" val="626781"/>
  <p:tag name="MH_ORDER" val="3"/>
  <p:tag name="PA" val="v3.2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ENTRY"/>
  <p:tag name="ID" val="626781"/>
  <p:tag name="MH_ORDER" val="4"/>
  <p:tag name="PA" val="v3.2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NUMBER"/>
  <p:tag name="ID" val="626781"/>
  <p:tag name="MH_ORDER" val="4"/>
  <p:tag name="PA" val="v3.2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AUTOCOLOR" val="TRUE"/>
  <p:tag name="ID" val="626781"/>
  <p:tag name="MH_TYPE" val="CONTENTS_SECTI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OTHERS"/>
  <p:tag name="ID" val="626781"/>
  <p:tag name="PA" val="v3.2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OTHERS"/>
  <p:tag name="ID" val="626781"/>
  <p:tag name="PA" val="v3.2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OTHERS"/>
  <p:tag name="ID" val="626781"/>
  <p:tag name="PA" val="v3.2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OTHERS"/>
  <p:tag name="ID" val="626781"/>
  <p:tag name="PA" val="v3.2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OTHERS"/>
  <p:tag name="ID" val="626781"/>
  <p:tag name="PA" val="v3.2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OTHERS"/>
  <p:tag name="ID" val="626781"/>
  <p:tag name="PA" val="v3.2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ENTRY"/>
  <p:tag name="ID" val="626781"/>
  <p:tag name="MH_ORDER" val="1"/>
  <p:tag name="PA" val="v3.2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NUMBER"/>
  <p:tag name="ID" val="626781"/>
  <p:tag name="MH_ORDER" val="1"/>
  <p:tag name="PA" val="v3.2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ENTRY"/>
  <p:tag name="ID" val="626781"/>
  <p:tag name="MH_ORDER" val="2"/>
  <p:tag name="PA" val="v3.2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NUMBER"/>
  <p:tag name="ID" val="626781"/>
  <p:tag name="MH_ORDER" val="2"/>
  <p:tag name="PA" val="v3.2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ENTRY"/>
  <p:tag name="ID" val="626781"/>
  <p:tag name="MH_ORDER" val="3"/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OTHERS"/>
  <p:tag name="ID" val="626781"/>
  <p:tag name="PA" val="v3.2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NUMBER"/>
  <p:tag name="ID" val="626781"/>
  <p:tag name="MH_ORDER" val="3"/>
  <p:tag name="PA" val="v3.2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ENTRY"/>
  <p:tag name="ID" val="626781"/>
  <p:tag name="MH_ORDER" val="4"/>
  <p:tag name="PA" val="v3.2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NUMBER"/>
  <p:tag name="ID" val="626781"/>
  <p:tag name="MH_ORDER" val="4"/>
  <p:tag name="PA" val="v3.2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OTHERS"/>
  <p:tag name="ID" val="626781"/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095139"/>
  <p:tag name="MH_LIBRARY" val="CONTENTS"/>
  <p:tag name="MH_TYPE" val="ENTRY"/>
  <p:tag name="ID" val="626781"/>
  <p:tag name="MH_ORDER" val="1"/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A5300F"/>
      </a:accent1>
      <a:accent2>
        <a:srgbClr val="E19825"/>
      </a:accent2>
      <a:accent3>
        <a:srgbClr val="D55816"/>
      </a:accent3>
      <a:accent4>
        <a:srgbClr val="B19C7D"/>
      </a:accent4>
      <a:accent5>
        <a:srgbClr val="7F5F52"/>
      </a:accent5>
      <a:accent6>
        <a:srgbClr val="B27D49"/>
      </a:accent6>
      <a:hlink>
        <a:srgbClr val="A5300F"/>
      </a:hlink>
      <a:folHlink>
        <a:srgbClr val="BFBFBF"/>
      </a:folHlink>
    </a:clrScheme>
    <a:fontScheme name="temp">
      <a:majorFont>
        <a:latin typeface="Arial"/>
        <a:ea typeface="方正正中黑简体"/>
        <a:cs typeface=""/>
      </a:majorFont>
      <a:minorFont>
        <a:latin typeface="Arial"/>
        <a:ea typeface="方正正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A5300F"/>
    </a:accent1>
    <a:accent2>
      <a:srgbClr val="E19825"/>
    </a:accent2>
    <a:accent3>
      <a:srgbClr val="D55816"/>
    </a:accent3>
    <a:accent4>
      <a:srgbClr val="B19C7D"/>
    </a:accent4>
    <a:accent5>
      <a:srgbClr val="7F5F52"/>
    </a:accent5>
    <a:accent6>
      <a:srgbClr val="B27D49"/>
    </a:accent6>
    <a:hlink>
      <a:srgbClr val="A5300F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2307</Words>
  <Application>Microsoft Office PowerPoint</Application>
  <PresentationFormat>宽屏</PresentationFormat>
  <Paragraphs>343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等线</vt:lpstr>
      <vt:lpstr>思源黑体 CN Bold</vt:lpstr>
      <vt:lpstr>微软雅黑</vt:lpstr>
      <vt:lpstr>Arial</vt:lpstr>
      <vt:lpstr>Microsoft PhagsPa</vt:lpstr>
      <vt:lpstr>Office 主题​​</vt:lpstr>
      <vt:lpstr>PowerPoint 演示文稿</vt:lpstr>
      <vt:lpstr>PowerPoint 演示文稿</vt:lpstr>
      <vt:lpstr>PowerPoint 演示文稿</vt:lpstr>
      <vt:lpstr>点击添加标题</vt:lpstr>
      <vt:lpstr>点击添加标题</vt:lpstr>
      <vt:lpstr>点击添加标题</vt:lpstr>
      <vt:lpstr>点击添加标题</vt:lpstr>
      <vt:lpstr>点击添加标题</vt:lpstr>
      <vt:lpstr>PowerPoint 演示文稿</vt:lpstr>
      <vt:lpstr>点击添加标题</vt:lpstr>
      <vt:lpstr>点击添加标题</vt:lpstr>
      <vt:lpstr>点击添加标题</vt:lpstr>
      <vt:lpstr>PowerPoint 演示文稿</vt:lpstr>
      <vt:lpstr>点击添加标题</vt:lpstr>
      <vt:lpstr>点击添加标题</vt:lpstr>
      <vt:lpstr>点击添加标题</vt:lpstr>
      <vt:lpstr>点击添加标题</vt:lpstr>
      <vt:lpstr>PowerPoint 演示文稿</vt:lpstr>
      <vt:lpstr>点击添加标题</vt:lpstr>
      <vt:lpstr>点击添加标题</vt:lpstr>
      <vt:lpstr>点击添加标题</vt:lpstr>
      <vt:lpstr>点击添加标题</vt:lpstr>
      <vt:lpstr>点击添加标题</vt:lpstr>
      <vt:lpstr>点击添加标题</vt:lpstr>
      <vt:lpstr>点击添加标题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天 下</cp:lastModifiedBy>
  <cp:revision>195</cp:revision>
  <dcterms:created xsi:type="dcterms:W3CDTF">2017-05-09T13:44:00Z</dcterms:created>
  <dcterms:modified xsi:type="dcterms:W3CDTF">2021-01-05T05:07:18Z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